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3.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4.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5.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 id="2147483684" r:id="rId2"/>
    <p:sldMasterId id="2147483718" r:id="rId3"/>
    <p:sldMasterId id="2147483763" r:id="rId4"/>
    <p:sldMasterId id="2147483797" r:id="rId5"/>
    <p:sldMasterId id="2147483809" r:id="rId6"/>
  </p:sldMasterIdLst>
  <p:notesMasterIdLst>
    <p:notesMasterId r:id="rId45"/>
  </p:notesMasterIdLst>
  <p:sldIdLst>
    <p:sldId id="280" r:id="rId7"/>
    <p:sldId id="312" r:id="rId8"/>
    <p:sldId id="313" r:id="rId9"/>
    <p:sldId id="321" r:id="rId10"/>
    <p:sldId id="323" r:id="rId11"/>
    <p:sldId id="256" r:id="rId12"/>
    <p:sldId id="258" r:id="rId13"/>
    <p:sldId id="259" r:id="rId14"/>
    <p:sldId id="293" r:id="rId15"/>
    <p:sldId id="260" r:id="rId16"/>
    <p:sldId id="394" r:id="rId17"/>
    <p:sldId id="466" r:id="rId18"/>
    <p:sldId id="267" r:id="rId19"/>
    <p:sldId id="278" r:id="rId20"/>
    <p:sldId id="263" r:id="rId21"/>
    <p:sldId id="467" r:id="rId22"/>
    <p:sldId id="465" r:id="rId23"/>
    <p:sldId id="425" r:id="rId24"/>
    <p:sldId id="424" r:id="rId25"/>
    <p:sldId id="265" r:id="rId26"/>
    <p:sldId id="426" r:id="rId27"/>
    <p:sldId id="268" r:id="rId28"/>
    <p:sldId id="261" r:id="rId29"/>
    <p:sldId id="287" r:id="rId30"/>
    <p:sldId id="429" r:id="rId31"/>
    <p:sldId id="427" r:id="rId32"/>
    <p:sldId id="428" r:id="rId33"/>
    <p:sldId id="468" r:id="rId34"/>
    <p:sldId id="464" r:id="rId35"/>
    <p:sldId id="433" r:id="rId36"/>
    <p:sldId id="432" r:id="rId37"/>
    <p:sldId id="262" r:id="rId38"/>
    <p:sldId id="269" r:id="rId39"/>
    <p:sldId id="460" r:id="rId40"/>
    <p:sldId id="461" r:id="rId41"/>
    <p:sldId id="462" r:id="rId42"/>
    <p:sldId id="463" r:id="rId43"/>
    <p:sldId id="290" r:id="rId44"/>
  </p:sldIdLst>
  <p:sldSz cx="9144000" cy="5143500" type="screen16x9"/>
  <p:notesSz cx="6858000" cy="9144000"/>
  <p:embeddedFontLst>
    <p:embeddedFont>
      <p:font typeface="SVN-Blenda Script" panose="02000804000000020003" pitchFamily="2" charset="0"/>
      <p:regular r:id="rId46"/>
    </p:embeddedFont>
    <p:embeddedFont>
      <p:font typeface="宋体" panose="02010600030101010101" pitchFamily="2" charset="-122"/>
      <p:regular r:id="rId47"/>
    </p:embeddedFont>
    <p:embeddedFont>
      <p:font typeface="Roboto Condensed Light" panose="020B0604020202020204" charset="0"/>
      <p:regular r:id="rId48"/>
      <p:italic r:id="rId49"/>
    </p:embeddedFont>
    <p:embeddedFont>
      <p:font typeface="宋体" panose="02010600030101010101" pitchFamily="2" charset="-122"/>
      <p:regular r:id="rId47"/>
    </p:embeddedFont>
    <p:embeddedFont>
      <p:font typeface="Rajdhani" panose="020B0604020202020204" charset="0"/>
      <p:regular r:id="rId50"/>
      <p:bold r:id="rId51"/>
    </p:embeddedFont>
    <p:embeddedFont>
      <p:font typeface="Assistant" panose="020B0604020202020204" charset="-79"/>
      <p:regular r:id="rId52"/>
      <p:bold r:id="rId53"/>
    </p:embeddedFont>
    <p:embeddedFont>
      <p:font typeface="Assistant Medium" panose="020B0604020202020204" charset="-79"/>
      <p:regular r:id="rId54"/>
      <p:bold r:id="rId55"/>
    </p:embeddedFont>
    <p:embeddedFont>
      <p:font typeface="Calibri Light" panose="020F0302020204030204" pitchFamily="34" charset="0"/>
      <p:regular r:id="rId56"/>
      <p:italic r:id="rId57"/>
    </p:embeddedFont>
    <p:embeddedFont>
      <p:font typeface="Constantia" panose="02030602050306030303" pitchFamily="18" charset="0"/>
      <p:regular r:id="rId58"/>
      <p:bold r:id="rId59"/>
      <p:italic r:id="rId60"/>
      <p:boldItalic r:id="rId61"/>
    </p:embeddedFont>
    <p:embeddedFont>
      <p:font typeface="Tahoma" panose="020B0604030504040204" pitchFamily="34" charset="0"/>
      <p:regular r:id="rId62"/>
      <p:bold r:id="rId63"/>
      <p:italic r:id="rId64"/>
      <p:boldItalic r:id="rId65"/>
    </p:embeddedFont>
    <p:embeddedFont>
      <p:font typeface="Livvic" panose="020B0604020202020204" charset="0"/>
      <p:regular r:id="rId66"/>
      <p:bold r:id="rId67"/>
      <p:italic r:id="rId68"/>
      <p:boldItalic r:id="rId69"/>
    </p:embeddedFont>
    <p:embeddedFont>
      <p:font typeface="Calibri" panose="020F0502020204030204" pitchFamily="34" charset="0"/>
      <p:regular r:id="rId70"/>
      <p:bold r:id="rId71"/>
      <p:italic r:id="rId72"/>
      <p:boldItalic r:id="rId73"/>
    </p:embeddedFont>
    <p:embeddedFont>
      <p:font typeface="Advent Pro" panose="020B0604020202020204" charset="0"/>
      <p:regular r:id="rId74"/>
      <p:bold r:id="rId75"/>
      <p:italic r:id="rId76"/>
      <p:boldItalic r:id="rId77"/>
    </p:embeddedFont>
    <p:embeddedFont>
      <p:font typeface="Nunito" panose="020B0604020202020204" charset="0"/>
      <p:regular r:id="rId78"/>
      <p:bold r:id="rId79"/>
      <p:italic r:id="rId80"/>
      <p:boldItalic r:id="rId8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8BD4D"/>
    <a:srgbClr val="F8FAFF"/>
    <a:srgbClr val="E8DCD3"/>
    <a:srgbClr val="A5C0CB"/>
    <a:srgbClr val="FFF7EC"/>
    <a:srgbClr val="3D97A8"/>
    <a:srgbClr val="1642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6FA18CC-9AA3-4519-A36C-3A27FC5B215B}">
  <a:tblStyle styleId="{36FA18CC-9AA3-4519-A36C-3A27FC5B215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21"/>
    <p:restoredTop sz="94627"/>
  </p:normalViewPr>
  <p:slideViewPr>
    <p:cSldViewPr snapToGrid="0" snapToObjects="1" showGuides="1">
      <p:cViewPr varScale="1">
        <p:scale>
          <a:sx n="107" d="100"/>
          <a:sy n="107" d="100"/>
        </p:scale>
        <p:origin x="566" y="7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font" Target="fonts/font2.fntdata"/><Relationship Id="rId63" Type="http://schemas.openxmlformats.org/officeDocument/2006/relationships/font" Target="fonts/font18.fntdata"/><Relationship Id="rId68" Type="http://schemas.openxmlformats.org/officeDocument/2006/relationships/font" Target="fonts/font23.fntdata"/><Relationship Id="rId84" Type="http://schemas.openxmlformats.org/officeDocument/2006/relationships/theme" Target="theme/theme1.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font" Target="fonts/font8.fntdata"/><Relationship Id="rId58" Type="http://schemas.openxmlformats.org/officeDocument/2006/relationships/font" Target="fonts/font13.fntdata"/><Relationship Id="rId74" Type="http://schemas.openxmlformats.org/officeDocument/2006/relationships/font" Target="fonts/font29.fntdata"/><Relationship Id="rId79" Type="http://schemas.openxmlformats.org/officeDocument/2006/relationships/font" Target="fonts/font34.fntdata"/><Relationship Id="rId5" Type="http://schemas.openxmlformats.org/officeDocument/2006/relationships/slideMaster" Target="slideMasters/slideMaster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font" Target="fonts/font3.fntdata"/><Relationship Id="rId56" Type="http://schemas.openxmlformats.org/officeDocument/2006/relationships/font" Target="fonts/font11.fntdata"/><Relationship Id="rId64" Type="http://schemas.openxmlformats.org/officeDocument/2006/relationships/font" Target="fonts/font19.fntdata"/><Relationship Id="rId69" Type="http://schemas.openxmlformats.org/officeDocument/2006/relationships/font" Target="fonts/font24.fntdata"/><Relationship Id="rId77" Type="http://schemas.openxmlformats.org/officeDocument/2006/relationships/font" Target="fonts/font32.fntdata"/><Relationship Id="rId8" Type="http://schemas.openxmlformats.org/officeDocument/2006/relationships/slide" Target="slides/slide2.xml"/><Relationship Id="rId51" Type="http://schemas.openxmlformats.org/officeDocument/2006/relationships/font" Target="fonts/font6.fntdata"/><Relationship Id="rId72" Type="http://schemas.openxmlformats.org/officeDocument/2006/relationships/font" Target="fonts/font27.fntdata"/><Relationship Id="rId80" Type="http://schemas.openxmlformats.org/officeDocument/2006/relationships/font" Target="fonts/font35.fntdata"/><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font" Target="fonts/font1.fntdata"/><Relationship Id="rId59" Type="http://schemas.openxmlformats.org/officeDocument/2006/relationships/font" Target="fonts/font14.fntdata"/><Relationship Id="rId67" Type="http://schemas.openxmlformats.org/officeDocument/2006/relationships/font" Target="fonts/font22.fntdata"/><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font" Target="fonts/font9.fntdata"/><Relationship Id="rId62" Type="http://schemas.openxmlformats.org/officeDocument/2006/relationships/font" Target="fonts/font17.fntdata"/><Relationship Id="rId70" Type="http://schemas.openxmlformats.org/officeDocument/2006/relationships/font" Target="fonts/font25.fntdata"/><Relationship Id="rId75" Type="http://schemas.openxmlformats.org/officeDocument/2006/relationships/font" Target="fonts/font30.fntdata"/><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font" Target="fonts/font4.fntdata"/><Relationship Id="rId57" Type="http://schemas.openxmlformats.org/officeDocument/2006/relationships/font" Target="fonts/font12.fntdata"/><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font" Target="fonts/font7.fntdata"/><Relationship Id="rId60" Type="http://schemas.openxmlformats.org/officeDocument/2006/relationships/font" Target="fonts/font15.fntdata"/><Relationship Id="rId65" Type="http://schemas.openxmlformats.org/officeDocument/2006/relationships/font" Target="fonts/font20.fntdata"/><Relationship Id="rId73" Type="http://schemas.openxmlformats.org/officeDocument/2006/relationships/font" Target="fonts/font28.fntdata"/><Relationship Id="rId78" Type="http://schemas.openxmlformats.org/officeDocument/2006/relationships/font" Target="fonts/font33.fntdata"/><Relationship Id="rId81" Type="http://schemas.openxmlformats.org/officeDocument/2006/relationships/font" Target="fonts/font36.fntdata"/><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font" Target="fonts/font5.fntdata"/><Relationship Id="rId55" Type="http://schemas.openxmlformats.org/officeDocument/2006/relationships/font" Target="fonts/font10.fntdata"/><Relationship Id="rId76" Type="http://schemas.openxmlformats.org/officeDocument/2006/relationships/font" Target="fonts/font31.fntdata"/><Relationship Id="rId7" Type="http://schemas.openxmlformats.org/officeDocument/2006/relationships/slide" Target="slides/slide1.xml"/><Relationship Id="rId71" Type="http://schemas.openxmlformats.org/officeDocument/2006/relationships/font" Target="fonts/font26.fntdata"/><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notesMaster" Target="notesMasters/notesMaster1.xml"/><Relationship Id="rId66" Type="http://schemas.openxmlformats.org/officeDocument/2006/relationships/font" Target="fonts/font21.fntdata"/><Relationship Id="rId61" Type="http://schemas.openxmlformats.org/officeDocument/2006/relationships/font" Target="fonts/font16.fntdata"/><Relationship Id="rId8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2"/>
        <p:cNvGrpSpPr/>
        <p:nvPr/>
      </p:nvGrpSpPr>
      <p:grpSpPr>
        <a:xfrm>
          <a:off x="0" y="0"/>
          <a:ext cx="0" cy="0"/>
          <a:chOff x="0" y="0"/>
          <a:chExt cx="0" cy="0"/>
        </a:xfrm>
      </p:grpSpPr>
      <p:sp>
        <p:nvSpPr>
          <p:cNvPr id="1833" name="Google Shape;1833;gd2479e2529_0_9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4" name="Google Shape;1834;gd2479e2529_0_9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369389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4"/>
        <p:cNvGrpSpPr/>
        <p:nvPr/>
      </p:nvGrpSpPr>
      <p:grpSpPr>
        <a:xfrm>
          <a:off x="0" y="0"/>
          <a:ext cx="0" cy="0"/>
          <a:chOff x="0" y="0"/>
          <a:chExt cx="0" cy="0"/>
        </a:xfrm>
      </p:grpSpPr>
      <p:sp>
        <p:nvSpPr>
          <p:cNvPr id="1275" name="Google Shape;1275;gcf44e839ed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6" name="Google Shape;1276;gcf44e839ed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80086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2"/>
        <p:cNvGrpSpPr/>
        <p:nvPr/>
      </p:nvGrpSpPr>
      <p:grpSpPr>
        <a:xfrm>
          <a:off x="0" y="0"/>
          <a:ext cx="0" cy="0"/>
          <a:chOff x="0" y="0"/>
          <a:chExt cx="0" cy="0"/>
        </a:xfrm>
      </p:grpSpPr>
      <p:sp>
        <p:nvSpPr>
          <p:cNvPr id="1313" name="Google Shape;1313;gcd2d494829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4" name="Google Shape;1314;gcd2d494829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800479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0"/>
        <p:cNvGrpSpPr/>
        <p:nvPr/>
      </p:nvGrpSpPr>
      <p:grpSpPr>
        <a:xfrm>
          <a:off x="0" y="0"/>
          <a:ext cx="0" cy="0"/>
          <a:chOff x="0" y="0"/>
          <a:chExt cx="0" cy="0"/>
        </a:xfrm>
      </p:grpSpPr>
      <p:sp>
        <p:nvSpPr>
          <p:cNvPr id="1301" name="Google Shape;1301;g6d931ca177_0_322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2" name="Google Shape;1302;g6d931ca177_0_322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9"/>
        <p:cNvGrpSpPr/>
        <p:nvPr/>
      </p:nvGrpSpPr>
      <p:grpSpPr>
        <a:xfrm>
          <a:off x="0" y="0"/>
          <a:ext cx="0" cy="0"/>
          <a:chOff x="0" y="0"/>
          <a:chExt cx="0" cy="0"/>
        </a:xfrm>
      </p:grpSpPr>
      <p:sp>
        <p:nvSpPr>
          <p:cNvPr id="1300" name="Google Shape;1300;gcd2d494829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1" name="Google Shape;1301;gcd2d494829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2"/>
        <p:cNvGrpSpPr/>
        <p:nvPr/>
      </p:nvGrpSpPr>
      <p:grpSpPr>
        <a:xfrm>
          <a:off x="0" y="0"/>
          <a:ext cx="0" cy="0"/>
          <a:chOff x="0" y="0"/>
          <a:chExt cx="0" cy="0"/>
        </a:xfrm>
      </p:grpSpPr>
      <p:sp>
        <p:nvSpPr>
          <p:cNvPr id="1313" name="Google Shape;1313;gcd2d494829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4" name="Google Shape;1314;gcd2d494829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030009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6"/>
        <p:cNvGrpSpPr/>
        <p:nvPr/>
      </p:nvGrpSpPr>
      <p:grpSpPr>
        <a:xfrm>
          <a:off x="0" y="0"/>
          <a:ext cx="0" cy="0"/>
          <a:chOff x="0" y="0"/>
          <a:chExt cx="0" cy="0"/>
        </a:xfrm>
      </p:grpSpPr>
      <p:sp>
        <p:nvSpPr>
          <p:cNvPr id="1347" name="Google Shape;1347;gd2479e2529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8" name="Google Shape;1348;gd2479e2529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89058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7"/>
        <p:cNvGrpSpPr/>
        <p:nvPr/>
      </p:nvGrpSpPr>
      <p:grpSpPr>
        <a:xfrm>
          <a:off x="0" y="0"/>
          <a:ext cx="0" cy="0"/>
          <a:chOff x="0" y="0"/>
          <a:chExt cx="0" cy="0"/>
        </a:xfrm>
      </p:grpSpPr>
      <p:sp>
        <p:nvSpPr>
          <p:cNvPr id="1158" name="Google Shape;1158;gcda11c5877_0_1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9" name="Google Shape;1159;gcda11c5877_0_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7"/>
        <p:cNvGrpSpPr/>
        <p:nvPr/>
      </p:nvGrpSpPr>
      <p:grpSpPr>
        <a:xfrm>
          <a:off x="0" y="0"/>
          <a:ext cx="0" cy="0"/>
          <a:chOff x="0" y="0"/>
          <a:chExt cx="0" cy="0"/>
        </a:xfrm>
      </p:grpSpPr>
      <p:sp>
        <p:nvSpPr>
          <p:cNvPr id="2148" name="Google Shape;2148;gcd2d494829_0_6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9" name="Google Shape;2149;gcd2d494829_0_6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433037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4"/>
        <p:cNvGrpSpPr/>
        <p:nvPr/>
      </p:nvGrpSpPr>
      <p:grpSpPr>
        <a:xfrm>
          <a:off x="0" y="0"/>
          <a:ext cx="0" cy="0"/>
          <a:chOff x="0" y="0"/>
          <a:chExt cx="0" cy="0"/>
        </a:xfrm>
      </p:grpSpPr>
      <p:sp>
        <p:nvSpPr>
          <p:cNvPr id="1275" name="Google Shape;1275;gcf44e839ed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6" name="Google Shape;1276;gcf44e839ed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63211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2"/>
        <p:cNvGrpSpPr/>
        <p:nvPr/>
      </p:nvGrpSpPr>
      <p:grpSpPr>
        <a:xfrm>
          <a:off x="0" y="0"/>
          <a:ext cx="0" cy="0"/>
          <a:chOff x="0" y="0"/>
          <a:chExt cx="0" cy="0"/>
        </a:xfrm>
      </p:grpSpPr>
      <p:sp>
        <p:nvSpPr>
          <p:cNvPr id="1243" name="Google Shape;1243;gcf44e839ed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4" name="Google Shape;1244;gcf44e839ed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4"/>
        <p:cNvGrpSpPr/>
        <p:nvPr/>
      </p:nvGrpSpPr>
      <p:grpSpPr>
        <a:xfrm>
          <a:off x="0" y="0"/>
          <a:ext cx="0" cy="0"/>
          <a:chOff x="0" y="0"/>
          <a:chExt cx="0" cy="0"/>
        </a:xfrm>
      </p:grpSpPr>
      <p:sp>
        <p:nvSpPr>
          <p:cNvPr id="1365" name="Google Shape;1365;gd2479e2529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6" name="Google Shape;1366;gd2479e2529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3"/>
        <p:cNvGrpSpPr/>
        <p:nvPr/>
      </p:nvGrpSpPr>
      <p:grpSpPr>
        <a:xfrm>
          <a:off x="0" y="0"/>
          <a:ext cx="0" cy="0"/>
          <a:chOff x="0" y="0"/>
          <a:chExt cx="0" cy="0"/>
        </a:xfrm>
      </p:grpSpPr>
      <p:sp>
        <p:nvSpPr>
          <p:cNvPr id="2174" name="Google Shape;2174;gcd2d494829_0_7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5" name="Google Shape;2175;gcd2d494829_0_7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5"/>
        <p:cNvGrpSpPr/>
        <p:nvPr/>
      </p:nvGrpSpPr>
      <p:grpSpPr>
        <a:xfrm>
          <a:off x="0" y="0"/>
          <a:ext cx="0" cy="0"/>
          <a:chOff x="0" y="0"/>
          <a:chExt cx="0" cy="0"/>
        </a:xfrm>
      </p:grpSpPr>
      <p:sp>
        <p:nvSpPr>
          <p:cNvPr id="1046" name="Google Shape;1046;gb1c2217c3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7" name="Google Shape;1047;gb1c2217c3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9"/>
        <p:cNvGrpSpPr/>
        <p:nvPr/>
      </p:nvGrpSpPr>
      <p:grpSpPr>
        <a:xfrm>
          <a:off x="0" y="0"/>
          <a:ext cx="0" cy="0"/>
          <a:chOff x="0" y="0"/>
          <a:chExt cx="0" cy="0"/>
        </a:xfrm>
      </p:grpSpPr>
      <p:sp>
        <p:nvSpPr>
          <p:cNvPr id="1100" name="Google Shape;1100;gb1c2217c3f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1" name="Google Shape;1101;gb1c2217c3f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6cf04e3d7e_0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6cf04e3d7e_0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8"/>
        <p:cNvGrpSpPr/>
        <p:nvPr/>
      </p:nvGrpSpPr>
      <p:grpSpPr>
        <a:xfrm>
          <a:off x="0" y="0"/>
          <a:ext cx="0" cy="0"/>
          <a:chOff x="0" y="0"/>
          <a:chExt cx="0" cy="0"/>
        </a:xfrm>
      </p:grpSpPr>
      <p:sp>
        <p:nvSpPr>
          <p:cNvPr id="1149" name="Google Shape;1149;gb1c2217c3f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0" name="Google Shape;1150;gb1c2217c3f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35376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6d931ca177_0_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0" name="Google Shape;520;g6d931ca177_0_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039499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2"/>
        <p:cNvGrpSpPr/>
        <p:nvPr/>
      </p:nvGrpSpPr>
      <p:grpSpPr>
        <a:xfrm>
          <a:off x="0" y="0"/>
          <a:ext cx="0" cy="0"/>
          <a:chOff x="0" y="0"/>
          <a:chExt cx="0" cy="0"/>
        </a:xfrm>
      </p:grpSpPr>
      <p:sp>
        <p:nvSpPr>
          <p:cNvPr id="1313" name="Google Shape;1313;gcd2d494829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4" name="Google Shape;1314;gcd2d494829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424999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3"/>
        <p:cNvGrpSpPr/>
        <p:nvPr/>
      </p:nvGrpSpPr>
      <p:grpSpPr>
        <a:xfrm>
          <a:off x="0" y="0"/>
          <a:ext cx="0" cy="0"/>
          <a:chOff x="0" y="0"/>
          <a:chExt cx="0" cy="0"/>
        </a:xfrm>
      </p:grpSpPr>
      <p:sp>
        <p:nvSpPr>
          <p:cNvPr id="1744" name="Google Shape;1744;gcd2d494829_0_6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5" name="Google Shape;1745;gcd2d494829_0_6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392061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4.xml"/><Relationship Id="rId4" Type="http://schemas.openxmlformats.org/officeDocument/2006/relationships/hyperlink" Target="http://bit.ly/2TtBDfr" TargetMode="Externa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2295150" y="1863498"/>
            <a:ext cx="4553700" cy="1946100"/>
          </a:xfrm>
          <a:prstGeom prst="rect">
            <a:avLst/>
          </a:prstGeom>
        </p:spPr>
        <p:txBody>
          <a:bodyPr spcFirstLastPara="1" wrap="square" lIns="91425" tIns="91425" rIns="91425" bIns="91425" anchor="ctr" anchorCtr="0">
            <a:noAutofit/>
          </a:bodyPr>
          <a:lstStyle>
            <a:lvl1pPr lvl="0">
              <a:lnSpc>
                <a:spcPct val="80000"/>
              </a:lnSpc>
              <a:spcBef>
                <a:spcPts val="0"/>
              </a:spcBef>
              <a:spcAft>
                <a:spcPts val="0"/>
              </a:spcAft>
              <a:buSzPts val="3600"/>
              <a:buNone/>
              <a:defRPr sz="7000" b="1">
                <a:solidFill>
                  <a:schemeClr val="accent6"/>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3" name="Google Shape;13;p3"/>
          <p:cNvSpPr txBox="1">
            <a:spLocks noGrp="1"/>
          </p:cNvSpPr>
          <p:nvPr>
            <p:ph type="subTitle" idx="1"/>
          </p:nvPr>
        </p:nvSpPr>
        <p:spPr>
          <a:xfrm>
            <a:off x="2562900" y="3751396"/>
            <a:ext cx="4018200" cy="5229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3"/>
          <p:cNvSpPr txBox="1">
            <a:spLocks noGrp="1"/>
          </p:cNvSpPr>
          <p:nvPr>
            <p:ph type="title" idx="2" hasCustomPrompt="1"/>
          </p:nvPr>
        </p:nvSpPr>
        <p:spPr>
          <a:xfrm>
            <a:off x="3408000" y="1008450"/>
            <a:ext cx="2328000" cy="772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8000">
                <a:solidFill>
                  <a:schemeClr val="dk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grpSp>
        <p:nvGrpSpPr>
          <p:cNvPr id="15" name="Google Shape;15;p3"/>
          <p:cNvGrpSpPr/>
          <p:nvPr/>
        </p:nvGrpSpPr>
        <p:grpSpPr>
          <a:xfrm>
            <a:off x="-2711292" y="-592228"/>
            <a:ext cx="13355634" cy="7734619"/>
            <a:chOff x="-2711292" y="-592228"/>
            <a:chExt cx="13355634" cy="7734619"/>
          </a:xfrm>
        </p:grpSpPr>
        <p:grpSp>
          <p:nvGrpSpPr>
            <p:cNvPr id="16" name="Google Shape;16;p3"/>
            <p:cNvGrpSpPr/>
            <p:nvPr/>
          </p:nvGrpSpPr>
          <p:grpSpPr>
            <a:xfrm>
              <a:off x="-2711292" y="-592228"/>
              <a:ext cx="13355634" cy="7734619"/>
              <a:chOff x="-2711292" y="-592228"/>
              <a:chExt cx="13355634" cy="7734619"/>
            </a:xfrm>
          </p:grpSpPr>
          <p:grpSp>
            <p:nvGrpSpPr>
              <p:cNvPr id="17" name="Google Shape;17;p3"/>
              <p:cNvGrpSpPr/>
              <p:nvPr/>
            </p:nvGrpSpPr>
            <p:grpSpPr>
              <a:xfrm>
                <a:off x="135932" y="273058"/>
                <a:ext cx="588410" cy="612415"/>
                <a:chOff x="5829325" y="3901125"/>
                <a:chExt cx="202050" cy="210300"/>
              </a:xfrm>
            </p:grpSpPr>
            <p:sp>
              <p:nvSpPr>
                <p:cNvPr id="18" name="Google Shape;18;p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3"/>
                <p:cNvSpPr/>
                <p:nvPr/>
              </p:nvSpPr>
              <p:spPr>
                <a:xfrm>
                  <a:off x="5955750" y="3953475"/>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a:off x="5829325" y="3939375"/>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p:nvPr/>
              </p:nvSpPr>
              <p:spPr>
                <a:xfrm>
                  <a:off x="6017275" y="4052025"/>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a:off x="6017275" y="3990800"/>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a:off x="5930950" y="4101000"/>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24;p3"/>
              <p:cNvGrpSpPr/>
              <p:nvPr/>
            </p:nvGrpSpPr>
            <p:grpSpPr>
              <a:xfrm>
                <a:off x="-2711292" y="-592228"/>
                <a:ext cx="13355634" cy="7734619"/>
                <a:chOff x="-2711292" y="-592228"/>
                <a:chExt cx="13355634" cy="7734619"/>
              </a:xfrm>
            </p:grpSpPr>
            <p:sp>
              <p:nvSpPr>
                <p:cNvPr id="25" name="Google Shape;25;p3"/>
                <p:cNvSpPr/>
                <p:nvPr/>
              </p:nvSpPr>
              <p:spPr>
                <a:xfrm>
                  <a:off x="6351275" y="661674"/>
                  <a:ext cx="2204149" cy="105949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 name="Google Shape;26;p3"/>
                <p:cNvGrpSpPr/>
                <p:nvPr/>
              </p:nvGrpSpPr>
              <p:grpSpPr>
                <a:xfrm>
                  <a:off x="6626160" y="2718224"/>
                  <a:ext cx="4018183" cy="4424167"/>
                  <a:chOff x="-1890669" y="-592228"/>
                  <a:chExt cx="3608930" cy="3973565"/>
                </a:xfrm>
              </p:grpSpPr>
              <p:grpSp>
                <p:nvGrpSpPr>
                  <p:cNvPr id="27" name="Google Shape;27;p3"/>
                  <p:cNvGrpSpPr/>
                  <p:nvPr/>
                </p:nvGrpSpPr>
                <p:grpSpPr>
                  <a:xfrm>
                    <a:off x="-1890669" y="-592228"/>
                    <a:ext cx="3608930" cy="3973565"/>
                    <a:chOff x="262575" y="279375"/>
                    <a:chExt cx="1205750" cy="1327575"/>
                  </a:xfrm>
                </p:grpSpPr>
                <p:sp>
                  <p:nvSpPr>
                    <p:cNvPr id="28" name="Google Shape;28;p3"/>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3"/>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 name="Google Shape;33;p3"/>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sp>
              <p:nvSpPr>
                <p:cNvPr id="34" name="Google Shape;34;p3"/>
                <p:cNvSpPr/>
                <p:nvPr/>
              </p:nvSpPr>
              <p:spPr>
                <a:xfrm rot="619122">
                  <a:off x="-2496702" y="3577729"/>
                  <a:ext cx="4820981" cy="2831291"/>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 name="Google Shape;35;p3"/>
                <p:cNvGrpSpPr/>
                <p:nvPr/>
              </p:nvGrpSpPr>
              <p:grpSpPr>
                <a:xfrm>
                  <a:off x="-1890669" y="-592228"/>
                  <a:ext cx="3608930" cy="3973565"/>
                  <a:chOff x="-1890669" y="-592228"/>
                  <a:chExt cx="3608930" cy="3973565"/>
                </a:xfrm>
              </p:grpSpPr>
              <p:grpSp>
                <p:nvGrpSpPr>
                  <p:cNvPr id="36" name="Google Shape;36;p3"/>
                  <p:cNvGrpSpPr/>
                  <p:nvPr/>
                </p:nvGrpSpPr>
                <p:grpSpPr>
                  <a:xfrm>
                    <a:off x="-1890669" y="-592228"/>
                    <a:ext cx="3608930" cy="3973565"/>
                    <a:chOff x="262575" y="279375"/>
                    <a:chExt cx="1205750" cy="1327575"/>
                  </a:xfrm>
                </p:grpSpPr>
                <p:sp>
                  <p:nvSpPr>
                    <p:cNvPr id="37" name="Google Shape;37;p3"/>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3"/>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3"/>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3"/>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 name="Google Shape;42;p3"/>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sp>
              <p:nvSpPr>
                <p:cNvPr id="43" name="Google Shape;43;p3"/>
                <p:cNvSpPr/>
                <p:nvPr/>
              </p:nvSpPr>
              <p:spPr>
                <a:xfrm>
                  <a:off x="713400" y="1725132"/>
                  <a:ext cx="1004838" cy="483019"/>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4" name="Google Shape;44;p3"/>
            <p:cNvSpPr/>
            <p:nvPr/>
          </p:nvSpPr>
          <p:spPr>
            <a:xfrm>
              <a:off x="8248991" y="106549"/>
              <a:ext cx="1876289" cy="90189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wo columns 3">
  <p:cSld name="CUSTOM_12_1">
    <p:spTree>
      <p:nvGrpSpPr>
        <p:cNvPr id="1" name="Shape 582"/>
        <p:cNvGrpSpPr/>
        <p:nvPr/>
      </p:nvGrpSpPr>
      <p:grpSpPr>
        <a:xfrm>
          <a:off x="0" y="0"/>
          <a:ext cx="0" cy="0"/>
          <a:chOff x="0" y="0"/>
          <a:chExt cx="0" cy="0"/>
        </a:xfrm>
      </p:grpSpPr>
      <p:sp>
        <p:nvSpPr>
          <p:cNvPr id="583" name="Google Shape;583;p22"/>
          <p:cNvSpPr txBox="1">
            <a:spLocks noGrp="1"/>
          </p:cNvSpPr>
          <p:nvPr>
            <p:ph type="title"/>
          </p:nvPr>
        </p:nvSpPr>
        <p:spPr>
          <a:xfrm>
            <a:off x="1414025" y="2609663"/>
            <a:ext cx="2614800" cy="3945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18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584" name="Google Shape;584;p22"/>
          <p:cNvSpPr txBox="1">
            <a:spLocks noGrp="1"/>
          </p:cNvSpPr>
          <p:nvPr>
            <p:ph type="title" idx="2"/>
          </p:nvPr>
        </p:nvSpPr>
        <p:spPr>
          <a:xfrm>
            <a:off x="5115173" y="2609682"/>
            <a:ext cx="2614800" cy="3945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18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585" name="Google Shape;585;p22"/>
          <p:cNvSpPr txBox="1">
            <a:spLocks noGrp="1"/>
          </p:cNvSpPr>
          <p:nvPr>
            <p:ph type="subTitle" idx="1"/>
          </p:nvPr>
        </p:nvSpPr>
        <p:spPr>
          <a:xfrm>
            <a:off x="1414050" y="2905925"/>
            <a:ext cx="2614800" cy="92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600"/>
              <a:buNone/>
              <a:defRPr sz="1600">
                <a:solidFill>
                  <a:schemeClr val="accent1"/>
                </a:solidFill>
              </a:defRPr>
            </a:lvl1pPr>
            <a:lvl2pPr lvl="1" rtl="0">
              <a:spcBef>
                <a:spcPts val="0"/>
              </a:spcBef>
              <a:spcAft>
                <a:spcPts val="0"/>
              </a:spcAft>
              <a:buClr>
                <a:schemeClr val="accent1"/>
              </a:buClr>
              <a:buSzPts val="1600"/>
              <a:buNone/>
              <a:defRPr sz="1600">
                <a:solidFill>
                  <a:schemeClr val="accent1"/>
                </a:solidFill>
              </a:defRPr>
            </a:lvl2pPr>
            <a:lvl3pPr lvl="2" rtl="0">
              <a:spcBef>
                <a:spcPts val="0"/>
              </a:spcBef>
              <a:spcAft>
                <a:spcPts val="0"/>
              </a:spcAft>
              <a:buClr>
                <a:schemeClr val="accent1"/>
              </a:buClr>
              <a:buSzPts val="1600"/>
              <a:buNone/>
              <a:defRPr sz="1600">
                <a:solidFill>
                  <a:schemeClr val="accent1"/>
                </a:solidFill>
              </a:defRPr>
            </a:lvl3pPr>
            <a:lvl4pPr lvl="3" rtl="0">
              <a:spcBef>
                <a:spcPts val="0"/>
              </a:spcBef>
              <a:spcAft>
                <a:spcPts val="0"/>
              </a:spcAft>
              <a:buClr>
                <a:schemeClr val="accent1"/>
              </a:buClr>
              <a:buSzPts val="1600"/>
              <a:buNone/>
              <a:defRPr sz="1600">
                <a:solidFill>
                  <a:schemeClr val="accent1"/>
                </a:solidFill>
              </a:defRPr>
            </a:lvl4pPr>
            <a:lvl5pPr lvl="4" rtl="0">
              <a:spcBef>
                <a:spcPts val="0"/>
              </a:spcBef>
              <a:spcAft>
                <a:spcPts val="0"/>
              </a:spcAft>
              <a:buClr>
                <a:schemeClr val="accent1"/>
              </a:buClr>
              <a:buSzPts val="1600"/>
              <a:buNone/>
              <a:defRPr sz="1600">
                <a:solidFill>
                  <a:schemeClr val="accent1"/>
                </a:solidFill>
              </a:defRPr>
            </a:lvl5pPr>
            <a:lvl6pPr lvl="5" rtl="0">
              <a:spcBef>
                <a:spcPts val="0"/>
              </a:spcBef>
              <a:spcAft>
                <a:spcPts val="0"/>
              </a:spcAft>
              <a:buClr>
                <a:schemeClr val="accent1"/>
              </a:buClr>
              <a:buSzPts val="1600"/>
              <a:buNone/>
              <a:defRPr sz="1600">
                <a:solidFill>
                  <a:schemeClr val="accent1"/>
                </a:solidFill>
              </a:defRPr>
            </a:lvl6pPr>
            <a:lvl7pPr lvl="6" rtl="0">
              <a:spcBef>
                <a:spcPts val="0"/>
              </a:spcBef>
              <a:spcAft>
                <a:spcPts val="0"/>
              </a:spcAft>
              <a:buClr>
                <a:schemeClr val="accent1"/>
              </a:buClr>
              <a:buSzPts val="1600"/>
              <a:buNone/>
              <a:defRPr sz="1600">
                <a:solidFill>
                  <a:schemeClr val="accent1"/>
                </a:solidFill>
              </a:defRPr>
            </a:lvl7pPr>
            <a:lvl8pPr lvl="7" rtl="0">
              <a:spcBef>
                <a:spcPts val="0"/>
              </a:spcBef>
              <a:spcAft>
                <a:spcPts val="0"/>
              </a:spcAft>
              <a:buClr>
                <a:schemeClr val="accent1"/>
              </a:buClr>
              <a:buSzPts val="1600"/>
              <a:buNone/>
              <a:defRPr sz="1600">
                <a:solidFill>
                  <a:schemeClr val="accent1"/>
                </a:solidFill>
              </a:defRPr>
            </a:lvl8pPr>
            <a:lvl9pPr lvl="8" rtl="0">
              <a:spcBef>
                <a:spcPts val="0"/>
              </a:spcBef>
              <a:spcAft>
                <a:spcPts val="0"/>
              </a:spcAft>
              <a:buClr>
                <a:schemeClr val="accent1"/>
              </a:buClr>
              <a:buSzPts val="1600"/>
              <a:buNone/>
              <a:defRPr sz="1600">
                <a:solidFill>
                  <a:schemeClr val="accent1"/>
                </a:solidFill>
              </a:defRPr>
            </a:lvl9pPr>
          </a:lstStyle>
          <a:p>
            <a:endParaRPr/>
          </a:p>
        </p:txBody>
      </p:sp>
      <p:sp>
        <p:nvSpPr>
          <p:cNvPr id="586" name="Google Shape;586;p22"/>
          <p:cNvSpPr txBox="1">
            <a:spLocks noGrp="1"/>
          </p:cNvSpPr>
          <p:nvPr>
            <p:ph type="subTitle" idx="3"/>
          </p:nvPr>
        </p:nvSpPr>
        <p:spPr>
          <a:xfrm>
            <a:off x="5115175" y="2905952"/>
            <a:ext cx="2614800" cy="92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600"/>
              <a:buNone/>
              <a:defRPr sz="1600">
                <a:solidFill>
                  <a:schemeClr val="accent1"/>
                </a:solidFill>
              </a:defRPr>
            </a:lvl1pPr>
            <a:lvl2pPr lvl="1" rtl="0">
              <a:spcBef>
                <a:spcPts val="0"/>
              </a:spcBef>
              <a:spcAft>
                <a:spcPts val="0"/>
              </a:spcAft>
              <a:buClr>
                <a:schemeClr val="accent1"/>
              </a:buClr>
              <a:buSzPts val="1600"/>
              <a:buNone/>
              <a:defRPr sz="1600">
                <a:solidFill>
                  <a:schemeClr val="accent1"/>
                </a:solidFill>
              </a:defRPr>
            </a:lvl2pPr>
            <a:lvl3pPr lvl="2" rtl="0">
              <a:spcBef>
                <a:spcPts val="0"/>
              </a:spcBef>
              <a:spcAft>
                <a:spcPts val="0"/>
              </a:spcAft>
              <a:buClr>
                <a:schemeClr val="accent1"/>
              </a:buClr>
              <a:buSzPts val="1600"/>
              <a:buNone/>
              <a:defRPr sz="1600">
                <a:solidFill>
                  <a:schemeClr val="accent1"/>
                </a:solidFill>
              </a:defRPr>
            </a:lvl3pPr>
            <a:lvl4pPr lvl="3" rtl="0">
              <a:spcBef>
                <a:spcPts val="0"/>
              </a:spcBef>
              <a:spcAft>
                <a:spcPts val="0"/>
              </a:spcAft>
              <a:buClr>
                <a:schemeClr val="accent1"/>
              </a:buClr>
              <a:buSzPts val="1600"/>
              <a:buNone/>
              <a:defRPr sz="1600">
                <a:solidFill>
                  <a:schemeClr val="accent1"/>
                </a:solidFill>
              </a:defRPr>
            </a:lvl4pPr>
            <a:lvl5pPr lvl="4" rtl="0">
              <a:spcBef>
                <a:spcPts val="0"/>
              </a:spcBef>
              <a:spcAft>
                <a:spcPts val="0"/>
              </a:spcAft>
              <a:buClr>
                <a:schemeClr val="accent1"/>
              </a:buClr>
              <a:buSzPts val="1600"/>
              <a:buNone/>
              <a:defRPr sz="1600">
                <a:solidFill>
                  <a:schemeClr val="accent1"/>
                </a:solidFill>
              </a:defRPr>
            </a:lvl5pPr>
            <a:lvl6pPr lvl="5" rtl="0">
              <a:spcBef>
                <a:spcPts val="0"/>
              </a:spcBef>
              <a:spcAft>
                <a:spcPts val="0"/>
              </a:spcAft>
              <a:buClr>
                <a:schemeClr val="accent1"/>
              </a:buClr>
              <a:buSzPts val="1600"/>
              <a:buNone/>
              <a:defRPr sz="1600">
                <a:solidFill>
                  <a:schemeClr val="accent1"/>
                </a:solidFill>
              </a:defRPr>
            </a:lvl6pPr>
            <a:lvl7pPr lvl="6" rtl="0">
              <a:spcBef>
                <a:spcPts val="0"/>
              </a:spcBef>
              <a:spcAft>
                <a:spcPts val="0"/>
              </a:spcAft>
              <a:buClr>
                <a:schemeClr val="accent1"/>
              </a:buClr>
              <a:buSzPts val="1600"/>
              <a:buNone/>
              <a:defRPr sz="1600">
                <a:solidFill>
                  <a:schemeClr val="accent1"/>
                </a:solidFill>
              </a:defRPr>
            </a:lvl7pPr>
            <a:lvl8pPr lvl="7" rtl="0">
              <a:spcBef>
                <a:spcPts val="0"/>
              </a:spcBef>
              <a:spcAft>
                <a:spcPts val="0"/>
              </a:spcAft>
              <a:buClr>
                <a:schemeClr val="accent1"/>
              </a:buClr>
              <a:buSzPts val="1600"/>
              <a:buNone/>
              <a:defRPr sz="1600">
                <a:solidFill>
                  <a:schemeClr val="accent1"/>
                </a:solidFill>
              </a:defRPr>
            </a:lvl8pPr>
            <a:lvl9pPr lvl="8" rtl="0">
              <a:spcBef>
                <a:spcPts val="0"/>
              </a:spcBef>
              <a:spcAft>
                <a:spcPts val="0"/>
              </a:spcAft>
              <a:buClr>
                <a:schemeClr val="accent1"/>
              </a:buClr>
              <a:buSzPts val="1600"/>
              <a:buNone/>
              <a:defRPr sz="1600">
                <a:solidFill>
                  <a:schemeClr val="accent1"/>
                </a:solidFill>
              </a:defRPr>
            </a:lvl9pPr>
          </a:lstStyle>
          <a:p>
            <a:endParaRPr/>
          </a:p>
        </p:txBody>
      </p:sp>
      <p:sp>
        <p:nvSpPr>
          <p:cNvPr id="587" name="Google Shape;587;p22"/>
          <p:cNvSpPr txBox="1">
            <a:spLocks noGrp="1"/>
          </p:cNvSpPr>
          <p:nvPr>
            <p:ph type="title" idx="4"/>
          </p:nvPr>
        </p:nvSpPr>
        <p:spPr>
          <a:xfrm>
            <a:off x="758775" y="391234"/>
            <a:ext cx="76263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6"/>
              </a:buClr>
              <a:buSzPts val="3500"/>
              <a:buNone/>
              <a:defRPr>
                <a:solidFill>
                  <a:schemeClr val="accent6"/>
                </a:solidFill>
              </a:defRPr>
            </a:lvl1pPr>
            <a:lvl2pPr lvl="1" rtl="0">
              <a:spcBef>
                <a:spcPts val="0"/>
              </a:spcBef>
              <a:spcAft>
                <a:spcPts val="0"/>
              </a:spcAft>
              <a:buClr>
                <a:schemeClr val="accent6"/>
              </a:buClr>
              <a:buSzPts val="3500"/>
              <a:buNone/>
              <a:defRPr>
                <a:solidFill>
                  <a:schemeClr val="accent6"/>
                </a:solidFill>
              </a:defRPr>
            </a:lvl2pPr>
            <a:lvl3pPr lvl="2" rtl="0">
              <a:spcBef>
                <a:spcPts val="0"/>
              </a:spcBef>
              <a:spcAft>
                <a:spcPts val="0"/>
              </a:spcAft>
              <a:buClr>
                <a:schemeClr val="accent6"/>
              </a:buClr>
              <a:buSzPts val="3500"/>
              <a:buNone/>
              <a:defRPr>
                <a:solidFill>
                  <a:schemeClr val="accent6"/>
                </a:solidFill>
              </a:defRPr>
            </a:lvl3pPr>
            <a:lvl4pPr lvl="3" rtl="0">
              <a:spcBef>
                <a:spcPts val="0"/>
              </a:spcBef>
              <a:spcAft>
                <a:spcPts val="0"/>
              </a:spcAft>
              <a:buClr>
                <a:schemeClr val="accent6"/>
              </a:buClr>
              <a:buSzPts val="3500"/>
              <a:buNone/>
              <a:defRPr>
                <a:solidFill>
                  <a:schemeClr val="accent6"/>
                </a:solidFill>
              </a:defRPr>
            </a:lvl4pPr>
            <a:lvl5pPr lvl="4" rtl="0">
              <a:spcBef>
                <a:spcPts val="0"/>
              </a:spcBef>
              <a:spcAft>
                <a:spcPts val="0"/>
              </a:spcAft>
              <a:buClr>
                <a:schemeClr val="accent6"/>
              </a:buClr>
              <a:buSzPts val="3500"/>
              <a:buNone/>
              <a:defRPr>
                <a:solidFill>
                  <a:schemeClr val="accent6"/>
                </a:solidFill>
              </a:defRPr>
            </a:lvl5pPr>
            <a:lvl6pPr lvl="5" rtl="0">
              <a:spcBef>
                <a:spcPts val="0"/>
              </a:spcBef>
              <a:spcAft>
                <a:spcPts val="0"/>
              </a:spcAft>
              <a:buClr>
                <a:schemeClr val="accent6"/>
              </a:buClr>
              <a:buSzPts val="3500"/>
              <a:buNone/>
              <a:defRPr>
                <a:solidFill>
                  <a:schemeClr val="accent6"/>
                </a:solidFill>
              </a:defRPr>
            </a:lvl6pPr>
            <a:lvl7pPr lvl="6" rtl="0">
              <a:spcBef>
                <a:spcPts val="0"/>
              </a:spcBef>
              <a:spcAft>
                <a:spcPts val="0"/>
              </a:spcAft>
              <a:buClr>
                <a:schemeClr val="accent6"/>
              </a:buClr>
              <a:buSzPts val="3500"/>
              <a:buNone/>
              <a:defRPr>
                <a:solidFill>
                  <a:schemeClr val="accent6"/>
                </a:solidFill>
              </a:defRPr>
            </a:lvl7pPr>
            <a:lvl8pPr lvl="7" rtl="0">
              <a:spcBef>
                <a:spcPts val="0"/>
              </a:spcBef>
              <a:spcAft>
                <a:spcPts val="0"/>
              </a:spcAft>
              <a:buClr>
                <a:schemeClr val="accent6"/>
              </a:buClr>
              <a:buSzPts val="3500"/>
              <a:buNone/>
              <a:defRPr>
                <a:solidFill>
                  <a:schemeClr val="accent6"/>
                </a:solidFill>
              </a:defRPr>
            </a:lvl8pPr>
            <a:lvl9pPr lvl="8" rtl="0">
              <a:spcBef>
                <a:spcPts val="0"/>
              </a:spcBef>
              <a:spcAft>
                <a:spcPts val="0"/>
              </a:spcAft>
              <a:buClr>
                <a:schemeClr val="accent6"/>
              </a:buClr>
              <a:buSzPts val="3500"/>
              <a:buNone/>
              <a:defRPr>
                <a:solidFill>
                  <a:schemeClr val="accent6"/>
                </a:solidFill>
              </a:defRPr>
            </a:lvl9pPr>
          </a:lstStyle>
          <a:p>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solidFill>
          <a:schemeClr val="accent4"/>
        </a:solidFill>
        <a:effectLst/>
      </p:bgPr>
    </p:bg>
    <p:spTree>
      <p:nvGrpSpPr>
        <p:cNvPr id="1" name="Shape 147"/>
        <p:cNvGrpSpPr/>
        <p:nvPr/>
      </p:nvGrpSpPr>
      <p:grpSpPr>
        <a:xfrm>
          <a:off x="0" y="0"/>
          <a:ext cx="0" cy="0"/>
          <a:chOff x="0" y="0"/>
          <a:chExt cx="0" cy="0"/>
        </a:xfrm>
      </p:grpSpPr>
      <p:sp>
        <p:nvSpPr>
          <p:cNvPr id="148" name="Google Shape;148;p26"/>
          <p:cNvSpPr/>
          <p:nvPr/>
        </p:nvSpPr>
        <p:spPr>
          <a:xfrm rot="-5057437">
            <a:off x="3206585" y="392431"/>
            <a:ext cx="5834522" cy="9675104"/>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6"/>
          <p:cNvSpPr txBox="1">
            <a:spLocks noGrp="1"/>
          </p:cNvSpPr>
          <p:nvPr>
            <p:ph type="subTitle" idx="1"/>
          </p:nvPr>
        </p:nvSpPr>
        <p:spPr>
          <a:xfrm>
            <a:off x="1020088" y="2793125"/>
            <a:ext cx="2123400" cy="83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100">
                <a:solidFill>
                  <a:schemeClr val="dk2"/>
                </a:solidFill>
              </a:defRPr>
            </a:lvl2pPr>
            <a:lvl3pPr lvl="2" algn="ctr" rtl="0">
              <a:lnSpc>
                <a:spcPct val="100000"/>
              </a:lnSpc>
              <a:spcBef>
                <a:spcPts val="0"/>
              </a:spcBef>
              <a:spcAft>
                <a:spcPts val="0"/>
              </a:spcAft>
              <a:buClr>
                <a:schemeClr val="dk2"/>
              </a:buClr>
              <a:buSzPts val="2100"/>
              <a:buNone/>
              <a:defRPr sz="2100">
                <a:solidFill>
                  <a:schemeClr val="dk2"/>
                </a:solidFill>
              </a:defRPr>
            </a:lvl3pPr>
            <a:lvl4pPr lvl="3" algn="ctr" rtl="0">
              <a:lnSpc>
                <a:spcPct val="100000"/>
              </a:lnSpc>
              <a:spcBef>
                <a:spcPts val="0"/>
              </a:spcBef>
              <a:spcAft>
                <a:spcPts val="0"/>
              </a:spcAft>
              <a:buClr>
                <a:schemeClr val="dk2"/>
              </a:buClr>
              <a:buSzPts val="2100"/>
              <a:buNone/>
              <a:defRPr sz="2100">
                <a:solidFill>
                  <a:schemeClr val="dk2"/>
                </a:solidFill>
              </a:defRPr>
            </a:lvl4pPr>
            <a:lvl5pPr lvl="4" algn="ctr" rtl="0">
              <a:lnSpc>
                <a:spcPct val="100000"/>
              </a:lnSpc>
              <a:spcBef>
                <a:spcPts val="0"/>
              </a:spcBef>
              <a:spcAft>
                <a:spcPts val="0"/>
              </a:spcAft>
              <a:buClr>
                <a:schemeClr val="dk2"/>
              </a:buClr>
              <a:buSzPts val="2100"/>
              <a:buNone/>
              <a:defRPr sz="2100">
                <a:solidFill>
                  <a:schemeClr val="dk2"/>
                </a:solidFill>
              </a:defRPr>
            </a:lvl5pPr>
            <a:lvl6pPr lvl="5" algn="ctr" rtl="0">
              <a:lnSpc>
                <a:spcPct val="100000"/>
              </a:lnSpc>
              <a:spcBef>
                <a:spcPts val="0"/>
              </a:spcBef>
              <a:spcAft>
                <a:spcPts val="0"/>
              </a:spcAft>
              <a:buClr>
                <a:schemeClr val="dk2"/>
              </a:buClr>
              <a:buSzPts val="2100"/>
              <a:buNone/>
              <a:defRPr sz="2100">
                <a:solidFill>
                  <a:schemeClr val="dk2"/>
                </a:solidFill>
              </a:defRPr>
            </a:lvl6pPr>
            <a:lvl7pPr lvl="6" algn="ctr" rtl="0">
              <a:lnSpc>
                <a:spcPct val="100000"/>
              </a:lnSpc>
              <a:spcBef>
                <a:spcPts val="0"/>
              </a:spcBef>
              <a:spcAft>
                <a:spcPts val="0"/>
              </a:spcAft>
              <a:buClr>
                <a:schemeClr val="dk2"/>
              </a:buClr>
              <a:buSzPts val="2100"/>
              <a:buNone/>
              <a:defRPr sz="2100">
                <a:solidFill>
                  <a:schemeClr val="dk2"/>
                </a:solidFill>
              </a:defRPr>
            </a:lvl7pPr>
            <a:lvl8pPr lvl="7" algn="ctr" rtl="0">
              <a:lnSpc>
                <a:spcPct val="100000"/>
              </a:lnSpc>
              <a:spcBef>
                <a:spcPts val="0"/>
              </a:spcBef>
              <a:spcAft>
                <a:spcPts val="0"/>
              </a:spcAft>
              <a:buClr>
                <a:schemeClr val="dk2"/>
              </a:buClr>
              <a:buSzPts val="2100"/>
              <a:buNone/>
              <a:defRPr sz="2100">
                <a:solidFill>
                  <a:schemeClr val="dk2"/>
                </a:solidFill>
              </a:defRPr>
            </a:lvl8pPr>
            <a:lvl9pPr lvl="8" algn="ctr" rtl="0">
              <a:lnSpc>
                <a:spcPct val="100000"/>
              </a:lnSpc>
              <a:spcBef>
                <a:spcPts val="0"/>
              </a:spcBef>
              <a:spcAft>
                <a:spcPts val="0"/>
              </a:spcAft>
              <a:buClr>
                <a:schemeClr val="dk2"/>
              </a:buClr>
              <a:buSzPts val="2100"/>
              <a:buNone/>
              <a:defRPr sz="2100">
                <a:solidFill>
                  <a:schemeClr val="dk2"/>
                </a:solidFill>
              </a:defRPr>
            </a:lvl9pPr>
          </a:lstStyle>
          <a:p>
            <a:endParaRPr/>
          </a:p>
        </p:txBody>
      </p:sp>
      <p:sp>
        <p:nvSpPr>
          <p:cNvPr id="150" name="Google Shape;150;p26"/>
          <p:cNvSpPr txBox="1">
            <a:spLocks noGrp="1"/>
          </p:cNvSpPr>
          <p:nvPr>
            <p:ph type="title" hasCustomPrompt="1"/>
          </p:nvPr>
        </p:nvSpPr>
        <p:spPr>
          <a:xfrm>
            <a:off x="1020088" y="1955525"/>
            <a:ext cx="2123400" cy="837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5000"/>
              <a:buNone/>
              <a:defRPr sz="5000">
                <a:solidFill>
                  <a:schemeClr val="accent6"/>
                </a:solidFill>
              </a:defRPr>
            </a:lvl1pPr>
            <a:lvl2pPr lvl="1" algn="ctr" rtl="0">
              <a:spcBef>
                <a:spcPts val="0"/>
              </a:spcBef>
              <a:spcAft>
                <a:spcPts val="0"/>
              </a:spcAft>
              <a:buClr>
                <a:schemeClr val="accent6"/>
              </a:buClr>
              <a:buSzPts val="5000"/>
              <a:buNone/>
              <a:defRPr sz="5000">
                <a:solidFill>
                  <a:schemeClr val="accent6"/>
                </a:solidFill>
              </a:defRPr>
            </a:lvl2pPr>
            <a:lvl3pPr lvl="2" algn="ctr" rtl="0">
              <a:spcBef>
                <a:spcPts val="0"/>
              </a:spcBef>
              <a:spcAft>
                <a:spcPts val="0"/>
              </a:spcAft>
              <a:buClr>
                <a:schemeClr val="accent6"/>
              </a:buClr>
              <a:buSzPts val="5000"/>
              <a:buNone/>
              <a:defRPr sz="5000">
                <a:solidFill>
                  <a:schemeClr val="accent6"/>
                </a:solidFill>
              </a:defRPr>
            </a:lvl3pPr>
            <a:lvl4pPr lvl="3" algn="ctr" rtl="0">
              <a:spcBef>
                <a:spcPts val="0"/>
              </a:spcBef>
              <a:spcAft>
                <a:spcPts val="0"/>
              </a:spcAft>
              <a:buClr>
                <a:schemeClr val="accent6"/>
              </a:buClr>
              <a:buSzPts val="5000"/>
              <a:buNone/>
              <a:defRPr sz="5000">
                <a:solidFill>
                  <a:schemeClr val="accent6"/>
                </a:solidFill>
              </a:defRPr>
            </a:lvl4pPr>
            <a:lvl5pPr lvl="4" algn="ctr" rtl="0">
              <a:spcBef>
                <a:spcPts val="0"/>
              </a:spcBef>
              <a:spcAft>
                <a:spcPts val="0"/>
              </a:spcAft>
              <a:buClr>
                <a:schemeClr val="accent6"/>
              </a:buClr>
              <a:buSzPts val="5000"/>
              <a:buNone/>
              <a:defRPr sz="5000">
                <a:solidFill>
                  <a:schemeClr val="accent6"/>
                </a:solidFill>
              </a:defRPr>
            </a:lvl5pPr>
            <a:lvl6pPr lvl="5" algn="ctr" rtl="0">
              <a:spcBef>
                <a:spcPts val="0"/>
              </a:spcBef>
              <a:spcAft>
                <a:spcPts val="0"/>
              </a:spcAft>
              <a:buClr>
                <a:schemeClr val="accent6"/>
              </a:buClr>
              <a:buSzPts val="5000"/>
              <a:buNone/>
              <a:defRPr sz="5000">
                <a:solidFill>
                  <a:schemeClr val="accent6"/>
                </a:solidFill>
              </a:defRPr>
            </a:lvl6pPr>
            <a:lvl7pPr lvl="6" algn="ctr" rtl="0">
              <a:spcBef>
                <a:spcPts val="0"/>
              </a:spcBef>
              <a:spcAft>
                <a:spcPts val="0"/>
              </a:spcAft>
              <a:buClr>
                <a:schemeClr val="accent6"/>
              </a:buClr>
              <a:buSzPts val="5000"/>
              <a:buNone/>
              <a:defRPr sz="5000">
                <a:solidFill>
                  <a:schemeClr val="accent6"/>
                </a:solidFill>
              </a:defRPr>
            </a:lvl7pPr>
            <a:lvl8pPr lvl="7" algn="ctr" rtl="0">
              <a:spcBef>
                <a:spcPts val="0"/>
              </a:spcBef>
              <a:spcAft>
                <a:spcPts val="0"/>
              </a:spcAft>
              <a:buClr>
                <a:schemeClr val="accent6"/>
              </a:buClr>
              <a:buSzPts val="5000"/>
              <a:buNone/>
              <a:defRPr sz="5000">
                <a:solidFill>
                  <a:schemeClr val="accent6"/>
                </a:solidFill>
              </a:defRPr>
            </a:lvl8pPr>
            <a:lvl9pPr lvl="8" algn="ctr" rtl="0">
              <a:spcBef>
                <a:spcPts val="0"/>
              </a:spcBef>
              <a:spcAft>
                <a:spcPts val="0"/>
              </a:spcAft>
              <a:buClr>
                <a:schemeClr val="accent6"/>
              </a:buClr>
              <a:buSzPts val="5000"/>
              <a:buNone/>
              <a:defRPr sz="5000">
                <a:solidFill>
                  <a:schemeClr val="accent6"/>
                </a:solidFill>
              </a:defRPr>
            </a:lvl9pPr>
          </a:lstStyle>
          <a:p>
            <a:r>
              <a:t>xx%</a:t>
            </a:r>
          </a:p>
        </p:txBody>
      </p:sp>
      <p:sp>
        <p:nvSpPr>
          <p:cNvPr id="151" name="Google Shape;151;p26"/>
          <p:cNvSpPr txBox="1">
            <a:spLocks noGrp="1"/>
          </p:cNvSpPr>
          <p:nvPr>
            <p:ph type="subTitle" idx="2"/>
          </p:nvPr>
        </p:nvSpPr>
        <p:spPr>
          <a:xfrm>
            <a:off x="3510303" y="2793125"/>
            <a:ext cx="2123400" cy="83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100">
                <a:solidFill>
                  <a:schemeClr val="dk2"/>
                </a:solidFill>
              </a:defRPr>
            </a:lvl2pPr>
            <a:lvl3pPr lvl="2" algn="ctr" rtl="0">
              <a:lnSpc>
                <a:spcPct val="100000"/>
              </a:lnSpc>
              <a:spcBef>
                <a:spcPts val="0"/>
              </a:spcBef>
              <a:spcAft>
                <a:spcPts val="0"/>
              </a:spcAft>
              <a:buClr>
                <a:schemeClr val="dk2"/>
              </a:buClr>
              <a:buSzPts val="2100"/>
              <a:buNone/>
              <a:defRPr sz="2100">
                <a:solidFill>
                  <a:schemeClr val="dk2"/>
                </a:solidFill>
              </a:defRPr>
            </a:lvl3pPr>
            <a:lvl4pPr lvl="3" algn="ctr" rtl="0">
              <a:lnSpc>
                <a:spcPct val="100000"/>
              </a:lnSpc>
              <a:spcBef>
                <a:spcPts val="0"/>
              </a:spcBef>
              <a:spcAft>
                <a:spcPts val="0"/>
              </a:spcAft>
              <a:buClr>
                <a:schemeClr val="dk2"/>
              </a:buClr>
              <a:buSzPts val="2100"/>
              <a:buNone/>
              <a:defRPr sz="2100">
                <a:solidFill>
                  <a:schemeClr val="dk2"/>
                </a:solidFill>
              </a:defRPr>
            </a:lvl4pPr>
            <a:lvl5pPr lvl="4" algn="ctr" rtl="0">
              <a:lnSpc>
                <a:spcPct val="100000"/>
              </a:lnSpc>
              <a:spcBef>
                <a:spcPts val="0"/>
              </a:spcBef>
              <a:spcAft>
                <a:spcPts val="0"/>
              </a:spcAft>
              <a:buClr>
                <a:schemeClr val="dk2"/>
              </a:buClr>
              <a:buSzPts val="2100"/>
              <a:buNone/>
              <a:defRPr sz="2100">
                <a:solidFill>
                  <a:schemeClr val="dk2"/>
                </a:solidFill>
              </a:defRPr>
            </a:lvl5pPr>
            <a:lvl6pPr lvl="5" algn="ctr" rtl="0">
              <a:lnSpc>
                <a:spcPct val="100000"/>
              </a:lnSpc>
              <a:spcBef>
                <a:spcPts val="0"/>
              </a:spcBef>
              <a:spcAft>
                <a:spcPts val="0"/>
              </a:spcAft>
              <a:buClr>
                <a:schemeClr val="dk2"/>
              </a:buClr>
              <a:buSzPts val="2100"/>
              <a:buNone/>
              <a:defRPr sz="2100">
                <a:solidFill>
                  <a:schemeClr val="dk2"/>
                </a:solidFill>
              </a:defRPr>
            </a:lvl6pPr>
            <a:lvl7pPr lvl="6" algn="ctr" rtl="0">
              <a:lnSpc>
                <a:spcPct val="100000"/>
              </a:lnSpc>
              <a:spcBef>
                <a:spcPts val="0"/>
              </a:spcBef>
              <a:spcAft>
                <a:spcPts val="0"/>
              </a:spcAft>
              <a:buClr>
                <a:schemeClr val="dk2"/>
              </a:buClr>
              <a:buSzPts val="2100"/>
              <a:buNone/>
              <a:defRPr sz="2100">
                <a:solidFill>
                  <a:schemeClr val="dk2"/>
                </a:solidFill>
              </a:defRPr>
            </a:lvl7pPr>
            <a:lvl8pPr lvl="7" algn="ctr" rtl="0">
              <a:lnSpc>
                <a:spcPct val="100000"/>
              </a:lnSpc>
              <a:spcBef>
                <a:spcPts val="0"/>
              </a:spcBef>
              <a:spcAft>
                <a:spcPts val="0"/>
              </a:spcAft>
              <a:buClr>
                <a:schemeClr val="dk2"/>
              </a:buClr>
              <a:buSzPts val="2100"/>
              <a:buNone/>
              <a:defRPr sz="2100">
                <a:solidFill>
                  <a:schemeClr val="dk2"/>
                </a:solidFill>
              </a:defRPr>
            </a:lvl8pPr>
            <a:lvl9pPr lvl="8" algn="ctr" rtl="0">
              <a:lnSpc>
                <a:spcPct val="100000"/>
              </a:lnSpc>
              <a:spcBef>
                <a:spcPts val="0"/>
              </a:spcBef>
              <a:spcAft>
                <a:spcPts val="0"/>
              </a:spcAft>
              <a:buClr>
                <a:schemeClr val="dk2"/>
              </a:buClr>
              <a:buSzPts val="2100"/>
              <a:buNone/>
              <a:defRPr sz="2100">
                <a:solidFill>
                  <a:schemeClr val="dk2"/>
                </a:solidFill>
              </a:defRPr>
            </a:lvl9pPr>
          </a:lstStyle>
          <a:p>
            <a:endParaRPr/>
          </a:p>
        </p:txBody>
      </p:sp>
      <p:sp>
        <p:nvSpPr>
          <p:cNvPr id="152" name="Google Shape;152;p26"/>
          <p:cNvSpPr txBox="1">
            <a:spLocks noGrp="1"/>
          </p:cNvSpPr>
          <p:nvPr>
            <p:ph type="title" idx="3" hasCustomPrompt="1"/>
          </p:nvPr>
        </p:nvSpPr>
        <p:spPr>
          <a:xfrm>
            <a:off x="3510303" y="1955525"/>
            <a:ext cx="2123400" cy="837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5000"/>
              <a:buNone/>
              <a:defRPr sz="5000">
                <a:solidFill>
                  <a:schemeClr val="accent6"/>
                </a:solidFill>
              </a:defRPr>
            </a:lvl1pPr>
            <a:lvl2pPr lvl="1" algn="ctr" rtl="0">
              <a:spcBef>
                <a:spcPts val="0"/>
              </a:spcBef>
              <a:spcAft>
                <a:spcPts val="0"/>
              </a:spcAft>
              <a:buClr>
                <a:schemeClr val="accent6"/>
              </a:buClr>
              <a:buSzPts val="5000"/>
              <a:buNone/>
              <a:defRPr sz="5000">
                <a:solidFill>
                  <a:schemeClr val="accent6"/>
                </a:solidFill>
              </a:defRPr>
            </a:lvl2pPr>
            <a:lvl3pPr lvl="2" algn="ctr" rtl="0">
              <a:spcBef>
                <a:spcPts val="0"/>
              </a:spcBef>
              <a:spcAft>
                <a:spcPts val="0"/>
              </a:spcAft>
              <a:buClr>
                <a:schemeClr val="accent6"/>
              </a:buClr>
              <a:buSzPts val="5000"/>
              <a:buNone/>
              <a:defRPr sz="5000">
                <a:solidFill>
                  <a:schemeClr val="accent6"/>
                </a:solidFill>
              </a:defRPr>
            </a:lvl3pPr>
            <a:lvl4pPr lvl="3" algn="ctr" rtl="0">
              <a:spcBef>
                <a:spcPts val="0"/>
              </a:spcBef>
              <a:spcAft>
                <a:spcPts val="0"/>
              </a:spcAft>
              <a:buClr>
                <a:schemeClr val="accent6"/>
              </a:buClr>
              <a:buSzPts val="5000"/>
              <a:buNone/>
              <a:defRPr sz="5000">
                <a:solidFill>
                  <a:schemeClr val="accent6"/>
                </a:solidFill>
              </a:defRPr>
            </a:lvl4pPr>
            <a:lvl5pPr lvl="4" algn="ctr" rtl="0">
              <a:spcBef>
                <a:spcPts val="0"/>
              </a:spcBef>
              <a:spcAft>
                <a:spcPts val="0"/>
              </a:spcAft>
              <a:buClr>
                <a:schemeClr val="accent6"/>
              </a:buClr>
              <a:buSzPts val="5000"/>
              <a:buNone/>
              <a:defRPr sz="5000">
                <a:solidFill>
                  <a:schemeClr val="accent6"/>
                </a:solidFill>
              </a:defRPr>
            </a:lvl5pPr>
            <a:lvl6pPr lvl="5" algn="ctr" rtl="0">
              <a:spcBef>
                <a:spcPts val="0"/>
              </a:spcBef>
              <a:spcAft>
                <a:spcPts val="0"/>
              </a:spcAft>
              <a:buClr>
                <a:schemeClr val="accent6"/>
              </a:buClr>
              <a:buSzPts val="5000"/>
              <a:buNone/>
              <a:defRPr sz="5000">
                <a:solidFill>
                  <a:schemeClr val="accent6"/>
                </a:solidFill>
              </a:defRPr>
            </a:lvl6pPr>
            <a:lvl7pPr lvl="6" algn="ctr" rtl="0">
              <a:spcBef>
                <a:spcPts val="0"/>
              </a:spcBef>
              <a:spcAft>
                <a:spcPts val="0"/>
              </a:spcAft>
              <a:buClr>
                <a:schemeClr val="accent6"/>
              </a:buClr>
              <a:buSzPts val="5000"/>
              <a:buNone/>
              <a:defRPr sz="5000">
                <a:solidFill>
                  <a:schemeClr val="accent6"/>
                </a:solidFill>
              </a:defRPr>
            </a:lvl7pPr>
            <a:lvl8pPr lvl="7" algn="ctr" rtl="0">
              <a:spcBef>
                <a:spcPts val="0"/>
              </a:spcBef>
              <a:spcAft>
                <a:spcPts val="0"/>
              </a:spcAft>
              <a:buClr>
                <a:schemeClr val="accent6"/>
              </a:buClr>
              <a:buSzPts val="5000"/>
              <a:buNone/>
              <a:defRPr sz="5000">
                <a:solidFill>
                  <a:schemeClr val="accent6"/>
                </a:solidFill>
              </a:defRPr>
            </a:lvl8pPr>
            <a:lvl9pPr lvl="8" algn="ctr" rtl="0">
              <a:spcBef>
                <a:spcPts val="0"/>
              </a:spcBef>
              <a:spcAft>
                <a:spcPts val="0"/>
              </a:spcAft>
              <a:buClr>
                <a:schemeClr val="accent6"/>
              </a:buClr>
              <a:buSzPts val="5000"/>
              <a:buNone/>
              <a:defRPr sz="5000">
                <a:solidFill>
                  <a:schemeClr val="accent6"/>
                </a:solidFill>
              </a:defRPr>
            </a:lvl9pPr>
          </a:lstStyle>
          <a:p>
            <a:r>
              <a:t>xx%</a:t>
            </a:r>
          </a:p>
        </p:txBody>
      </p:sp>
      <p:sp>
        <p:nvSpPr>
          <p:cNvPr id="153" name="Google Shape;153;p26"/>
          <p:cNvSpPr txBox="1">
            <a:spLocks noGrp="1"/>
          </p:cNvSpPr>
          <p:nvPr>
            <p:ph type="subTitle" idx="4"/>
          </p:nvPr>
        </p:nvSpPr>
        <p:spPr>
          <a:xfrm>
            <a:off x="6000519" y="2793125"/>
            <a:ext cx="2123400" cy="83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100">
                <a:solidFill>
                  <a:schemeClr val="dk2"/>
                </a:solidFill>
              </a:defRPr>
            </a:lvl2pPr>
            <a:lvl3pPr lvl="2" algn="ctr" rtl="0">
              <a:lnSpc>
                <a:spcPct val="100000"/>
              </a:lnSpc>
              <a:spcBef>
                <a:spcPts val="0"/>
              </a:spcBef>
              <a:spcAft>
                <a:spcPts val="0"/>
              </a:spcAft>
              <a:buClr>
                <a:schemeClr val="dk2"/>
              </a:buClr>
              <a:buSzPts val="2100"/>
              <a:buNone/>
              <a:defRPr sz="2100">
                <a:solidFill>
                  <a:schemeClr val="dk2"/>
                </a:solidFill>
              </a:defRPr>
            </a:lvl3pPr>
            <a:lvl4pPr lvl="3" algn="ctr" rtl="0">
              <a:lnSpc>
                <a:spcPct val="100000"/>
              </a:lnSpc>
              <a:spcBef>
                <a:spcPts val="0"/>
              </a:spcBef>
              <a:spcAft>
                <a:spcPts val="0"/>
              </a:spcAft>
              <a:buClr>
                <a:schemeClr val="dk2"/>
              </a:buClr>
              <a:buSzPts val="2100"/>
              <a:buNone/>
              <a:defRPr sz="2100">
                <a:solidFill>
                  <a:schemeClr val="dk2"/>
                </a:solidFill>
              </a:defRPr>
            </a:lvl4pPr>
            <a:lvl5pPr lvl="4" algn="ctr" rtl="0">
              <a:lnSpc>
                <a:spcPct val="100000"/>
              </a:lnSpc>
              <a:spcBef>
                <a:spcPts val="0"/>
              </a:spcBef>
              <a:spcAft>
                <a:spcPts val="0"/>
              </a:spcAft>
              <a:buClr>
                <a:schemeClr val="dk2"/>
              </a:buClr>
              <a:buSzPts val="2100"/>
              <a:buNone/>
              <a:defRPr sz="2100">
                <a:solidFill>
                  <a:schemeClr val="dk2"/>
                </a:solidFill>
              </a:defRPr>
            </a:lvl5pPr>
            <a:lvl6pPr lvl="5" algn="ctr" rtl="0">
              <a:lnSpc>
                <a:spcPct val="100000"/>
              </a:lnSpc>
              <a:spcBef>
                <a:spcPts val="0"/>
              </a:spcBef>
              <a:spcAft>
                <a:spcPts val="0"/>
              </a:spcAft>
              <a:buClr>
                <a:schemeClr val="dk2"/>
              </a:buClr>
              <a:buSzPts val="2100"/>
              <a:buNone/>
              <a:defRPr sz="2100">
                <a:solidFill>
                  <a:schemeClr val="dk2"/>
                </a:solidFill>
              </a:defRPr>
            </a:lvl6pPr>
            <a:lvl7pPr lvl="6" algn="ctr" rtl="0">
              <a:lnSpc>
                <a:spcPct val="100000"/>
              </a:lnSpc>
              <a:spcBef>
                <a:spcPts val="0"/>
              </a:spcBef>
              <a:spcAft>
                <a:spcPts val="0"/>
              </a:spcAft>
              <a:buClr>
                <a:schemeClr val="dk2"/>
              </a:buClr>
              <a:buSzPts val="2100"/>
              <a:buNone/>
              <a:defRPr sz="2100">
                <a:solidFill>
                  <a:schemeClr val="dk2"/>
                </a:solidFill>
              </a:defRPr>
            </a:lvl7pPr>
            <a:lvl8pPr lvl="7" algn="ctr" rtl="0">
              <a:lnSpc>
                <a:spcPct val="100000"/>
              </a:lnSpc>
              <a:spcBef>
                <a:spcPts val="0"/>
              </a:spcBef>
              <a:spcAft>
                <a:spcPts val="0"/>
              </a:spcAft>
              <a:buClr>
                <a:schemeClr val="dk2"/>
              </a:buClr>
              <a:buSzPts val="2100"/>
              <a:buNone/>
              <a:defRPr sz="2100">
                <a:solidFill>
                  <a:schemeClr val="dk2"/>
                </a:solidFill>
              </a:defRPr>
            </a:lvl8pPr>
            <a:lvl9pPr lvl="8" algn="ctr" rtl="0">
              <a:lnSpc>
                <a:spcPct val="100000"/>
              </a:lnSpc>
              <a:spcBef>
                <a:spcPts val="0"/>
              </a:spcBef>
              <a:spcAft>
                <a:spcPts val="0"/>
              </a:spcAft>
              <a:buClr>
                <a:schemeClr val="dk2"/>
              </a:buClr>
              <a:buSzPts val="2100"/>
              <a:buNone/>
              <a:defRPr sz="2100">
                <a:solidFill>
                  <a:schemeClr val="dk2"/>
                </a:solidFill>
              </a:defRPr>
            </a:lvl9pPr>
          </a:lstStyle>
          <a:p>
            <a:endParaRPr/>
          </a:p>
        </p:txBody>
      </p:sp>
      <p:sp>
        <p:nvSpPr>
          <p:cNvPr id="154" name="Google Shape;154;p26"/>
          <p:cNvSpPr txBox="1">
            <a:spLocks noGrp="1"/>
          </p:cNvSpPr>
          <p:nvPr>
            <p:ph type="title" idx="5" hasCustomPrompt="1"/>
          </p:nvPr>
        </p:nvSpPr>
        <p:spPr>
          <a:xfrm>
            <a:off x="6000519" y="1955525"/>
            <a:ext cx="2123400" cy="837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5000"/>
              <a:buNone/>
              <a:defRPr sz="5000">
                <a:solidFill>
                  <a:schemeClr val="accent6"/>
                </a:solidFill>
              </a:defRPr>
            </a:lvl1pPr>
            <a:lvl2pPr lvl="1" algn="ctr" rtl="0">
              <a:spcBef>
                <a:spcPts val="0"/>
              </a:spcBef>
              <a:spcAft>
                <a:spcPts val="0"/>
              </a:spcAft>
              <a:buClr>
                <a:schemeClr val="accent6"/>
              </a:buClr>
              <a:buSzPts val="5000"/>
              <a:buNone/>
              <a:defRPr sz="5000">
                <a:solidFill>
                  <a:schemeClr val="accent6"/>
                </a:solidFill>
              </a:defRPr>
            </a:lvl2pPr>
            <a:lvl3pPr lvl="2" algn="ctr" rtl="0">
              <a:spcBef>
                <a:spcPts val="0"/>
              </a:spcBef>
              <a:spcAft>
                <a:spcPts val="0"/>
              </a:spcAft>
              <a:buClr>
                <a:schemeClr val="accent6"/>
              </a:buClr>
              <a:buSzPts val="5000"/>
              <a:buNone/>
              <a:defRPr sz="5000">
                <a:solidFill>
                  <a:schemeClr val="accent6"/>
                </a:solidFill>
              </a:defRPr>
            </a:lvl3pPr>
            <a:lvl4pPr lvl="3" algn="ctr" rtl="0">
              <a:spcBef>
                <a:spcPts val="0"/>
              </a:spcBef>
              <a:spcAft>
                <a:spcPts val="0"/>
              </a:spcAft>
              <a:buClr>
                <a:schemeClr val="accent6"/>
              </a:buClr>
              <a:buSzPts val="5000"/>
              <a:buNone/>
              <a:defRPr sz="5000">
                <a:solidFill>
                  <a:schemeClr val="accent6"/>
                </a:solidFill>
              </a:defRPr>
            </a:lvl4pPr>
            <a:lvl5pPr lvl="4" algn="ctr" rtl="0">
              <a:spcBef>
                <a:spcPts val="0"/>
              </a:spcBef>
              <a:spcAft>
                <a:spcPts val="0"/>
              </a:spcAft>
              <a:buClr>
                <a:schemeClr val="accent6"/>
              </a:buClr>
              <a:buSzPts val="5000"/>
              <a:buNone/>
              <a:defRPr sz="5000">
                <a:solidFill>
                  <a:schemeClr val="accent6"/>
                </a:solidFill>
              </a:defRPr>
            </a:lvl5pPr>
            <a:lvl6pPr lvl="5" algn="ctr" rtl="0">
              <a:spcBef>
                <a:spcPts val="0"/>
              </a:spcBef>
              <a:spcAft>
                <a:spcPts val="0"/>
              </a:spcAft>
              <a:buClr>
                <a:schemeClr val="accent6"/>
              </a:buClr>
              <a:buSzPts val="5000"/>
              <a:buNone/>
              <a:defRPr sz="5000">
                <a:solidFill>
                  <a:schemeClr val="accent6"/>
                </a:solidFill>
              </a:defRPr>
            </a:lvl6pPr>
            <a:lvl7pPr lvl="6" algn="ctr" rtl="0">
              <a:spcBef>
                <a:spcPts val="0"/>
              </a:spcBef>
              <a:spcAft>
                <a:spcPts val="0"/>
              </a:spcAft>
              <a:buClr>
                <a:schemeClr val="accent6"/>
              </a:buClr>
              <a:buSzPts val="5000"/>
              <a:buNone/>
              <a:defRPr sz="5000">
                <a:solidFill>
                  <a:schemeClr val="accent6"/>
                </a:solidFill>
              </a:defRPr>
            </a:lvl7pPr>
            <a:lvl8pPr lvl="7" algn="ctr" rtl="0">
              <a:spcBef>
                <a:spcPts val="0"/>
              </a:spcBef>
              <a:spcAft>
                <a:spcPts val="0"/>
              </a:spcAft>
              <a:buClr>
                <a:schemeClr val="accent6"/>
              </a:buClr>
              <a:buSzPts val="5000"/>
              <a:buNone/>
              <a:defRPr sz="5000">
                <a:solidFill>
                  <a:schemeClr val="accent6"/>
                </a:solidFill>
              </a:defRPr>
            </a:lvl8pPr>
            <a:lvl9pPr lvl="8" algn="ctr" rtl="0">
              <a:spcBef>
                <a:spcPts val="0"/>
              </a:spcBef>
              <a:spcAft>
                <a:spcPts val="0"/>
              </a:spcAft>
              <a:buClr>
                <a:schemeClr val="accent6"/>
              </a:buClr>
              <a:buSzPts val="5000"/>
              <a:buNone/>
              <a:defRPr sz="5000">
                <a:solidFill>
                  <a:schemeClr val="accent6"/>
                </a:solidFill>
              </a:defRPr>
            </a:lvl9pPr>
          </a:lstStyle>
          <a:p>
            <a:r>
              <a:t>xx%</a:t>
            </a:r>
          </a:p>
        </p:txBody>
      </p:sp>
      <p:sp>
        <p:nvSpPr>
          <p:cNvPr id="155" name="Google Shape;155;p26"/>
          <p:cNvSpPr/>
          <p:nvPr/>
        </p:nvSpPr>
        <p:spPr>
          <a:xfrm rot="-5057437">
            <a:off x="1123010" y="-4674919"/>
            <a:ext cx="5834522" cy="9675104"/>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6692660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 Design 5">
  <p:cSld name="Title + Design 5">
    <p:bg>
      <p:bgPr>
        <a:solidFill>
          <a:schemeClr val="accent4"/>
        </a:solidFill>
        <a:effectLst/>
      </p:bgPr>
    </p:bg>
    <p:spTree>
      <p:nvGrpSpPr>
        <p:cNvPr id="1" name="Shape 156"/>
        <p:cNvGrpSpPr/>
        <p:nvPr/>
      </p:nvGrpSpPr>
      <p:grpSpPr>
        <a:xfrm>
          <a:off x="0" y="0"/>
          <a:ext cx="0" cy="0"/>
          <a:chOff x="0" y="0"/>
          <a:chExt cx="0" cy="0"/>
        </a:xfrm>
      </p:grpSpPr>
      <p:sp>
        <p:nvSpPr>
          <p:cNvPr id="157" name="Google Shape;157;p27"/>
          <p:cNvSpPr/>
          <p:nvPr/>
        </p:nvSpPr>
        <p:spPr>
          <a:xfrm rot="5209686" flipH="1">
            <a:off x="-1506124" y="1538790"/>
            <a:ext cx="4027077" cy="4081661"/>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7"/>
          <p:cNvSpPr/>
          <p:nvPr/>
        </p:nvSpPr>
        <p:spPr>
          <a:xfrm rot="1223448">
            <a:off x="6770679" y="-92288"/>
            <a:ext cx="4964798" cy="5436343"/>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7"/>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Tree>
    <p:extLst>
      <p:ext uri="{BB962C8B-B14F-4D97-AF65-F5344CB8AC3E}">
        <p14:creationId xmlns:p14="http://schemas.microsoft.com/office/powerpoint/2010/main" val="404035720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 Six Columns">
  <p:cSld name="Title + Six Columns">
    <p:bg>
      <p:bgPr>
        <a:solidFill>
          <a:schemeClr val="accent6"/>
        </a:solidFill>
        <a:effectLst/>
      </p:bgPr>
    </p:bg>
    <p:spTree>
      <p:nvGrpSpPr>
        <p:cNvPr id="1" name="Shape 160"/>
        <p:cNvGrpSpPr/>
        <p:nvPr/>
      </p:nvGrpSpPr>
      <p:grpSpPr>
        <a:xfrm>
          <a:off x="0" y="0"/>
          <a:ext cx="0" cy="0"/>
          <a:chOff x="0" y="0"/>
          <a:chExt cx="0" cy="0"/>
        </a:xfrm>
      </p:grpSpPr>
      <p:sp>
        <p:nvSpPr>
          <p:cNvPr id="161" name="Google Shape;161;p28"/>
          <p:cNvSpPr/>
          <p:nvPr/>
        </p:nvSpPr>
        <p:spPr>
          <a:xfrm rot="1083411">
            <a:off x="6554173" y="-259794"/>
            <a:ext cx="4868376" cy="5330764"/>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8"/>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63" name="Google Shape;163;p28"/>
          <p:cNvSpPr txBox="1">
            <a:spLocks noGrp="1"/>
          </p:cNvSpPr>
          <p:nvPr>
            <p:ph type="title" idx="2"/>
          </p:nvPr>
        </p:nvSpPr>
        <p:spPr>
          <a:xfrm>
            <a:off x="3419850" y="3137325"/>
            <a:ext cx="23043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64" name="Google Shape;164;p28"/>
          <p:cNvSpPr txBox="1">
            <a:spLocks noGrp="1"/>
          </p:cNvSpPr>
          <p:nvPr>
            <p:ph type="subTitle" idx="1"/>
          </p:nvPr>
        </p:nvSpPr>
        <p:spPr>
          <a:xfrm>
            <a:off x="3419851" y="3727850"/>
            <a:ext cx="2304300" cy="745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65" name="Google Shape;165;p28"/>
          <p:cNvSpPr txBox="1">
            <a:spLocks noGrp="1"/>
          </p:cNvSpPr>
          <p:nvPr>
            <p:ph type="title" idx="3"/>
          </p:nvPr>
        </p:nvSpPr>
        <p:spPr>
          <a:xfrm>
            <a:off x="6012237" y="3137325"/>
            <a:ext cx="23043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66" name="Google Shape;166;p28"/>
          <p:cNvSpPr txBox="1">
            <a:spLocks noGrp="1"/>
          </p:cNvSpPr>
          <p:nvPr>
            <p:ph type="subTitle" idx="4"/>
          </p:nvPr>
        </p:nvSpPr>
        <p:spPr>
          <a:xfrm>
            <a:off x="6012227" y="3727850"/>
            <a:ext cx="2304300" cy="745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67" name="Google Shape;167;p28"/>
          <p:cNvSpPr txBox="1">
            <a:spLocks noGrp="1"/>
          </p:cNvSpPr>
          <p:nvPr>
            <p:ph type="title" idx="5"/>
          </p:nvPr>
        </p:nvSpPr>
        <p:spPr>
          <a:xfrm>
            <a:off x="827463" y="3137325"/>
            <a:ext cx="23043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68" name="Google Shape;168;p28"/>
          <p:cNvSpPr txBox="1">
            <a:spLocks noGrp="1"/>
          </p:cNvSpPr>
          <p:nvPr>
            <p:ph type="subTitle" idx="6"/>
          </p:nvPr>
        </p:nvSpPr>
        <p:spPr>
          <a:xfrm>
            <a:off x="827475" y="3727850"/>
            <a:ext cx="2304300" cy="745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69" name="Google Shape;169;p28"/>
          <p:cNvSpPr txBox="1">
            <a:spLocks noGrp="1"/>
          </p:cNvSpPr>
          <p:nvPr>
            <p:ph type="title" idx="7"/>
          </p:nvPr>
        </p:nvSpPr>
        <p:spPr>
          <a:xfrm>
            <a:off x="3419850" y="1552100"/>
            <a:ext cx="23043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70" name="Google Shape;170;p28"/>
          <p:cNvSpPr txBox="1">
            <a:spLocks noGrp="1"/>
          </p:cNvSpPr>
          <p:nvPr>
            <p:ph type="subTitle" idx="8"/>
          </p:nvPr>
        </p:nvSpPr>
        <p:spPr>
          <a:xfrm>
            <a:off x="3419851" y="2142625"/>
            <a:ext cx="2304300" cy="745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71" name="Google Shape;171;p28"/>
          <p:cNvSpPr txBox="1">
            <a:spLocks noGrp="1"/>
          </p:cNvSpPr>
          <p:nvPr>
            <p:ph type="title" idx="9"/>
          </p:nvPr>
        </p:nvSpPr>
        <p:spPr>
          <a:xfrm>
            <a:off x="6012237" y="1552100"/>
            <a:ext cx="23043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72" name="Google Shape;172;p28"/>
          <p:cNvSpPr txBox="1">
            <a:spLocks noGrp="1"/>
          </p:cNvSpPr>
          <p:nvPr>
            <p:ph type="subTitle" idx="13"/>
          </p:nvPr>
        </p:nvSpPr>
        <p:spPr>
          <a:xfrm>
            <a:off x="6012227" y="2142625"/>
            <a:ext cx="2304300" cy="745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73" name="Google Shape;173;p28"/>
          <p:cNvSpPr txBox="1">
            <a:spLocks noGrp="1"/>
          </p:cNvSpPr>
          <p:nvPr>
            <p:ph type="title" idx="14"/>
          </p:nvPr>
        </p:nvSpPr>
        <p:spPr>
          <a:xfrm>
            <a:off x="827463" y="1552100"/>
            <a:ext cx="23043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74" name="Google Shape;174;p28"/>
          <p:cNvSpPr txBox="1">
            <a:spLocks noGrp="1"/>
          </p:cNvSpPr>
          <p:nvPr>
            <p:ph type="subTitle" idx="15"/>
          </p:nvPr>
        </p:nvSpPr>
        <p:spPr>
          <a:xfrm>
            <a:off x="827475" y="2142625"/>
            <a:ext cx="2304300" cy="745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78202756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 Text">
  <p:cSld name="Title + Text">
    <p:bg>
      <p:bgPr>
        <a:solidFill>
          <a:schemeClr val="accent2"/>
        </a:solidFill>
        <a:effectLst/>
      </p:bgPr>
    </p:bg>
    <p:spTree>
      <p:nvGrpSpPr>
        <p:cNvPr id="1" name="Shape 175"/>
        <p:cNvGrpSpPr/>
        <p:nvPr/>
      </p:nvGrpSpPr>
      <p:grpSpPr>
        <a:xfrm>
          <a:off x="0" y="0"/>
          <a:ext cx="0" cy="0"/>
          <a:chOff x="0" y="0"/>
          <a:chExt cx="0" cy="0"/>
        </a:xfrm>
      </p:grpSpPr>
      <p:sp>
        <p:nvSpPr>
          <p:cNvPr id="176" name="Google Shape;176;p29"/>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177" name="Google Shape;177;p29"/>
          <p:cNvSpPr txBox="1">
            <a:spLocks noGrp="1"/>
          </p:cNvSpPr>
          <p:nvPr>
            <p:ph type="title" idx="2"/>
          </p:nvPr>
        </p:nvSpPr>
        <p:spPr>
          <a:xfrm>
            <a:off x="5026225" y="2327550"/>
            <a:ext cx="3137700" cy="5727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2"/>
              </a:buClr>
              <a:buSzPts val="2400"/>
              <a:buNone/>
              <a:defRPr sz="2400">
                <a:solidFill>
                  <a:schemeClr val="dk2"/>
                </a:solidFill>
              </a:defRPr>
            </a:lvl1pPr>
            <a:lvl2pPr lvl="1" rtl="0">
              <a:spcBef>
                <a:spcPts val="0"/>
              </a:spcBef>
              <a:spcAft>
                <a:spcPts val="0"/>
              </a:spcAft>
              <a:buClr>
                <a:schemeClr val="dk2"/>
              </a:buClr>
              <a:buSzPts val="2400"/>
              <a:buNone/>
              <a:defRPr sz="2400">
                <a:solidFill>
                  <a:schemeClr val="dk2"/>
                </a:solidFill>
              </a:defRPr>
            </a:lvl2pPr>
            <a:lvl3pPr lvl="2" rtl="0">
              <a:spcBef>
                <a:spcPts val="0"/>
              </a:spcBef>
              <a:spcAft>
                <a:spcPts val="0"/>
              </a:spcAft>
              <a:buClr>
                <a:schemeClr val="dk2"/>
              </a:buClr>
              <a:buSzPts val="2400"/>
              <a:buNone/>
              <a:defRPr sz="2400">
                <a:solidFill>
                  <a:schemeClr val="dk2"/>
                </a:solidFill>
              </a:defRPr>
            </a:lvl3pPr>
            <a:lvl4pPr lvl="3" rtl="0">
              <a:spcBef>
                <a:spcPts val="0"/>
              </a:spcBef>
              <a:spcAft>
                <a:spcPts val="0"/>
              </a:spcAft>
              <a:buClr>
                <a:schemeClr val="dk2"/>
              </a:buClr>
              <a:buSzPts val="2400"/>
              <a:buNone/>
              <a:defRPr sz="2400">
                <a:solidFill>
                  <a:schemeClr val="dk2"/>
                </a:solidFill>
              </a:defRPr>
            </a:lvl4pPr>
            <a:lvl5pPr lvl="4" rtl="0">
              <a:spcBef>
                <a:spcPts val="0"/>
              </a:spcBef>
              <a:spcAft>
                <a:spcPts val="0"/>
              </a:spcAft>
              <a:buClr>
                <a:schemeClr val="dk2"/>
              </a:buClr>
              <a:buSzPts val="2400"/>
              <a:buNone/>
              <a:defRPr sz="2400">
                <a:solidFill>
                  <a:schemeClr val="dk2"/>
                </a:solidFill>
              </a:defRPr>
            </a:lvl5pPr>
            <a:lvl6pPr lvl="5" rtl="0">
              <a:spcBef>
                <a:spcPts val="0"/>
              </a:spcBef>
              <a:spcAft>
                <a:spcPts val="0"/>
              </a:spcAft>
              <a:buClr>
                <a:schemeClr val="dk2"/>
              </a:buClr>
              <a:buSzPts val="2400"/>
              <a:buNone/>
              <a:defRPr sz="2400">
                <a:solidFill>
                  <a:schemeClr val="dk2"/>
                </a:solidFill>
              </a:defRPr>
            </a:lvl6pPr>
            <a:lvl7pPr lvl="6" rtl="0">
              <a:spcBef>
                <a:spcPts val="0"/>
              </a:spcBef>
              <a:spcAft>
                <a:spcPts val="0"/>
              </a:spcAft>
              <a:buClr>
                <a:schemeClr val="dk2"/>
              </a:buClr>
              <a:buSzPts val="2400"/>
              <a:buNone/>
              <a:defRPr sz="2400">
                <a:solidFill>
                  <a:schemeClr val="dk2"/>
                </a:solidFill>
              </a:defRPr>
            </a:lvl7pPr>
            <a:lvl8pPr lvl="7" rtl="0">
              <a:spcBef>
                <a:spcPts val="0"/>
              </a:spcBef>
              <a:spcAft>
                <a:spcPts val="0"/>
              </a:spcAft>
              <a:buClr>
                <a:schemeClr val="dk2"/>
              </a:buClr>
              <a:buSzPts val="2400"/>
              <a:buNone/>
              <a:defRPr sz="2400">
                <a:solidFill>
                  <a:schemeClr val="dk2"/>
                </a:solidFill>
              </a:defRPr>
            </a:lvl8pPr>
            <a:lvl9pPr lvl="8" rtl="0">
              <a:spcBef>
                <a:spcPts val="0"/>
              </a:spcBef>
              <a:spcAft>
                <a:spcPts val="0"/>
              </a:spcAft>
              <a:buClr>
                <a:schemeClr val="dk2"/>
              </a:buClr>
              <a:buSzPts val="2400"/>
              <a:buNone/>
              <a:defRPr sz="2400">
                <a:solidFill>
                  <a:schemeClr val="dk2"/>
                </a:solidFill>
              </a:defRPr>
            </a:lvl9pPr>
          </a:lstStyle>
          <a:p>
            <a:endParaRPr/>
          </a:p>
        </p:txBody>
      </p:sp>
      <p:sp>
        <p:nvSpPr>
          <p:cNvPr id="178" name="Google Shape;178;p29"/>
          <p:cNvSpPr txBox="1">
            <a:spLocks noGrp="1"/>
          </p:cNvSpPr>
          <p:nvPr>
            <p:ph type="subTitle" idx="1"/>
          </p:nvPr>
        </p:nvSpPr>
        <p:spPr>
          <a:xfrm>
            <a:off x="5026200" y="2809124"/>
            <a:ext cx="3137700" cy="1227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800"/>
              <a:buNone/>
              <a:defRPr>
                <a:solidFill>
                  <a:schemeClr val="dk2"/>
                </a:solidFill>
              </a:defRPr>
            </a:lvl1pPr>
            <a:lvl2pPr lvl="1" rtl="0">
              <a:lnSpc>
                <a:spcPct val="100000"/>
              </a:lnSpc>
              <a:spcBef>
                <a:spcPts val="0"/>
              </a:spcBef>
              <a:spcAft>
                <a:spcPts val="0"/>
              </a:spcAft>
              <a:buClr>
                <a:schemeClr val="dk2"/>
              </a:buClr>
              <a:buSzPts val="2100"/>
              <a:buNone/>
              <a:defRPr sz="2100">
                <a:solidFill>
                  <a:schemeClr val="dk2"/>
                </a:solidFill>
              </a:defRPr>
            </a:lvl2pPr>
            <a:lvl3pPr lvl="2" rtl="0">
              <a:lnSpc>
                <a:spcPct val="100000"/>
              </a:lnSpc>
              <a:spcBef>
                <a:spcPts val="0"/>
              </a:spcBef>
              <a:spcAft>
                <a:spcPts val="0"/>
              </a:spcAft>
              <a:buClr>
                <a:schemeClr val="dk2"/>
              </a:buClr>
              <a:buSzPts val="2100"/>
              <a:buNone/>
              <a:defRPr sz="2100">
                <a:solidFill>
                  <a:schemeClr val="dk2"/>
                </a:solidFill>
              </a:defRPr>
            </a:lvl3pPr>
            <a:lvl4pPr lvl="3" rtl="0">
              <a:lnSpc>
                <a:spcPct val="100000"/>
              </a:lnSpc>
              <a:spcBef>
                <a:spcPts val="0"/>
              </a:spcBef>
              <a:spcAft>
                <a:spcPts val="0"/>
              </a:spcAft>
              <a:buClr>
                <a:schemeClr val="dk2"/>
              </a:buClr>
              <a:buSzPts val="2100"/>
              <a:buNone/>
              <a:defRPr sz="2100">
                <a:solidFill>
                  <a:schemeClr val="dk2"/>
                </a:solidFill>
              </a:defRPr>
            </a:lvl4pPr>
            <a:lvl5pPr lvl="4" rtl="0">
              <a:lnSpc>
                <a:spcPct val="100000"/>
              </a:lnSpc>
              <a:spcBef>
                <a:spcPts val="0"/>
              </a:spcBef>
              <a:spcAft>
                <a:spcPts val="0"/>
              </a:spcAft>
              <a:buClr>
                <a:schemeClr val="dk2"/>
              </a:buClr>
              <a:buSzPts val="2100"/>
              <a:buNone/>
              <a:defRPr sz="2100">
                <a:solidFill>
                  <a:schemeClr val="dk2"/>
                </a:solidFill>
              </a:defRPr>
            </a:lvl5pPr>
            <a:lvl6pPr lvl="5" rtl="0">
              <a:lnSpc>
                <a:spcPct val="100000"/>
              </a:lnSpc>
              <a:spcBef>
                <a:spcPts val="0"/>
              </a:spcBef>
              <a:spcAft>
                <a:spcPts val="0"/>
              </a:spcAft>
              <a:buClr>
                <a:schemeClr val="dk2"/>
              </a:buClr>
              <a:buSzPts val="2100"/>
              <a:buNone/>
              <a:defRPr sz="2100">
                <a:solidFill>
                  <a:schemeClr val="dk2"/>
                </a:solidFill>
              </a:defRPr>
            </a:lvl6pPr>
            <a:lvl7pPr lvl="6" rtl="0">
              <a:lnSpc>
                <a:spcPct val="100000"/>
              </a:lnSpc>
              <a:spcBef>
                <a:spcPts val="0"/>
              </a:spcBef>
              <a:spcAft>
                <a:spcPts val="0"/>
              </a:spcAft>
              <a:buClr>
                <a:schemeClr val="dk2"/>
              </a:buClr>
              <a:buSzPts val="2100"/>
              <a:buNone/>
              <a:defRPr sz="2100">
                <a:solidFill>
                  <a:schemeClr val="dk2"/>
                </a:solidFill>
              </a:defRPr>
            </a:lvl7pPr>
            <a:lvl8pPr lvl="7" rtl="0">
              <a:lnSpc>
                <a:spcPct val="100000"/>
              </a:lnSpc>
              <a:spcBef>
                <a:spcPts val="0"/>
              </a:spcBef>
              <a:spcAft>
                <a:spcPts val="0"/>
              </a:spcAft>
              <a:buClr>
                <a:schemeClr val="dk2"/>
              </a:buClr>
              <a:buSzPts val="2100"/>
              <a:buNone/>
              <a:defRPr sz="2100">
                <a:solidFill>
                  <a:schemeClr val="dk2"/>
                </a:solidFill>
              </a:defRPr>
            </a:lvl8pPr>
            <a:lvl9pPr lvl="8" rtl="0">
              <a:lnSpc>
                <a:spcPct val="100000"/>
              </a:lnSpc>
              <a:spcBef>
                <a:spcPts val="0"/>
              </a:spcBef>
              <a:spcAft>
                <a:spcPts val="0"/>
              </a:spcAft>
              <a:buClr>
                <a:schemeClr val="dk2"/>
              </a:buClr>
              <a:buSzPts val="2100"/>
              <a:buNone/>
              <a:defRPr sz="2100">
                <a:solidFill>
                  <a:schemeClr val="dk2"/>
                </a:solidFill>
              </a:defRPr>
            </a:lvl9pPr>
          </a:lstStyle>
          <a:p>
            <a:endParaRPr/>
          </a:p>
        </p:txBody>
      </p:sp>
      <p:sp>
        <p:nvSpPr>
          <p:cNvPr id="179" name="Google Shape;179;p29"/>
          <p:cNvSpPr/>
          <p:nvPr/>
        </p:nvSpPr>
        <p:spPr>
          <a:xfrm rot="-9430979">
            <a:off x="6990588" y="-420384"/>
            <a:ext cx="4964763" cy="5436306"/>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784604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 Text 1">
  <p:cSld name="Title + Text 1">
    <p:bg>
      <p:bgPr>
        <a:solidFill>
          <a:schemeClr val="accent6"/>
        </a:solidFill>
        <a:effectLst/>
      </p:bgPr>
    </p:bg>
    <p:spTree>
      <p:nvGrpSpPr>
        <p:cNvPr id="1" name="Shape 180"/>
        <p:cNvGrpSpPr/>
        <p:nvPr/>
      </p:nvGrpSpPr>
      <p:grpSpPr>
        <a:xfrm>
          <a:off x="0" y="0"/>
          <a:ext cx="0" cy="0"/>
          <a:chOff x="0" y="0"/>
          <a:chExt cx="0" cy="0"/>
        </a:xfrm>
      </p:grpSpPr>
      <p:sp>
        <p:nvSpPr>
          <p:cNvPr id="181" name="Google Shape;181;p30"/>
          <p:cNvSpPr/>
          <p:nvPr/>
        </p:nvSpPr>
        <p:spPr>
          <a:xfrm rot="-327066" flipH="1">
            <a:off x="3996598" y="-489574"/>
            <a:ext cx="6396915" cy="6483620"/>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30"/>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83" name="Google Shape;183;p30"/>
          <p:cNvSpPr txBox="1">
            <a:spLocks noGrp="1"/>
          </p:cNvSpPr>
          <p:nvPr>
            <p:ph type="title" idx="2"/>
          </p:nvPr>
        </p:nvSpPr>
        <p:spPr>
          <a:xfrm>
            <a:off x="1063825" y="2327550"/>
            <a:ext cx="31377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84" name="Google Shape;184;p30"/>
          <p:cNvSpPr txBox="1">
            <a:spLocks noGrp="1"/>
          </p:cNvSpPr>
          <p:nvPr>
            <p:ph type="subTitle" idx="1"/>
          </p:nvPr>
        </p:nvSpPr>
        <p:spPr>
          <a:xfrm>
            <a:off x="1063800" y="2809124"/>
            <a:ext cx="3137700" cy="1227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330101317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itle + Text 2">
  <p:cSld name="Title + Text 2">
    <p:bg>
      <p:bgPr>
        <a:solidFill>
          <a:schemeClr val="accent3"/>
        </a:solidFill>
        <a:effectLst/>
      </p:bgPr>
    </p:bg>
    <p:spTree>
      <p:nvGrpSpPr>
        <p:cNvPr id="1" name="Shape 185"/>
        <p:cNvGrpSpPr/>
        <p:nvPr/>
      </p:nvGrpSpPr>
      <p:grpSpPr>
        <a:xfrm>
          <a:off x="0" y="0"/>
          <a:ext cx="0" cy="0"/>
          <a:chOff x="0" y="0"/>
          <a:chExt cx="0" cy="0"/>
        </a:xfrm>
      </p:grpSpPr>
      <p:sp>
        <p:nvSpPr>
          <p:cNvPr id="186" name="Google Shape;186;p31"/>
          <p:cNvSpPr/>
          <p:nvPr/>
        </p:nvSpPr>
        <p:spPr>
          <a:xfrm rot="327066">
            <a:off x="-1126127" y="-378824"/>
            <a:ext cx="6396915" cy="6483620"/>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31"/>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188" name="Google Shape;188;p31"/>
          <p:cNvSpPr txBox="1">
            <a:spLocks noGrp="1"/>
          </p:cNvSpPr>
          <p:nvPr>
            <p:ph type="title" idx="2"/>
          </p:nvPr>
        </p:nvSpPr>
        <p:spPr>
          <a:xfrm>
            <a:off x="5026225" y="2327550"/>
            <a:ext cx="3137700" cy="5727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2"/>
              </a:buClr>
              <a:buSzPts val="2400"/>
              <a:buNone/>
              <a:defRPr sz="2400">
                <a:solidFill>
                  <a:schemeClr val="dk2"/>
                </a:solidFill>
              </a:defRPr>
            </a:lvl1pPr>
            <a:lvl2pPr lvl="1" rtl="0">
              <a:spcBef>
                <a:spcPts val="0"/>
              </a:spcBef>
              <a:spcAft>
                <a:spcPts val="0"/>
              </a:spcAft>
              <a:buClr>
                <a:schemeClr val="dk2"/>
              </a:buClr>
              <a:buSzPts val="2400"/>
              <a:buNone/>
              <a:defRPr sz="2400">
                <a:solidFill>
                  <a:schemeClr val="dk2"/>
                </a:solidFill>
              </a:defRPr>
            </a:lvl2pPr>
            <a:lvl3pPr lvl="2" rtl="0">
              <a:spcBef>
                <a:spcPts val="0"/>
              </a:spcBef>
              <a:spcAft>
                <a:spcPts val="0"/>
              </a:spcAft>
              <a:buClr>
                <a:schemeClr val="dk2"/>
              </a:buClr>
              <a:buSzPts val="2400"/>
              <a:buNone/>
              <a:defRPr sz="2400">
                <a:solidFill>
                  <a:schemeClr val="dk2"/>
                </a:solidFill>
              </a:defRPr>
            </a:lvl3pPr>
            <a:lvl4pPr lvl="3" rtl="0">
              <a:spcBef>
                <a:spcPts val="0"/>
              </a:spcBef>
              <a:spcAft>
                <a:spcPts val="0"/>
              </a:spcAft>
              <a:buClr>
                <a:schemeClr val="dk2"/>
              </a:buClr>
              <a:buSzPts val="2400"/>
              <a:buNone/>
              <a:defRPr sz="2400">
                <a:solidFill>
                  <a:schemeClr val="dk2"/>
                </a:solidFill>
              </a:defRPr>
            </a:lvl4pPr>
            <a:lvl5pPr lvl="4" rtl="0">
              <a:spcBef>
                <a:spcPts val="0"/>
              </a:spcBef>
              <a:spcAft>
                <a:spcPts val="0"/>
              </a:spcAft>
              <a:buClr>
                <a:schemeClr val="dk2"/>
              </a:buClr>
              <a:buSzPts val="2400"/>
              <a:buNone/>
              <a:defRPr sz="2400">
                <a:solidFill>
                  <a:schemeClr val="dk2"/>
                </a:solidFill>
              </a:defRPr>
            </a:lvl5pPr>
            <a:lvl6pPr lvl="5" rtl="0">
              <a:spcBef>
                <a:spcPts val="0"/>
              </a:spcBef>
              <a:spcAft>
                <a:spcPts val="0"/>
              </a:spcAft>
              <a:buClr>
                <a:schemeClr val="dk2"/>
              </a:buClr>
              <a:buSzPts val="2400"/>
              <a:buNone/>
              <a:defRPr sz="2400">
                <a:solidFill>
                  <a:schemeClr val="dk2"/>
                </a:solidFill>
              </a:defRPr>
            </a:lvl6pPr>
            <a:lvl7pPr lvl="6" rtl="0">
              <a:spcBef>
                <a:spcPts val="0"/>
              </a:spcBef>
              <a:spcAft>
                <a:spcPts val="0"/>
              </a:spcAft>
              <a:buClr>
                <a:schemeClr val="dk2"/>
              </a:buClr>
              <a:buSzPts val="2400"/>
              <a:buNone/>
              <a:defRPr sz="2400">
                <a:solidFill>
                  <a:schemeClr val="dk2"/>
                </a:solidFill>
              </a:defRPr>
            </a:lvl7pPr>
            <a:lvl8pPr lvl="7" rtl="0">
              <a:spcBef>
                <a:spcPts val="0"/>
              </a:spcBef>
              <a:spcAft>
                <a:spcPts val="0"/>
              </a:spcAft>
              <a:buClr>
                <a:schemeClr val="dk2"/>
              </a:buClr>
              <a:buSzPts val="2400"/>
              <a:buNone/>
              <a:defRPr sz="2400">
                <a:solidFill>
                  <a:schemeClr val="dk2"/>
                </a:solidFill>
              </a:defRPr>
            </a:lvl8pPr>
            <a:lvl9pPr lvl="8" rtl="0">
              <a:spcBef>
                <a:spcPts val="0"/>
              </a:spcBef>
              <a:spcAft>
                <a:spcPts val="0"/>
              </a:spcAft>
              <a:buClr>
                <a:schemeClr val="dk2"/>
              </a:buClr>
              <a:buSzPts val="2400"/>
              <a:buNone/>
              <a:defRPr sz="2400">
                <a:solidFill>
                  <a:schemeClr val="dk2"/>
                </a:solidFill>
              </a:defRPr>
            </a:lvl9pPr>
          </a:lstStyle>
          <a:p>
            <a:endParaRPr/>
          </a:p>
        </p:txBody>
      </p:sp>
      <p:sp>
        <p:nvSpPr>
          <p:cNvPr id="189" name="Google Shape;189;p31"/>
          <p:cNvSpPr txBox="1">
            <a:spLocks noGrp="1"/>
          </p:cNvSpPr>
          <p:nvPr>
            <p:ph type="subTitle" idx="1"/>
          </p:nvPr>
        </p:nvSpPr>
        <p:spPr>
          <a:xfrm>
            <a:off x="5026200" y="2809124"/>
            <a:ext cx="3137700" cy="1227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800"/>
              <a:buNone/>
              <a:defRPr>
                <a:solidFill>
                  <a:schemeClr val="dk2"/>
                </a:solidFill>
              </a:defRPr>
            </a:lvl1pPr>
            <a:lvl2pPr lvl="1" rtl="0">
              <a:lnSpc>
                <a:spcPct val="100000"/>
              </a:lnSpc>
              <a:spcBef>
                <a:spcPts val="0"/>
              </a:spcBef>
              <a:spcAft>
                <a:spcPts val="0"/>
              </a:spcAft>
              <a:buClr>
                <a:schemeClr val="dk2"/>
              </a:buClr>
              <a:buSzPts val="2100"/>
              <a:buNone/>
              <a:defRPr sz="2100">
                <a:solidFill>
                  <a:schemeClr val="dk2"/>
                </a:solidFill>
              </a:defRPr>
            </a:lvl2pPr>
            <a:lvl3pPr lvl="2" rtl="0">
              <a:lnSpc>
                <a:spcPct val="100000"/>
              </a:lnSpc>
              <a:spcBef>
                <a:spcPts val="0"/>
              </a:spcBef>
              <a:spcAft>
                <a:spcPts val="0"/>
              </a:spcAft>
              <a:buClr>
                <a:schemeClr val="dk2"/>
              </a:buClr>
              <a:buSzPts val="2100"/>
              <a:buNone/>
              <a:defRPr sz="2100">
                <a:solidFill>
                  <a:schemeClr val="dk2"/>
                </a:solidFill>
              </a:defRPr>
            </a:lvl3pPr>
            <a:lvl4pPr lvl="3" rtl="0">
              <a:lnSpc>
                <a:spcPct val="100000"/>
              </a:lnSpc>
              <a:spcBef>
                <a:spcPts val="0"/>
              </a:spcBef>
              <a:spcAft>
                <a:spcPts val="0"/>
              </a:spcAft>
              <a:buClr>
                <a:schemeClr val="dk2"/>
              </a:buClr>
              <a:buSzPts val="2100"/>
              <a:buNone/>
              <a:defRPr sz="2100">
                <a:solidFill>
                  <a:schemeClr val="dk2"/>
                </a:solidFill>
              </a:defRPr>
            </a:lvl4pPr>
            <a:lvl5pPr lvl="4" rtl="0">
              <a:lnSpc>
                <a:spcPct val="100000"/>
              </a:lnSpc>
              <a:spcBef>
                <a:spcPts val="0"/>
              </a:spcBef>
              <a:spcAft>
                <a:spcPts val="0"/>
              </a:spcAft>
              <a:buClr>
                <a:schemeClr val="dk2"/>
              </a:buClr>
              <a:buSzPts val="2100"/>
              <a:buNone/>
              <a:defRPr sz="2100">
                <a:solidFill>
                  <a:schemeClr val="dk2"/>
                </a:solidFill>
              </a:defRPr>
            </a:lvl5pPr>
            <a:lvl6pPr lvl="5" rtl="0">
              <a:lnSpc>
                <a:spcPct val="100000"/>
              </a:lnSpc>
              <a:spcBef>
                <a:spcPts val="0"/>
              </a:spcBef>
              <a:spcAft>
                <a:spcPts val="0"/>
              </a:spcAft>
              <a:buClr>
                <a:schemeClr val="dk2"/>
              </a:buClr>
              <a:buSzPts val="2100"/>
              <a:buNone/>
              <a:defRPr sz="2100">
                <a:solidFill>
                  <a:schemeClr val="dk2"/>
                </a:solidFill>
              </a:defRPr>
            </a:lvl6pPr>
            <a:lvl7pPr lvl="6" rtl="0">
              <a:lnSpc>
                <a:spcPct val="100000"/>
              </a:lnSpc>
              <a:spcBef>
                <a:spcPts val="0"/>
              </a:spcBef>
              <a:spcAft>
                <a:spcPts val="0"/>
              </a:spcAft>
              <a:buClr>
                <a:schemeClr val="dk2"/>
              </a:buClr>
              <a:buSzPts val="2100"/>
              <a:buNone/>
              <a:defRPr sz="2100">
                <a:solidFill>
                  <a:schemeClr val="dk2"/>
                </a:solidFill>
              </a:defRPr>
            </a:lvl7pPr>
            <a:lvl8pPr lvl="7" rtl="0">
              <a:lnSpc>
                <a:spcPct val="100000"/>
              </a:lnSpc>
              <a:spcBef>
                <a:spcPts val="0"/>
              </a:spcBef>
              <a:spcAft>
                <a:spcPts val="0"/>
              </a:spcAft>
              <a:buClr>
                <a:schemeClr val="dk2"/>
              </a:buClr>
              <a:buSzPts val="2100"/>
              <a:buNone/>
              <a:defRPr sz="2100">
                <a:solidFill>
                  <a:schemeClr val="dk2"/>
                </a:solidFill>
              </a:defRPr>
            </a:lvl8pPr>
            <a:lvl9pPr lvl="8" rtl="0">
              <a:lnSpc>
                <a:spcPct val="100000"/>
              </a:lnSpc>
              <a:spcBef>
                <a:spcPts val="0"/>
              </a:spcBef>
              <a:spcAft>
                <a:spcPts val="0"/>
              </a:spcAft>
              <a:buClr>
                <a:schemeClr val="dk2"/>
              </a:buClr>
              <a:buSzPts val="2100"/>
              <a:buNone/>
              <a:defRPr sz="2100">
                <a:solidFill>
                  <a:schemeClr val="dk2"/>
                </a:solidFill>
              </a:defRPr>
            </a:lvl9pPr>
          </a:lstStyle>
          <a:p>
            <a:endParaRPr/>
          </a:p>
        </p:txBody>
      </p:sp>
    </p:spTree>
    <p:extLst>
      <p:ext uri="{BB962C8B-B14F-4D97-AF65-F5344CB8AC3E}">
        <p14:creationId xmlns:p14="http://schemas.microsoft.com/office/powerpoint/2010/main" val="31805931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Big Text">
  <p:cSld name="Big Text">
    <p:bg>
      <p:bgPr>
        <a:solidFill>
          <a:schemeClr val="accent3"/>
        </a:solidFill>
        <a:effectLst/>
      </p:bgPr>
    </p:bg>
    <p:spTree>
      <p:nvGrpSpPr>
        <p:cNvPr id="1" name="Shape 190"/>
        <p:cNvGrpSpPr/>
        <p:nvPr/>
      </p:nvGrpSpPr>
      <p:grpSpPr>
        <a:xfrm>
          <a:off x="0" y="0"/>
          <a:ext cx="0" cy="0"/>
          <a:chOff x="0" y="0"/>
          <a:chExt cx="0" cy="0"/>
        </a:xfrm>
      </p:grpSpPr>
      <p:sp>
        <p:nvSpPr>
          <p:cNvPr id="191" name="Google Shape;191;p32"/>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192" name="Google Shape;192;p32"/>
          <p:cNvSpPr txBox="1">
            <a:spLocks noGrp="1"/>
          </p:cNvSpPr>
          <p:nvPr>
            <p:ph type="subTitle" idx="1"/>
          </p:nvPr>
        </p:nvSpPr>
        <p:spPr>
          <a:xfrm>
            <a:off x="2318100" y="1777376"/>
            <a:ext cx="4507800" cy="1887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000"/>
              <a:buNone/>
              <a:defRPr sz="2000">
                <a:solidFill>
                  <a:schemeClr val="dk2"/>
                </a:solidFill>
              </a:defRPr>
            </a:lvl1pPr>
            <a:lvl2pPr lvl="1" algn="ctr" rtl="0">
              <a:lnSpc>
                <a:spcPct val="100000"/>
              </a:lnSpc>
              <a:spcBef>
                <a:spcPts val="0"/>
              </a:spcBef>
              <a:spcAft>
                <a:spcPts val="0"/>
              </a:spcAft>
              <a:buClr>
                <a:schemeClr val="dk2"/>
              </a:buClr>
              <a:buSzPts val="2000"/>
              <a:buNone/>
              <a:defRPr sz="2000">
                <a:solidFill>
                  <a:schemeClr val="dk2"/>
                </a:solidFill>
              </a:defRPr>
            </a:lvl2pPr>
            <a:lvl3pPr lvl="2" algn="ctr" rtl="0">
              <a:lnSpc>
                <a:spcPct val="100000"/>
              </a:lnSpc>
              <a:spcBef>
                <a:spcPts val="0"/>
              </a:spcBef>
              <a:spcAft>
                <a:spcPts val="0"/>
              </a:spcAft>
              <a:buClr>
                <a:schemeClr val="dk2"/>
              </a:buClr>
              <a:buSzPts val="2000"/>
              <a:buNone/>
              <a:defRPr sz="2000">
                <a:solidFill>
                  <a:schemeClr val="dk2"/>
                </a:solidFill>
              </a:defRPr>
            </a:lvl3pPr>
            <a:lvl4pPr lvl="3" algn="ctr" rtl="0">
              <a:lnSpc>
                <a:spcPct val="100000"/>
              </a:lnSpc>
              <a:spcBef>
                <a:spcPts val="0"/>
              </a:spcBef>
              <a:spcAft>
                <a:spcPts val="0"/>
              </a:spcAft>
              <a:buClr>
                <a:schemeClr val="dk2"/>
              </a:buClr>
              <a:buSzPts val="2000"/>
              <a:buNone/>
              <a:defRPr sz="2000">
                <a:solidFill>
                  <a:schemeClr val="dk2"/>
                </a:solidFill>
              </a:defRPr>
            </a:lvl4pPr>
            <a:lvl5pPr lvl="4" algn="ctr" rtl="0">
              <a:lnSpc>
                <a:spcPct val="100000"/>
              </a:lnSpc>
              <a:spcBef>
                <a:spcPts val="0"/>
              </a:spcBef>
              <a:spcAft>
                <a:spcPts val="0"/>
              </a:spcAft>
              <a:buClr>
                <a:schemeClr val="dk2"/>
              </a:buClr>
              <a:buSzPts val="2000"/>
              <a:buNone/>
              <a:defRPr sz="2000">
                <a:solidFill>
                  <a:schemeClr val="dk2"/>
                </a:solidFill>
              </a:defRPr>
            </a:lvl5pPr>
            <a:lvl6pPr lvl="5" algn="ctr" rtl="0">
              <a:lnSpc>
                <a:spcPct val="100000"/>
              </a:lnSpc>
              <a:spcBef>
                <a:spcPts val="0"/>
              </a:spcBef>
              <a:spcAft>
                <a:spcPts val="0"/>
              </a:spcAft>
              <a:buClr>
                <a:schemeClr val="dk2"/>
              </a:buClr>
              <a:buSzPts val="2000"/>
              <a:buNone/>
              <a:defRPr sz="2000">
                <a:solidFill>
                  <a:schemeClr val="dk2"/>
                </a:solidFill>
              </a:defRPr>
            </a:lvl6pPr>
            <a:lvl7pPr lvl="6" algn="ctr" rtl="0">
              <a:lnSpc>
                <a:spcPct val="100000"/>
              </a:lnSpc>
              <a:spcBef>
                <a:spcPts val="0"/>
              </a:spcBef>
              <a:spcAft>
                <a:spcPts val="0"/>
              </a:spcAft>
              <a:buClr>
                <a:schemeClr val="dk2"/>
              </a:buClr>
              <a:buSzPts val="2000"/>
              <a:buNone/>
              <a:defRPr sz="2000">
                <a:solidFill>
                  <a:schemeClr val="dk2"/>
                </a:solidFill>
              </a:defRPr>
            </a:lvl7pPr>
            <a:lvl8pPr lvl="7" algn="ctr" rtl="0">
              <a:lnSpc>
                <a:spcPct val="100000"/>
              </a:lnSpc>
              <a:spcBef>
                <a:spcPts val="0"/>
              </a:spcBef>
              <a:spcAft>
                <a:spcPts val="0"/>
              </a:spcAft>
              <a:buClr>
                <a:schemeClr val="dk2"/>
              </a:buClr>
              <a:buSzPts val="2000"/>
              <a:buNone/>
              <a:defRPr sz="2000">
                <a:solidFill>
                  <a:schemeClr val="dk2"/>
                </a:solidFill>
              </a:defRPr>
            </a:lvl8pPr>
            <a:lvl9pPr lvl="8" algn="ctr" rtl="0">
              <a:lnSpc>
                <a:spcPct val="100000"/>
              </a:lnSpc>
              <a:spcBef>
                <a:spcPts val="0"/>
              </a:spcBef>
              <a:spcAft>
                <a:spcPts val="0"/>
              </a:spcAft>
              <a:buClr>
                <a:schemeClr val="dk2"/>
              </a:buClr>
              <a:buSzPts val="2000"/>
              <a:buNone/>
              <a:defRPr sz="2000">
                <a:solidFill>
                  <a:schemeClr val="dk2"/>
                </a:solidFill>
              </a:defRPr>
            </a:lvl9pPr>
          </a:lstStyle>
          <a:p>
            <a:endParaRPr/>
          </a:p>
        </p:txBody>
      </p:sp>
      <p:sp>
        <p:nvSpPr>
          <p:cNvPr id="193" name="Google Shape;193;p32"/>
          <p:cNvSpPr/>
          <p:nvPr/>
        </p:nvSpPr>
        <p:spPr>
          <a:xfrm rot="-5057437">
            <a:off x="3206585" y="392431"/>
            <a:ext cx="5834522" cy="9675104"/>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17138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hanks + Credits">
  <p:cSld name="Thanks + Credits">
    <p:bg>
      <p:bgPr>
        <a:solidFill>
          <a:schemeClr val="accent6"/>
        </a:solidFill>
        <a:effectLst/>
      </p:bgPr>
    </p:bg>
    <p:spTree>
      <p:nvGrpSpPr>
        <p:cNvPr id="1" name="Shape 194"/>
        <p:cNvGrpSpPr/>
        <p:nvPr/>
      </p:nvGrpSpPr>
      <p:grpSpPr>
        <a:xfrm>
          <a:off x="0" y="0"/>
          <a:ext cx="0" cy="0"/>
          <a:chOff x="0" y="0"/>
          <a:chExt cx="0" cy="0"/>
        </a:xfrm>
      </p:grpSpPr>
      <p:sp>
        <p:nvSpPr>
          <p:cNvPr id="195" name="Google Shape;195;p33"/>
          <p:cNvSpPr/>
          <p:nvPr/>
        </p:nvSpPr>
        <p:spPr>
          <a:xfrm rot="1083411">
            <a:off x="5205723" y="-93644"/>
            <a:ext cx="4868376" cy="5330764"/>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3"/>
          <p:cNvSpPr/>
          <p:nvPr/>
        </p:nvSpPr>
        <p:spPr>
          <a:xfrm>
            <a:off x="-230075" y="-93625"/>
            <a:ext cx="4868336" cy="5330720"/>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33"/>
          <p:cNvSpPr txBox="1">
            <a:spLocks noGrp="1"/>
          </p:cNvSpPr>
          <p:nvPr>
            <p:ph type="title"/>
          </p:nvPr>
        </p:nvSpPr>
        <p:spPr>
          <a:xfrm>
            <a:off x="39300" y="764950"/>
            <a:ext cx="90654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800"/>
              <a:buNone/>
              <a:defRPr sz="48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98" name="Google Shape;198;p33"/>
          <p:cNvSpPr txBox="1">
            <a:spLocks noGrp="1"/>
          </p:cNvSpPr>
          <p:nvPr>
            <p:ph type="subTitle" idx="1"/>
          </p:nvPr>
        </p:nvSpPr>
        <p:spPr>
          <a:xfrm>
            <a:off x="2318100" y="1541500"/>
            <a:ext cx="4507800" cy="132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99" name="Google Shape;199;p33"/>
          <p:cNvSpPr/>
          <p:nvPr/>
        </p:nvSpPr>
        <p:spPr>
          <a:xfrm rot="-3684712">
            <a:off x="264587" y="377391"/>
            <a:ext cx="5834584" cy="9675259"/>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33"/>
          <p:cNvSpPr txBox="1"/>
          <p:nvPr/>
        </p:nvSpPr>
        <p:spPr>
          <a:xfrm>
            <a:off x="2997600" y="2864200"/>
            <a:ext cx="3148800" cy="1019100"/>
          </a:xfrm>
          <a:prstGeom prst="rect">
            <a:avLst/>
          </a:prstGeom>
          <a:noFill/>
          <a:ln>
            <a:noFill/>
          </a:ln>
        </p:spPr>
        <p:txBody>
          <a:bodyPr spcFirstLastPara="1" wrap="square" lIns="91425" tIns="91425" rIns="91425" bIns="91425" anchor="t" anchorCtr="0">
            <a:noAutofit/>
          </a:bodyPr>
          <a:lstStyle/>
          <a:p>
            <a:pPr marL="0" lvl="0" indent="0" algn="ctr" rtl="0">
              <a:spcBef>
                <a:spcPts val="300"/>
              </a:spcBef>
              <a:spcAft>
                <a:spcPts val="0"/>
              </a:spcAft>
              <a:buNone/>
            </a:pPr>
            <a:r>
              <a:rPr lang="en" sz="1200">
                <a:solidFill>
                  <a:schemeClr val="lt2"/>
                </a:solidFill>
                <a:latin typeface="Advent Pro"/>
                <a:ea typeface="Advent Pro"/>
                <a:cs typeface="Advent Pro"/>
                <a:sym typeface="Advent Pro"/>
              </a:rPr>
              <a:t>CREDITS: This presentation template was created by </a:t>
            </a:r>
            <a:r>
              <a:rPr lang="en" sz="1200" b="1">
                <a:solidFill>
                  <a:schemeClr val="lt2"/>
                </a:solidFill>
                <a:uFill>
                  <a:noFill/>
                </a:uFill>
                <a:latin typeface="Advent Pro"/>
                <a:ea typeface="Advent Pro"/>
                <a:cs typeface="Advent Pro"/>
                <a:sym typeface="Advent Pro"/>
                <a:hlinkClick r:id="rId2">
                  <a:extLst>
                    <a:ext uri="{A12FA001-AC4F-418D-AE19-62706E023703}">
                      <ahyp:hlinkClr xmlns:ahyp="http://schemas.microsoft.com/office/drawing/2018/hyperlinkcolor" xmlns="" val="tx"/>
                    </a:ext>
                  </a:extLst>
                </a:hlinkClick>
              </a:rPr>
              <a:t>Slidesgo</a:t>
            </a:r>
            <a:r>
              <a:rPr lang="en" sz="1200">
                <a:solidFill>
                  <a:schemeClr val="lt2"/>
                </a:solidFill>
                <a:latin typeface="Advent Pro"/>
                <a:ea typeface="Advent Pro"/>
                <a:cs typeface="Advent Pro"/>
                <a:sym typeface="Advent Pro"/>
              </a:rPr>
              <a:t>, including icons by </a:t>
            </a:r>
            <a:r>
              <a:rPr lang="en" sz="1200" b="1">
                <a:solidFill>
                  <a:schemeClr val="lt2"/>
                </a:solidFill>
                <a:uFill>
                  <a:noFill/>
                </a:uFill>
                <a:latin typeface="Advent Pro"/>
                <a:ea typeface="Advent Pro"/>
                <a:cs typeface="Advent Pro"/>
                <a:sym typeface="Advent Pro"/>
                <a:hlinkClick r:id="rId3">
                  <a:extLst>
                    <a:ext uri="{A12FA001-AC4F-418D-AE19-62706E023703}">
                      <ahyp:hlinkClr xmlns:ahyp="http://schemas.microsoft.com/office/drawing/2018/hyperlinkcolor" xmlns="" val="tx"/>
                    </a:ext>
                  </a:extLst>
                </a:hlinkClick>
              </a:rPr>
              <a:t>Flaticon</a:t>
            </a:r>
            <a:r>
              <a:rPr lang="en" sz="1200">
                <a:solidFill>
                  <a:schemeClr val="lt2"/>
                </a:solidFill>
                <a:latin typeface="Advent Pro"/>
                <a:ea typeface="Advent Pro"/>
                <a:cs typeface="Advent Pro"/>
                <a:sym typeface="Advent Pro"/>
              </a:rPr>
              <a:t>, and infographics &amp; images by </a:t>
            </a:r>
            <a:r>
              <a:rPr lang="en" sz="1200" b="1">
                <a:solidFill>
                  <a:schemeClr val="lt2"/>
                </a:solidFill>
                <a:uFill>
                  <a:noFill/>
                </a:uFill>
                <a:latin typeface="Advent Pro"/>
                <a:ea typeface="Advent Pro"/>
                <a:cs typeface="Advent Pro"/>
                <a:sym typeface="Advent Pro"/>
                <a:hlinkClick r:id="rId4">
                  <a:extLst>
                    <a:ext uri="{A12FA001-AC4F-418D-AE19-62706E023703}">
                      <ahyp:hlinkClr xmlns:ahyp="http://schemas.microsoft.com/office/drawing/2018/hyperlinkcolor" xmlns="" val="tx"/>
                    </a:ext>
                  </a:extLst>
                </a:hlinkClick>
              </a:rPr>
              <a:t>Freepik</a:t>
            </a:r>
            <a:r>
              <a:rPr lang="en" sz="1200">
                <a:solidFill>
                  <a:schemeClr val="lt2"/>
                </a:solidFill>
                <a:latin typeface="Advent Pro"/>
                <a:ea typeface="Advent Pro"/>
                <a:cs typeface="Advent Pro"/>
                <a:sym typeface="Advent Pro"/>
              </a:rPr>
              <a:t>. </a:t>
            </a:r>
            <a:endParaRPr sz="1200">
              <a:solidFill>
                <a:schemeClr val="lt2"/>
              </a:solidFill>
              <a:latin typeface="Advent Pro"/>
              <a:ea typeface="Advent Pro"/>
              <a:cs typeface="Advent Pro"/>
              <a:sym typeface="Advent Pro"/>
            </a:endParaRPr>
          </a:p>
          <a:p>
            <a:pPr marL="0" lvl="0" indent="0" algn="ctr" rtl="0">
              <a:spcBef>
                <a:spcPts val="300"/>
              </a:spcBef>
              <a:spcAft>
                <a:spcPts val="0"/>
              </a:spcAft>
              <a:buNone/>
            </a:pPr>
            <a:endParaRPr sz="1200" b="1">
              <a:solidFill>
                <a:schemeClr val="lt2"/>
              </a:solidFill>
              <a:latin typeface="Advent Pro"/>
              <a:ea typeface="Advent Pro"/>
              <a:cs typeface="Advent Pro"/>
              <a:sym typeface="Advent Pro"/>
            </a:endParaRPr>
          </a:p>
        </p:txBody>
      </p:sp>
    </p:spTree>
    <p:extLst>
      <p:ext uri="{BB962C8B-B14F-4D97-AF65-F5344CB8AC3E}">
        <p14:creationId xmlns:p14="http://schemas.microsoft.com/office/powerpoint/2010/main" val="143664454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 + Bullet points 1">
  <p:cSld name="Title + Bullet points 1">
    <p:bg>
      <p:bgPr>
        <a:solidFill>
          <a:schemeClr val="accent6"/>
        </a:solidFill>
        <a:effectLst/>
      </p:bgPr>
    </p:bg>
    <p:spTree>
      <p:nvGrpSpPr>
        <p:cNvPr id="1" name="Shape 201"/>
        <p:cNvGrpSpPr/>
        <p:nvPr/>
      </p:nvGrpSpPr>
      <p:grpSpPr>
        <a:xfrm>
          <a:off x="0" y="0"/>
          <a:ext cx="0" cy="0"/>
          <a:chOff x="0" y="0"/>
          <a:chExt cx="0" cy="0"/>
        </a:xfrm>
      </p:grpSpPr>
      <p:sp>
        <p:nvSpPr>
          <p:cNvPr id="202" name="Google Shape;202;p34"/>
          <p:cNvSpPr/>
          <p:nvPr/>
        </p:nvSpPr>
        <p:spPr>
          <a:xfrm rot="1083411">
            <a:off x="6401873" y="-93644"/>
            <a:ext cx="4868376" cy="5330764"/>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34"/>
          <p:cNvSpPr/>
          <p:nvPr/>
        </p:nvSpPr>
        <p:spPr>
          <a:xfrm>
            <a:off x="-230075" y="-93625"/>
            <a:ext cx="4868336" cy="5330720"/>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34"/>
          <p:cNvSpPr txBox="1">
            <a:spLocks noGrp="1"/>
          </p:cNvSpPr>
          <p:nvPr>
            <p:ph type="body" idx="1"/>
          </p:nvPr>
        </p:nvSpPr>
        <p:spPr>
          <a:xfrm>
            <a:off x="778200" y="1254525"/>
            <a:ext cx="3561900" cy="3314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205" name="Google Shape;205;p34"/>
          <p:cNvSpPr txBox="1">
            <a:spLocks noGrp="1"/>
          </p:cNvSpPr>
          <p:nvPr>
            <p:ph type="body" idx="2"/>
          </p:nvPr>
        </p:nvSpPr>
        <p:spPr>
          <a:xfrm>
            <a:off x="4803898" y="1254525"/>
            <a:ext cx="3561900" cy="3314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206" name="Google Shape;206;p34"/>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19739070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5578-682B-4A01-9638-014C16DE11EE}"/>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5AAC1EE-97A3-4603-AA67-B9B86F55FF89}"/>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770C8B9-3AC5-46CF-A12A-6DF4288A12B1}"/>
              </a:ext>
            </a:extLst>
          </p:cNvPr>
          <p:cNvSpPr>
            <a:spLocks noGrp="1"/>
          </p:cNvSpPr>
          <p:nvPr>
            <p:ph type="dt" sz="half" idx="10"/>
          </p:nvPr>
        </p:nvSpPr>
        <p:spPr/>
        <p:txBody>
          <a:bodyPr/>
          <a:lstStyle/>
          <a:p>
            <a:fld id="{2B8C012C-B1B7-47F6-B168-A941E97A73A9}" type="datetimeFigureOut">
              <a:rPr lang="en-US" smtClean="0"/>
              <a:t>4/6/2023</a:t>
            </a:fld>
            <a:endParaRPr lang="en-US"/>
          </a:p>
        </p:txBody>
      </p:sp>
      <p:sp>
        <p:nvSpPr>
          <p:cNvPr id="5" name="Footer Placeholder 4">
            <a:extLst>
              <a:ext uri="{FF2B5EF4-FFF2-40B4-BE49-F238E27FC236}">
                <a16:creationId xmlns:a16="http://schemas.microsoft.com/office/drawing/2014/main" id="{F98CA0AF-530D-4EBD-B965-8B94F5F1B2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359C82-3A0F-48FF-926E-5D04481A0D9D}"/>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4129652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hanks!">
  <p:cSld name="CUSTOM_5">
    <p:spTree>
      <p:nvGrpSpPr>
        <p:cNvPr id="1" name="Shape 861"/>
        <p:cNvGrpSpPr/>
        <p:nvPr/>
      </p:nvGrpSpPr>
      <p:grpSpPr>
        <a:xfrm>
          <a:off x="0" y="0"/>
          <a:ext cx="0" cy="0"/>
          <a:chOff x="0" y="0"/>
          <a:chExt cx="0" cy="0"/>
        </a:xfrm>
      </p:grpSpPr>
      <p:grpSp>
        <p:nvGrpSpPr>
          <p:cNvPr id="862" name="Google Shape;862;p32"/>
          <p:cNvGrpSpPr/>
          <p:nvPr/>
        </p:nvGrpSpPr>
        <p:grpSpPr>
          <a:xfrm>
            <a:off x="-2029490" y="-1896441"/>
            <a:ext cx="12968702" cy="9609362"/>
            <a:chOff x="-2029490" y="-1896441"/>
            <a:chExt cx="12968702" cy="9609362"/>
          </a:xfrm>
        </p:grpSpPr>
        <p:sp>
          <p:nvSpPr>
            <p:cNvPr id="863" name="Google Shape;863;p32"/>
            <p:cNvSpPr/>
            <p:nvPr/>
          </p:nvSpPr>
          <p:spPr>
            <a:xfrm rot="7071891" flipH="1">
              <a:off x="-1644728" y="-986835"/>
              <a:ext cx="4053588" cy="3312567"/>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32"/>
            <p:cNvSpPr/>
            <p:nvPr/>
          </p:nvSpPr>
          <p:spPr>
            <a:xfrm rot="-2363002" flipH="1">
              <a:off x="6005018" y="3490429"/>
              <a:ext cx="4053541" cy="3312612"/>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5" name="Google Shape;865;p32"/>
            <p:cNvGrpSpPr/>
            <p:nvPr/>
          </p:nvGrpSpPr>
          <p:grpSpPr>
            <a:xfrm rot="-1941457" flipH="1">
              <a:off x="6592227" y="-80692"/>
              <a:ext cx="3752778" cy="3309275"/>
              <a:chOff x="3141775" y="2797950"/>
              <a:chExt cx="2059150" cy="1815800"/>
            </a:xfrm>
          </p:grpSpPr>
          <p:sp>
            <p:nvSpPr>
              <p:cNvPr id="866" name="Google Shape;866;p32"/>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19050"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32"/>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19050"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32"/>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19050"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32"/>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19050"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32"/>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19050"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32"/>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19050"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32"/>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19050"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32"/>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19050"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32"/>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19050"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5" name="Google Shape;875;p32"/>
            <p:cNvGrpSpPr/>
            <p:nvPr/>
          </p:nvGrpSpPr>
          <p:grpSpPr>
            <a:xfrm>
              <a:off x="8126444" y="2236945"/>
              <a:ext cx="520582" cy="350759"/>
              <a:chOff x="5850477" y="3901125"/>
              <a:chExt cx="127450" cy="85874"/>
            </a:xfrm>
          </p:grpSpPr>
          <p:sp>
            <p:nvSpPr>
              <p:cNvPr id="876" name="Google Shape;876;p32"/>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32"/>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32"/>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32"/>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32"/>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32"/>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2" name="Google Shape;882;p32"/>
            <p:cNvSpPr/>
            <p:nvPr/>
          </p:nvSpPr>
          <p:spPr>
            <a:xfrm>
              <a:off x="7949883" y="431910"/>
              <a:ext cx="215586" cy="215586"/>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3" name="Google Shape;883;p32"/>
            <p:cNvGrpSpPr/>
            <p:nvPr/>
          </p:nvGrpSpPr>
          <p:grpSpPr>
            <a:xfrm flipH="1">
              <a:off x="7377350" y="1773850"/>
              <a:ext cx="501523" cy="522000"/>
              <a:chOff x="5829325" y="3589425"/>
              <a:chExt cx="501523" cy="522000"/>
            </a:xfrm>
          </p:grpSpPr>
          <p:sp>
            <p:nvSpPr>
              <p:cNvPr id="884" name="Google Shape;884;p32"/>
              <p:cNvSpPr/>
              <p:nvPr/>
            </p:nvSpPr>
            <p:spPr>
              <a:xfrm>
                <a:off x="5986632" y="3589425"/>
                <a:ext cx="84395" cy="6236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32"/>
              <p:cNvSpPr/>
              <p:nvPr/>
            </p:nvSpPr>
            <p:spPr>
              <a:xfrm>
                <a:off x="6143133" y="3719367"/>
                <a:ext cx="71487" cy="52436"/>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32"/>
              <p:cNvSpPr/>
              <p:nvPr/>
            </p:nvSpPr>
            <p:spPr>
              <a:xfrm>
                <a:off x="5829325" y="3684368"/>
                <a:ext cx="35744" cy="25132"/>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2"/>
              <p:cNvSpPr/>
              <p:nvPr/>
            </p:nvSpPr>
            <p:spPr>
              <a:xfrm>
                <a:off x="6295849" y="3963984"/>
                <a:ext cx="34999" cy="25877"/>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32"/>
              <p:cNvSpPr/>
              <p:nvPr/>
            </p:nvSpPr>
            <p:spPr>
              <a:xfrm>
                <a:off x="6295849" y="3812013"/>
                <a:ext cx="34999" cy="25939"/>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32"/>
              <p:cNvSpPr/>
              <p:nvPr/>
            </p:nvSpPr>
            <p:spPr>
              <a:xfrm>
                <a:off x="6081575" y="4085548"/>
                <a:ext cx="34999" cy="25877"/>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0" name="Google Shape;890;p32"/>
            <p:cNvGrpSpPr/>
            <p:nvPr/>
          </p:nvGrpSpPr>
          <p:grpSpPr>
            <a:xfrm>
              <a:off x="8147147" y="1008720"/>
              <a:ext cx="283452" cy="522003"/>
              <a:chOff x="5887475" y="4238125"/>
              <a:chExt cx="87275" cy="160725"/>
            </a:xfrm>
          </p:grpSpPr>
          <p:sp>
            <p:nvSpPr>
              <p:cNvPr id="891" name="Google Shape;891;p32"/>
              <p:cNvSpPr/>
              <p:nvPr/>
            </p:nvSpPr>
            <p:spPr>
              <a:xfrm>
                <a:off x="5933700" y="4289550"/>
                <a:ext cx="31250" cy="23000"/>
              </a:xfrm>
              <a:custGeom>
                <a:avLst/>
                <a:gdLst/>
                <a:ahLst/>
                <a:cxnLst/>
                <a:rect l="l" t="t" r="r" b="b"/>
                <a:pathLst>
                  <a:path w="1250" h="920" extrusionOk="0">
                    <a:moveTo>
                      <a:pt x="1" y="1"/>
                    </a:moveTo>
                    <a:lnTo>
                      <a:pt x="1" y="919"/>
                    </a:lnTo>
                    <a:lnTo>
                      <a:pt x="1250" y="919"/>
                    </a:lnTo>
                    <a:lnTo>
                      <a:pt x="125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32"/>
              <p:cNvSpPr/>
              <p:nvPr/>
            </p:nvSpPr>
            <p:spPr>
              <a:xfrm>
                <a:off x="5887475" y="4316200"/>
                <a:ext cx="29425" cy="21750"/>
              </a:xfrm>
              <a:custGeom>
                <a:avLst/>
                <a:gdLst/>
                <a:ahLst/>
                <a:cxnLst/>
                <a:rect l="l" t="t" r="r" b="b"/>
                <a:pathLst>
                  <a:path w="1177" h="870" extrusionOk="0">
                    <a:moveTo>
                      <a:pt x="1" y="0"/>
                    </a:moveTo>
                    <a:lnTo>
                      <a:pt x="1" y="869"/>
                    </a:lnTo>
                    <a:lnTo>
                      <a:pt x="1176" y="869"/>
                    </a:lnTo>
                    <a:lnTo>
                      <a:pt x="117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32"/>
              <p:cNvSpPr/>
              <p:nvPr/>
            </p:nvSpPr>
            <p:spPr>
              <a:xfrm>
                <a:off x="5960025" y="4261700"/>
                <a:ext cx="14725" cy="10750"/>
              </a:xfrm>
              <a:custGeom>
                <a:avLst/>
                <a:gdLst/>
                <a:ahLst/>
                <a:cxnLst/>
                <a:rect l="l" t="t" r="r" b="b"/>
                <a:pathLst>
                  <a:path w="589" h="430" extrusionOk="0">
                    <a:moveTo>
                      <a:pt x="1" y="1"/>
                    </a:moveTo>
                    <a:lnTo>
                      <a:pt x="1" y="429"/>
                    </a:lnTo>
                    <a:lnTo>
                      <a:pt x="588" y="429"/>
                    </a:lnTo>
                    <a:lnTo>
                      <a:pt x="58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32"/>
              <p:cNvSpPr/>
              <p:nvPr/>
            </p:nvSpPr>
            <p:spPr>
              <a:xfrm>
                <a:off x="5902175" y="4388125"/>
                <a:ext cx="15025" cy="10725"/>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32"/>
              <p:cNvSpPr/>
              <p:nvPr/>
            </p:nvSpPr>
            <p:spPr>
              <a:xfrm>
                <a:off x="5937075" y="4354150"/>
                <a:ext cx="14725" cy="10725"/>
              </a:xfrm>
              <a:custGeom>
                <a:avLst/>
                <a:gdLst/>
                <a:ahLst/>
                <a:cxnLst/>
                <a:rect l="l" t="t" r="r" b="b"/>
                <a:pathLst>
                  <a:path w="589" h="429" extrusionOk="0">
                    <a:moveTo>
                      <a:pt x="0" y="0"/>
                    </a:moveTo>
                    <a:lnTo>
                      <a:pt x="0" y="429"/>
                    </a:lnTo>
                    <a:lnTo>
                      <a:pt x="588" y="429"/>
                    </a:lnTo>
                    <a:lnTo>
                      <a:pt x="58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32"/>
              <p:cNvSpPr/>
              <p:nvPr/>
            </p:nvSpPr>
            <p:spPr>
              <a:xfrm>
                <a:off x="5919325" y="4238125"/>
                <a:ext cx="15025" cy="10750"/>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97" name="Google Shape;897;p32"/>
          <p:cNvSpPr txBox="1">
            <a:spLocks noGrp="1"/>
          </p:cNvSpPr>
          <p:nvPr>
            <p:ph type="ctrTitle"/>
          </p:nvPr>
        </p:nvSpPr>
        <p:spPr>
          <a:xfrm>
            <a:off x="2288000" y="513942"/>
            <a:ext cx="4568100" cy="1186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8800">
                <a:solidFill>
                  <a:schemeClr val="accent6"/>
                </a:solidFill>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898" name="Google Shape;898;p32"/>
          <p:cNvSpPr txBox="1">
            <a:spLocks noGrp="1"/>
          </p:cNvSpPr>
          <p:nvPr>
            <p:ph type="subTitle" idx="1"/>
          </p:nvPr>
        </p:nvSpPr>
        <p:spPr>
          <a:xfrm>
            <a:off x="2288000" y="1413946"/>
            <a:ext cx="4568100" cy="522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None/>
              <a:defRPr sz="2400"/>
            </a:lvl1pPr>
            <a:lvl2pPr lvl="1" algn="ctr" rtl="0">
              <a:lnSpc>
                <a:spcPct val="100000"/>
              </a:lnSpc>
              <a:spcBef>
                <a:spcPts val="0"/>
              </a:spcBef>
              <a:spcAft>
                <a:spcPts val="0"/>
              </a:spcAft>
              <a:buSzPts val="2000"/>
              <a:buNone/>
              <a:defRPr sz="2000"/>
            </a:lvl2pPr>
            <a:lvl3pPr lvl="2" algn="ctr" rtl="0">
              <a:lnSpc>
                <a:spcPct val="100000"/>
              </a:lnSpc>
              <a:spcBef>
                <a:spcPts val="0"/>
              </a:spcBef>
              <a:spcAft>
                <a:spcPts val="0"/>
              </a:spcAft>
              <a:buSzPts val="2000"/>
              <a:buNone/>
              <a:defRPr sz="2000"/>
            </a:lvl3pPr>
            <a:lvl4pPr lvl="3" algn="ctr" rtl="0">
              <a:lnSpc>
                <a:spcPct val="100000"/>
              </a:lnSpc>
              <a:spcBef>
                <a:spcPts val="0"/>
              </a:spcBef>
              <a:spcAft>
                <a:spcPts val="0"/>
              </a:spcAft>
              <a:buSzPts val="2000"/>
              <a:buNone/>
              <a:defRPr sz="2000"/>
            </a:lvl4pPr>
            <a:lvl5pPr lvl="4" algn="ctr" rtl="0">
              <a:lnSpc>
                <a:spcPct val="100000"/>
              </a:lnSpc>
              <a:spcBef>
                <a:spcPts val="0"/>
              </a:spcBef>
              <a:spcAft>
                <a:spcPts val="0"/>
              </a:spcAft>
              <a:buSzPts val="2000"/>
              <a:buNone/>
              <a:defRPr sz="2000"/>
            </a:lvl5pPr>
            <a:lvl6pPr lvl="5" algn="ctr" rtl="0">
              <a:lnSpc>
                <a:spcPct val="100000"/>
              </a:lnSpc>
              <a:spcBef>
                <a:spcPts val="0"/>
              </a:spcBef>
              <a:spcAft>
                <a:spcPts val="0"/>
              </a:spcAft>
              <a:buSzPts val="2000"/>
              <a:buNone/>
              <a:defRPr sz="2000"/>
            </a:lvl6pPr>
            <a:lvl7pPr lvl="6" algn="ctr" rtl="0">
              <a:lnSpc>
                <a:spcPct val="100000"/>
              </a:lnSpc>
              <a:spcBef>
                <a:spcPts val="0"/>
              </a:spcBef>
              <a:spcAft>
                <a:spcPts val="0"/>
              </a:spcAft>
              <a:buSzPts val="2000"/>
              <a:buNone/>
              <a:defRPr sz="2000"/>
            </a:lvl7pPr>
            <a:lvl8pPr lvl="7" algn="ctr" rtl="0">
              <a:lnSpc>
                <a:spcPct val="100000"/>
              </a:lnSpc>
              <a:spcBef>
                <a:spcPts val="0"/>
              </a:spcBef>
              <a:spcAft>
                <a:spcPts val="0"/>
              </a:spcAft>
              <a:buSzPts val="2000"/>
              <a:buNone/>
              <a:defRPr sz="2000"/>
            </a:lvl8pPr>
            <a:lvl9pPr lvl="8" algn="ctr" rtl="0">
              <a:lnSpc>
                <a:spcPct val="100000"/>
              </a:lnSpc>
              <a:spcBef>
                <a:spcPts val="0"/>
              </a:spcBef>
              <a:spcAft>
                <a:spcPts val="0"/>
              </a:spcAft>
              <a:buSzPts val="2000"/>
              <a:buNone/>
              <a:defRPr sz="2000"/>
            </a:lvl9pPr>
          </a:lstStyle>
          <a:p>
            <a:endParaRPr/>
          </a:p>
        </p:txBody>
      </p:sp>
      <p:sp>
        <p:nvSpPr>
          <p:cNvPr id="899" name="Google Shape;899;p32"/>
          <p:cNvSpPr txBox="1"/>
          <p:nvPr/>
        </p:nvSpPr>
        <p:spPr>
          <a:xfrm>
            <a:off x="2755550" y="3471966"/>
            <a:ext cx="3632700" cy="738600"/>
          </a:xfrm>
          <a:prstGeom prst="rect">
            <a:avLst/>
          </a:prstGeom>
          <a:noFill/>
          <a:ln>
            <a:noFill/>
          </a:ln>
        </p:spPr>
        <p:txBody>
          <a:bodyPr spcFirstLastPara="1" wrap="square" lIns="91425" tIns="91425" rIns="91425" bIns="91425" anchor="ctr" anchorCtr="0">
            <a:noAutofit/>
          </a:bodyPr>
          <a:lstStyle/>
          <a:p>
            <a:pPr marL="0" lvl="0" indent="0" algn="ctr" rtl="0">
              <a:spcBef>
                <a:spcPts val="300"/>
              </a:spcBef>
              <a:spcAft>
                <a:spcPts val="0"/>
              </a:spcAft>
              <a:buNone/>
            </a:pPr>
            <a:r>
              <a:rPr lang="en" sz="1300">
                <a:solidFill>
                  <a:schemeClr val="dk2"/>
                </a:solidFill>
                <a:latin typeface="Assistant Medium"/>
                <a:ea typeface="Assistant Medium"/>
                <a:cs typeface="Assistant Medium"/>
                <a:sym typeface="Assistant Medium"/>
              </a:rPr>
              <a:t>CREDITS: This presentation template was created by </a:t>
            </a:r>
            <a:r>
              <a:rPr lang="en" sz="1300" b="1">
                <a:solidFill>
                  <a:schemeClr val="dk2"/>
                </a:solidFill>
                <a:uFill>
                  <a:noFill/>
                </a:uFill>
                <a:latin typeface="Assistant"/>
                <a:ea typeface="Assistant"/>
                <a:cs typeface="Assistant"/>
                <a:sym typeface="Assistant"/>
                <a:hlinkClick r:id="rId2">
                  <a:extLst>
                    <a:ext uri="{A12FA001-AC4F-418D-AE19-62706E023703}">
                      <ahyp:hlinkClr xmlns:ahyp="http://schemas.microsoft.com/office/drawing/2018/hyperlinkcolor" xmlns="" val="tx"/>
                    </a:ext>
                  </a:extLst>
                </a:hlinkClick>
              </a:rPr>
              <a:t>Slidesgo</a:t>
            </a:r>
            <a:r>
              <a:rPr lang="en" sz="1300">
                <a:solidFill>
                  <a:schemeClr val="dk2"/>
                </a:solidFill>
                <a:latin typeface="Assistant Medium"/>
                <a:ea typeface="Assistant Medium"/>
                <a:cs typeface="Assistant Medium"/>
                <a:sym typeface="Assistant Medium"/>
              </a:rPr>
              <a:t>, including icons by </a:t>
            </a:r>
            <a:r>
              <a:rPr lang="en" sz="1300" b="1">
                <a:solidFill>
                  <a:schemeClr val="dk2"/>
                </a:solidFill>
                <a:uFill>
                  <a:noFill/>
                </a:uFill>
                <a:latin typeface="Assistant"/>
                <a:ea typeface="Assistant"/>
                <a:cs typeface="Assistant"/>
                <a:sym typeface="Assistant"/>
                <a:hlinkClick r:id="rId3">
                  <a:extLst>
                    <a:ext uri="{A12FA001-AC4F-418D-AE19-62706E023703}">
                      <ahyp:hlinkClr xmlns:ahyp="http://schemas.microsoft.com/office/drawing/2018/hyperlinkcolor" xmlns="" val="tx"/>
                    </a:ext>
                  </a:extLst>
                </a:hlinkClick>
              </a:rPr>
              <a:t>Flaticon</a:t>
            </a:r>
            <a:r>
              <a:rPr lang="en" sz="1300">
                <a:solidFill>
                  <a:schemeClr val="dk2"/>
                </a:solidFill>
                <a:latin typeface="Assistant Medium"/>
                <a:ea typeface="Assistant Medium"/>
                <a:cs typeface="Assistant Medium"/>
                <a:sym typeface="Assistant Medium"/>
              </a:rPr>
              <a:t>, infographics &amp; images by </a:t>
            </a:r>
            <a:r>
              <a:rPr lang="en" sz="1300" b="1">
                <a:solidFill>
                  <a:schemeClr val="dk2"/>
                </a:solidFill>
                <a:uFill>
                  <a:noFill/>
                </a:uFill>
                <a:latin typeface="Assistant"/>
                <a:ea typeface="Assistant"/>
                <a:cs typeface="Assistant"/>
                <a:sym typeface="Assistant"/>
                <a:hlinkClick r:id="rId4">
                  <a:extLst>
                    <a:ext uri="{A12FA001-AC4F-418D-AE19-62706E023703}">
                      <ahyp:hlinkClr xmlns:ahyp="http://schemas.microsoft.com/office/drawing/2018/hyperlinkcolor" xmlns="" val="tx"/>
                    </a:ext>
                  </a:extLst>
                </a:hlinkClick>
              </a:rPr>
              <a:t>Freepik</a:t>
            </a:r>
            <a:endParaRPr sz="1300" b="1">
              <a:solidFill>
                <a:schemeClr val="dk2"/>
              </a:solidFill>
              <a:latin typeface="Assistant"/>
              <a:ea typeface="Assistant"/>
              <a:cs typeface="Assistant"/>
              <a:sym typeface="Assistant"/>
            </a:endParaRPr>
          </a:p>
        </p:txBody>
      </p:sp>
      <p:sp>
        <p:nvSpPr>
          <p:cNvPr id="900" name="Google Shape;900;p32"/>
          <p:cNvSpPr txBox="1">
            <a:spLocks noGrp="1"/>
          </p:cNvSpPr>
          <p:nvPr>
            <p:ph type="subTitle" idx="2"/>
          </p:nvPr>
        </p:nvSpPr>
        <p:spPr>
          <a:xfrm>
            <a:off x="2757325" y="1998963"/>
            <a:ext cx="3629400" cy="748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6D471-1D4A-4A93-8DC4-6EC44FFF715C}"/>
              </a:ext>
            </a:extLst>
          </p:cNvPr>
          <p:cNvSpPr>
            <a:spLocks noGrp="1"/>
          </p:cNvSpPr>
          <p:nvPr>
            <p:ph type="dt" sz="half" idx="10"/>
          </p:nvPr>
        </p:nvSpPr>
        <p:spPr/>
        <p:txBody>
          <a:bodyPr/>
          <a:lstStyle/>
          <a:p>
            <a:fld id="{2B8C012C-B1B7-47F6-B168-A941E97A73A9}" type="datetimeFigureOut">
              <a:rPr lang="en-US" smtClean="0"/>
              <a:t>4/6/2023</a:t>
            </a:fld>
            <a:endParaRPr lang="en-US"/>
          </a:p>
        </p:txBody>
      </p:sp>
      <p:sp>
        <p:nvSpPr>
          <p:cNvPr id="5" name="Footer Placeholder 4">
            <a:extLst>
              <a:ext uri="{FF2B5EF4-FFF2-40B4-BE49-F238E27FC236}">
                <a16:creationId xmlns:a16="http://schemas.microsoft.com/office/drawing/2014/main" id="{A8EF56D3-DE4D-452A-8EDB-00A20AD178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3EE1EB-0B3D-4FD7-B6AB-2BD17542B6F9}"/>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3928496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AF01F-173B-42F4-B79E-090D56ACB129}"/>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FF68C77-CBFA-461F-A51E-325EB95509C8}"/>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1E92DB-083F-452B-B9A8-07F35FD158ED}"/>
              </a:ext>
            </a:extLst>
          </p:cNvPr>
          <p:cNvSpPr>
            <a:spLocks noGrp="1"/>
          </p:cNvSpPr>
          <p:nvPr>
            <p:ph type="dt" sz="half" idx="10"/>
          </p:nvPr>
        </p:nvSpPr>
        <p:spPr/>
        <p:txBody>
          <a:bodyPr/>
          <a:lstStyle/>
          <a:p>
            <a:fld id="{2B8C012C-B1B7-47F6-B168-A941E97A73A9}" type="datetimeFigureOut">
              <a:rPr lang="en-US" smtClean="0"/>
              <a:t>4/6/2023</a:t>
            </a:fld>
            <a:endParaRPr lang="en-US"/>
          </a:p>
        </p:txBody>
      </p:sp>
      <p:sp>
        <p:nvSpPr>
          <p:cNvPr id="5" name="Footer Placeholder 4">
            <a:extLst>
              <a:ext uri="{FF2B5EF4-FFF2-40B4-BE49-F238E27FC236}">
                <a16:creationId xmlns:a16="http://schemas.microsoft.com/office/drawing/2014/main" id="{30284B60-C1EA-4B69-AA90-8F1E5FB94E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62BA63-766D-48C7-962C-260FED02AE2A}"/>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08611456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300A1-412B-4D8E-A682-9491921A938C}"/>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449AE0-B2AB-4AC5-AD17-D5485CF0B2AA}"/>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4E3E69-8221-46DF-8417-9117474D9337}"/>
              </a:ext>
            </a:extLst>
          </p:cNvPr>
          <p:cNvSpPr>
            <a:spLocks noGrp="1"/>
          </p:cNvSpPr>
          <p:nvPr>
            <p:ph type="dt" sz="half" idx="10"/>
          </p:nvPr>
        </p:nvSpPr>
        <p:spPr/>
        <p:txBody>
          <a:bodyPr/>
          <a:lstStyle/>
          <a:p>
            <a:fld id="{2B8C012C-B1B7-47F6-B168-A941E97A73A9}" type="datetimeFigureOut">
              <a:rPr lang="en-US" smtClean="0"/>
              <a:t>4/6/2023</a:t>
            </a:fld>
            <a:endParaRPr lang="en-US"/>
          </a:p>
        </p:txBody>
      </p:sp>
      <p:sp>
        <p:nvSpPr>
          <p:cNvPr id="6" name="Footer Placeholder 5">
            <a:extLst>
              <a:ext uri="{FF2B5EF4-FFF2-40B4-BE49-F238E27FC236}">
                <a16:creationId xmlns:a16="http://schemas.microsoft.com/office/drawing/2014/main" id="{AC0CA87B-A6B0-4084-8ABD-22FC70DE92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9FFCA0-2136-413A-9FC4-8666492A9DFA}"/>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115962821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C1165-B1EA-4947-A1FB-D9CF6BE2F7B1}"/>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949C6E-764C-4F36-94CB-FE2A2DF8CB5A}"/>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9A9B79E8-DF7C-4EBB-9F3B-6BE1496FD9D6}"/>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2F9A33-7E46-4A42-A0A4-E18DB17B89B9}"/>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468AAA32-05F2-47FB-B9B2-30397B27C752}"/>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AE778-A2FD-4AD5-B23E-61A0D2506CB5}"/>
              </a:ext>
            </a:extLst>
          </p:cNvPr>
          <p:cNvSpPr>
            <a:spLocks noGrp="1"/>
          </p:cNvSpPr>
          <p:nvPr>
            <p:ph type="dt" sz="half" idx="10"/>
          </p:nvPr>
        </p:nvSpPr>
        <p:spPr/>
        <p:txBody>
          <a:bodyPr/>
          <a:lstStyle/>
          <a:p>
            <a:fld id="{2B8C012C-B1B7-47F6-B168-A941E97A73A9}" type="datetimeFigureOut">
              <a:rPr lang="en-US" smtClean="0"/>
              <a:t>4/6/2023</a:t>
            </a:fld>
            <a:endParaRPr lang="en-US"/>
          </a:p>
        </p:txBody>
      </p:sp>
      <p:sp>
        <p:nvSpPr>
          <p:cNvPr id="8" name="Footer Placeholder 7">
            <a:extLst>
              <a:ext uri="{FF2B5EF4-FFF2-40B4-BE49-F238E27FC236}">
                <a16:creationId xmlns:a16="http://schemas.microsoft.com/office/drawing/2014/main" id="{DAF383F0-95C5-45CA-90E7-CB2237487A1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417D151-FD6A-419A-A7B0-CA8BE2A25AE0}"/>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47867990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917F9D-08A6-466A-864D-D2F376CC9B1C}"/>
              </a:ext>
            </a:extLst>
          </p:cNvPr>
          <p:cNvSpPr>
            <a:spLocks noGrp="1"/>
          </p:cNvSpPr>
          <p:nvPr>
            <p:ph type="dt" sz="half" idx="10"/>
          </p:nvPr>
        </p:nvSpPr>
        <p:spPr/>
        <p:txBody>
          <a:bodyPr/>
          <a:lstStyle/>
          <a:p>
            <a:fld id="{2B8C012C-B1B7-47F6-B168-A941E97A73A9}" type="datetimeFigureOut">
              <a:rPr lang="en-US" smtClean="0"/>
              <a:t>4/6/2023</a:t>
            </a:fld>
            <a:endParaRPr lang="en-US"/>
          </a:p>
        </p:txBody>
      </p:sp>
      <p:sp>
        <p:nvSpPr>
          <p:cNvPr id="4" name="Footer Placeholder 3">
            <a:extLst>
              <a:ext uri="{FF2B5EF4-FFF2-40B4-BE49-F238E27FC236}">
                <a16:creationId xmlns:a16="http://schemas.microsoft.com/office/drawing/2014/main" id="{4EDF56FB-BF1A-451B-AFCC-8E5E82A91C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85A4458-ED35-410C-9316-3AE12AF06960}"/>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23554048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6121E3-1542-49D2-AFE7-215B078A3D88}"/>
              </a:ext>
            </a:extLst>
          </p:cNvPr>
          <p:cNvSpPr>
            <a:spLocks noGrp="1"/>
          </p:cNvSpPr>
          <p:nvPr>
            <p:ph type="dt" sz="half" idx="10"/>
          </p:nvPr>
        </p:nvSpPr>
        <p:spPr/>
        <p:txBody>
          <a:bodyPr/>
          <a:lstStyle/>
          <a:p>
            <a:fld id="{2B8C012C-B1B7-47F6-B168-A941E97A73A9}" type="datetimeFigureOut">
              <a:rPr lang="en-US" smtClean="0"/>
              <a:t>4/6/2023</a:t>
            </a:fld>
            <a:endParaRPr lang="en-US"/>
          </a:p>
        </p:txBody>
      </p:sp>
      <p:sp>
        <p:nvSpPr>
          <p:cNvPr id="3" name="Footer Placeholder 2">
            <a:extLst>
              <a:ext uri="{FF2B5EF4-FFF2-40B4-BE49-F238E27FC236}">
                <a16:creationId xmlns:a16="http://schemas.microsoft.com/office/drawing/2014/main" id="{4DB79D1B-E5A5-4FF6-B1AF-3C1CE82BE9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A32E8B-A5B1-45B5-9A9F-B5EF9E6E9FE5}"/>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77728080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4EF36-1426-4285-828F-C8CFBFE984EE}"/>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AD2C0F19-B360-4B7D-8B84-54564343E2E8}"/>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61CC49-77D0-4E31-A9D2-D30F8EDAEAD1}"/>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22AB92D8-AB77-44F5-B9DD-F7A3C2F6314E}"/>
              </a:ext>
            </a:extLst>
          </p:cNvPr>
          <p:cNvSpPr>
            <a:spLocks noGrp="1"/>
          </p:cNvSpPr>
          <p:nvPr>
            <p:ph type="dt" sz="half" idx="10"/>
          </p:nvPr>
        </p:nvSpPr>
        <p:spPr/>
        <p:txBody>
          <a:bodyPr/>
          <a:lstStyle/>
          <a:p>
            <a:fld id="{2B8C012C-B1B7-47F6-B168-A941E97A73A9}" type="datetimeFigureOut">
              <a:rPr lang="en-US" smtClean="0"/>
              <a:t>4/6/2023</a:t>
            </a:fld>
            <a:endParaRPr lang="en-US"/>
          </a:p>
        </p:txBody>
      </p:sp>
      <p:sp>
        <p:nvSpPr>
          <p:cNvPr id="6" name="Footer Placeholder 5">
            <a:extLst>
              <a:ext uri="{FF2B5EF4-FFF2-40B4-BE49-F238E27FC236}">
                <a16:creationId xmlns:a16="http://schemas.microsoft.com/office/drawing/2014/main" id="{DF0A841E-88D4-4D0A-97C4-E4897B6185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54F814-BBE2-4CE3-B3C8-C4A938E78189}"/>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87403422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47E2-3FF2-44B7-B10F-3C06FDF7CF6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C9E9FEF-3FB3-4E4C-A935-958BA93288C4}"/>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19F12C7B-8B90-4958-A986-27D36990BDAA}"/>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494EFE80-B253-4A84-BE72-FE1337473454}"/>
              </a:ext>
            </a:extLst>
          </p:cNvPr>
          <p:cNvSpPr>
            <a:spLocks noGrp="1"/>
          </p:cNvSpPr>
          <p:nvPr>
            <p:ph type="dt" sz="half" idx="10"/>
          </p:nvPr>
        </p:nvSpPr>
        <p:spPr/>
        <p:txBody>
          <a:bodyPr/>
          <a:lstStyle/>
          <a:p>
            <a:fld id="{2B8C012C-B1B7-47F6-B168-A941E97A73A9}" type="datetimeFigureOut">
              <a:rPr lang="en-US" smtClean="0"/>
              <a:t>4/6/2023</a:t>
            </a:fld>
            <a:endParaRPr lang="en-US"/>
          </a:p>
        </p:txBody>
      </p:sp>
      <p:sp>
        <p:nvSpPr>
          <p:cNvPr id="6" name="Footer Placeholder 5">
            <a:extLst>
              <a:ext uri="{FF2B5EF4-FFF2-40B4-BE49-F238E27FC236}">
                <a16:creationId xmlns:a16="http://schemas.microsoft.com/office/drawing/2014/main" id="{5A70AA07-12BD-4E8C-B324-9F0CBE23C2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AF4ED2-925B-495F-9A04-20C40D1E41A5}"/>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3218325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DC22C-267E-4ADC-AF05-BEB721900345}"/>
              </a:ext>
            </a:extLst>
          </p:cNvPr>
          <p:cNvSpPr>
            <a:spLocks noGrp="1"/>
          </p:cNvSpPr>
          <p:nvPr>
            <p:ph type="dt" sz="half" idx="10"/>
          </p:nvPr>
        </p:nvSpPr>
        <p:spPr/>
        <p:txBody>
          <a:bodyPr/>
          <a:lstStyle/>
          <a:p>
            <a:fld id="{2B8C012C-B1B7-47F6-B168-A941E97A73A9}" type="datetimeFigureOut">
              <a:rPr lang="en-US" smtClean="0"/>
              <a:t>4/6/2023</a:t>
            </a:fld>
            <a:endParaRPr lang="en-US"/>
          </a:p>
        </p:txBody>
      </p:sp>
      <p:sp>
        <p:nvSpPr>
          <p:cNvPr id="5" name="Footer Placeholder 4">
            <a:extLst>
              <a:ext uri="{FF2B5EF4-FFF2-40B4-BE49-F238E27FC236}">
                <a16:creationId xmlns:a16="http://schemas.microsoft.com/office/drawing/2014/main" id="{DAACB2E6-036D-489B-AF95-7F191F4094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6DBCEB-45FD-4CA2-89E1-0743C2C24118}"/>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58451732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BF1447-7437-45B5-955F-F450CFC6FBBF}"/>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DF0BE9-59DA-4877-8D0D-735633F5CFFB}"/>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9A8181-2D82-4E5A-A55B-C3850F308871}"/>
              </a:ext>
            </a:extLst>
          </p:cNvPr>
          <p:cNvSpPr>
            <a:spLocks noGrp="1"/>
          </p:cNvSpPr>
          <p:nvPr>
            <p:ph type="dt" sz="half" idx="10"/>
          </p:nvPr>
        </p:nvSpPr>
        <p:spPr/>
        <p:txBody>
          <a:bodyPr/>
          <a:lstStyle/>
          <a:p>
            <a:fld id="{2B8C012C-B1B7-47F6-B168-A941E97A73A9}" type="datetimeFigureOut">
              <a:rPr lang="en-US" smtClean="0"/>
              <a:t>4/6/2023</a:t>
            </a:fld>
            <a:endParaRPr lang="en-US"/>
          </a:p>
        </p:txBody>
      </p:sp>
      <p:sp>
        <p:nvSpPr>
          <p:cNvPr id="5" name="Footer Placeholder 4">
            <a:extLst>
              <a:ext uri="{FF2B5EF4-FFF2-40B4-BE49-F238E27FC236}">
                <a16:creationId xmlns:a16="http://schemas.microsoft.com/office/drawing/2014/main" id="{E06443D1-9D50-4347-8EF4-C71123BDF4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7B7A19-FC92-4734-BBA7-FBC0512D2753}"/>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12613158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CUSTOM_8">
    <p:spTree>
      <p:nvGrpSpPr>
        <p:cNvPr id="1" name="Shape 901"/>
        <p:cNvGrpSpPr/>
        <p:nvPr/>
      </p:nvGrpSpPr>
      <p:grpSpPr>
        <a:xfrm>
          <a:off x="0" y="0"/>
          <a:ext cx="0" cy="0"/>
          <a:chOff x="0" y="0"/>
          <a:chExt cx="0" cy="0"/>
        </a:xfrm>
      </p:grpSpPr>
      <p:grpSp>
        <p:nvGrpSpPr>
          <p:cNvPr id="902" name="Google Shape;902;p33"/>
          <p:cNvGrpSpPr/>
          <p:nvPr/>
        </p:nvGrpSpPr>
        <p:grpSpPr>
          <a:xfrm>
            <a:off x="-4470013" y="-668750"/>
            <a:ext cx="15657196" cy="7403078"/>
            <a:chOff x="-4470013" y="-668750"/>
            <a:chExt cx="15657196" cy="7403078"/>
          </a:xfrm>
        </p:grpSpPr>
        <p:sp>
          <p:nvSpPr>
            <p:cNvPr id="903" name="Google Shape;903;p33"/>
            <p:cNvSpPr/>
            <p:nvPr/>
          </p:nvSpPr>
          <p:spPr>
            <a:xfrm rot="9794316">
              <a:off x="-4339544" y="4242932"/>
              <a:ext cx="5568199" cy="1725146"/>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4" name="Google Shape;904;p33"/>
            <p:cNvGrpSpPr/>
            <p:nvPr/>
          </p:nvGrpSpPr>
          <p:grpSpPr>
            <a:xfrm>
              <a:off x="7571490" y="4335248"/>
              <a:ext cx="2795340" cy="1885492"/>
              <a:chOff x="965100" y="1428788"/>
              <a:chExt cx="1354200" cy="913425"/>
            </a:xfrm>
          </p:grpSpPr>
          <p:sp>
            <p:nvSpPr>
              <p:cNvPr id="905" name="Google Shape;905;p33"/>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33"/>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3"/>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3"/>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3"/>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0" name="Google Shape;910;p33"/>
            <p:cNvGrpSpPr/>
            <p:nvPr/>
          </p:nvGrpSpPr>
          <p:grpSpPr>
            <a:xfrm>
              <a:off x="-3230997" y="-668750"/>
              <a:ext cx="4020585" cy="3545433"/>
              <a:chOff x="-2417677" y="2452996"/>
              <a:chExt cx="5416388" cy="4776280"/>
            </a:xfrm>
          </p:grpSpPr>
          <p:grpSp>
            <p:nvGrpSpPr>
              <p:cNvPr id="911" name="Google Shape;911;p33"/>
              <p:cNvGrpSpPr/>
              <p:nvPr/>
            </p:nvGrpSpPr>
            <p:grpSpPr>
              <a:xfrm>
                <a:off x="415116" y="4353695"/>
                <a:ext cx="451070" cy="303924"/>
                <a:chOff x="5850477" y="3901125"/>
                <a:chExt cx="127450" cy="85874"/>
              </a:xfrm>
            </p:grpSpPr>
            <p:sp>
              <p:nvSpPr>
                <p:cNvPr id="912" name="Google Shape;912;p3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33"/>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33"/>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3"/>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3"/>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3"/>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8" name="Google Shape;918;p33"/>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9" name="Google Shape;919;p33"/>
              <p:cNvGrpSpPr/>
              <p:nvPr/>
            </p:nvGrpSpPr>
            <p:grpSpPr>
              <a:xfrm>
                <a:off x="-2417677" y="2452996"/>
                <a:ext cx="5416388" cy="4776280"/>
                <a:chOff x="3141775" y="2797950"/>
                <a:chExt cx="2059150" cy="1815800"/>
              </a:xfrm>
            </p:grpSpPr>
            <p:sp>
              <p:nvSpPr>
                <p:cNvPr id="920" name="Google Shape;920;p33"/>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3"/>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3"/>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3"/>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3"/>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3"/>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3"/>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33"/>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33"/>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29" name="Google Shape;929;p33"/>
            <p:cNvSpPr/>
            <p:nvPr/>
          </p:nvSpPr>
          <p:spPr>
            <a:xfrm rot="10620205">
              <a:off x="7646401"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E8AFF1FC-8BB6-4DBB-9940-F696B5579502}" type="datetimeFigureOut">
              <a:rPr lang="en-US" smtClean="0"/>
              <a:t>4/6/2023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234233135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t>4/6/2023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235148087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8AFF1FC-8BB6-4DBB-9940-F696B5579502}" type="datetimeFigureOut">
              <a:rPr lang="en-US" smtClean="0"/>
              <a:t>4/6/2023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92874918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AFF1FC-8BB6-4DBB-9940-F696B5579502}" type="datetimeFigureOut">
              <a:rPr lang="en-US" smtClean="0"/>
              <a:t>4/6/2023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321710903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AFF1FC-8BB6-4DBB-9940-F696B5579502}" type="datetimeFigureOut">
              <a:rPr lang="en-US" smtClean="0"/>
              <a:t>4/6/2023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228055974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AFF1FC-8BB6-4DBB-9940-F696B5579502}" type="datetimeFigureOut">
              <a:rPr lang="en-US" smtClean="0"/>
              <a:t>4/6/2023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286910925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AFF1FC-8BB6-4DBB-9940-F696B5579502}" type="datetimeFigureOut">
              <a:rPr lang="en-US" smtClean="0"/>
              <a:t>4/6/2023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97510097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t>4/6/2023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304853423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t>4/6/2023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26240427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t>4/6/2023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34205393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2">
  <p:cSld name="CUSTOM_9">
    <p:spTree>
      <p:nvGrpSpPr>
        <p:cNvPr id="1" name="Shape 930"/>
        <p:cNvGrpSpPr/>
        <p:nvPr/>
      </p:nvGrpSpPr>
      <p:grpSpPr>
        <a:xfrm>
          <a:off x="0" y="0"/>
          <a:ext cx="0" cy="0"/>
          <a:chOff x="0" y="0"/>
          <a:chExt cx="0" cy="0"/>
        </a:xfrm>
      </p:grpSpPr>
      <p:grpSp>
        <p:nvGrpSpPr>
          <p:cNvPr id="931" name="Google Shape;931;p34"/>
          <p:cNvGrpSpPr/>
          <p:nvPr/>
        </p:nvGrpSpPr>
        <p:grpSpPr>
          <a:xfrm>
            <a:off x="-1614447" y="-668745"/>
            <a:ext cx="12693753" cy="6889485"/>
            <a:chOff x="-1614447" y="-668745"/>
            <a:chExt cx="12693753" cy="6889485"/>
          </a:xfrm>
        </p:grpSpPr>
        <p:grpSp>
          <p:nvGrpSpPr>
            <p:cNvPr id="932" name="Google Shape;932;p34"/>
            <p:cNvGrpSpPr/>
            <p:nvPr/>
          </p:nvGrpSpPr>
          <p:grpSpPr>
            <a:xfrm>
              <a:off x="-1614447" y="4335248"/>
              <a:ext cx="2795340" cy="1885492"/>
              <a:chOff x="965100" y="1428788"/>
              <a:chExt cx="1354200" cy="913425"/>
            </a:xfrm>
          </p:grpSpPr>
          <p:sp>
            <p:nvSpPr>
              <p:cNvPr id="933" name="Google Shape;933;p34"/>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4"/>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4"/>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4"/>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4"/>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8" name="Google Shape;938;p34"/>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4"/>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t>4/6/2023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27231002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1"/>
        </a:solidFill>
        <a:effectLst/>
      </p:bgPr>
    </p:bg>
    <p:spTree>
      <p:nvGrpSpPr>
        <p:cNvPr id="1" name="Shape 8"/>
        <p:cNvGrpSpPr/>
        <p:nvPr/>
      </p:nvGrpSpPr>
      <p:grpSpPr>
        <a:xfrm>
          <a:off x="0" y="0"/>
          <a:ext cx="0" cy="0"/>
          <a:chOff x="0" y="0"/>
          <a:chExt cx="0" cy="0"/>
        </a:xfrm>
      </p:grpSpPr>
      <p:sp>
        <p:nvSpPr>
          <p:cNvPr id="9" name="Google Shape;9;p2"/>
          <p:cNvSpPr/>
          <p:nvPr/>
        </p:nvSpPr>
        <p:spPr>
          <a:xfrm>
            <a:off x="-290599" y="861216"/>
            <a:ext cx="3194167" cy="3237462"/>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rgbClr val="FAD2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390250" y="-187325"/>
            <a:ext cx="3938217" cy="4312260"/>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6657300" y="1376075"/>
            <a:ext cx="2725368" cy="2988004"/>
          </a:xfrm>
          <a:custGeom>
            <a:avLst/>
            <a:gdLst/>
            <a:ahLst/>
            <a:cxnLst/>
            <a:rect l="l" t="t" r="r" b="b"/>
            <a:pathLst>
              <a:path w="92905" h="101858" extrusionOk="0">
                <a:moveTo>
                  <a:pt x="89371" y="1"/>
                </a:moveTo>
                <a:cubicBezTo>
                  <a:pt x="88352" y="1"/>
                  <a:pt x="87320" y="555"/>
                  <a:pt x="86596" y="1943"/>
                </a:cubicBezTo>
                <a:cubicBezTo>
                  <a:pt x="84603" y="5762"/>
                  <a:pt x="81782" y="6093"/>
                  <a:pt x="78959" y="7256"/>
                </a:cubicBezTo>
                <a:cubicBezTo>
                  <a:pt x="76136" y="8419"/>
                  <a:pt x="75804" y="10079"/>
                  <a:pt x="75140" y="11420"/>
                </a:cubicBezTo>
                <a:cubicBezTo>
                  <a:pt x="74699" y="12309"/>
                  <a:pt x="73891" y="13184"/>
                  <a:pt x="72181" y="13184"/>
                </a:cubicBezTo>
                <a:cubicBezTo>
                  <a:pt x="71318" y="13184"/>
                  <a:pt x="70224" y="12961"/>
                  <a:pt x="68831" y="12404"/>
                </a:cubicBezTo>
                <a:cubicBezTo>
                  <a:pt x="67230" y="11763"/>
                  <a:pt x="65703" y="11419"/>
                  <a:pt x="64202" y="11419"/>
                </a:cubicBezTo>
                <a:cubicBezTo>
                  <a:pt x="61813" y="11419"/>
                  <a:pt x="59490" y="12292"/>
                  <a:pt x="57043" y="14230"/>
                </a:cubicBezTo>
                <a:cubicBezTo>
                  <a:pt x="53057" y="17384"/>
                  <a:pt x="56710" y="20871"/>
                  <a:pt x="51730" y="21203"/>
                </a:cubicBezTo>
                <a:cubicBezTo>
                  <a:pt x="46749" y="21536"/>
                  <a:pt x="45254" y="21868"/>
                  <a:pt x="45254" y="21868"/>
                </a:cubicBezTo>
                <a:cubicBezTo>
                  <a:pt x="39278" y="22365"/>
                  <a:pt x="41105" y="26848"/>
                  <a:pt x="41270" y="30169"/>
                </a:cubicBezTo>
                <a:cubicBezTo>
                  <a:pt x="41436" y="33489"/>
                  <a:pt x="35791" y="33323"/>
                  <a:pt x="33633" y="33988"/>
                </a:cubicBezTo>
                <a:cubicBezTo>
                  <a:pt x="31475" y="34652"/>
                  <a:pt x="32969" y="36644"/>
                  <a:pt x="31475" y="37142"/>
                </a:cubicBezTo>
                <a:cubicBezTo>
                  <a:pt x="29980" y="37640"/>
                  <a:pt x="28984" y="38304"/>
                  <a:pt x="27821" y="38969"/>
                </a:cubicBezTo>
                <a:cubicBezTo>
                  <a:pt x="26659" y="39633"/>
                  <a:pt x="23505" y="38969"/>
                  <a:pt x="21679" y="41542"/>
                </a:cubicBezTo>
                <a:cubicBezTo>
                  <a:pt x="19852" y="44115"/>
                  <a:pt x="21346" y="46605"/>
                  <a:pt x="22176" y="48017"/>
                </a:cubicBezTo>
                <a:cubicBezTo>
                  <a:pt x="22945" y="49323"/>
                  <a:pt x="26838" y="51125"/>
                  <a:pt x="24789" y="51125"/>
                </a:cubicBezTo>
                <a:cubicBezTo>
                  <a:pt x="24623" y="51125"/>
                  <a:pt x="24418" y="51113"/>
                  <a:pt x="24169" y="51088"/>
                </a:cubicBezTo>
                <a:cubicBezTo>
                  <a:pt x="24046" y="51076"/>
                  <a:pt x="23927" y="51070"/>
                  <a:pt x="23810" y="51070"/>
                </a:cubicBezTo>
                <a:cubicBezTo>
                  <a:pt x="20788" y="51070"/>
                  <a:pt x="20018" y="55073"/>
                  <a:pt x="20018" y="55073"/>
                </a:cubicBezTo>
                <a:cubicBezTo>
                  <a:pt x="19841" y="55029"/>
                  <a:pt x="19684" y="55008"/>
                  <a:pt x="19544" y="55008"/>
                </a:cubicBezTo>
                <a:cubicBezTo>
                  <a:pt x="18113" y="55008"/>
                  <a:pt x="18552" y="57183"/>
                  <a:pt x="18855" y="58394"/>
                </a:cubicBezTo>
                <a:cubicBezTo>
                  <a:pt x="19188" y="59721"/>
                  <a:pt x="16198" y="60385"/>
                  <a:pt x="12474" y="63208"/>
                </a:cubicBezTo>
                <a:cubicBezTo>
                  <a:pt x="8749" y="66031"/>
                  <a:pt x="10069" y="69105"/>
                  <a:pt x="11965" y="71309"/>
                </a:cubicBezTo>
                <a:cubicBezTo>
                  <a:pt x="13861" y="73514"/>
                  <a:pt x="8963" y="74967"/>
                  <a:pt x="4482" y="78702"/>
                </a:cubicBezTo>
                <a:cubicBezTo>
                  <a:pt x="1" y="82435"/>
                  <a:pt x="11716" y="93072"/>
                  <a:pt x="11716" y="93072"/>
                </a:cubicBezTo>
                <a:cubicBezTo>
                  <a:pt x="13421" y="100139"/>
                  <a:pt x="33124" y="101857"/>
                  <a:pt x="51890" y="101857"/>
                </a:cubicBezTo>
                <a:cubicBezTo>
                  <a:pt x="69664" y="101857"/>
                  <a:pt x="86596" y="100315"/>
                  <a:pt x="86596" y="100315"/>
                </a:cubicBezTo>
                <a:cubicBezTo>
                  <a:pt x="86596" y="100315"/>
                  <a:pt x="92905" y="6591"/>
                  <a:pt x="92905" y="3603"/>
                </a:cubicBezTo>
                <a:cubicBezTo>
                  <a:pt x="92905" y="1701"/>
                  <a:pt x="91156" y="1"/>
                  <a:pt x="89371" y="1"/>
                </a:cubicBezTo>
                <a:close/>
              </a:path>
            </a:pathLst>
          </a:custGeom>
          <a:solidFill>
            <a:srgbClr val="FAD2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p:cNvGrpSpPr/>
          <p:nvPr/>
        </p:nvGrpSpPr>
        <p:grpSpPr>
          <a:xfrm>
            <a:off x="-290605" y="2787512"/>
            <a:ext cx="5669442" cy="1879553"/>
            <a:chOff x="1156025" y="3122250"/>
            <a:chExt cx="4047000" cy="1341675"/>
          </a:xfrm>
        </p:grpSpPr>
        <p:sp>
          <p:nvSpPr>
            <p:cNvPr id="13" name="Google Shape;13;p2"/>
            <p:cNvSpPr/>
            <p:nvPr/>
          </p:nvSpPr>
          <p:spPr>
            <a:xfrm>
              <a:off x="2625400" y="3426850"/>
              <a:ext cx="2577625" cy="1002875"/>
            </a:xfrm>
            <a:custGeom>
              <a:avLst/>
              <a:gdLst/>
              <a:ahLst/>
              <a:cxnLst/>
              <a:rect l="l" t="t" r="r" b="b"/>
              <a:pathLst>
                <a:path w="103105" h="40115" extrusionOk="0">
                  <a:moveTo>
                    <a:pt x="54820" y="0"/>
                  </a:moveTo>
                  <a:cubicBezTo>
                    <a:pt x="54111" y="0"/>
                    <a:pt x="52785" y="470"/>
                    <a:pt x="51590" y="1140"/>
                  </a:cubicBezTo>
                  <a:cubicBezTo>
                    <a:pt x="50258" y="1887"/>
                    <a:pt x="42835" y="2759"/>
                    <a:pt x="39474" y="3879"/>
                  </a:cubicBezTo>
                  <a:cubicBezTo>
                    <a:pt x="36112" y="5000"/>
                    <a:pt x="23659" y="9235"/>
                    <a:pt x="23659" y="9235"/>
                  </a:cubicBezTo>
                  <a:cubicBezTo>
                    <a:pt x="23659" y="9235"/>
                    <a:pt x="22607" y="9024"/>
                    <a:pt x="21346" y="9024"/>
                  </a:cubicBezTo>
                  <a:cubicBezTo>
                    <a:pt x="20926" y="9024"/>
                    <a:pt x="20483" y="9048"/>
                    <a:pt x="20048" y="9110"/>
                  </a:cubicBezTo>
                  <a:cubicBezTo>
                    <a:pt x="18304" y="9360"/>
                    <a:pt x="15565" y="10107"/>
                    <a:pt x="15565" y="10107"/>
                  </a:cubicBezTo>
                  <a:cubicBezTo>
                    <a:pt x="13573" y="10107"/>
                    <a:pt x="1" y="6744"/>
                    <a:pt x="1" y="6744"/>
                  </a:cubicBezTo>
                  <a:lnTo>
                    <a:pt x="1" y="6744"/>
                  </a:lnTo>
                  <a:lnTo>
                    <a:pt x="1992" y="40115"/>
                  </a:lnTo>
                  <a:lnTo>
                    <a:pt x="100598" y="40115"/>
                  </a:lnTo>
                  <a:cubicBezTo>
                    <a:pt x="100598" y="40115"/>
                    <a:pt x="103104" y="34262"/>
                    <a:pt x="100598" y="33386"/>
                  </a:cubicBezTo>
                  <a:cubicBezTo>
                    <a:pt x="98092" y="32509"/>
                    <a:pt x="94512" y="29033"/>
                    <a:pt x="94512" y="29033"/>
                  </a:cubicBezTo>
                  <a:cubicBezTo>
                    <a:pt x="94512" y="29033"/>
                    <a:pt x="88410" y="18698"/>
                    <a:pt x="87289" y="18199"/>
                  </a:cubicBezTo>
                  <a:cubicBezTo>
                    <a:pt x="86170" y="17701"/>
                    <a:pt x="81686" y="11724"/>
                    <a:pt x="80939" y="11108"/>
                  </a:cubicBezTo>
                  <a:cubicBezTo>
                    <a:pt x="80662" y="10880"/>
                    <a:pt x="80127" y="10803"/>
                    <a:pt x="79526" y="10803"/>
                  </a:cubicBezTo>
                  <a:cubicBezTo>
                    <a:pt x="78507" y="10803"/>
                    <a:pt x="77299" y="11023"/>
                    <a:pt x="76830" y="11101"/>
                  </a:cubicBezTo>
                  <a:cubicBezTo>
                    <a:pt x="76803" y="11106"/>
                    <a:pt x="76772" y="11108"/>
                    <a:pt x="76738" y="11108"/>
                  </a:cubicBezTo>
                  <a:cubicBezTo>
                    <a:pt x="75847" y="11108"/>
                    <a:pt x="72771" y="9570"/>
                    <a:pt x="70853" y="8611"/>
                  </a:cubicBezTo>
                  <a:cubicBezTo>
                    <a:pt x="68862" y="7614"/>
                    <a:pt x="64378" y="5052"/>
                    <a:pt x="64378" y="5052"/>
                  </a:cubicBezTo>
                  <a:cubicBezTo>
                    <a:pt x="64378" y="5052"/>
                    <a:pt x="63009" y="4502"/>
                    <a:pt x="61888" y="4378"/>
                  </a:cubicBezTo>
                  <a:cubicBezTo>
                    <a:pt x="60767" y="4253"/>
                    <a:pt x="56783" y="1639"/>
                    <a:pt x="56783" y="1639"/>
                  </a:cubicBezTo>
                  <a:cubicBezTo>
                    <a:pt x="56783" y="1639"/>
                    <a:pt x="55662" y="144"/>
                    <a:pt x="55039" y="19"/>
                  </a:cubicBezTo>
                  <a:cubicBezTo>
                    <a:pt x="54975" y="7"/>
                    <a:pt x="54902" y="0"/>
                    <a:pt x="548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156025" y="3122250"/>
              <a:ext cx="2769725" cy="1341675"/>
            </a:xfrm>
            <a:custGeom>
              <a:avLst/>
              <a:gdLst/>
              <a:ahLst/>
              <a:cxnLst/>
              <a:rect l="l" t="t" r="r" b="b"/>
              <a:pathLst>
                <a:path w="110789" h="53667" extrusionOk="0">
                  <a:moveTo>
                    <a:pt x="1" y="0"/>
                  </a:moveTo>
                  <a:lnTo>
                    <a:pt x="3864" y="53172"/>
                  </a:lnTo>
                  <a:cubicBezTo>
                    <a:pt x="3864" y="53172"/>
                    <a:pt x="36750" y="53667"/>
                    <a:pt x="65973" y="53667"/>
                  </a:cubicBezTo>
                  <a:cubicBezTo>
                    <a:pt x="89575" y="53667"/>
                    <a:pt x="110788" y="53344"/>
                    <a:pt x="110357" y="52176"/>
                  </a:cubicBezTo>
                  <a:cubicBezTo>
                    <a:pt x="109393" y="49561"/>
                    <a:pt x="103105" y="44829"/>
                    <a:pt x="102482" y="44704"/>
                  </a:cubicBezTo>
                  <a:cubicBezTo>
                    <a:pt x="101858" y="44580"/>
                    <a:pt x="99367" y="42463"/>
                    <a:pt x="98372" y="41343"/>
                  </a:cubicBezTo>
                  <a:cubicBezTo>
                    <a:pt x="97376" y="40222"/>
                    <a:pt x="92768" y="36611"/>
                    <a:pt x="90651" y="36113"/>
                  </a:cubicBezTo>
                  <a:cubicBezTo>
                    <a:pt x="88535" y="35615"/>
                    <a:pt x="86043" y="32626"/>
                    <a:pt x="86043" y="32626"/>
                  </a:cubicBezTo>
                  <a:cubicBezTo>
                    <a:pt x="86043" y="32626"/>
                    <a:pt x="82558" y="29390"/>
                    <a:pt x="79196" y="28143"/>
                  </a:cubicBezTo>
                  <a:cubicBezTo>
                    <a:pt x="75834" y="26897"/>
                    <a:pt x="63257" y="17932"/>
                    <a:pt x="62261" y="17060"/>
                  </a:cubicBezTo>
                  <a:cubicBezTo>
                    <a:pt x="61264" y="16189"/>
                    <a:pt x="55786" y="8842"/>
                    <a:pt x="55038" y="7971"/>
                  </a:cubicBezTo>
                  <a:cubicBezTo>
                    <a:pt x="54790" y="7680"/>
                    <a:pt x="54458" y="7584"/>
                    <a:pt x="54126" y="7584"/>
                  </a:cubicBezTo>
                  <a:cubicBezTo>
                    <a:pt x="53462" y="7584"/>
                    <a:pt x="52798" y="7971"/>
                    <a:pt x="52798" y="7971"/>
                  </a:cubicBezTo>
                  <a:cubicBezTo>
                    <a:pt x="52798" y="7971"/>
                    <a:pt x="51801" y="6476"/>
                    <a:pt x="50929" y="6102"/>
                  </a:cubicBezTo>
                  <a:cubicBezTo>
                    <a:pt x="50057" y="5729"/>
                    <a:pt x="50929" y="4235"/>
                    <a:pt x="50929" y="4235"/>
                  </a:cubicBezTo>
                  <a:cubicBezTo>
                    <a:pt x="50929" y="4235"/>
                    <a:pt x="50307" y="3363"/>
                    <a:pt x="49560" y="3238"/>
                  </a:cubicBezTo>
                  <a:cubicBezTo>
                    <a:pt x="49521" y="3232"/>
                    <a:pt x="49475" y="3228"/>
                    <a:pt x="49423" y="3228"/>
                  </a:cubicBezTo>
                  <a:cubicBezTo>
                    <a:pt x="48482" y="3228"/>
                    <a:pt x="45575" y="4235"/>
                    <a:pt x="45575" y="4235"/>
                  </a:cubicBezTo>
                  <a:cubicBezTo>
                    <a:pt x="45575" y="4235"/>
                    <a:pt x="42835" y="2989"/>
                    <a:pt x="39598" y="1744"/>
                  </a:cubicBezTo>
                  <a:cubicBezTo>
                    <a:pt x="38620" y="1368"/>
                    <a:pt x="36531" y="1242"/>
                    <a:pt x="33911" y="1242"/>
                  </a:cubicBezTo>
                  <a:cubicBezTo>
                    <a:pt x="28543" y="1242"/>
                    <a:pt x="20949" y="1772"/>
                    <a:pt x="16144" y="1772"/>
                  </a:cubicBezTo>
                  <a:cubicBezTo>
                    <a:pt x="15528" y="1772"/>
                    <a:pt x="14958" y="1764"/>
                    <a:pt x="14444" y="1744"/>
                  </a:cubicBezTo>
                  <a:cubicBezTo>
                    <a:pt x="7969" y="1496"/>
                    <a:pt x="1"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Google Shape;15;p2"/>
          <p:cNvSpPr/>
          <p:nvPr/>
        </p:nvSpPr>
        <p:spPr>
          <a:xfrm>
            <a:off x="-40975" y="3911275"/>
            <a:ext cx="9225941" cy="1798646"/>
          </a:xfrm>
          <a:custGeom>
            <a:avLst/>
            <a:gdLst/>
            <a:ahLst/>
            <a:cxnLst/>
            <a:rect l="l" t="t" r="r" b="b"/>
            <a:pathLst>
              <a:path w="203922" h="59880" extrusionOk="0">
                <a:moveTo>
                  <a:pt x="186768" y="1"/>
                </a:moveTo>
                <a:cubicBezTo>
                  <a:pt x="184950" y="1"/>
                  <a:pt x="180597" y="4494"/>
                  <a:pt x="178845" y="4653"/>
                </a:cubicBezTo>
                <a:cubicBezTo>
                  <a:pt x="177018" y="4820"/>
                  <a:pt x="174611" y="8140"/>
                  <a:pt x="173698" y="8721"/>
                </a:cubicBezTo>
                <a:cubicBezTo>
                  <a:pt x="172785" y="9302"/>
                  <a:pt x="169720" y="10153"/>
                  <a:pt x="169720" y="10153"/>
                </a:cubicBezTo>
                <a:cubicBezTo>
                  <a:pt x="169332" y="10098"/>
                  <a:pt x="168907" y="10074"/>
                  <a:pt x="168454" y="10074"/>
                </a:cubicBezTo>
                <a:cubicBezTo>
                  <a:pt x="165508" y="10074"/>
                  <a:pt x="161407" y="11101"/>
                  <a:pt x="159176" y="11317"/>
                </a:cubicBezTo>
                <a:cubicBezTo>
                  <a:pt x="158688" y="11364"/>
                  <a:pt x="158142" y="11384"/>
                  <a:pt x="157569" y="11384"/>
                </a:cubicBezTo>
                <a:cubicBezTo>
                  <a:pt x="155128" y="11384"/>
                  <a:pt x="152200" y="11016"/>
                  <a:pt x="151124" y="10798"/>
                </a:cubicBezTo>
                <a:cubicBezTo>
                  <a:pt x="149797" y="10528"/>
                  <a:pt x="147721" y="10736"/>
                  <a:pt x="146559" y="10320"/>
                </a:cubicBezTo>
                <a:cubicBezTo>
                  <a:pt x="146272" y="10217"/>
                  <a:pt x="146020" y="10176"/>
                  <a:pt x="145785" y="10176"/>
                </a:cubicBezTo>
                <a:cubicBezTo>
                  <a:pt x="145069" y="10176"/>
                  <a:pt x="144508" y="10563"/>
                  <a:pt x="143570" y="10798"/>
                </a:cubicBezTo>
                <a:cubicBezTo>
                  <a:pt x="143155" y="10901"/>
                  <a:pt x="142131" y="10936"/>
                  <a:pt x="140950" y="10936"/>
                </a:cubicBezTo>
                <a:cubicBezTo>
                  <a:pt x="138589" y="10936"/>
                  <a:pt x="135601" y="10798"/>
                  <a:pt x="135601" y="10798"/>
                </a:cubicBezTo>
                <a:cubicBezTo>
                  <a:pt x="135601" y="10798"/>
                  <a:pt x="134604" y="9489"/>
                  <a:pt x="133774" y="8992"/>
                </a:cubicBezTo>
                <a:cubicBezTo>
                  <a:pt x="133359" y="8743"/>
                  <a:pt x="132737" y="8681"/>
                  <a:pt x="132218" y="8681"/>
                </a:cubicBezTo>
                <a:cubicBezTo>
                  <a:pt x="131699" y="8681"/>
                  <a:pt x="131284" y="8743"/>
                  <a:pt x="131284" y="8743"/>
                </a:cubicBezTo>
                <a:cubicBezTo>
                  <a:pt x="131284" y="8743"/>
                  <a:pt x="129872" y="6917"/>
                  <a:pt x="128707" y="6750"/>
                </a:cubicBezTo>
                <a:cubicBezTo>
                  <a:pt x="128686" y="6747"/>
                  <a:pt x="128665" y="6746"/>
                  <a:pt x="128644" y="6746"/>
                </a:cubicBezTo>
                <a:cubicBezTo>
                  <a:pt x="127460" y="6746"/>
                  <a:pt x="125208" y="11243"/>
                  <a:pt x="124311" y="11837"/>
                </a:cubicBezTo>
                <a:cubicBezTo>
                  <a:pt x="124092" y="11982"/>
                  <a:pt x="123784" y="12037"/>
                  <a:pt x="123443" y="12037"/>
                </a:cubicBezTo>
                <a:cubicBezTo>
                  <a:pt x="122359" y="12037"/>
                  <a:pt x="120935" y="11482"/>
                  <a:pt x="120935" y="11482"/>
                </a:cubicBezTo>
                <a:cubicBezTo>
                  <a:pt x="120935" y="11482"/>
                  <a:pt x="119661" y="10654"/>
                  <a:pt x="118726" y="10487"/>
                </a:cubicBezTo>
                <a:cubicBezTo>
                  <a:pt x="118677" y="10479"/>
                  <a:pt x="118629" y="10475"/>
                  <a:pt x="118582" y="10475"/>
                </a:cubicBezTo>
                <a:cubicBezTo>
                  <a:pt x="117732" y="10475"/>
                  <a:pt x="117194" y="11817"/>
                  <a:pt x="116125" y="11839"/>
                </a:cubicBezTo>
                <a:cubicBezTo>
                  <a:pt x="116107" y="11840"/>
                  <a:pt x="116088" y="11840"/>
                  <a:pt x="116069" y="11840"/>
                </a:cubicBezTo>
                <a:cubicBezTo>
                  <a:pt x="114866" y="11840"/>
                  <a:pt x="110870" y="11151"/>
                  <a:pt x="110870" y="11151"/>
                </a:cubicBezTo>
                <a:lnTo>
                  <a:pt x="112098" y="9989"/>
                </a:lnTo>
                <a:cubicBezTo>
                  <a:pt x="111426" y="9989"/>
                  <a:pt x="109413" y="10487"/>
                  <a:pt x="109413" y="10487"/>
                </a:cubicBezTo>
                <a:cubicBezTo>
                  <a:pt x="109956" y="10072"/>
                  <a:pt x="110197" y="8827"/>
                  <a:pt x="110197" y="8827"/>
                </a:cubicBezTo>
                <a:lnTo>
                  <a:pt x="110197" y="8827"/>
                </a:lnTo>
                <a:cubicBezTo>
                  <a:pt x="109118" y="8992"/>
                  <a:pt x="107380" y="11482"/>
                  <a:pt x="107380" y="11482"/>
                </a:cubicBezTo>
                <a:cubicBezTo>
                  <a:pt x="107337" y="11409"/>
                  <a:pt x="107235" y="11379"/>
                  <a:pt x="107097" y="11379"/>
                </a:cubicBezTo>
                <a:cubicBezTo>
                  <a:pt x="106443" y="11379"/>
                  <a:pt x="104967" y="12044"/>
                  <a:pt x="104967" y="12044"/>
                </a:cubicBezTo>
                <a:lnTo>
                  <a:pt x="106129" y="9905"/>
                </a:lnTo>
                <a:cubicBezTo>
                  <a:pt x="106118" y="9903"/>
                  <a:pt x="106105" y="9902"/>
                  <a:pt x="106091" y="9902"/>
                </a:cubicBezTo>
                <a:cubicBezTo>
                  <a:pt x="105501" y="9902"/>
                  <a:pt x="102789" y="11566"/>
                  <a:pt x="102789" y="11566"/>
                </a:cubicBezTo>
                <a:cubicBezTo>
                  <a:pt x="103019" y="11067"/>
                  <a:pt x="104700" y="9239"/>
                  <a:pt x="104700" y="9239"/>
                </a:cubicBezTo>
                <a:lnTo>
                  <a:pt x="104700" y="9239"/>
                </a:lnTo>
                <a:cubicBezTo>
                  <a:pt x="103770" y="9485"/>
                  <a:pt x="101328" y="12044"/>
                  <a:pt x="101328" y="12044"/>
                </a:cubicBezTo>
                <a:cubicBezTo>
                  <a:pt x="100574" y="12357"/>
                  <a:pt x="97730" y="12411"/>
                  <a:pt x="95488" y="12411"/>
                </a:cubicBezTo>
                <a:cubicBezTo>
                  <a:pt x="94313" y="12411"/>
                  <a:pt x="93304" y="12396"/>
                  <a:pt x="92847" y="12396"/>
                </a:cubicBezTo>
                <a:cubicBezTo>
                  <a:pt x="91519" y="12396"/>
                  <a:pt x="90107" y="11401"/>
                  <a:pt x="89112" y="11317"/>
                </a:cubicBezTo>
                <a:cubicBezTo>
                  <a:pt x="89068" y="11313"/>
                  <a:pt x="89025" y="11311"/>
                  <a:pt x="88981" y="11311"/>
                </a:cubicBezTo>
                <a:cubicBezTo>
                  <a:pt x="88020" y="11311"/>
                  <a:pt x="86979" y="12158"/>
                  <a:pt x="85725" y="12396"/>
                </a:cubicBezTo>
                <a:cubicBezTo>
                  <a:pt x="84414" y="12644"/>
                  <a:pt x="79541" y="13060"/>
                  <a:pt x="79541" y="13060"/>
                </a:cubicBezTo>
                <a:cubicBezTo>
                  <a:pt x="79541" y="13060"/>
                  <a:pt x="78237" y="12147"/>
                  <a:pt x="77778" y="12044"/>
                </a:cubicBezTo>
                <a:cubicBezTo>
                  <a:pt x="77747" y="12037"/>
                  <a:pt x="77715" y="12034"/>
                  <a:pt x="77682" y="12034"/>
                </a:cubicBezTo>
                <a:cubicBezTo>
                  <a:pt x="77220" y="12034"/>
                  <a:pt x="76531" y="12656"/>
                  <a:pt x="75912" y="12811"/>
                </a:cubicBezTo>
                <a:cubicBezTo>
                  <a:pt x="75581" y="12894"/>
                  <a:pt x="74404" y="12915"/>
                  <a:pt x="73307" y="12915"/>
                </a:cubicBezTo>
                <a:cubicBezTo>
                  <a:pt x="72202" y="12915"/>
                  <a:pt x="71177" y="12894"/>
                  <a:pt x="71177" y="12894"/>
                </a:cubicBezTo>
                <a:cubicBezTo>
                  <a:pt x="71177" y="12894"/>
                  <a:pt x="70102" y="11399"/>
                  <a:pt x="69686" y="11317"/>
                </a:cubicBezTo>
                <a:cubicBezTo>
                  <a:pt x="69271" y="11234"/>
                  <a:pt x="66448" y="10985"/>
                  <a:pt x="66448" y="10985"/>
                </a:cubicBezTo>
                <a:cubicBezTo>
                  <a:pt x="66448" y="10985"/>
                  <a:pt x="64781" y="9239"/>
                  <a:pt x="63077" y="9239"/>
                </a:cubicBezTo>
                <a:cubicBezTo>
                  <a:pt x="63039" y="9239"/>
                  <a:pt x="63000" y="9239"/>
                  <a:pt x="62961" y="9241"/>
                </a:cubicBezTo>
                <a:cubicBezTo>
                  <a:pt x="61218" y="9324"/>
                  <a:pt x="58645" y="13672"/>
                  <a:pt x="58645" y="13672"/>
                </a:cubicBezTo>
                <a:cubicBezTo>
                  <a:pt x="58259" y="13579"/>
                  <a:pt x="57584" y="13547"/>
                  <a:pt x="56838" y="13547"/>
                </a:cubicBezTo>
                <a:cubicBezTo>
                  <a:pt x="55179" y="13547"/>
                  <a:pt x="53166" y="13706"/>
                  <a:pt x="53166" y="13706"/>
                </a:cubicBezTo>
                <a:cubicBezTo>
                  <a:pt x="52935" y="12776"/>
                  <a:pt x="52417" y="12495"/>
                  <a:pt x="51876" y="12495"/>
                </a:cubicBezTo>
                <a:cubicBezTo>
                  <a:pt x="51053" y="12495"/>
                  <a:pt x="50177" y="13143"/>
                  <a:pt x="50177" y="13143"/>
                </a:cubicBezTo>
                <a:cubicBezTo>
                  <a:pt x="49981" y="13034"/>
                  <a:pt x="49745" y="12994"/>
                  <a:pt x="49502" y="12994"/>
                </a:cubicBezTo>
                <a:cubicBezTo>
                  <a:pt x="48824" y="12994"/>
                  <a:pt x="48102" y="13309"/>
                  <a:pt x="48102" y="13309"/>
                </a:cubicBezTo>
                <a:cubicBezTo>
                  <a:pt x="47823" y="13284"/>
                  <a:pt x="47473" y="13274"/>
                  <a:pt x="47077" y="13274"/>
                </a:cubicBezTo>
                <a:cubicBezTo>
                  <a:pt x="45690" y="13274"/>
                  <a:pt x="43732" y="13396"/>
                  <a:pt x="42215" y="13396"/>
                </a:cubicBezTo>
                <a:cubicBezTo>
                  <a:pt x="41335" y="13396"/>
                  <a:pt x="40603" y="13355"/>
                  <a:pt x="40215" y="13225"/>
                </a:cubicBezTo>
                <a:cubicBezTo>
                  <a:pt x="39981" y="13148"/>
                  <a:pt x="39770" y="13116"/>
                  <a:pt x="39582" y="13116"/>
                </a:cubicBezTo>
                <a:cubicBezTo>
                  <a:pt x="38772" y="13116"/>
                  <a:pt x="38389" y="13706"/>
                  <a:pt x="38389" y="13706"/>
                </a:cubicBezTo>
                <a:cubicBezTo>
                  <a:pt x="38389" y="13706"/>
                  <a:pt x="37061" y="12562"/>
                  <a:pt x="35816" y="12562"/>
                </a:cubicBezTo>
                <a:cubicBezTo>
                  <a:pt x="34570" y="12562"/>
                  <a:pt x="33243" y="13987"/>
                  <a:pt x="33243" y="13987"/>
                </a:cubicBezTo>
                <a:cubicBezTo>
                  <a:pt x="33074" y="13971"/>
                  <a:pt x="32869" y="13963"/>
                  <a:pt x="32638" y="13963"/>
                </a:cubicBezTo>
                <a:cubicBezTo>
                  <a:pt x="30707" y="13963"/>
                  <a:pt x="26934" y="14472"/>
                  <a:pt x="26934" y="14472"/>
                </a:cubicBezTo>
                <a:cubicBezTo>
                  <a:pt x="26934" y="14472"/>
                  <a:pt x="26934" y="14056"/>
                  <a:pt x="26435" y="13987"/>
                </a:cubicBezTo>
                <a:cubicBezTo>
                  <a:pt x="26269" y="13964"/>
                  <a:pt x="25845" y="13956"/>
                  <a:pt x="25353" y="13956"/>
                </a:cubicBezTo>
                <a:cubicBezTo>
                  <a:pt x="24369" y="13956"/>
                  <a:pt x="23115" y="13987"/>
                  <a:pt x="23115" y="13987"/>
                </a:cubicBezTo>
                <a:cubicBezTo>
                  <a:pt x="23115" y="13987"/>
                  <a:pt x="23282" y="13392"/>
                  <a:pt x="22369" y="13289"/>
                </a:cubicBezTo>
                <a:cubicBezTo>
                  <a:pt x="21812" y="13226"/>
                  <a:pt x="21225" y="13124"/>
                  <a:pt x="20552" y="13124"/>
                </a:cubicBezTo>
                <a:cubicBezTo>
                  <a:pt x="20119" y="13124"/>
                  <a:pt x="19650" y="13166"/>
                  <a:pt x="19131" y="13289"/>
                </a:cubicBezTo>
                <a:cubicBezTo>
                  <a:pt x="17802" y="13601"/>
                  <a:pt x="17719" y="14305"/>
                  <a:pt x="16889" y="14748"/>
                </a:cubicBezTo>
                <a:cubicBezTo>
                  <a:pt x="16757" y="14819"/>
                  <a:pt x="16515" y="14849"/>
                  <a:pt x="16202" y="14849"/>
                </a:cubicBezTo>
                <a:cubicBezTo>
                  <a:pt x="14550" y="14849"/>
                  <a:pt x="10912" y="14019"/>
                  <a:pt x="10912" y="14019"/>
                </a:cubicBezTo>
                <a:cubicBezTo>
                  <a:pt x="11159" y="13587"/>
                  <a:pt x="11097" y="13436"/>
                  <a:pt x="10888" y="13436"/>
                </a:cubicBezTo>
                <a:cubicBezTo>
                  <a:pt x="10395" y="13436"/>
                  <a:pt x="9086" y="14278"/>
                  <a:pt x="9086" y="14278"/>
                </a:cubicBezTo>
                <a:cubicBezTo>
                  <a:pt x="9364" y="13546"/>
                  <a:pt x="9140" y="13289"/>
                  <a:pt x="8674" y="13289"/>
                </a:cubicBezTo>
                <a:cubicBezTo>
                  <a:pt x="7750" y="13289"/>
                  <a:pt x="5874" y="14305"/>
                  <a:pt x="5101" y="14636"/>
                </a:cubicBezTo>
                <a:cubicBezTo>
                  <a:pt x="4917" y="14715"/>
                  <a:pt x="4664" y="14748"/>
                  <a:pt x="4368" y="14748"/>
                </a:cubicBezTo>
                <a:cubicBezTo>
                  <a:pt x="2792" y="14748"/>
                  <a:pt x="0" y="13807"/>
                  <a:pt x="0" y="13807"/>
                </a:cubicBezTo>
                <a:lnTo>
                  <a:pt x="0" y="59879"/>
                </a:lnTo>
                <a:lnTo>
                  <a:pt x="203921" y="59879"/>
                </a:lnTo>
                <a:lnTo>
                  <a:pt x="203921" y="7912"/>
                </a:lnTo>
                <a:cubicBezTo>
                  <a:pt x="203921" y="7912"/>
                  <a:pt x="200020" y="7414"/>
                  <a:pt x="197862" y="6998"/>
                </a:cubicBezTo>
                <a:cubicBezTo>
                  <a:pt x="195702" y="6584"/>
                  <a:pt x="188646" y="440"/>
                  <a:pt x="186986" y="26"/>
                </a:cubicBezTo>
                <a:cubicBezTo>
                  <a:pt x="186919" y="9"/>
                  <a:pt x="186846" y="1"/>
                  <a:pt x="1867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txBox="1">
            <a:spLocks noGrp="1"/>
          </p:cNvSpPr>
          <p:nvPr>
            <p:ph type="ctrTitle"/>
          </p:nvPr>
        </p:nvSpPr>
        <p:spPr>
          <a:xfrm>
            <a:off x="4615325" y="727750"/>
            <a:ext cx="3444900" cy="1078200"/>
          </a:xfrm>
          <a:prstGeom prst="rect">
            <a:avLst/>
          </a:prstGeom>
        </p:spPr>
        <p:txBody>
          <a:bodyPr spcFirstLastPara="1" wrap="square" lIns="91425" tIns="91425" rIns="91425" bIns="91425" anchor="b" anchorCtr="0">
            <a:noAutofit/>
          </a:bodyPr>
          <a:lstStyle>
            <a:lvl1pPr lvl="0" algn="r">
              <a:spcBef>
                <a:spcPts val="0"/>
              </a:spcBef>
              <a:spcAft>
                <a:spcPts val="0"/>
              </a:spcAft>
              <a:buClr>
                <a:schemeClr val="accent4"/>
              </a:buClr>
              <a:buSzPts val="7200"/>
              <a:buNone/>
              <a:defRPr sz="7200">
                <a:solidFill>
                  <a:schemeClr val="accent4"/>
                </a:solidFill>
              </a:defRPr>
            </a:lvl1pPr>
            <a:lvl2pPr lvl="1" algn="ctr">
              <a:spcBef>
                <a:spcPts val="0"/>
              </a:spcBef>
              <a:spcAft>
                <a:spcPts val="0"/>
              </a:spcAft>
              <a:buClr>
                <a:schemeClr val="accent4"/>
              </a:buClr>
              <a:buSzPts val="5200"/>
              <a:buNone/>
              <a:defRPr sz="5200">
                <a:solidFill>
                  <a:schemeClr val="accent4"/>
                </a:solidFill>
              </a:defRPr>
            </a:lvl2pPr>
            <a:lvl3pPr lvl="2" algn="ctr">
              <a:spcBef>
                <a:spcPts val="0"/>
              </a:spcBef>
              <a:spcAft>
                <a:spcPts val="0"/>
              </a:spcAft>
              <a:buClr>
                <a:schemeClr val="accent4"/>
              </a:buClr>
              <a:buSzPts val="5200"/>
              <a:buNone/>
              <a:defRPr sz="5200">
                <a:solidFill>
                  <a:schemeClr val="accent4"/>
                </a:solidFill>
              </a:defRPr>
            </a:lvl3pPr>
            <a:lvl4pPr lvl="3" algn="ctr">
              <a:spcBef>
                <a:spcPts val="0"/>
              </a:spcBef>
              <a:spcAft>
                <a:spcPts val="0"/>
              </a:spcAft>
              <a:buClr>
                <a:schemeClr val="accent4"/>
              </a:buClr>
              <a:buSzPts val="5200"/>
              <a:buNone/>
              <a:defRPr sz="5200">
                <a:solidFill>
                  <a:schemeClr val="accent4"/>
                </a:solidFill>
              </a:defRPr>
            </a:lvl4pPr>
            <a:lvl5pPr lvl="4" algn="ctr">
              <a:spcBef>
                <a:spcPts val="0"/>
              </a:spcBef>
              <a:spcAft>
                <a:spcPts val="0"/>
              </a:spcAft>
              <a:buClr>
                <a:schemeClr val="accent4"/>
              </a:buClr>
              <a:buSzPts val="5200"/>
              <a:buNone/>
              <a:defRPr sz="5200">
                <a:solidFill>
                  <a:schemeClr val="accent4"/>
                </a:solidFill>
              </a:defRPr>
            </a:lvl5pPr>
            <a:lvl6pPr lvl="5" algn="ctr">
              <a:spcBef>
                <a:spcPts val="0"/>
              </a:spcBef>
              <a:spcAft>
                <a:spcPts val="0"/>
              </a:spcAft>
              <a:buClr>
                <a:schemeClr val="accent4"/>
              </a:buClr>
              <a:buSzPts val="5200"/>
              <a:buNone/>
              <a:defRPr sz="5200">
                <a:solidFill>
                  <a:schemeClr val="accent4"/>
                </a:solidFill>
              </a:defRPr>
            </a:lvl6pPr>
            <a:lvl7pPr lvl="6" algn="ctr">
              <a:spcBef>
                <a:spcPts val="0"/>
              </a:spcBef>
              <a:spcAft>
                <a:spcPts val="0"/>
              </a:spcAft>
              <a:buClr>
                <a:schemeClr val="accent4"/>
              </a:buClr>
              <a:buSzPts val="5200"/>
              <a:buNone/>
              <a:defRPr sz="5200">
                <a:solidFill>
                  <a:schemeClr val="accent4"/>
                </a:solidFill>
              </a:defRPr>
            </a:lvl7pPr>
            <a:lvl8pPr lvl="7" algn="ctr">
              <a:spcBef>
                <a:spcPts val="0"/>
              </a:spcBef>
              <a:spcAft>
                <a:spcPts val="0"/>
              </a:spcAft>
              <a:buClr>
                <a:schemeClr val="accent4"/>
              </a:buClr>
              <a:buSzPts val="5200"/>
              <a:buNone/>
              <a:defRPr sz="5200">
                <a:solidFill>
                  <a:schemeClr val="accent4"/>
                </a:solidFill>
              </a:defRPr>
            </a:lvl8pPr>
            <a:lvl9pPr lvl="8" algn="ctr">
              <a:spcBef>
                <a:spcPts val="0"/>
              </a:spcBef>
              <a:spcAft>
                <a:spcPts val="0"/>
              </a:spcAft>
              <a:buClr>
                <a:schemeClr val="accent4"/>
              </a:buClr>
              <a:buSzPts val="5200"/>
              <a:buNone/>
              <a:defRPr sz="5200">
                <a:solidFill>
                  <a:schemeClr val="accent4"/>
                </a:solidFill>
              </a:defRPr>
            </a:lvl9pPr>
          </a:lstStyle>
          <a:p>
            <a:endParaRPr/>
          </a:p>
        </p:txBody>
      </p:sp>
      <p:sp>
        <p:nvSpPr>
          <p:cNvPr id="17" name="Google Shape;17;p2"/>
          <p:cNvSpPr txBox="1">
            <a:spLocks noGrp="1"/>
          </p:cNvSpPr>
          <p:nvPr>
            <p:ph type="subTitle" idx="1"/>
          </p:nvPr>
        </p:nvSpPr>
        <p:spPr>
          <a:xfrm>
            <a:off x="5094750" y="2473275"/>
            <a:ext cx="2965200" cy="792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Clr>
                <a:schemeClr val="accent4"/>
              </a:buClr>
              <a:buSzPts val="2400"/>
              <a:buNone/>
              <a:defRPr sz="2400">
                <a:solidFill>
                  <a:schemeClr val="accent4"/>
                </a:solidFill>
              </a:defRPr>
            </a:lvl1pPr>
            <a:lvl2pPr lvl="1" algn="ctr">
              <a:lnSpc>
                <a:spcPct val="100000"/>
              </a:lnSpc>
              <a:spcBef>
                <a:spcPts val="0"/>
              </a:spcBef>
              <a:spcAft>
                <a:spcPts val="0"/>
              </a:spcAft>
              <a:buClr>
                <a:schemeClr val="accent4"/>
              </a:buClr>
              <a:buSzPts val="2400"/>
              <a:buNone/>
              <a:defRPr sz="2400">
                <a:solidFill>
                  <a:schemeClr val="accent4"/>
                </a:solidFill>
              </a:defRPr>
            </a:lvl2pPr>
            <a:lvl3pPr lvl="2" algn="ctr">
              <a:lnSpc>
                <a:spcPct val="100000"/>
              </a:lnSpc>
              <a:spcBef>
                <a:spcPts val="0"/>
              </a:spcBef>
              <a:spcAft>
                <a:spcPts val="0"/>
              </a:spcAft>
              <a:buClr>
                <a:schemeClr val="accent4"/>
              </a:buClr>
              <a:buSzPts val="2400"/>
              <a:buNone/>
              <a:defRPr sz="2400">
                <a:solidFill>
                  <a:schemeClr val="accent4"/>
                </a:solidFill>
              </a:defRPr>
            </a:lvl3pPr>
            <a:lvl4pPr lvl="3" algn="ctr">
              <a:lnSpc>
                <a:spcPct val="100000"/>
              </a:lnSpc>
              <a:spcBef>
                <a:spcPts val="0"/>
              </a:spcBef>
              <a:spcAft>
                <a:spcPts val="0"/>
              </a:spcAft>
              <a:buClr>
                <a:schemeClr val="accent4"/>
              </a:buClr>
              <a:buSzPts val="2400"/>
              <a:buNone/>
              <a:defRPr sz="2400">
                <a:solidFill>
                  <a:schemeClr val="accent4"/>
                </a:solidFill>
              </a:defRPr>
            </a:lvl4pPr>
            <a:lvl5pPr lvl="4" algn="ctr">
              <a:lnSpc>
                <a:spcPct val="100000"/>
              </a:lnSpc>
              <a:spcBef>
                <a:spcPts val="0"/>
              </a:spcBef>
              <a:spcAft>
                <a:spcPts val="0"/>
              </a:spcAft>
              <a:buClr>
                <a:schemeClr val="accent4"/>
              </a:buClr>
              <a:buSzPts val="2400"/>
              <a:buNone/>
              <a:defRPr sz="2400">
                <a:solidFill>
                  <a:schemeClr val="accent4"/>
                </a:solidFill>
              </a:defRPr>
            </a:lvl5pPr>
            <a:lvl6pPr lvl="5" algn="ctr">
              <a:lnSpc>
                <a:spcPct val="100000"/>
              </a:lnSpc>
              <a:spcBef>
                <a:spcPts val="0"/>
              </a:spcBef>
              <a:spcAft>
                <a:spcPts val="0"/>
              </a:spcAft>
              <a:buClr>
                <a:schemeClr val="accent4"/>
              </a:buClr>
              <a:buSzPts val="2400"/>
              <a:buNone/>
              <a:defRPr sz="2400">
                <a:solidFill>
                  <a:schemeClr val="accent4"/>
                </a:solidFill>
              </a:defRPr>
            </a:lvl6pPr>
            <a:lvl7pPr lvl="6" algn="ctr">
              <a:lnSpc>
                <a:spcPct val="100000"/>
              </a:lnSpc>
              <a:spcBef>
                <a:spcPts val="0"/>
              </a:spcBef>
              <a:spcAft>
                <a:spcPts val="0"/>
              </a:spcAft>
              <a:buClr>
                <a:schemeClr val="accent4"/>
              </a:buClr>
              <a:buSzPts val="2400"/>
              <a:buNone/>
              <a:defRPr sz="2400">
                <a:solidFill>
                  <a:schemeClr val="accent4"/>
                </a:solidFill>
              </a:defRPr>
            </a:lvl7pPr>
            <a:lvl8pPr lvl="7" algn="ctr">
              <a:lnSpc>
                <a:spcPct val="100000"/>
              </a:lnSpc>
              <a:spcBef>
                <a:spcPts val="0"/>
              </a:spcBef>
              <a:spcAft>
                <a:spcPts val="0"/>
              </a:spcAft>
              <a:buClr>
                <a:schemeClr val="accent4"/>
              </a:buClr>
              <a:buSzPts val="2400"/>
              <a:buNone/>
              <a:defRPr sz="2400">
                <a:solidFill>
                  <a:schemeClr val="accent4"/>
                </a:solidFill>
              </a:defRPr>
            </a:lvl8pPr>
            <a:lvl9pPr lvl="8" algn="ctr">
              <a:lnSpc>
                <a:spcPct val="100000"/>
              </a:lnSpc>
              <a:spcBef>
                <a:spcPts val="0"/>
              </a:spcBef>
              <a:spcAft>
                <a:spcPts val="0"/>
              </a:spcAft>
              <a:buClr>
                <a:schemeClr val="accent4"/>
              </a:buClr>
              <a:buSzPts val="2400"/>
              <a:buNone/>
              <a:defRPr sz="2400">
                <a:solidFill>
                  <a:schemeClr val="accent4"/>
                </a:solidFill>
              </a:defRPr>
            </a:lvl9pPr>
          </a:lstStyle>
          <a:p>
            <a:endParaRPr/>
          </a:p>
        </p:txBody>
      </p:sp>
      <p:sp>
        <p:nvSpPr>
          <p:cNvPr id="18" name="Google Shape;18;p2"/>
          <p:cNvSpPr txBox="1">
            <a:spLocks noGrp="1"/>
          </p:cNvSpPr>
          <p:nvPr>
            <p:ph type="ctrTitle" idx="2"/>
          </p:nvPr>
        </p:nvSpPr>
        <p:spPr>
          <a:xfrm>
            <a:off x="3908400" y="1760775"/>
            <a:ext cx="4151700" cy="712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accent4"/>
              </a:buClr>
              <a:buSzPts val="4800"/>
              <a:buNone/>
              <a:defRPr sz="4800">
                <a:solidFill>
                  <a:schemeClr val="accent4"/>
                </a:solidFill>
              </a:defRPr>
            </a:lvl1pPr>
            <a:lvl2pPr lvl="1" algn="ctr" rtl="0">
              <a:spcBef>
                <a:spcPts val="0"/>
              </a:spcBef>
              <a:spcAft>
                <a:spcPts val="0"/>
              </a:spcAft>
              <a:buClr>
                <a:schemeClr val="accent4"/>
              </a:buClr>
              <a:buSzPts val="4800"/>
              <a:buNone/>
              <a:defRPr sz="4800">
                <a:solidFill>
                  <a:schemeClr val="accent4"/>
                </a:solidFill>
              </a:defRPr>
            </a:lvl2pPr>
            <a:lvl3pPr lvl="2" algn="ctr" rtl="0">
              <a:spcBef>
                <a:spcPts val="0"/>
              </a:spcBef>
              <a:spcAft>
                <a:spcPts val="0"/>
              </a:spcAft>
              <a:buClr>
                <a:schemeClr val="accent4"/>
              </a:buClr>
              <a:buSzPts val="4800"/>
              <a:buNone/>
              <a:defRPr sz="4800">
                <a:solidFill>
                  <a:schemeClr val="accent4"/>
                </a:solidFill>
              </a:defRPr>
            </a:lvl3pPr>
            <a:lvl4pPr lvl="3" algn="ctr" rtl="0">
              <a:spcBef>
                <a:spcPts val="0"/>
              </a:spcBef>
              <a:spcAft>
                <a:spcPts val="0"/>
              </a:spcAft>
              <a:buClr>
                <a:schemeClr val="accent4"/>
              </a:buClr>
              <a:buSzPts val="4800"/>
              <a:buNone/>
              <a:defRPr sz="4800">
                <a:solidFill>
                  <a:schemeClr val="accent4"/>
                </a:solidFill>
              </a:defRPr>
            </a:lvl4pPr>
            <a:lvl5pPr lvl="4" algn="ctr" rtl="0">
              <a:spcBef>
                <a:spcPts val="0"/>
              </a:spcBef>
              <a:spcAft>
                <a:spcPts val="0"/>
              </a:spcAft>
              <a:buClr>
                <a:schemeClr val="accent4"/>
              </a:buClr>
              <a:buSzPts val="4800"/>
              <a:buNone/>
              <a:defRPr sz="4800">
                <a:solidFill>
                  <a:schemeClr val="accent4"/>
                </a:solidFill>
              </a:defRPr>
            </a:lvl5pPr>
            <a:lvl6pPr lvl="5" algn="ctr" rtl="0">
              <a:spcBef>
                <a:spcPts val="0"/>
              </a:spcBef>
              <a:spcAft>
                <a:spcPts val="0"/>
              </a:spcAft>
              <a:buClr>
                <a:schemeClr val="accent4"/>
              </a:buClr>
              <a:buSzPts val="4800"/>
              <a:buNone/>
              <a:defRPr sz="4800">
                <a:solidFill>
                  <a:schemeClr val="accent4"/>
                </a:solidFill>
              </a:defRPr>
            </a:lvl6pPr>
            <a:lvl7pPr lvl="6" algn="ctr" rtl="0">
              <a:spcBef>
                <a:spcPts val="0"/>
              </a:spcBef>
              <a:spcAft>
                <a:spcPts val="0"/>
              </a:spcAft>
              <a:buClr>
                <a:schemeClr val="accent4"/>
              </a:buClr>
              <a:buSzPts val="4800"/>
              <a:buNone/>
              <a:defRPr sz="4800">
                <a:solidFill>
                  <a:schemeClr val="accent4"/>
                </a:solidFill>
              </a:defRPr>
            </a:lvl7pPr>
            <a:lvl8pPr lvl="7" algn="ctr" rtl="0">
              <a:spcBef>
                <a:spcPts val="0"/>
              </a:spcBef>
              <a:spcAft>
                <a:spcPts val="0"/>
              </a:spcAft>
              <a:buClr>
                <a:schemeClr val="accent4"/>
              </a:buClr>
              <a:buSzPts val="4800"/>
              <a:buNone/>
              <a:defRPr sz="4800">
                <a:solidFill>
                  <a:schemeClr val="accent4"/>
                </a:solidFill>
              </a:defRPr>
            </a:lvl8pPr>
            <a:lvl9pPr lvl="8" algn="ctr" rtl="0">
              <a:spcBef>
                <a:spcPts val="0"/>
              </a:spcBef>
              <a:spcAft>
                <a:spcPts val="0"/>
              </a:spcAft>
              <a:buClr>
                <a:schemeClr val="accent4"/>
              </a:buClr>
              <a:buSzPts val="4800"/>
              <a:buNone/>
              <a:defRPr sz="4800">
                <a:solidFill>
                  <a:schemeClr val="accent4"/>
                </a:solidFill>
              </a:defRPr>
            </a:lvl9pPr>
          </a:lstStyle>
          <a:p>
            <a:endParaRPr/>
          </a:p>
        </p:txBody>
      </p:sp>
    </p:spTree>
    <p:extLst>
      <p:ext uri="{BB962C8B-B14F-4D97-AF65-F5344CB8AC3E}">
        <p14:creationId xmlns:p14="http://schemas.microsoft.com/office/powerpoint/2010/main" val="14318445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5"/>
        </a:solidFill>
        <a:effectLst/>
      </p:bgPr>
    </p:bg>
    <p:spTree>
      <p:nvGrpSpPr>
        <p:cNvPr id="1" name="Shape 19"/>
        <p:cNvGrpSpPr/>
        <p:nvPr/>
      </p:nvGrpSpPr>
      <p:grpSpPr>
        <a:xfrm>
          <a:off x="0" y="0"/>
          <a:ext cx="0" cy="0"/>
          <a:chOff x="0" y="0"/>
          <a:chExt cx="0" cy="0"/>
        </a:xfrm>
      </p:grpSpPr>
      <p:sp>
        <p:nvSpPr>
          <p:cNvPr id="20" name="Google Shape;20;p3"/>
          <p:cNvSpPr txBox="1">
            <a:spLocks noGrp="1"/>
          </p:cNvSpPr>
          <p:nvPr>
            <p:ph type="title"/>
          </p:nvPr>
        </p:nvSpPr>
        <p:spPr>
          <a:xfrm>
            <a:off x="4756400" y="2419000"/>
            <a:ext cx="4045200" cy="841800"/>
          </a:xfrm>
          <a:prstGeom prst="rect">
            <a:avLst/>
          </a:prstGeom>
        </p:spPr>
        <p:txBody>
          <a:bodyPr spcFirstLastPara="1" wrap="square" lIns="91425" tIns="91425" rIns="91425" bIns="91425" anchor="b" anchorCtr="0">
            <a:noAutofit/>
          </a:bodyPr>
          <a:lstStyle>
            <a:lvl1pPr lvl="0">
              <a:spcBef>
                <a:spcPts val="0"/>
              </a:spcBef>
              <a:spcAft>
                <a:spcPts val="0"/>
              </a:spcAft>
              <a:buClr>
                <a:schemeClr val="accent4"/>
              </a:buClr>
              <a:buSzPts val="6000"/>
              <a:buNone/>
              <a:defRPr sz="6000">
                <a:solidFill>
                  <a:schemeClr val="accent4"/>
                </a:solidFill>
              </a:defRPr>
            </a:lvl1pPr>
            <a:lvl2pPr lvl="1">
              <a:spcBef>
                <a:spcPts val="0"/>
              </a:spcBef>
              <a:spcAft>
                <a:spcPts val="0"/>
              </a:spcAft>
              <a:buClr>
                <a:schemeClr val="accent4"/>
              </a:buClr>
              <a:buSzPts val="6000"/>
              <a:buNone/>
              <a:defRPr sz="6000">
                <a:solidFill>
                  <a:schemeClr val="accent4"/>
                </a:solidFill>
              </a:defRPr>
            </a:lvl2pPr>
            <a:lvl3pPr lvl="2">
              <a:spcBef>
                <a:spcPts val="0"/>
              </a:spcBef>
              <a:spcAft>
                <a:spcPts val="0"/>
              </a:spcAft>
              <a:buClr>
                <a:schemeClr val="accent4"/>
              </a:buClr>
              <a:buSzPts val="6000"/>
              <a:buNone/>
              <a:defRPr sz="6000">
                <a:solidFill>
                  <a:schemeClr val="accent4"/>
                </a:solidFill>
              </a:defRPr>
            </a:lvl3pPr>
            <a:lvl4pPr lvl="3">
              <a:spcBef>
                <a:spcPts val="0"/>
              </a:spcBef>
              <a:spcAft>
                <a:spcPts val="0"/>
              </a:spcAft>
              <a:buClr>
                <a:schemeClr val="accent4"/>
              </a:buClr>
              <a:buSzPts val="6000"/>
              <a:buNone/>
              <a:defRPr sz="6000">
                <a:solidFill>
                  <a:schemeClr val="accent4"/>
                </a:solidFill>
              </a:defRPr>
            </a:lvl4pPr>
            <a:lvl5pPr lvl="4">
              <a:spcBef>
                <a:spcPts val="0"/>
              </a:spcBef>
              <a:spcAft>
                <a:spcPts val="0"/>
              </a:spcAft>
              <a:buClr>
                <a:schemeClr val="accent4"/>
              </a:buClr>
              <a:buSzPts val="6000"/>
              <a:buNone/>
              <a:defRPr sz="6000">
                <a:solidFill>
                  <a:schemeClr val="accent4"/>
                </a:solidFill>
              </a:defRPr>
            </a:lvl5pPr>
            <a:lvl6pPr lvl="5">
              <a:spcBef>
                <a:spcPts val="0"/>
              </a:spcBef>
              <a:spcAft>
                <a:spcPts val="0"/>
              </a:spcAft>
              <a:buClr>
                <a:schemeClr val="accent4"/>
              </a:buClr>
              <a:buSzPts val="6000"/>
              <a:buNone/>
              <a:defRPr sz="6000">
                <a:solidFill>
                  <a:schemeClr val="accent4"/>
                </a:solidFill>
              </a:defRPr>
            </a:lvl6pPr>
            <a:lvl7pPr lvl="6">
              <a:spcBef>
                <a:spcPts val="0"/>
              </a:spcBef>
              <a:spcAft>
                <a:spcPts val="0"/>
              </a:spcAft>
              <a:buClr>
                <a:schemeClr val="accent4"/>
              </a:buClr>
              <a:buSzPts val="6000"/>
              <a:buNone/>
              <a:defRPr sz="6000">
                <a:solidFill>
                  <a:schemeClr val="accent4"/>
                </a:solidFill>
              </a:defRPr>
            </a:lvl7pPr>
            <a:lvl8pPr lvl="7">
              <a:spcBef>
                <a:spcPts val="0"/>
              </a:spcBef>
              <a:spcAft>
                <a:spcPts val="0"/>
              </a:spcAft>
              <a:buClr>
                <a:schemeClr val="accent4"/>
              </a:buClr>
              <a:buSzPts val="6000"/>
              <a:buNone/>
              <a:defRPr sz="6000">
                <a:solidFill>
                  <a:schemeClr val="accent4"/>
                </a:solidFill>
              </a:defRPr>
            </a:lvl8pPr>
            <a:lvl9pPr lvl="8">
              <a:spcBef>
                <a:spcPts val="0"/>
              </a:spcBef>
              <a:spcAft>
                <a:spcPts val="0"/>
              </a:spcAft>
              <a:buClr>
                <a:schemeClr val="accent4"/>
              </a:buClr>
              <a:buSzPts val="6000"/>
              <a:buNone/>
              <a:defRPr sz="6000">
                <a:solidFill>
                  <a:schemeClr val="accent4"/>
                </a:solidFill>
              </a:defRPr>
            </a:lvl9pPr>
          </a:lstStyle>
          <a:p>
            <a:endParaRPr/>
          </a:p>
        </p:txBody>
      </p:sp>
      <p:sp>
        <p:nvSpPr>
          <p:cNvPr id="21" name="Google Shape;21;p3"/>
          <p:cNvSpPr txBox="1">
            <a:spLocks noGrp="1"/>
          </p:cNvSpPr>
          <p:nvPr>
            <p:ph type="subTitle" idx="1"/>
          </p:nvPr>
        </p:nvSpPr>
        <p:spPr>
          <a:xfrm>
            <a:off x="4756400" y="3152475"/>
            <a:ext cx="4045200" cy="1235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4"/>
              </a:buClr>
              <a:buSzPts val="2100"/>
              <a:buNone/>
              <a:defRPr sz="2100">
                <a:solidFill>
                  <a:schemeClr val="accent4"/>
                </a:solidFill>
              </a:defRPr>
            </a:lvl1pPr>
            <a:lvl2pPr lvl="1" rtl="0">
              <a:lnSpc>
                <a:spcPct val="100000"/>
              </a:lnSpc>
              <a:spcBef>
                <a:spcPts val="0"/>
              </a:spcBef>
              <a:spcAft>
                <a:spcPts val="0"/>
              </a:spcAft>
              <a:buClr>
                <a:schemeClr val="accent4"/>
              </a:buClr>
              <a:buSzPts val="2100"/>
              <a:buNone/>
              <a:defRPr sz="2100">
                <a:solidFill>
                  <a:schemeClr val="accent4"/>
                </a:solidFill>
              </a:defRPr>
            </a:lvl2pPr>
            <a:lvl3pPr lvl="2" rtl="0">
              <a:lnSpc>
                <a:spcPct val="100000"/>
              </a:lnSpc>
              <a:spcBef>
                <a:spcPts val="0"/>
              </a:spcBef>
              <a:spcAft>
                <a:spcPts val="0"/>
              </a:spcAft>
              <a:buClr>
                <a:schemeClr val="accent4"/>
              </a:buClr>
              <a:buSzPts val="2100"/>
              <a:buNone/>
              <a:defRPr sz="2100">
                <a:solidFill>
                  <a:schemeClr val="accent4"/>
                </a:solidFill>
              </a:defRPr>
            </a:lvl3pPr>
            <a:lvl4pPr lvl="3" rtl="0">
              <a:lnSpc>
                <a:spcPct val="100000"/>
              </a:lnSpc>
              <a:spcBef>
                <a:spcPts val="0"/>
              </a:spcBef>
              <a:spcAft>
                <a:spcPts val="0"/>
              </a:spcAft>
              <a:buClr>
                <a:schemeClr val="accent4"/>
              </a:buClr>
              <a:buSzPts val="2100"/>
              <a:buNone/>
              <a:defRPr sz="2100">
                <a:solidFill>
                  <a:schemeClr val="accent4"/>
                </a:solidFill>
              </a:defRPr>
            </a:lvl4pPr>
            <a:lvl5pPr lvl="4" rtl="0">
              <a:lnSpc>
                <a:spcPct val="100000"/>
              </a:lnSpc>
              <a:spcBef>
                <a:spcPts val="0"/>
              </a:spcBef>
              <a:spcAft>
                <a:spcPts val="0"/>
              </a:spcAft>
              <a:buClr>
                <a:schemeClr val="accent4"/>
              </a:buClr>
              <a:buSzPts val="2100"/>
              <a:buNone/>
              <a:defRPr sz="2100">
                <a:solidFill>
                  <a:schemeClr val="accent4"/>
                </a:solidFill>
              </a:defRPr>
            </a:lvl5pPr>
            <a:lvl6pPr lvl="5" rtl="0">
              <a:lnSpc>
                <a:spcPct val="100000"/>
              </a:lnSpc>
              <a:spcBef>
                <a:spcPts val="0"/>
              </a:spcBef>
              <a:spcAft>
                <a:spcPts val="0"/>
              </a:spcAft>
              <a:buClr>
                <a:schemeClr val="accent4"/>
              </a:buClr>
              <a:buSzPts val="2100"/>
              <a:buNone/>
              <a:defRPr sz="2100">
                <a:solidFill>
                  <a:schemeClr val="accent4"/>
                </a:solidFill>
              </a:defRPr>
            </a:lvl6pPr>
            <a:lvl7pPr lvl="6" rtl="0">
              <a:lnSpc>
                <a:spcPct val="100000"/>
              </a:lnSpc>
              <a:spcBef>
                <a:spcPts val="0"/>
              </a:spcBef>
              <a:spcAft>
                <a:spcPts val="0"/>
              </a:spcAft>
              <a:buClr>
                <a:schemeClr val="accent4"/>
              </a:buClr>
              <a:buSzPts val="2100"/>
              <a:buNone/>
              <a:defRPr sz="2100">
                <a:solidFill>
                  <a:schemeClr val="accent4"/>
                </a:solidFill>
              </a:defRPr>
            </a:lvl7pPr>
            <a:lvl8pPr lvl="7" rtl="0">
              <a:lnSpc>
                <a:spcPct val="100000"/>
              </a:lnSpc>
              <a:spcBef>
                <a:spcPts val="0"/>
              </a:spcBef>
              <a:spcAft>
                <a:spcPts val="0"/>
              </a:spcAft>
              <a:buClr>
                <a:schemeClr val="accent4"/>
              </a:buClr>
              <a:buSzPts val="2100"/>
              <a:buNone/>
              <a:defRPr sz="2100">
                <a:solidFill>
                  <a:schemeClr val="accent4"/>
                </a:solidFill>
              </a:defRPr>
            </a:lvl8pPr>
            <a:lvl9pPr lvl="8" rtl="0">
              <a:lnSpc>
                <a:spcPct val="100000"/>
              </a:lnSpc>
              <a:spcBef>
                <a:spcPts val="0"/>
              </a:spcBef>
              <a:spcAft>
                <a:spcPts val="0"/>
              </a:spcAft>
              <a:buClr>
                <a:schemeClr val="accent4"/>
              </a:buClr>
              <a:buSzPts val="2100"/>
              <a:buNone/>
              <a:defRPr sz="2100">
                <a:solidFill>
                  <a:schemeClr val="accent4"/>
                </a:solidFill>
              </a:defRPr>
            </a:lvl9pPr>
          </a:lstStyle>
          <a:p>
            <a:endParaRPr/>
          </a:p>
        </p:txBody>
      </p:sp>
      <p:sp>
        <p:nvSpPr>
          <p:cNvPr id="22" name="Google Shape;22;p3"/>
          <p:cNvSpPr txBox="1">
            <a:spLocks noGrp="1"/>
          </p:cNvSpPr>
          <p:nvPr>
            <p:ph type="title" idx="2" hasCustomPrompt="1"/>
          </p:nvPr>
        </p:nvSpPr>
        <p:spPr>
          <a:xfrm>
            <a:off x="4756400" y="1341775"/>
            <a:ext cx="4376700" cy="841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4"/>
              </a:buClr>
              <a:buSzPts val="7200"/>
              <a:buNone/>
              <a:defRPr sz="7200">
                <a:solidFill>
                  <a:schemeClr val="accent4"/>
                </a:solidFill>
              </a:defRPr>
            </a:lvl1pPr>
            <a:lvl2pPr lvl="1" rtl="0">
              <a:spcBef>
                <a:spcPts val="0"/>
              </a:spcBef>
              <a:spcAft>
                <a:spcPts val="0"/>
              </a:spcAft>
              <a:buClr>
                <a:schemeClr val="accent4"/>
              </a:buClr>
              <a:buSzPts val="7200"/>
              <a:buNone/>
              <a:defRPr sz="7200">
                <a:solidFill>
                  <a:schemeClr val="accent4"/>
                </a:solidFill>
              </a:defRPr>
            </a:lvl2pPr>
            <a:lvl3pPr lvl="2" rtl="0">
              <a:spcBef>
                <a:spcPts val="0"/>
              </a:spcBef>
              <a:spcAft>
                <a:spcPts val="0"/>
              </a:spcAft>
              <a:buClr>
                <a:schemeClr val="accent4"/>
              </a:buClr>
              <a:buSzPts val="7200"/>
              <a:buNone/>
              <a:defRPr sz="7200">
                <a:solidFill>
                  <a:schemeClr val="accent4"/>
                </a:solidFill>
              </a:defRPr>
            </a:lvl3pPr>
            <a:lvl4pPr lvl="3" rtl="0">
              <a:spcBef>
                <a:spcPts val="0"/>
              </a:spcBef>
              <a:spcAft>
                <a:spcPts val="0"/>
              </a:spcAft>
              <a:buClr>
                <a:schemeClr val="accent4"/>
              </a:buClr>
              <a:buSzPts val="7200"/>
              <a:buNone/>
              <a:defRPr sz="7200">
                <a:solidFill>
                  <a:schemeClr val="accent4"/>
                </a:solidFill>
              </a:defRPr>
            </a:lvl4pPr>
            <a:lvl5pPr lvl="4" rtl="0">
              <a:spcBef>
                <a:spcPts val="0"/>
              </a:spcBef>
              <a:spcAft>
                <a:spcPts val="0"/>
              </a:spcAft>
              <a:buClr>
                <a:schemeClr val="accent4"/>
              </a:buClr>
              <a:buSzPts val="7200"/>
              <a:buNone/>
              <a:defRPr sz="7200">
                <a:solidFill>
                  <a:schemeClr val="accent4"/>
                </a:solidFill>
              </a:defRPr>
            </a:lvl5pPr>
            <a:lvl6pPr lvl="5" rtl="0">
              <a:spcBef>
                <a:spcPts val="0"/>
              </a:spcBef>
              <a:spcAft>
                <a:spcPts val="0"/>
              </a:spcAft>
              <a:buClr>
                <a:schemeClr val="accent4"/>
              </a:buClr>
              <a:buSzPts val="7200"/>
              <a:buNone/>
              <a:defRPr sz="7200">
                <a:solidFill>
                  <a:schemeClr val="accent4"/>
                </a:solidFill>
              </a:defRPr>
            </a:lvl6pPr>
            <a:lvl7pPr lvl="6" rtl="0">
              <a:spcBef>
                <a:spcPts val="0"/>
              </a:spcBef>
              <a:spcAft>
                <a:spcPts val="0"/>
              </a:spcAft>
              <a:buClr>
                <a:schemeClr val="accent4"/>
              </a:buClr>
              <a:buSzPts val="7200"/>
              <a:buNone/>
              <a:defRPr sz="7200">
                <a:solidFill>
                  <a:schemeClr val="accent4"/>
                </a:solidFill>
              </a:defRPr>
            </a:lvl7pPr>
            <a:lvl8pPr lvl="7" rtl="0">
              <a:spcBef>
                <a:spcPts val="0"/>
              </a:spcBef>
              <a:spcAft>
                <a:spcPts val="0"/>
              </a:spcAft>
              <a:buClr>
                <a:schemeClr val="accent4"/>
              </a:buClr>
              <a:buSzPts val="7200"/>
              <a:buNone/>
              <a:defRPr sz="7200">
                <a:solidFill>
                  <a:schemeClr val="accent4"/>
                </a:solidFill>
              </a:defRPr>
            </a:lvl8pPr>
            <a:lvl9pPr lvl="8" rtl="0">
              <a:spcBef>
                <a:spcPts val="0"/>
              </a:spcBef>
              <a:spcAft>
                <a:spcPts val="0"/>
              </a:spcAft>
              <a:buClr>
                <a:schemeClr val="accent4"/>
              </a:buClr>
              <a:buSzPts val="7200"/>
              <a:buNone/>
              <a:defRPr sz="7200">
                <a:solidFill>
                  <a:schemeClr val="accent4"/>
                </a:solidFill>
              </a:defRPr>
            </a:lvl9pPr>
          </a:lstStyle>
          <a:p>
            <a:r>
              <a:t>xx%</a:t>
            </a:r>
          </a:p>
        </p:txBody>
      </p:sp>
      <p:sp>
        <p:nvSpPr>
          <p:cNvPr id="23" name="Google Shape;23;p3"/>
          <p:cNvSpPr/>
          <p:nvPr/>
        </p:nvSpPr>
        <p:spPr>
          <a:xfrm rot="-9430979">
            <a:off x="-2340162" y="-406534"/>
            <a:ext cx="4964763" cy="5436306"/>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57776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5"/>
        </a:solidFill>
        <a:effectLst/>
      </p:bgPr>
    </p:bg>
    <p:spTree>
      <p:nvGrpSpPr>
        <p:cNvPr id="1" name="Shape 24"/>
        <p:cNvGrpSpPr/>
        <p:nvPr/>
      </p:nvGrpSpPr>
      <p:grpSpPr>
        <a:xfrm>
          <a:off x="0" y="0"/>
          <a:ext cx="0" cy="0"/>
          <a:chOff x="0" y="0"/>
          <a:chExt cx="0" cy="0"/>
        </a:xfrm>
      </p:grpSpPr>
      <p:sp>
        <p:nvSpPr>
          <p:cNvPr id="25" name="Google Shape;25;p4"/>
          <p:cNvSpPr/>
          <p:nvPr/>
        </p:nvSpPr>
        <p:spPr>
          <a:xfrm>
            <a:off x="-492974" y="-2343175"/>
            <a:ext cx="9636964" cy="8606003"/>
          </a:xfrm>
          <a:custGeom>
            <a:avLst/>
            <a:gdLst/>
            <a:ahLst/>
            <a:cxnLst/>
            <a:rect l="l" t="t" r="r" b="b"/>
            <a:pathLst>
              <a:path w="234633" h="209532" extrusionOk="0">
                <a:moveTo>
                  <a:pt x="234632" y="0"/>
                </a:moveTo>
                <a:cubicBezTo>
                  <a:pt x="124967" y="4463"/>
                  <a:pt x="121436" y="20748"/>
                  <a:pt x="121596" y="24813"/>
                </a:cubicBezTo>
                <a:cubicBezTo>
                  <a:pt x="121755" y="28877"/>
                  <a:pt x="124814" y="30471"/>
                  <a:pt x="124814" y="30471"/>
                </a:cubicBezTo>
                <a:cubicBezTo>
                  <a:pt x="124814" y="30471"/>
                  <a:pt x="146977" y="38839"/>
                  <a:pt x="147296" y="38839"/>
                </a:cubicBezTo>
                <a:cubicBezTo>
                  <a:pt x="147615" y="38839"/>
                  <a:pt x="147230" y="54780"/>
                  <a:pt x="147230" y="54780"/>
                </a:cubicBezTo>
                <a:cubicBezTo>
                  <a:pt x="147230" y="54780"/>
                  <a:pt x="142637" y="58366"/>
                  <a:pt x="143036" y="60757"/>
                </a:cubicBezTo>
                <a:cubicBezTo>
                  <a:pt x="143308" y="62387"/>
                  <a:pt x="146123" y="62646"/>
                  <a:pt x="147889" y="62646"/>
                </a:cubicBezTo>
                <a:cubicBezTo>
                  <a:pt x="148715" y="62646"/>
                  <a:pt x="149311" y="62590"/>
                  <a:pt x="149311" y="62590"/>
                </a:cubicBezTo>
                <a:lnTo>
                  <a:pt x="149311" y="65699"/>
                </a:lnTo>
                <a:cubicBezTo>
                  <a:pt x="149311" y="65699"/>
                  <a:pt x="148664" y="64017"/>
                  <a:pt x="146701" y="64017"/>
                </a:cubicBezTo>
                <a:cubicBezTo>
                  <a:pt x="146064" y="64017"/>
                  <a:pt x="145289" y="64194"/>
                  <a:pt x="144352" y="64663"/>
                </a:cubicBezTo>
                <a:cubicBezTo>
                  <a:pt x="140526" y="66575"/>
                  <a:pt x="144572" y="80043"/>
                  <a:pt x="146007" y="82433"/>
                </a:cubicBezTo>
                <a:cubicBezTo>
                  <a:pt x="147441" y="84824"/>
                  <a:pt x="146565" y="97655"/>
                  <a:pt x="148398" y="98293"/>
                </a:cubicBezTo>
                <a:cubicBezTo>
                  <a:pt x="148660" y="98384"/>
                  <a:pt x="148907" y="98423"/>
                  <a:pt x="149139" y="98423"/>
                </a:cubicBezTo>
                <a:cubicBezTo>
                  <a:pt x="150527" y="98423"/>
                  <a:pt x="151347" y="97018"/>
                  <a:pt x="151347" y="97018"/>
                </a:cubicBezTo>
                <a:cubicBezTo>
                  <a:pt x="151347" y="97018"/>
                  <a:pt x="154136" y="105467"/>
                  <a:pt x="154296" y="111205"/>
                </a:cubicBezTo>
                <a:cubicBezTo>
                  <a:pt x="154455" y="116944"/>
                  <a:pt x="156846" y="126667"/>
                  <a:pt x="156846" y="126667"/>
                </a:cubicBezTo>
                <a:cubicBezTo>
                  <a:pt x="156259" y="126550"/>
                  <a:pt x="155728" y="126508"/>
                  <a:pt x="155270" y="126508"/>
                </a:cubicBezTo>
                <a:cubicBezTo>
                  <a:pt x="154173" y="126508"/>
                  <a:pt x="153498" y="126746"/>
                  <a:pt x="153498" y="126746"/>
                </a:cubicBezTo>
                <a:cubicBezTo>
                  <a:pt x="153498" y="126746"/>
                  <a:pt x="150948" y="132565"/>
                  <a:pt x="149991" y="137027"/>
                </a:cubicBezTo>
                <a:cubicBezTo>
                  <a:pt x="149036" y="141491"/>
                  <a:pt x="144572" y="146113"/>
                  <a:pt x="144572" y="146113"/>
                </a:cubicBezTo>
                <a:lnTo>
                  <a:pt x="146326" y="146857"/>
                </a:lnTo>
                <a:cubicBezTo>
                  <a:pt x="144626" y="150470"/>
                  <a:pt x="135699" y="152171"/>
                  <a:pt x="135699" y="152171"/>
                </a:cubicBezTo>
                <a:cubicBezTo>
                  <a:pt x="135699" y="152171"/>
                  <a:pt x="136549" y="150470"/>
                  <a:pt x="136549" y="148983"/>
                </a:cubicBezTo>
                <a:cubicBezTo>
                  <a:pt x="136549" y="148572"/>
                  <a:pt x="136112" y="148421"/>
                  <a:pt x="135449" y="148421"/>
                </a:cubicBezTo>
                <a:cubicBezTo>
                  <a:pt x="133707" y="148421"/>
                  <a:pt x="130401" y="149466"/>
                  <a:pt x="129323" y="149620"/>
                </a:cubicBezTo>
                <a:cubicBezTo>
                  <a:pt x="122747" y="150559"/>
                  <a:pt x="118059" y="151745"/>
                  <a:pt x="118059" y="151745"/>
                </a:cubicBezTo>
                <a:cubicBezTo>
                  <a:pt x="118059" y="151745"/>
                  <a:pt x="108318" y="151110"/>
                  <a:pt x="101690" y="151110"/>
                </a:cubicBezTo>
                <a:cubicBezTo>
                  <a:pt x="98928" y="151110"/>
                  <a:pt x="96707" y="151220"/>
                  <a:pt x="95956" y="151533"/>
                </a:cubicBezTo>
                <a:cubicBezTo>
                  <a:pt x="93405" y="152595"/>
                  <a:pt x="96594" y="155146"/>
                  <a:pt x="96594" y="155146"/>
                </a:cubicBezTo>
                <a:cubicBezTo>
                  <a:pt x="96594" y="155146"/>
                  <a:pt x="95234" y="155316"/>
                  <a:pt x="93140" y="155316"/>
                </a:cubicBezTo>
                <a:cubicBezTo>
                  <a:pt x="89998" y="155316"/>
                  <a:pt x="85203" y="154934"/>
                  <a:pt x="80867" y="153021"/>
                </a:cubicBezTo>
                <a:cubicBezTo>
                  <a:pt x="75794" y="150782"/>
                  <a:pt x="72920" y="150325"/>
                  <a:pt x="69598" y="150325"/>
                </a:cubicBezTo>
                <a:cubicBezTo>
                  <a:pt x="68190" y="150325"/>
                  <a:pt x="66700" y="150407"/>
                  <a:pt x="64928" y="150471"/>
                </a:cubicBezTo>
                <a:cubicBezTo>
                  <a:pt x="58977" y="150683"/>
                  <a:pt x="45588" y="160672"/>
                  <a:pt x="40913" y="161310"/>
                </a:cubicBezTo>
                <a:cubicBezTo>
                  <a:pt x="40548" y="161359"/>
                  <a:pt x="40258" y="161383"/>
                  <a:pt x="40032" y="161383"/>
                </a:cubicBezTo>
                <a:cubicBezTo>
                  <a:pt x="37362" y="161383"/>
                  <a:pt x="43839" y="158036"/>
                  <a:pt x="45800" y="154509"/>
                </a:cubicBezTo>
                <a:cubicBezTo>
                  <a:pt x="47926" y="150683"/>
                  <a:pt x="53452" y="149409"/>
                  <a:pt x="56426" y="146859"/>
                </a:cubicBezTo>
                <a:cubicBezTo>
                  <a:pt x="59402" y="144309"/>
                  <a:pt x="54726" y="138357"/>
                  <a:pt x="62589" y="134744"/>
                </a:cubicBezTo>
                <a:cubicBezTo>
                  <a:pt x="70454" y="131130"/>
                  <a:pt x="72578" y="126029"/>
                  <a:pt x="73216" y="123479"/>
                </a:cubicBezTo>
                <a:cubicBezTo>
                  <a:pt x="73854" y="120928"/>
                  <a:pt x="82354" y="112640"/>
                  <a:pt x="84054" y="111152"/>
                </a:cubicBezTo>
                <a:cubicBezTo>
                  <a:pt x="85754" y="109665"/>
                  <a:pt x="81081" y="106689"/>
                  <a:pt x="81081" y="106689"/>
                </a:cubicBezTo>
                <a:lnTo>
                  <a:pt x="81081" y="106689"/>
                </a:lnTo>
                <a:cubicBezTo>
                  <a:pt x="81405" y="106833"/>
                  <a:pt x="81785" y="106899"/>
                  <a:pt x="82213" y="106899"/>
                </a:cubicBezTo>
                <a:cubicBezTo>
                  <a:pt x="86843" y="106899"/>
                  <a:pt x="97097" y="99161"/>
                  <a:pt x="102544" y="98188"/>
                </a:cubicBezTo>
                <a:cubicBezTo>
                  <a:pt x="108495" y="97126"/>
                  <a:pt x="110408" y="86287"/>
                  <a:pt x="115297" y="84373"/>
                </a:cubicBezTo>
                <a:cubicBezTo>
                  <a:pt x="120184" y="82461"/>
                  <a:pt x="122734" y="76511"/>
                  <a:pt x="122734" y="76511"/>
                </a:cubicBezTo>
                <a:cubicBezTo>
                  <a:pt x="122734" y="76511"/>
                  <a:pt x="129961" y="74385"/>
                  <a:pt x="134211" y="71622"/>
                </a:cubicBezTo>
                <a:cubicBezTo>
                  <a:pt x="138461" y="68860"/>
                  <a:pt x="138461" y="63759"/>
                  <a:pt x="138461" y="63759"/>
                </a:cubicBezTo>
                <a:cubicBezTo>
                  <a:pt x="138461" y="63759"/>
                  <a:pt x="142286" y="60570"/>
                  <a:pt x="140161" y="57170"/>
                </a:cubicBezTo>
                <a:cubicBezTo>
                  <a:pt x="139890" y="56735"/>
                  <a:pt x="139292" y="56543"/>
                  <a:pt x="138428" y="56543"/>
                </a:cubicBezTo>
                <a:cubicBezTo>
                  <a:pt x="132525" y="56543"/>
                  <a:pt x="114167" y="65488"/>
                  <a:pt x="102117" y="67156"/>
                </a:cubicBezTo>
                <a:cubicBezTo>
                  <a:pt x="88303" y="69070"/>
                  <a:pt x="59822" y="88193"/>
                  <a:pt x="59822" y="88193"/>
                </a:cubicBezTo>
                <a:cubicBezTo>
                  <a:pt x="59822" y="88193"/>
                  <a:pt x="59822" y="88193"/>
                  <a:pt x="59822" y="88193"/>
                </a:cubicBezTo>
                <a:cubicBezTo>
                  <a:pt x="59822" y="88193"/>
                  <a:pt x="59790" y="88199"/>
                  <a:pt x="53442" y="90949"/>
                </a:cubicBezTo>
                <a:cubicBezTo>
                  <a:pt x="47065" y="93712"/>
                  <a:pt x="40468" y="100500"/>
                  <a:pt x="40468" y="100500"/>
                </a:cubicBezTo>
                <a:cubicBezTo>
                  <a:pt x="34091" y="101988"/>
                  <a:pt x="13243" y="118115"/>
                  <a:pt x="13243" y="118115"/>
                </a:cubicBezTo>
                <a:lnTo>
                  <a:pt x="0" y="209532"/>
                </a:lnTo>
                <a:lnTo>
                  <a:pt x="234632" y="209532"/>
                </a:lnTo>
                <a:lnTo>
                  <a:pt x="23463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4"/>
          <p:cNvSpPr txBox="1">
            <a:spLocks noGrp="1"/>
          </p:cNvSpPr>
          <p:nvPr>
            <p:ph type="body" idx="1"/>
          </p:nvPr>
        </p:nvSpPr>
        <p:spPr>
          <a:xfrm>
            <a:off x="928075" y="1614550"/>
            <a:ext cx="4693500" cy="2489400"/>
          </a:xfrm>
          <a:prstGeom prst="rect">
            <a:avLst/>
          </a:prstGeom>
        </p:spPr>
        <p:txBody>
          <a:bodyPr spcFirstLastPara="1" wrap="square" lIns="91425" tIns="91425" rIns="91425" bIns="91425" anchor="t" anchorCtr="0">
            <a:noAutofit/>
          </a:bodyPr>
          <a:lstStyle>
            <a:lvl1pPr marL="457200" lvl="0" indent="-330200">
              <a:spcBef>
                <a:spcPts val="0"/>
              </a:spcBef>
              <a:spcAft>
                <a:spcPts val="0"/>
              </a:spcAft>
              <a:buClr>
                <a:schemeClr val="dk2"/>
              </a:buClr>
              <a:buSzPts val="1600"/>
              <a:buChar char="●"/>
              <a:defRPr>
                <a:solidFill>
                  <a:schemeClr val="dk2"/>
                </a:solidFill>
              </a:defRPr>
            </a:lvl1pPr>
            <a:lvl2pPr marL="914400" lvl="1" indent="-330200">
              <a:spcBef>
                <a:spcPts val="1600"/>
              </a:spcBef>
              <a:spcAft>
                <a:spcPts val="0"/>
              </a:spcAft>
              <a:buClr>
                <a:schemeClr val="dk2"/>
              </a:buClr>
              <a:buSzPts val="1600"/>
              <a:buChar char="○"/>
              <a:defRPr sz="1600">
                <a:solidFill>
                  <a:schemeClr val="dk2"/>
                </a:solidFill>
              </a:defRPr>
            </a:lvl2pPr>
            <a:lvl3pPr marL="1371600" lvl="2" indent="-330200">
              <a:spcBef>
                <a:spcPts val="1600"/>
              </a:spcBef>
              <a:spcAft>
                <a:spcPts val="0"/>
              </a:spcAft>
              <a:buClr>
                <a:schemeClr val="dk2"/>
              </a:buClr>
              <a:buSzPts val="1600"/>
              <a:buChar char="■"/>
              <a:defRPr sz="1600">
                <a:solidFill>
                  <a:schemeClr val="dk2"/>
                </a:solidFill>
              </a:defRPr>
            </a:lvl3pPr>
            <a:lvl4pPr marL="1828800" lvl="3" indent="-330200">
              <a:spcBef>
                <a:spcPts val="1600"/>
              </a:spcBef>
              <a:spcAft>
                <a:spcPts val="0"/>
              </a:spcAft>
              <a:buClr>
                <a:schemeClr val="dk2"/>
              </a:buClr>
              <a:buSzPts val="1600"/>
              <a:buChar char="●"/>
              <a:defRPr sz="1600">
                <a:solidFill>
                  <a:schemeClr val="dk2"/>
                </a:solidFill>
              </a:defRPr>
            </a:lvl4pPr>
            <a:lvl5pPr marL="2286000" lvl="4" indent="-330200">
              <a:spcBef>
                <a:spcPts val="1600"/>
              </a:spcBef>
              <a:spcAft>
                <a:spcPts val="0"/>
              </a:spcAft>
              <a:buClr>
                <a:schemeClr val="dk2"/>
              </a:buClr>
              <a:buSzPts val="1600"/>
              <a:buChar char="○"/>
              <a:defRPr sz="1600">
                <a:solidFill>
                  <a:schemeClr val="dk2"/>
                </a:solidFill>
              </a:defRPr>
            </a:lvl5pPr>
            <a:lvl6pPr marL="2743200" lvl="5" indent="-330200">
              <a:spcBef>
                <a:spcPts val="1600"/>
              </a:spcBef>
              <a:spcAft>
                <a:spcPts val="0"/>
              </a:spcAft>
              <a:buClr>
                <a:schemeClr val="dk2"/>
              </a:buClr>
              <a:buSzPts val="1600"/>
              <a:buChar char="■"/>
              <a:defRPr sz="1600">
                <a:solidFill>
                  <a:schemeClr val="dk2"/>
                </a:solidFill>
              </a:defRPr>
            </a:lvl6pPr>
            <a:lvl7pPr marL="3200400" lvl="6" indent="-330200">
              <a:spcBef>
                <a:spcPts val="1600"/>
              </a:spcBef>
              <a:spcAft>
                <a:spcPts val="0"/>
              </a:spcAft>
              <a:buClr>
                <a:schemeClr val="dk2"/>
              </a:buClr>
              <a:buSzPts val="1600"/>
              <a:buChar char="●"/>
              <a:defRPr sz="1600">
                <a:solidFill>
                  <a:schemeClr val="dk2"/>
                </a:solidFill>
              </a:defRPr>
            </a:lvl7pPr>
            <a:lvl8pPr marL="3657600" lvl="7" indent="-330200">
              <a:spcBef>
                <a:spcPts val="1600"/>
              </a:spcBef>
              <a:spcAft>
                <a:spcPts val="0"/>
              </a:spcAft>
              <a:buClr>
                <a:schemeClr val="dk2"/>
              </a:buClr>
              <a:buSzPts val="1600"/>
              <a:buChar char="○"/>
              <a:defRPr sz="1600">
                <a:solidFill>
                  <a:schemeClr val="dk2"/>
                </a:solidFill>
              </a:defRPr>
            </a:lvl8pPr>
            <a:lvl9pPr marL="4114800" lvl="8" indent="-330200">
              <a:spcBef>
                <a:spcPts val="1600"/>
              </a:spcBef>
              <a:spcAft>
                <a:spcPts val="1600"/>
              </a:spcAft>
              <a:buClr>
                <a:schemeClr val="dk2"/>
              </a:buClr>
              <a:buSzPts val="1600"/>
              <a:buChar char="■"/>
              <a:defRPr sz="1600">
                <a:solidFill>
                  <a:schemeClr val="dk2"/>
                </a:solidFill>
              </a:defRPr>
            </a:lvl9pPr>
          </a:lstStyle>
          <a:p>
            <a:endParaRPr/>
          </a:p>
        </p:txBody>
      </p:sp>
      <p:sp>
        <p:nvSpPr>
          <p:cNvPr id="27" name="Google Shape;27;p4"/>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Tree>
    <p:extLst>
      <p:ext uri="{BB962C8B-B14F-4D97-AF65-F5344CB8AC3E}">
        <p14:creationId xmlns:p14="http://schemas.microsoft.com/office/powerpoint/2010/main" val="41477575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6"/>
        </a:solidFill>
        <a:effectLst/>
      </p:bgPr>
    </p:bg>
    <p:spTree>
      <p:nvGrpSpPr>
        <p:cNvPr id="1" name="Shape 28"/>
        <p:cNvGrpSpPr/>
        <p:nvPr/>
      </p:nvGrpSpPr>
      <p:grpSpPr>
        <a:xfrm>
          <a:off x="0" y="0"/>
          <a:ext cx="0" cy="0"/>
          <a:chOff x="0" y="0"/>
          <a:chExt cx="0" cy="0"/>
        </a:xfrm>
      </p:grpSpPr>
      <p:sp>
        <p:nvSpPr>
          <p:cNvPr id="29" name="Google Shape;29;p5"/>
          <p:cNvSpPr/>
          <p:nvPr/>
        </p:nvSpPr>
        <p:spPr>
          <a:xfrm rot="1083411">
            <a:off x="6401873" y="-93644"/>
            <a:ext cx="4868376" cy="5330764"/>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5"/>
          <p:cNvSpPr/>
          <p:nvPr/>
        </p:nvSpPr>
        <p:spPr>
          <a:xfrm>
            <a:off x="-230075" y="-93625"/>
            <a:ext cx="4868336" cy="5330720"/>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5"/>
          <p:cNvSpPr txBox="1">
            <a:spLocks noGrp="1"/>
          </p:cNvSpPr>
          <p:nvPr>
            <p:ph type="body" idx="1"/>
          </p:nvPr>
        </p:nvSpPr>
        <p:spPr>
          <a:xfrm>
            <a:off x="778202" y="1970625"/>
            <a:ext cx="3561900" cy="26745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32" name="Google Shape;32;p5"/>
          <p:cNvSpPr txBox="1">
            <a:spLocks noGrp="1"/>
          </p:cNvSpPr>
          <p:nvPr>
            <p:ph type="body" idx="2"/>
          </p:nvPr>
        </p:nvSpPr>
        <p:spPr>
          <a:xfrm>
            <a:off x="4803898" y="1970625"/>
            <a:ext cx="3561900" cy="26745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33" name="Google Shape;33;p5"/>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4" name="Google Shape;34;p5"/>
          <p:cNvSpPr txBox="1">
            <a:spLocks noGrp="1"/>
          </p:cNvSpPr>
          <p:nvPr>
            <p:ph type="title" idx="3"/>
          </p:nvPr>
        </p:nvSpPr>
        <p:spPr>
          <a:xfrm>
            <a:off x="778202" y="1312925"/>
            <a:ext cx="23373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4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5" name="Google Shape;35;p5"/>
          <p:cNvSpPr txBox="1">
            <a:spLocks noGrp="1"/>
          </p:cNvSpPr>
          <p:nvPr>
            <p:ph type="title" idx="4"/>
          </p:nvPr>
        </p:nvSpPr>
        <p:spPr>
          <a:xfrm>
            <a:off x="4803902" y="1312925"/>
            <a:ext cx="23373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4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Tree>
    <p:extLst>
      <p:ext uri="{BB962C8B-B14F-4D97-AF65-F5344CB8AC3E}">
        <p14:creationId xmlns:p14="http://schemas.microsoft.com/office/powerpoint/2010/main" val="25479429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6"/>
        </a:solidFill>
        <a:effectLst/>
      </p:bgPr>
    </p:bg>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8" name="Google Shape;38;p6"/>
          <p:cNvSpPr/>
          <p:nvPr/>
        </p:nvSpPr>
        <p:spPr>
          <a:xfrm rot="1365150">
            <a:off x="-2745333" y="-316405"/>
            <a:ext cx="4868373" cy="5330761"/>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86577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1388100" y="408600"/>
            <a:ext cx="6367800" cy="40908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4800">
                <a:solidFill>
                  <a:schemeClr val="accent1"/>
                </a:solidFill>
              </a:defRPr>
            </a:lvl1pPr>
            <a:lvl2pPr lvl="1" algn="ctr">
              <a:spcBef>
                <a:spcPts val="0"/>
              </a:spcBef>
              <a:spcAft>
                <a:spcPts val="0"/>
              </a:spcAft>
              <a:buClr>
                <a:schemeClr val="accent1"/>
              </a:buClr>
              <a:buSzPts val="4800"/>
              <a:buNone/>
              <a:defRPr sz="4800">
                <a:solidFill>
                  <a:schemeClr val="accent1"/>
                </a:solidFill>
              </a:defRPr>
            </a:lvl2pPr>
            <a:lvl3pPr lvl="2" algn="ctr">
              <a:spcBef>
                <a:spcPts val="0"/>
              </a:spcBef>
              <a:spcAft>
                <a:spcPts val="0"/>
              </a:spcAft>
              <a:buClr>
                <a:schemeClr val="accent1"/>
              </a:buClr>
              <a:buSzPts val="4800"/>
              <a:buNone/>
              <a:defRPr sz="4800">
                <a:solidFill>
                  <a:schemeClr val="accent1"/>
                </a:solidFill>
              </a:defRPr>
            </a:lvl3pPr>
            <a:lvl4pPr lvl="3" algn="ctr">
              <a:spcBef>
                <a:spcPts val="0"/>
              </a:spcBef>
              <a:spcAft>
                <a:spcPts val="0"/>
              </a:spcAft>
              <a:buClr>
                <a:schemeClr val="accent1"/>
              </a:buClr>
              <a:buSzPts val="4800"/>
              <a:buNone/>
              <a:defRPr sz="4800">
                <a:solidFill>
                  <a:schemeClr val="accent1"/>
                </a:solidFill>
              </a:defRPr>
            </a:lvl4pPr>
            <a:lvl5pPr lvl="4" algn="ctr">
              <a:spcBef>
                <a:spcPts val="0"/>
              </a:spcBef>
              <a:spcAft>
                <a:spcPts val="0"/>
              </a:spcAft>
              <a:buClr>
                <a:schemeClr val="accent1"/>
              </a:buClr>
              <a:buSzPts val="4800"/>
              <a:buNone/>
              <a:defRPr sz="4800">
                <a:solidFill>
                  <a:schemeClr val="accent1"/>
                </a:solidFill>
              </a:defRPr>
            </a:lvl5pPr>
            <a:lvl6pPr lvl="5" algn="ctr">
              <a:spcBef>
                <a:spcPts val="0"/>
              </a:spcBef>
              <a:spcAft>
                <a:spcPts val="0"/>
              </a:spcAft>
              <a:buClr>
                <a:schemeClr val="accent1"/>
              </a:buClr>
              <a:buSzPts val="4800"/>
              <a:buNone/>
              <a:defRPr sz="4800">
                <a:solidFill>
                  <a:schemeClr val="accent1"/>
                </a:solidFill>
              </a:defRPr>
            </a:lvl6pPr>
            <a:lvl7pPr lvl="6" algn="ctr">
              <a:spcBef>
                <a:spcPts val="0"/>
              </a:spcBef>
              <a:spcAft>
                <a:spcPts val="0"/>
              </a:spcAft>
              <a:buClr>
                <a:schemeClr val="accent1"/>
              </a:buClr>
              <a:buSzPts val="4800"/>
              <a:buNone/>
              <a:defRPr sz="4800">
                <a:solidFill>
                  <a:schemeClr val="accent1"/>
                </a:solidFill>
              </a:defRPr>
            </a:lvl7pPr>
            <a:lvl8pPr lvl="7" algn="ctr">
              <a:spcBef>
                <a:spcPts val="0"/>
              </a:spcBef>
              <a:spcAft>
                <a:spcPts val="0"/>
              </a:spcAft>
              <a:buClr>
                <a:schemeClr val="accent1"/>
              </a:buClr>
              <a:buSzPts val="4800"/>
              <a:buNone/>
              <a:defRPr sz="4800">
                <a:solidFill>
                  <a:schemeClr val="accent1"/>
                </a:solidFill>
              </a:defRPr>
            </a:lvl8pPr>
            <a:lvl9pPr lvl="8" algn="ctr">
              <a:spcBef>
                <a:spcPts val="0"/>
              </a:spcBef>
              <a:spcAft>
                <a:spcPts val="0"/>
              </a:spcAft>
              <a:buClr>
                <a:schemeClr val="accent1"/>
              </a:buClr>
              <a:buSzPts val="4800"/>
              <a:buNone/>
              <a:defRPr sz="4800">
                <a:solidFill>
                  <a:schemeClr val="accent1"/>
                </a:solidFill>
              </a:defRPr>
            </a:lvl9pPr>
          </a:lstStyle>
          <a:p>
            <a:endParaRPr/>
          </a:p>
        </p:txBody>
      </p:sp>
      <p:sp>
        <p:nvSpPr>
          <p:cNvPr id="44" name="Google Shape;44;p8"/>
          <p:cNvSpPr/>
          <p:nvPr/>
        </p:nvSpPr>
        <p:spPr>
          <a:xfrm rot="-9430979">
            <a:off x="6575238" y="-406534"/>
            <a:ext cx="4964763" cy="5436306"/>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08553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8"/>
        <p:cNvGrpSpPr/>
        <p:nvPr/>
      </p:nvGrpSpPr>
      <p:grpSpPr>
        <a:xfrm>
          <a:off x="0" y="0"/>
          <a:ext cx="0" cy="0"/>
          <a:chOff x="0" y="0"/>
          <a:chExt cx="0" cy="0"/>
        </a:xfrm>
      </p:grpSpPr>
      <p:grpSp>
        <p:nvGrpSpPr>
          <p:cNvPr id="49" name="Google Shape;49;p5"/>
          <p:cNvGrpSpPr/>
          <p:nvPr/>
        </p:nvGrpSpPr>
        <p:grpSpPr>
          <a:xfrm>
            <a:off x="-2823343" y="-465836"/>
            <a:ext cx="14575842" cy="6924864"/>
            <a:chOff x="-2823343" y="-465836"/>
            <a:chExt cx="14575842" cy="6924864"/>
          </a:xfrm>
        </p:grpSpPr>
        <p:grpSp>
          <p:nvGrpSpPr>
            <p:cNvPr id="50" name="Google Shape;50;p5"/>
            <p:cNvGrpSpPr/>
            <p:nvPr/>
          </p:nvGrpSpPr>
          <p:grpSpPr>
            <a:xfrm rot="90">
              <a:off x="8430753" y="4513263"/>
              <a:ext cx="484870" cy="326689"/>
              <a:chOff x="5850477" y="3901125"/>
              <a:chExt cx="127450" cy="85874"/>
            </a:xfrm>
          </p:grpSpPr>
          <p:sp>
            <p:nvSpPr>
              <p:cNvPr id="51" name="Google Shape;51;p5"/>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5"/>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5"/>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5"/>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5"/>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5"/>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 name="Google Shape;57;p5"/>
            <p:cNvSpPr/>
            <p:nvPr/>
          </p:nvSpPr>
          <p:spPr>
            <a:xfrm rot="503819">
              <a:off x="-2732407" y="-89933"/>
              <a:ext cx="5268076" cy="1632161"/>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5"/>
            <p:cNvSpPr/>
            <p:nvPr/>
          </p:nvSpPr>
          <p:spPr>
            <a:xfrm rot="-9878429">
              <a:off x="8010562" y="13897"/>
              <a:ext cx="3589865" cy="1632149"/>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 name="Google Shape;59;p5"/>
            <p:cNvGrpSpPr/>
            <p:nvPr/>
          </p:nvGrpSpPr>
          <p:grpSpPr>
            <a:xfrm>
              <a:off x="6674940" y="2469163"/>
              <a:ext cx="3451998" cy="3989866"/>
              <a:chOff x="-2471448" y="2469163"/>
              <a:chExt cx="3451998" cy="3989866"/>
            </a:xfrm>
          </p:grpSpPr>
          <p:sp>
            <p:nvSpPr>
              <p:cNvPr id="60" name="Google Shape;60;p5"/>
              <p:cNvSpPr/>
              <p:nvPr/>
            </p:nvSpPr>
            <p:spPr>
              <a:xfrm rot="5400000">
                <a:off x="-2578567" y="2868017"/>
                <a:ext cx="3701977" cy="3202080"/>
              </a:xfrm>
              <a:custGeom>
                <a:avLst/>
                <a:gdLst/>
                <a:ahLst/>
                <a:cxnLst/>
                <a:rect l="l" t="t" r="r" b="b"/>
                <a:pathLst>
                  <a:path w="59666" h="51609" fill="none" extrusionOk="0">
                    <a:moveTo>
                      <a:pt x="38275" y="51609"/>
                    </a:moveTo>
                    <a:cubicBezTo>
                      <a:pt x="37026" y="51609"/>
                      <a:pt x="35863" y="50935"/>
                      <a:pt x="35312" y="50568"/>
                    </a:cubicBezTo>
                    <a:cubicBezTo>
                      <a:pt x="34455" y="49993"/>
                      <a:pt x="33977" y="49393"/>
                      <a:pt x="33855" y="48756"/>
                    </a:cubicBezTo>
                    <a:cubicBezTo>
                      <a:pt x="33769" y="48278"/>
                      <a:pt x="33855" y="47789"/>
                      <a:pt x="33965" y="47372"/>
                    </a:cubicBezTo>
                    <a:cubicBezTo>
                      <a:pt x="34602" y="44728"/>
                      <a:pt x="35949" y="42279"/>
                      <a:pt x="37834" y="40320"/>
                    </a:cubicBezTo>
                    <a:lnTo>
                      <a:pt x="37932" y="40222"/>
                    </a:lnTo>
                    <a:cubicBezTo>
                      <a:pt x="38324" y="39818"/>
                      <a:pt x="38740" y="39389"/>
                      <a:pt x="38850" y="38851"/>
                    </a:cubicBezTo>
                    <a:cubicBezTo>
                      <a:pt x="39010" y="38055"/>
                      <a:pt x="38495" y="37320"/>
                      <a:pt x="38006" y="36610"/>
                    </a:cubicBezTo>
                    <a:cubicBezTo>
                      <a:pt x="37957" y="36549"/>
                      <a:pt x="37908" y="36475"/>
                      <a:pt x="37871" y="36414"/>
                    </a:cubicBezTo>
                    <a:cubicBezTo>
                      <a:pt x="36108" y="33843"/>
                      <a:pt x="35545" y="30512"/>
                      <a:pt x="36365" y="27488"/>
                    </a:cubicBezTo>
                    <a:cubicBezTo>
                      <a:pt x="36402" y="27390"/>
                      <a:pt x="36426" y="27292"/>
                      <a:pt x="36463" y="27182"/>
                    </a:cubicBezTo>
                    <a:cubicBezTo>
                      <a:pt x="36659" y="26509"/>
                      <a:pt x="36855" y="25823"/>
                      <a:pt x="36659" y="25162"/>
                    </a:cubicBezTo>
                    <a:cubicBezTo>
                      <a:pt x="36353" y="24146"/>
                      <a:pt x="35177" y="23656"/>
                      <a:pt x="34259" y="23423"/>
                    </a:cubicBezTo>
                    <a:cubicBezTo>
                      <a:pt x="34088" y="23374"/>
                      <a:pt x="33904" y="23350"/>
                      <a:pt x="33732" y="23301"/>
                    </a:cubicBezTo>
                    <a:cubicBezTo>
                      <a:pt x="32863" y="23105"/>
                      <a:pt x="31957" y="22884"/>
                      <a:pt x="31296" y="22272"/>
                    </a:cubicBezTo>
                    <a:cubicBezTo>
                      <a:pt x="30561" y="21599"/>
                      <a:pt x="30292" y="20570"/>
                      <a:pt x="30010" y="19579"/>
                    </a:cubicBezTo>
                    <a:cubicBezTo>
                      <a:pt x="29704" y="18452"/>
                      <a:pt x="29423" y="17362"/>
                      <a:pt x="28480" y="16799"/>
                    </a:cubicBezTo>
                    <a:cubicBezTo>
                      <a:pt x="27292" y="16077"/>
                      <a:pt x="25774" y="16689"/>
                      <a:pt x="24978" y="17118"/>
                    </a:cubicBezTo>
                    <a:cubicBezTo>
                      <a:pt x="24684" y="17264"/>
                      <a:pt x="24403" y="17448"/>
                      <a:pt x="24109" y="17620"/>
                    </a:cubicBezTo>
                    <a:cubicBezTo>
                      <a:pt x="23325" y="18097"/>
                      <a:pt x="22517" y="18575"/>
                      <a:pt x="21599" y="18734"/>
                    </a:cubicBezTo>
                    <a:cubicBezTo>
                      <a:pt x="21158" y="18819"/>
                      <a:pt x="20668" y="18832"/>
                      <a:pt x="20203" y="18832"/>
                    </a:cubicBezTo>
                    <a:cubicBezTo>
                      <a:pt x="19285" y="18844"/>
                      <a:pt x="18428" y="18844"/>
                      <a:pt x="17766" y="19383"/>
                    </a:cubicBezTo>
                    <a:cubicBezTo>
                      <a:pt x="17485" y="19628"/>
                      <a:pt x="17252" y="19946"/>
                      <a:pt x="17056" y="20264"/>
                    </a:cubicBezTo>
                    <a:cubicBezTo>
                      <a:pt x="16958" y="20423"/>
                      <a:pt x="16848" y="20570"/>
                      <a:pt x="16750" y="20717"/>
                    </a:cubicBezTo>
                    <a:cubicBezTo>
                      <a:pt x="15403" y="22493"/>
                      <a:pt x="12954" y="22872"/>
                      <a:pt x="11118" y="22444"/>
                    </a:cubicBezTo>
                    <a:cubicBezTo>
                      <a:pt x="9073" y="21978"/>
                      <a:pt x="7334" y="20656"/>
                      <a:pt x="5792" y="19493"/>
                    </a:cubicBezTo>
                    <a:lnTo>
                      <a:pt x="1788" y="16469"/>
                    </a:lnTo>
                    <a:cubicBezTo>
                      <a:pt x="906" y="15795"/>
                      <a:pt x="0" y="14975"/>
                      <a:pt x="98" y="13922"/>
                    </a:cubicBezTo>
                    <a:cubicBezTo>
                      <a:pt x="123" y="13457"/>
                      <a:pt x="355" y="13040"/>
                      <a:pt x="747" y="12722"/>
                    </a:cubicBezTo>
                    <a:cubicBezTo>
                      <a:pt x="1323" y="12269"/>
                      <a:pt x="2192" y="12024"/>
                      <a:pt x="2988" y="12097"/>
                    </a:cubicBezTo>
                    <a:cubicBezTo>
                      <a:pt x="3649" y="12171"/>
                      <a:pt x="4273" y="12391"/>
                      <a:pt x="4898" y="12587"/>
                    </a:cubicBezTo>
                    <a:cubicBezTo>
                      <a:pt x="5449" y="12771"/>
                      <a:pt x="6000" y="12955"/>
                      <a:pt x="6588" y="13040"/>
                    </a:cubicBezTo>
                    <a:cubicBezTo>
                      <a:pt x="6783" y="13077"/>
                      <a:pt x="7016" y="13089"/>
                      <a:pt x="7224" y="13028"/>
                    </a:cubicBezTo>
                    <a:cubicBezTo>
                      <a:pt x="7469" y="12942"/>
                      <a:pt x="7653" y="12710"/>
                      <a:pt x="7824" y="12489"/>
                    </a:cubicBezTo>
                    <a:cubicBezTo>
                      <a:pt x="8192" y="11987"/>
                      <a:pt x="8547" y="11449"/>
                      <a:pt x="8877" y="10922"/>
                    </a:cubicBezTo>
                    <a:cubicBezTo>
                      <a:pt x="9551" y="9881"/>
                      <a:pt x="10236" y="8792"/>
                      <a:pt x="11179" y="7947"/>
                    </a:cubicBezTo>
                    <a:cubicBezTo>
                      <a:pt x="12771" y="6526"/>
                      <a:pt x="14877" y="5939"/>
                      <a:pt x="16909" y="5376"/>
                    </a:cubicBezTo>
                    <a:cubicBezTo>
                      <a:pt x="18709" y="4886"/>
                      <a:pt x="20570" y="4372"/>
                      <a:pt x="22076" y="3294"/>
                    </a:cubicBezTo>
                    <a:cubicBezTo>
                      <a:pt x="22358" y="3086"/>
                      <a:pt x="22652" y="2853"/>
                      <a:pt x="22946" y="2608"/>
                    </a:cubicBezTo>
                    <a:cubicBezTo>
                      <a:pt x="23460" y="2180"/>
                      <a:pt x="24011" y="1715"/>
                      <a:pt x="24647" y="1433"/>
                    </a:cubicBezTo>
                    <a:cubicBezTo>
                      <a:pt x="25651" y="943"/>
                      <a:pt x="26851" y="894"/>
                      <a:pt x="27892" y="833"/>
                    </a:cubicBezTo>
                    <a:cubicBezTo>
                      <a:pt x="35985" y="429"/>
                      <a:pt x="45168" y="0"/>
                      <a:pt x="53372" y="2927"/>
                    </a:cubicBezTo>
                    <a:cubicBezTo>
                      <a:pt x="53947" y="3147"/>
                      <a:pt x="54559" y="3392"/>
                      <a:pt x="55025" y="3833"/>
                    </a:cubicBezTo>
                    <a:cubicBezTo>
                      <a:pt x="55478" y="4286"/>
                      <a:pt x="55723" y="4898"/>
                      <a:pt x="55955" y="5547"/>
                    </a:cubicBezTo>
                    <a:cubicBezTo>
                      <a:pt x="58037" y="11412"/>
                      <a:pt x="59237" y="17999"/>
                      <a:pt x="59518" y="25150"/>
                    </a:cubicBezTo>
                    <a:cubicBezTo>
                      <a:pt x="59665" y="28492"/>
                      <a:pt x="59580" y="31467"/>
                      <a:pt x="59273" y="34259"/>
                    </a:cubicBezTo>
                    <a:cubicBezTo>
                      <a:pt x="59078" y="36108"/>
                      <a:pt x="58771" y="37981"/>
                      <a:pt x="58465" y="39781"/>
                    </a:cubicBezTo>
                    <a:cubicBezTo>
                      <a:pt x="58355" y="40442"/>
                      <a:pt x="58257" y="41116"/>
                      <a:pt x="58147" y="41777"/>
                    </a:cubicBezTo>
                    <a:cubicBezTo>
                      <a:pt x="57927" y="43087"/>
                      <a:pt x="57718" y="44434"/>
                      <a:pt x="57486" y="45768"/>
                    </a:cubicBezTo>
                    <a:cubicBezTo>
                      <a:pt x="57351" y="46552"/>
                      <a:pt x="57167" y="46981"/>
                      <a:pt x="56874" y="47127"/>
                    </a:cubicBezTo>
                    <a:cubicBezTo>
                      <a:pt x="56568" y="47311"/>
                      <a:pt x="56188" y="47164"/>
                      <a:pt x="55698" y="46981"/>
                    </a:cubicBezTo>
                    <a:cubicBezTo>
                      <a:pt x="55270" y="46809"/>
                      <a:pt x="54792" y="46625"/>
                      <a:pt x="54217" y="46589"/>
                    </a:cubicBezTo>
                    <a:lnTo>
                      <a:pt x="54217" y="46589"/>
                    </a:lnTo>
                    <a:cubicBezTo>
                      <a:pt x="52894" y="46515"/>
                      <a:pt x="51621" y="46895"/>
                      <a:pt x="50384" y="47262"/>
                    </a:cubicBezTo>
                    <a:lnTo>
                      <a:pt x="43650" y="49282"/>
                    </a:lnTo>
                    <a:cubicBezTo>
                      <a:pt x="42744" y="49564"/>
                      <a:pt x="41801" y="49833"/>
                      <a:pt x="41005" y="50372"/>
                    </a:cubicBezTo>
                    <a:cubicBezTo>
                      <a:pt x="40846" y="50482"/>
                      <a:pt x="40699" y="50592"/>
                      <a:pt x="40540" y="50715"/>
                    </a:cubicBezTo>
                    <a:cubicBezTo>
                      <a:pt x="40283" y="50911"/>
                      <a:pt x="40014" y="51119"/>
                      <a:pt x="39708" y="51278"/>
                    </a:cubicBezTo>
                    <a:cubicBezTo>
                      <a:pt x="39193" y="51523"/>
                      <a:pt x="38740" y="51609"/>
                      <a:pt x="38275" y="5160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5"/>
              <p:cNvSpPr/>
              <p:nvPr/>
            </p:nvSpPr>
            <p:spPr>
              <a:xfrm rot="5400000">
                <a:off x="-2258753" y="3220459"/>
                <a:ext cx="3025128" cy="2745553"/>
              </a:xfrm>
              <a:custGeom>
                <a:avLst/>
                <a:gdLst/>
                <a:ahLst/>
                <a:cxnLst/>
                <a:rect l="l" t="t" r="r" b="b"/>
                <a:pathLst>
                  <a:path w="48757" h="44251" fill="none" extrusionOk="0">
                    <a:moveTo>
                      <a:pt x="30574" y="44238"/>
                    </a:moveTo>
                    <a:cubicBezTo>
                      <a:pt x="30354" y="44238"/>
                      <a:pt x="30023" y="44165"/>
                      <a:pt x="29901" y="43859"/>
                    </a:cubicBezTo>
                    <a:cubicBezTo>
                      <a:pt x="29264" y="42230"/>
                      <a:pt x="30905" y="40589"/>
                      <a:pt x="32227" y="39292"/>
                    </a:cubicBezTo>
                    <a:lnTo>
                      <a:pt x="32839" y="38679"/>
                    </a:lnTo>
                    <a:lnTo>
                      <a:pt x="32925" y="38606"/>
                    </a:lnTo>
                    <a:cubicBezTo>
                      <a:pt x="33488" y="38018"/>
                      <a:pt x="34419" y="37063"/>
                      <a:pt x="34725" y="35545"/>
                    </a:cubicBezTo>
                    <a:cubicBezTo>
                      <a:pt x="35190" y="33329"/>
                      <a:pt x="33990" y="31615"/>
                      <a:pt x="33354" y="30696"/>
                    </a:cubicBezTo>
                    <a:lnTo>
                      <a:pt x="33231" y="30513"/>
                    </a:lnTo>
                    <a:cubicBezTo>
                      <a:pt x="32031" y="28774"/>
                      <a:pt x="31652" y="26435"/>
                      <a:pt x="32203" y="24403"/>
                    </a:cubicBezTo>
                    <a:cubicBezTo>
                      <a:pt x="32215" y="24329"/>
                      <a:pt x="32252" y="24244"/>
                      <a:pt x="32264" y="24158"/>
                    </a:cubicBezTo>
                    <a:lnTo>
                      <a:pt x="32264" y="24146"/>
                    </a:lnTo>
                    <a:cubicBezTo>
                      <a:pt x="32533" y="23203"/>
                      <a:pt x="32937" y="21795"/>
                      <a:pt x="32447" y="20191"/>
                    </a:cubicBezTo>
                    <a:cubicBezTo>
                      <a:pt x="32092" y="19040"/>
                      <a:pt x="31003" y="16995"/>
                      <a:pt x="27623" y="16138"/>
                    </a:cubicBezTo>
                    <a:cubicBezTo>
                      <a:pt x="27427" y="16089"/>
                      <a:pt x="27244" y="16040"/>
                      <a:pt x="27048" y="16004"/>
                    </a:cubicBezTo>
                    <a:cubicBezTo>
                      <a:pt x="26962" y="15979"/>
                      <a:pt x="26876" y="15967"/>
                      <a:pt x="26778" y="15955"/>
                    </a:cubicBezTo>
                    <a:cubicBezTo>
                      <a:pt x="26534" y="15918"/>
                      <a:pt x="26289" y="15881"/>
                      <a:pt x="26166" y="15771"/>
                    </a:cubicBezTo>
                    <a:cubicBezTo>
                      <a:pt x="26032" y="15636"/>
                      <a:pt x="25970" y="15330"/>
                      <a:pt x="25909" y="15036"/>
                    </a:cubicBezTo>
                    <a:cubicBezTo>
                      <a:pt x="25897" y="14914"/>
                      <a:pt x="25860" y="14804"/>
                      <a:pt x="25836" y="14718"/>
                    </a:cubicBezTo>
                    <a:cubicBezTo>
                      <a:pt x="25456" y="13310"/>
                      <a:pt x="24868" y="11192"/>
                      <a:pt x="22787" y="9906"/>
                    </a:cubicBezTo>
                    <a:cubicBezTo>
                      <a:pt x="21881" y="9355"/>
                      <a:pt x="20877" y="9086"/>
                      <a:pt x="19763" y="9086"/>
                    </a:cubicBezTo>
                    <a:cubicBezTo>
                      <a:pt x="18195" y="9086"/>
                      <a:pt x="16800" y="9649"/>
                      <a:pt x="15918" y="10139"/>
                    </a:cubicBezTo>
                    <a:cubicBezTo>
                      <a:pt x="15551" y="10335"/>
                      <a:pt x="15232" y="10518"/>
                      <a:pt x="14902" y="10714"/>
                    </a:cubicBezTo>
                    <a:cubicBezTo>
                      <a:pt x="14400" y="11020"/>
                      <a:pt x="13837" y="11363"/>
                      <a:pt x="13543" y="11412"/>
                    </a:cubicBezTo>
                    <a:cubicBezTo>
                      <a:pt x="13371" y="11437"/>
                      <a:pt x="13028" y="11437"/>
                      <a:pt x="12722" y="11437"/>
                    </a:cubicBezTo>
                    <a:cubicBezTo>
                      <a:pt x="11535" y="11449"/>
                      <a:pt x="9759" y="11461"/>
                      <a:pt x="8168" y="12759"/>
                    </a:cubicBezTo>
                    <a:cubicBezTo>
                      <a:pt x="7470" y="13322"/>
                      <a:pt x="7041" y="13983"/>
                      <a:pt x="6760" y="14412"/>
                    </a:cubicBezTo>
                    <a:cubicBezTo>
                      <a:pt x="6686" y="14510"/>
                      <a:pt x="6625" y="14620"/>
                      <a:pt x="6576" y="14681"/>
                    </a:cubicBezTo>
                    <a:cubicBezTo>
                      <a:pt x="6331" y="15000"/>
                      <a:pt x="5743" y="15220"/>
                      <a:pt x="5082" y="15220"/>
                    </a:cubicBezTo>
                    <a:cubicBezTo>
                      <a:pt x="4850" y="15220"/>
                      <a:pt x="4641" y="15183"/>
                      <a:pt x="4421" y="15147"/>
                    </a:cubicBezTo>
                    <a:cubicBezTo>
                      <a:pt x="3111" y="14840"/>
                      <a:pt x="1727" y="13800"/>
                      <a:pt x="393" y="12796"/>
                    </a:cubicBezTo>
                    <a:cubicBezTo>
                      <a:pt x="368" y="12783"/>
                      <a:pt x="319" y="12759"/>
                      <a:pt x="270" y="12734"/>
                    </a:cubicBezTo>
                    <a:cubicBezTo>
                      <a:pt x="148" y="12673"/>
                      <a:pt x="1" y="12600"/>
                      <a:pt x="25" y="12490"/>
                    </a:cubicBezTo>
                    <a:cubicBezTo>
                      <a:pt x="87" y="12281"/>
                      <a:pt x="331" y="12281"/>
                      <a:pt x="564" y="12281"/>
                    </a:cubicBezTo>
                    <a:cubicBezTo>
                      <a:pt x="699" y="12281"/>
                      <a:pt x="846" y="12281"/>
                      <a:pt x="944" y="12245"/>
                    </a:cubicBezTo>
                    <a:cubicBezTo>
                      <a:pt x="2168" y="11792"/>
                      <a:pt x="2841" y="10886"/>
                      <a:pt x="3111" y="10531"/>
                    </a:cubicBezTo>
                    <a:cubicBezTo>
                      <a:pt x="3552" y="9943"/>
                      <a:pt x="3919" y="9343"/>
                      <a:pt x="4286" y="8780"/>
                    </a:cubicBezTo>
                    <a:cubicBezTo>
                      <a:pt x="4850" y="7886"/>
                      <a:pt x="5388" y="7029"/>
                      <a:pt x="5988" y="6515"/>
                    </a:cubicBezTo>
                    <a:cubicBezTo>
                      <a:pt x="6980" y="5621"/>
                      <a:pt x="8559" y="5192"/>
                      <a:pt x="10359" y="4690"/>
                    </a:cubicBezTo>
                    <a:cubicBezTo>
                      <a:pt x="12355" y="4139"/>
                      <a:pt x="14596" y="3527"/>
                      <a:pt x="16591" y="2107"/>
                    </a:cubicBezTo>
                    <a:cubicBezTo>
                      <a:pt x="16983" y="1825"/>
                      <a:pt x="17338" y="1531"/>
                      <a:pt x="17644" y="1274"/>
                    </a:cubicBezTo>
                    <a:cubicBezTo>
                      <a:pt x="18012" y="968"/>
                      <a:pt x="18391" y="662"/>
                      <a:pt x="18636" y="539"/>
                    </a:cubicBezTo>
                    <a:cubicBezTo>
                      <a:pt x="19040" y="356"/>
                      <a:pt x="19861" y="307"/>
                      <a:pt x="20583" y="282"/>
                    </a:cubicBezTo>
                    <a:cubicBezTo>
                      <a:pt x="23154" y="160"/>
                      <a:pt x="26350" y="1"/>
                      <a:pt x="29386" y="1"/>
                    </a:cubicBezTo>
                    <a:cubicBezTo>
                      <a:pt x="35802" y="1"/>
                      <a:pt x="40541" y="674"/>
                      <a:pt x="44753" y="2192"/>
                    </a:cubicBezTo>
                    <a:cubicBezTo>
                      <a:pt x="44900" y="2241"/>
                      <a:pt x="45010" y="2290"/>
                      <a:pt x="45108" y="2327"/>
                    </a:cubicBezTo>
                    <a:lnTo>
                      <a:pt x="45120" y="2327"/>
                    </a:lnTo>
                    <a:lnTo>
                      <a:pt x="45120" y="2352"/>
                    </a:lnTo>
                    <a:cubicBezTo>
                      <a:pt x="45181" y="2486"/>
                      <a:pt x="45242" y="2682"/>
                      <a:pt x="45267" y="2756"/>
                    </a:cubicBezTo>
                    <a:cubicBezTo>
                      <a:pt x="47226" y="8302"/>
                      <a:pt x="48365" y="14559"/>
                      <a:pt x="48634" y="21366"/>
                    </a:cubicBezTo>
                    <a:cubicBezTo>
                      <a:pt x="48756" y="24538"/>
                      <a:pt x="48683" y="27354"/>
                      <a:pt x="48414" y="29974"/>
                    </a:cubicBezTo>
                    <a:cubicBezTo>
                      <a:pt x="48230" y="31713"/>
                      <a:pt x="47936" y="33463"/>
                      <a:pt x="47630" y="35300"/>
                    </a:cubicBezTo>
                    <a:cubicBezTo>
                      <a:pt x="47520" y="35973"/>
                      <a:pt x="47410" y="36635"/>
                      <a:pt x="47312" y="37308"/>
                    </a:cubicBezTo>
                    <a:cubicBezTo>
                      <a:pt x="47201" y="37945"/>
                      <a:pt x="47091" y="38594"/>
                      <a:pt x="46981" y="39243"/>
                    </a:cubicBezTo>
                    <a:lnTo>
                      <a:pt x="46981" y="39279"/>
                    </a:lnTo>
                    <a:lnTo>
                      <a:pt x="46920" y="39279"/>
                    </a:lnTo>
                    <a:cubicBezTo>
                      <a:pt x="46761" y="39267"/>
                      <a:pt x="46577" y="39267"/>
                      <a:pt x="46393" y="39267"/>
                    </a:cubicBezTo>
                    <a:cubicBezTo>
                      <a:pt x="44691" y="39267"/>
                      <a:pt x="43161" y="39720"/>
                      <a:pt x="41924" y="40087"/>
                    </a:cubicBezTo>
                    <a:lnTo>
                      <a:pt x="35190" y="42108"/>
                    </a:lnTo>
                    <a:cubicBezTo>
                      <a:pt x="34149" y="42414"/>
                      <a:pt x="32864" y="42818"/>
                      <a:pt x="31639" y="43626"/>
                    </a:cubicBezTo>
                    <a:cubicBezTo>
                      <a:pt x="31394" y="43773"/>
                      <a:pt x="31186" y="43932"/>
                      <a:pt x="31027" y="44067"/>
                    </a:cubicBezTo>
                    <a:cubicBezTo>
                      <a:pt x="31003" y="44079"/>
                      <a:pt x="30978" y="44103"/>
                      <a:pt x="30966" y="44128"/>
                    </a:cubicBezTo>
                    <a:cubicBezTo>
                      <a:pt x="30917" y="44177"/>
                      <a:pt x="30856" y="44238"/>
                      <a:pt x="30795" y="44250"/>
                    </a:cubicBezTo>
                    <a:lnTo>
                      <a:pt x="30795" y="44250"/>
                    </a:lnTo>
                    <a:cubicBezTo>
                      <a:pt x="30721" y="44238"/>
                      <a:pt x="30660" y="44238"/>
                      <a:pt x="30574" y="4423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5"/>
              <p:cNvSpPr/>
              <p:nvPr/>
            </p:nvSpPr>
            <p:spPr>
              <a:xfrm rot="5400000">
                <a:off x="-1729661" y="3724537"/>
                <a:ext cx="2172009" cy="2177283"/>
              </a:xfrm>
              <a:custGeom>
                <a:avLst/>
                <a:gdLst/>
                <a:ahLst/>
                <a:cxnLst/>
                <a:rect l="l" t="t" r="r" b="b"/>
                <a:pathLst>
                  <a:path w="35007" h="35092" fill="none" extrusionOk="0">
                    <a:moveTo>
                      <a:pt x="27598" y="35091"/>
                    </a:moveTo>
                    <a:cubicBezTo>
                      <a:pt x="27403" y="35091"/>
                      <a:pt x="27243" y="35030"/>
                      <a:pt x="27121" y="34908"/>
                    </a:cubicBezTo>
                    <a:cubicBezTo>
                      <a:pt x="26888" y="34650"/>
                      <a:pt x="27084" y="34320"/>
                      <a:pt x="27305" y="33965"/>
                    </a:cubicBezTo>
                    <a:cubicBezTo>
                      <a:pt x="27427" y="33744"/>
                      <a:pt x="27562" y="33524"/>
                      <a:pt x="27611" y="33304"/>
                    </a:cubicBezTo>
                    <a:cubicBezTo>
                      <a:pt x="28358" y="29679"/>
                      <a:pt x="26496" y="26998"/>
                      <a:pt x="25713" y="25847"/>
                    </a:cubicBezTo>
                    <a:lnTo>
                      <a:pt x="25590" y="25663"/>
                    </a:lnTo>
                    <a:cubicBezTo>
                      <a:pt x="24966" y="24770"/>
                      <a:pt x="24746" y="23435"/>
                      <a:pt x="25039" y="22358"/>
                    </a:cubicBezTo>
                    <a:cubicBezTo>
                      <a:pt x="25052" y="22296"/>
                      <a:pt x="25076" y="22260"/>
                      <a:pt x="25088" y="22198"/>
                    </a:cubicBezTo>
                    <a:lnTo>
                      <a:pt x="25101" y="22137"/>
                    </a:lnTo>
                    <a:cubicBezTo>
                      <a:pt x="25444" y="20986"/>
                      <a:pt x="26056" y="18843"/>
                      <a:pt x="25272" y="16272"/>
                    </a:cubicBezTo>
                    <a:cubicBezTo>
                      <a:pt x="25039" y="15489"/>
                      <a:pt x="24109" y="14766"/>
                      <a:pt x="22701" y="13689"/>
                    </a:cubicBezTo>
                    <a:cubicBezTo>
                      <a:pt x="21538" y="12783"/>
                      <a:pt x="20081" y="11644"/>
                      <a:pt x="18440" y="10040"/>
                    </a:cubicBezTo>
                    <a:cubicBezTo>
                      <a:pt x="17950" y="9550"/>
                      <a:pt x="17620" y="8840"/>
                      <a:pt x="17240" y="8032"/>
                    </a:cubicBezTo>
                    <a:cubicBezTo>
                      <a:pt x="16591" y="6673"/>
                      <a:pt x="15856" y="5143"/>
                      <a:pt x="14130" y="4090"/>
                    </a:cubicBezTo>
                    <a:cubicBezTo>
                      <a:pt x="12685" y="3208"/>
                      <a:pt x="11081" y="2767"/>
                      <a:pt x="9355" y="2767"/>
                    </a:cubicBezTo>
                    <a:cubicBezTo>
                      <a:pt x="7200" y="2767"/>
                      <a:pt x="5829" y="3502"/>
                      <a:pt x="4653" y="4151"/>
                    </a:cubicBezTo>
                    <a:lnTo>
                      <a:pt x="4506" y="4236"/>
                    </a:lnTo>
                    <a:cubicBezTo>
                      <a:pt x="4286" y="4359"/>
                      <a:pt x="3919" y="4469"/>
                      <a:pt x="3588" y="4592"/>
                    </a:cubicBezTo>
                    <a:cubicBezTo>
                      <a:pt x="3245" y="4702"/>
                      <a:pt x="2939" y="4800"/>
                      <a:pt x="2768" y="4898"/>
                    </a:cubicBezTo>
                    <a:cubicBezTo>
                      <a:pt x="2584" y="5008"/>
                      <a:pt x="968" y="5926"/>
                      <a:pt x="294" y="5632"/>
                    </a:cubicBezTo>
                    <a:cubicBezTo>
                      <a:pt x="135" y="5571"/>
                      <a:pt x="49" y="5449"/>
                      <a:pt x="13" y="5277"/>
                    </a:cubicBezTo>
                    <a:cubicBezTo>
                      <a:pt x="1" y="5228"/>
                      <a:pt x="13" y="5191"/>
                      <a:pt x="49" y="5155"/>
                    </a:cubicBezTo>
                    <a:cubicBezTo>
                      <a:pt x="123" y="5069"/>
                      <a:pt x="307" y="5069"/>
                      <a:pt x="527" y="5045"/>
                    </a:cubicBezTo>
                    <a:cubicBezTo>
                      <a:pt x="649" y="5045"/>
                      <a:pt x="772" y="5045"/>
                      <a:pt x="845" y="5020"/>
                    </a:cubicBezTo>
                    <a:cubicBezTo>
                      <a:pt x="2988" y="4420"/>
                      <a:pt x="5645" y="3698"/>
                      <a:pt x="8143" y="1910"/>
                    </a:cubicBezTo>
                    <a:cubicBezTo>
                      <a:pt x="8633" y="1555"/>
                      <a:pt x="9049" y="1224"/>
                      <a:pt x="9379" y="943"/>
                    </a:cubicBezTo>
                    <a:cubicBezTo>
                      <a:pt x="9404" y="931"/>
                      <a:pt x="9428" y="918"/>
                      <a:pt x="9441" y="882"/>
                    </a:cubicBezTo>
                    <a:cubicBezTo>
                      <a:pt x="9490" y="845"/>
                      <a:pt x="9551" y="784"/>
                      <a:pt x="9612" y="747"/>
                    </a:cubicBezTo>
                    <a:cubicBezTo>
                      <a:pt x="9771" y="686"/>
                      <a:pt x="9967" y="686"/>
                      <a:pt x="10139" y="710"/>
                    </a:cubicBezTo>
                    <a:lnTo>
                      <a:pt x="10334" y="710"/>
                    </a:lnTo>
                    <a:lnTo>
                      <a:pt x="10383" y="710"/>
                    </a:lnTo>
                    <a:cubicBezTo>
                      <a:pt x="12906" y="576"/>
                      <a:pt x="16040" y="429"/>
                      <a:pt x="18966" y="429"/>
                    </a:cubicBezTo>
                    <a:cubicBezTo>
                      <a:pt x="20191" y="429"/>
                      <a:pt x="21403" y="380"/>
                      <a:pt x="22566" y="318"/>
                    </a:cubicBezTo>
                    <a:cubicBezTo>
                      <a:pt x="26558" y="147"/>
                      <a:pt x="29998" y="0"/>
                      <a:pt x="32068" y="2033"/>
                    </a:cubicBezTo>
                    <a:cubicBezTo>
                      <a:pt x="34957" y="4885"/>
                      <a:pt x="34896" y="9746"/>
                      <a:pt x="34847" y="14448"/>
                    </a:cubicBezTo>
                    <a:cubicBezTo>
                      <a:pt x="34835" y="15795"/>
                      <a:pt x="34822" y="17203"/>
                      <a:pt x="34884" y="18537"/>
                    </a:cubicBezTo>
                    <a:cubicBezTo>
                      <a:pt x="35006" y="21537"/>
                      <a:pt x="34933" y="24194"/>
                      <a:pt x="34663" y="26643"/>
                    </a:cubicBezTo>
                    <a:cubicBezTo>
                      <a:pt x="34480" y="28296"/>
                      <a:pt x="34210" y="29985"/>
                      <a:pt x="33916" y="31761"/>
                    </a:cubicBezTo>
                    <a:lnTo>
                      <a:pt x="33916" y="31773"/>
                    </a:lnTo>
                    <a:cubicBezTo>
                      <a:pt x="33892" y="31908"/>
                      <a:pt x="33904" y="32079"/>
                      <a:pt x="33904" y="32238"/>
                    </a:cubicBezTo>
                    <a:cubicBezTo>
                      <a:pt x="33904" y="32557"/>
                      <a:pt x="33916" y="32875"/>
                      <a:pt x="33708" y="33108"/>
                    </a:cubicBezTo>
                    <a:cubicBezTo>
                      <a:pt x="33120" y="33683"/>
                      <a:pt x="32300" y="33732"/>
                      <a:pt x="31578" y="33769"/>
                    </a:cubicBezTo>
                    <a:cubicBezTo>
                      <a:pt x="31210" y="33781"/>
                      <a:pt x="30855" y="33793"/>
                      <a:pt x="30562" y="33891"/>
                    </a:cubicBezTo>
                    <a:cubicBezTo>
                      <a:pt x="30317" y="33965"/>
                      <a:pt x="29949" y="34148"/>
                      <a:pt x="29570" y="34344"/>
                    </a:cubicBezTo>
                    <a:cubicBezTo>
                      <a:pt x="28847" y="34712"/>
                      <a:pt x="28100" y="35091"/>
                      <a:pt x="27598" y="35091"/>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5"/>
              <p:cNvSpPr/>
              <p:nvPr/>
            </p:nvSpPr>
            <p:spPr>
              <a:xfrm rot="5400000">
                <a:off x="-980217" y="4486872"/>
                <a:ext cx="822779" cy="1579418"/>
              </a:xfrm>
              <a:custGeom>
                <a:avLst/>
                <a:gdLst/>
                <a:ahLst/>
                <a:cxnLst/>
                <a:rect l="l" t="t" r="r" b="b"/>
                <a:pathLst>
                  <a:path w="13261" h="25456" fill="none" extrusionOk="0">
                    <a:moveTo>
                      <a:pt x="12452" y="25455"/>
                    </a:moveTo>
                    <a:cubicBezTo>
                      <a:pt x="10358" y="25455"/>
                      <a:pt x="10248" y="22872"/>
                      <a:pt x="10175" y="21158"/>
                    </a:cubicBezTo>
                    <a:cubicBezTo>
                      <a:pt x="10163" y="20851"/>
                      <a:pt x="10138" y="20545"/>
                      <a:pt x="10126" y="20288"/>
                    </a:cubicBezTo>
                    <a:cubicBezTo>
                      <a:pt x="10126" y="20276"/>
                      <a:pt x="10040" y="17864"/>
                      <a:pt x="10260" y="17533"/>
                    </a:cubicBezTo>
                    <a:cubicBezTo>
                      <a:pt x="10567" y="17105"/>
                      <a:pt x="11179" y="15134"/>
                      <a:pt x="10138" y="11681"/>
                    </a:cubicBezTo>
                    <a:cubicBezTo>
                      <a:pt x="9587" y="9881"/>
                      <a:pt x="8203" y="8791"/>
                      <a:pt x="6428" y="7408"/>
                    </a:cubicBezTo>
                    <a:cubicBezTo>
                      <a:pt x="6195" y="7236"/>
                      <a:pt x="5963" y="7053"/>
                      <a:pt x="5706" y="6869"/>
                    </a:cubicBezTo>
                    <a:cubicBezTo>
                      <a:pt x="4714" y="6134"/>
                      <a:pt x="3575" y="5289"/>
                      <a:pt x="2486" y="4053"/>
                    </a:cubicBezTo>
                    <a:cubicBezTo>
                      <a:pt x="2363" y="3918"/>
                      <a:pt x="2179" y="3526"/>
                      <a:pt x="2020" y="3183"/>
                    </a:cubicBezTo>
                    <a:cubicBezTo>
                      <a:pt x="1984" y="3122"/>
                      <a:pt x="1959" y="3049"/>
                      <a:pt x="1922" y="2988"/>
                    </a:cubicBezTo>
                    <a:cubicBezTo>
                      <a:pt x="1800" y="2730"/>
                      <a:pt x="1531" y="2461"/>
                      <a:pt x="1237" y="2167"/>
                    </a:cubicBezTo>
                    <a:cubicBezTo>
                      <a:pt x="649" y="1604"/>
                      <a:pt x="0" y="967"/>
                      <a:pt x="380" y="208"/>
                    </a:cubicBezTo>
                    <a:cubicBezTo>
                      <a:pt x="404" y="159"/>
                      <a:pt x="490" y="171"/>
                      <a:pt x="551" y="184"/>
                    </a:cubicBezTo>
                    <a:cubicBezTo>
                      <a:pt x="575" y="184"/>
                      <a:pt x="588" y="196"/>
                      <a:pt x="624" y="196"/>
                    </a:cubicBezTo>
                    <a:cubicBezTo>
                      <a:pt x="1922" y="196"/>
                      <a:pt x="3159" y="135"/>
                      <a:pt x="4359" y="98"/>
                    </a:cubicBezTo>
                    <a:cubicBezTo>
                      <a:pt x="5412" y="49"/>
                      <a:pt x="6404" y="0"/>
                      <a:pt x="7322" y="0"/>
                    </a:cubicBezTo>
                    <a:cubicBezTo>
                      <a:pt x="9501" y="0"/>
                      <a:pt x="10787" y="257"/>
                      <a:pt x="11350" y="845"/>
                    </a:cubicBezTo>
                    <a:cubicBezTo>
                      <a:pt x="13224" y="2681"/>
                      <a:pt x="13175" y="6648"/>
                      <a:pt x="13126" y="10824"/>
                    </a:cubicBezTo>
                    <a:cubicBezTo>
                      <a:pt x="13113" y="12219"/>
                      <a:pt x="13101" y="13664"/>
                      <a:pt x="13162" y="15085"/>
                    </a:cubicBezTo>
                    <a:cubicBezTo>
                      <a:pt x="13260" y="17925"/>
                      <a:pt x="13199" y="20423"/>
                      <a:pt x="12954" y="22700"/>
                    </a:cubicBezTo>
                    <a:cubicBezTo>
                      <a:pt x="12930" y="22970"/>
                      <a:pt x="12979" y="23337"/>
                      <a:pt x="13015" y="23717"/>
                    </a:cubicBezTo>
                    <a:cubicBezTo>
                      <a:pt x="13101" y="24353"/>
                      <a:pt x="13175" y="24990"/>
                      <a:pt x="12930" y="25284"/>
                    </a:cubicBezTo>
                    <a:cubicBezTo>
                      <a:pt x="12832" y="25394"/>
                      <a:pt x="12709" y="25431"/>
                      <a:pt x="12562" y="25455"/>
                    </a:cubicBezTo>
                    <a:lnTo>
                      <a:pt x="12562" y="25418"/>
                    </a:lnTo>
                    <a:lnTo>
                      <a:pt x="12562" y="25455"/>
                    </a:ln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5"/>
              <p:cNvSpPr/>
              <p:nvPr/>
            </p:nvSpPr>
            <p:spPr>
              <a:xfrm rot="5400000">
                <a:off x="-143785" y="5301953"/>
                <a:ext cx="177821" cy="135320"/>
              </a:xfrm>
              <a:custGeom>
                <a:avLst/>
                <a:gdLst/>
                <a:ahLst/>
                <a:cxnLst/>
                <a:rect l="l" t="t" r="r" b="b"/>
                <a:pathLst>
                  <a:path w="2866" h="2181" fill="none" extrusionOk="0">
                    <a:moveTo>
                      <a:pt x="184" y="1"/>
                    </a:moveTo>
                    <a:cubicBezTo>
                      <a:pt x="123" y="1"/>
                      <a:pt x="98" y="13"/>
                      <a:pt x="74" y="62"/>
                    </a:cubicBezTo>
                    <a:cubicBezTo>
                      <a:pt x="0" y="307"/>
                      <a:pt x="307" y="429"/>
                      <a:pt x="625" y="564"/>
                    </a:cubicBezTo>
                    <a:cubicBezTo>
                      <a:pt x="784" y="625"/>
                      <a:pt x="955" y="699"/>
                      <a:pt x="1053" y="784"/>
                    </a:cubicBezTo>
                    <a:cubicBezTo>
                      <a:pt x="1347" y="993"/>
                      <a:pt x="1592" y="1176"/>
                      <a:pt x="1825" y="1360"/>
                    </a:cubicBezTo>
                    <a:cubicBezTo>
                      <a:pt x="2155" y="1617"/>
                      <a:pt x="2523" y="1899"/>
                      <a:pt x="2866" y="2180"/>
                    </a:cubicBezTo>
                    <a:cubicBezTo>
                      <a:pt x="2866" y="2131"/>
                      <a:pt x="2841" y="2082"/>
                      <a:pt x="2841" y="2033"/>
                    </a:cubicBezTo>
                    <a:cubicBezTo>
                      <a:pt x="2719" y="1017"/>
                      <a:pt x="2535" y="478"/>
                      <a:pt x="2400" y="197"/>
                    </a:cubicBezTo>
                    <a:cubicBezTo>
                      <a:pt x="2094" y="148"/>
                      <a:pt x="1543" y="87"/>
                      <a:pt x="613" y="87"/>
                    </a:cubicBezTo>
                    <a:cubicBezTo>
                      <a:pt x="551" y="87"/>
                      <a:pt x="478" y="74"/>
                      <a:pt x="392" y="38"/>
                    </a:cubicBezTo>
                    <a:cubicBezTo>
                      <a:pt x="307" y="13"/>
                      <a:pt x="233" y="1"/>
                      <a:pt x="184" y="1"/>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5"/>
              <p:cNvSpPr/>
              <p:nvPr/>
            </p:nvSpPr>
            <p:spPr>
              <a:xfrm rot="5400000">
                <a:off x="-2740382" y="2738097"/>
                <a:ext cx="3989866" cy="3451998"/>
              </a:xfrm>
              <a:custGeom>
                <a:avLst/>
                <a:gdLst/>
                <a:ahLst/>
                <a:cxnLst/>
                <a:rect l="l" t="t" r="r" b="b"/>
                <a:pathLst>
                  <a:path w="64306" h="55637" fill="none" extrusionOk="0">
                    <a:moveTo>
                      <a:pt x="64171" y="26827"/>
                    </a:moveTo>
                    <a:cubicBezTo>
                      <a:pt x="63877" y="19456"/>
                      <a:pt x="62628" y="12624"/>
                      <a:pt x="60486" y="6551"/>
                    </a:cubicBezTo>
                    <a:cubicBezTo>
                      <a:pt x="60192" y="5730"/>
                      <a:pt x="59812" y="4763"/>
                      <a:pt x="59016" y="3967"/>
                    </a:cubicBezTo>
                    <a:cubicBezTo>
                      <a:pt x="58159" y="3110"/>
                      <a:pt x="57082" y="2730"/>
                      <a:pt x="56519" y="2522"/>
                    </a:cubicBezTo>
                    <a:cubicBezTo>
                      <a:pt x="51719" y="808"/>
                      <a:pt x="46209" y="0"/>
                      <a:pt x="39169" y="0"/>
                    </a:cubicBezTo>
                    <a:cubicBezTo>
                      <a:pt x="36071" y="0"/>
                      <a:pt x="33071" y="135"/>
                      <a:pt x="30170" y="294"/>
                    </a:cubicBezTo>
                    <a:cubicBezTo>
                      <a:pt x="28970" y="355"/>
                      <a:pt x="27488" y="416"/>
                      <a:pt x="26043" y="1102"/>
                    </a:cubicBezTo>
                    <a:cubicBezTo>
                      <a:pt x="25162" y="1531"/>
                      <a:pt x="24476" y="2094"/>
                      <a:pt x="23876" y="2584"/>
                    </a:cubicBezTo>
                    <a:cubicBezTo>
                      <a:pt x="23619" y="2804"/>
                      <a:pt x="23374" y="3000"/>
                      <a:pt x="23142" y="3171"/>
                    </a:cubicBezTo>
                    <a:cubicBezTo>
                      <a:pt x="21966" y="4016"/>
                      <a:pt x="20387" y="4445"/>
                      <a:pt x="18697" y="4898"/>
                    </a:cubicBezTo>
                    <a:cubicBezTo>
                      <a:pt x="16518" y="5498"/>
                      <a:pt x="14020" y="6183"/>
                      <a:pt x="12024" y="7959"/>
                    </a:cubicBezTo>
                    <a:cubicBezTo>
                      <a:pt x="10849" y="9012"/>
                      <a:pt x="10041" y="10285"/>
                      <a:pt x="9318" y="11399"/>
                    </a:cubicBezTo>
                    <a:cubicBezTo>
                      <a:pt x="9122" y="11730"/>
                      <a:pt x="8902" y="12048"/>
                      <a:pt x="8706" y="12354"/>
                    </a:cubicBezTo>
                    <a:cubicBezTo>
                      <a:pt x="8498" y="12293"/>
                      <a:pt x="8265" y="12220"/>
                      <a:pt x="8033" y="12134"/>
                    </a:cubicBezTo>
                    <a:cubicBezTo>
                      <a:pt x="7335" y="11913"/>
                      <a:pt x="6551" y="11632"/>
                      <a:pt x="5645" y="11546"/>
                    </a:cubicBezTo>
                    <a:cubicBezTo>
                      <a:pt x="5461" y="11522"/>
                      <a:pt x="5265" y="11509"/>
                      <a:pt x="5070" y="11509"/>
                    </a:cubicBezTo>
                    <a:cubicBezTo>
                      <a:pt x="3808" y="11509"/>
                      <a:pt x="2584" y="11938"/>
                      <a:pt x="1678" y="12673"/>
                    </a:cubicBezTo>
                    <a:cubicBezTo>
                      <a:pt x="809" y="13395"/>
                      <a:pt x="294" y="14374"/>
                      <a:pt x="196" y="15440"/>
                    </a:cubicBezTo>
                    <a:cubicBezTo>
                      <a:pt x="0" y="17888"/>
                      <a:pt x="2033" y="19443"/>
                      <a:pt x="2792" y="20019"/>
                    </a:cubicBezTo>
                    <a:lnTo>
                      <a:pt x="6796" y="23031"/>
                    </a:lnTo>
                    <a:cubicBezTo>
                      <a:pt x="8437" y="24280"/>
                      <a:pt x="10481" y="25823"/>
                      <a:pt x="12991" y="26386"/>
                    </a:cubicBezTo>
                    <a:cubicBezTo>
                      <a:pt x="13616" y="26520"/>
                      <a:pt x="14265" y="26606"/>
                      <a:pt x="14926" y="26606"/>
                    </a:cubicBezTo>
                    <a:cubicBezTo>
                      <a:pt x="17411" y="26606"/>
                      <a:pt x="19615" y="25578"/>
                      <a:pt x="20962" y="23802"/>
                    </a:cubicBezTo>
                    <a:cubicBezTo>
                      <a:pt x="21121" y="23606"/>
                      <a:pt x="21244" y="23423"/>
                      <a:pt x="21354" y="23251"/>
                    </a:cubicBezTo>
                    <a:cubicBezTo>
                      <a:pt x="21427" y="23141"/>
                      <a:pt x="21538" y="22970"/>
                      <a:pt x="21599" y="22896"/>
                    </a:cubicBezTo>
                    <a:cubicBezTo>
                      <a:pt x="21795" y="22847"/>
                      <a:pt x="22285" y="22835"/>
                      <a:pt x="22615" y="22835"/>
                    </a:cubicBezTo>
                    <a:cubicBezTo>
                      <a:pt x="23154" y="22835"/>
                      <a:pt x="23754" y="22823"/>
                      <a:pt x="24391" y="22713"/>
                    </a:cubicBezTo>
                    <a:cubicBezTo>
                      <a:pt x="25725" y="22468"/>
                      <a:pt x="26803" y="21831"/>
                      <a:pt x="27684" y="21305"/>
                    </a:cubicBezTo>
                    <a:cubicBezTo>
                      <a:pt x="27941" y="21158"/>
                      <a:pt x="28211" y="20986"/>
                      <a:pt x="28456" y="20864"/>
                    </a:cubicBezTo>
                    <a:cubicBezTo>
                      <a:pt x="28970" y="20582"/>
                      <a:pt x="29386" y="20484"/>
                      <a:pt x="29594" y="20484"/>
                    </a:cubicBezTo>
                    <a:lnTo>
                      <a:pt x="29680" y="20484"/>
                    </a:lnTo>
                    <a:cubicBezTo>
                      <a:pt x="29839" y="20631"/>
                      <a:pt x="30059" y="21427"/>
                      <a:pt x="30182" y="21904"/>
                    </a:cubicBezTo>
                    <a:cubicBezTo>
                      <a:pt x="30500" y="23080"/>
                      <a:pt x="30904" y="24561"/>
                      <a:pt x="32129" y="25688"/>
                    </a:cubicBezTo>
                    <a:cubicBezTo>
                      <a:pt x="33231" y="26692"/>
                      <a:pt x="34541" y="26998"/>
                      <a:pt x="35594" y="27243"/>
                    </a:cubicBezTo>
                    <a:cubicBezTo>
                      <a:pt x="35753" y="27280"/>
                      <a:pt x="35924" y="27316"/>
                      <a:pt x="36071" y="27353"/>
                    </a:cubicBezTo>
                    <a:cubicBezTo>
                      <a:pt x="36439" y="27439"/>
                      <a:pt x="36671" y="27549"/>
                      <a:pt x="36806" y="27622"/>
                    </a:cubicBezTo>
                    <a:cubicBezTo>
                      <a:pt x="36781" y="27806"/>
                      <a:pt x="36696" y="28075"/>
                      <a:pt x="36634" y="28259"/>
                    </a:cubicBezTo>
                    <a:cubicBezTo>
                      <a:pt x="36610" y="28357"/>
                      <a:pt x="36573" y="28467"/>
                      <a:pt x="36549" y="28590"/>
                    </a:cubicBezTo>
                    <a:cubicBezTo>
                      <a:pt x="35533" y="32251"/>
                      <a:pt x="36230" y="36291"/>
                      <a:pt x="38373" y="39426"/>
                    </a:cubicBezTo>
                    <a:cubicBezTo>
                      <a:pt x="38410" y="39499"/>
                      <a:pt x="38459" y="39560"/>
                      <a:pt x="38520" y="39646"/>
                    </a:cubicBezTo>
                    <a:cubicBezTo>
                      <a:pt x="38630" y="39793"/>
                      <a:pt x="38765" y="39989"/>
                      <a:pt x="38875" y="40160"/>
                    </a:cubicBezTo>
                    <a:cubicBezTo>
                      <a:pt x="38814" y="40234"/>
                      <a:pt x="38740" y="40295"/>
                      <a:pt x="38679" y="40356"/>
                    </a:cubicBezTo>
                    <a:lnTo>
                      <a:pt x="38581" y="40454"/>
                    </a:lnTo>
                    <a:cubicBezTo>
                      <a:pt x="36414" y="42719"/>
                      <a:pt x="34859" y="45523"/>
                      <a:pt x="34124" y="48560"/>
                    </a:cubicBezTo>
                    <a:cubicBezTo>
                      <a:pt x="33965" y="49233"/>
                      <a:pt x="33818" y="50029"/>
                      <a:pt x="34002" y="50923"/>
                    </a:cubicBezTo>
                    <a:cubicBezTo>
                      <a:pt x="34247" y="52172"/>
                      <a:pt x="35067" y="53274"/>
                      <a:pt x="36426" y="54192"/>
                    </a:cubicBezTo>
                    <a:cubicBezTo>
                      <a:pt x="37222" y="54731"/>
                      <a:pt x="38826" y="55637"/>
                      <a:pt x="40675" y="55637"/>
                    </a:cubicBezTo>
                    <a:lnTo>
                      <a:pt x="40675" y="55637"/>
                    </a:lnTo>
                    <a:cubicBezTo>
                      <a:pt x="41532" y="55637"/>
                      <a:pt x="42352" y="55453"/>
                      <a:pt x="43087" y="55061"/>
                    </a:cubicBezTo>
                    <a:cubicBezTo>
                      <a:pt x="43577" y="54816"/>
                      <a:pt x="43969" y="54510"/>
                      <a:pt x="44275" y="54290"/>
                    </a:cubicBezTo>
                    <a:lnTo>
                      <a:pt x="44287" y="54265"/>
                    </a:lnTo>
                    <a:cubicBezTo>
                      <a:pt x="44409" y="54180"/>
                      <a:pt x="44532" y="54082"/>
                      <a:pt x="44630" y="54020"/>
                    </a:cubicBezTo>
                    <a:cubicBezTo>
                      <a:pt x="45132" y="53690"/>
                      <a:pt x="45879" y="53457"/>
                      <a:pt x="46650" y="53225"/>
                    </a:cubicBezTo>
                    <a:lnTo>
                      <a:pt x="53384" y="51204"/>
                    </a:lnTo>
                    <a:cubicBezTo>
                      <a:pt x="54388" y="50898"/>
                      <a:pt x="55356" y="50617"/>
                      <a:pt x="56213" y="50617"/>
                    </a:cubicBezTo>
                    <a:lnTo>
                      <a:pt x="56433" y="50617"/>
                    </a:lnTo>
                    <a:cubicBezTo>
                      <a:pt x="56641" y="50629"/>
                      <a:pt x="56898" y="50739"/>
                      <a:pt x="57204" y="50837"/>
                    </a:cubicBezTo>
                    <a:cubicBezTo>
                      <a:pt x="57670" y="51021"/>
                      <a:pt x="58221" y="51241"/>
                      <a:pt x="58906" y="51241"/>
                    </a:cubicBezTo>
                    <a:lnTo>
                      <a:pt x="58906" y="51241"/>
                    </a:lnTo>
                    <a:cubicBezTo>
                      <a:pt x="59433" y="51241"/>
                      <a:pt x="59923" y="51119"/>
                      <a:pt x="60363" y="50861"/>
                    </a:cubicBezTo>
                    <a:cubicBezTo>
                      <a:pt x="61575" y="50164"/>
                      <a:pt x="61918" y="48915"/>
                      <a:pt x="62102" y="47874"/>
                    </a:cubicBezTo>
                    <a:cubicBezTo>
                      <a:pt x="62335" y="46527"/>
                      <a:pt x="62567" y="45180"/>
                      <a:pt x="62775" y="43858"/>
                    </a:cubicBezTo>
                    <a:cubicBezTo>
                      <a:pt x="62886" y="43209"/>
                      <a:pt x="62996" y="42536"/>
                      <a:pt x="63106" y="41874"/>
                    </a:cubicBezTo>
                    <a:cubicBezTo>
                      <a:pt x="63412" y="40038"/>
                      <a:pt x="63718" y="38140"/>
                      <a:pt x="63926" y="36230"/>
                    </a:cubicBezTo>
                    <a:cubicBezTo>
                      <a:pt x="64232" y="33365"/>
                      <a:pt x="64306" y="30279"/>
                      <a:pt x="64171" y="26827"/>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 name="Google Shape;66;p5"/>
            <p:cNvGrpSpPr/>
            <p:nvPr/>
          </p:nvGrpSpPr>
          <p:grpSpPr>
            <a:xfrm>
              <a:off x="-2338325" y="2574912"/>
              <a:ext cx="3661651" cy="3205669"/>
              <a:chOff x="1057550" y="3474725"/>
              <a:chExt cx="1831100" cy="1603075"/>
            </a:xfrm>
          </p:grpSpPr>
          <p:sp>
            <p:nvSpPr>
              <p:cNvPr id="67" name="Google Shape;67;p5"/>
              <p:cNvSpPr/>
              <p:nvPr/>
            </p:nvSpPr>
            <p:spPr>
              <a:xfrm>
                <a:off x="1057550" y="3474725"/>
                <a:ext cx="1831100" cy="1603075"/>
              </a:xfrm>
              <a:custGeom>
                <a:avLst/>
                <a:gdLst/>
                <a:ahLst/>
                <a:cxnLst/>
                <a:rect l="l" t="t" r="r" b="b"/>
                <a:pathLst>
                  <a:path w="73244" h="64123" fill="none" extrusionOk="0">
                    <a:moveTo>
                      <a:pt x="38152" y="64122"/>
                    </a:moveTo>
                    <a:cubicBezTo>
                      <a:pt x="36940" y="64122"/>
                      <a:pt x="35655" y="63987"/>
                      <a:pt x="34320" y="63816"/>
                    </a:cubicBezTo>
                    <a:lnTo>
                      <a:pt x="16285" y="61526"/>
                    </a:lnTo>
                    <a:cubicBezTo>
                      <a:pt x="13371" y="61159"/>
                      <a:pt x="10040" y="60730"/>
                      <a:pt x="7322" y="59114"/>
                    </a:cubicBezTo>
                    <a:cubicBezTo>
                      <a:pt x="1065" y="55368"/>
                      <a:pt x="208" y="46944"/>
                      <a:pt x="123" y="43479"/>
                    </a:cubicBezTo>
                    <a:cubicBezTo>
                      <a:pt x="0" y="38336"/>
                      <a:pt x="906" y="33071"/>
                      <a:pt x="2731" y="28260"/>
                    </a:cubicBezTo>
                    <a:cubicBezTo>
                      <a:pt x="3233" y="26937"/>
                      <a:pt x="3722" y="25884"/>
                      <a:pt x="4518" y="25039"/>
                    </a:cubicBezTo>
                    <a:cubicBezTo>
                      <a:pt x="5694" y="23803"/>
                      <a:pt x="7371" y="23215"/>
                      <a:pt x="9097" y="22701"/>
                    </a:cubicBezTo>
                    <a:lnTo>
                      <a:pt x="9244" y="22652"/>
                    </a:lnTo>
                    <a:cubicBezTo>
                      <a:pt x="10836" y="22174"/>
                      <a:pt x="12513" y="21672"/>
                      <a:pt x="13750" y="20570"/>
                    </a:cubicBezTo>
                    <a:cubicBezTo>
                      <a:pt x="14975" y="19481"/>
                      <a:pt x="15721" y="17485"/>
                      <a:pt x="14852" y="16016"/>
                    </a:cubicBezTo>
                    <a:cubicBezTo>
                      <a:pt x="14619" y="15624"/>
                      <a:pt x="14301" y="15305"/>
                      <a:pt x="13995" y="14999"/>
                    </a:cubicBezTo>
                    <a:cubicBezTo>
                      <a:pt x="13836" y="14852"/>
                      <a:pt x="13677" y="14681"/>
                      <a:pt x="13517" y="14510"/>
                    </a:cubicBezTo>
                    <a:cubicBezTo>
                      <a:pt x="11252" y="11938"/>
                      <a:pt x="11742" y="8094"/>
                      <a:pt x="12599" y="4323"/>
                    </a:cubicBezTo>
                    <a:cubicBezTo>
                      <a:pt x="12771" y="3588"/>
                      <a:pt x="13003" y="2559"/>
                      <a:pt x="13701" y="1959"/>
                    </a:cubicBezTo>
                    <a:cubicBezTo>
                      <a:pt x="14840" y="992"/>
                      <a:pt x="16578" y="1470"/>
                      <a:pt x="17815" y="2253"/>
                    </a:cubicBezTo>
                    <a:cubicBezTo>
                      <a:pt x="18097" y="2425"/>
                      <a:pt x="18366" y="2608"/>
                      <a:pt x="18648" y="2792"/>
                    </a:cubicBezTo>
                    <a:cubicBezTo>
                      <a:pt x="19578" y="3417"/>
                      <a:pt x="20533" y="4078"/>
                      <a:pt x="21647" y="4163"/>
                    </a:cubicBezTo>
                    <a:cubicBezTo>
                      <a:pt x="21954" y="4200"/>
                      <a:pt x="22284" y="4163"/>
                      <a:pt x="22590" y="4151"/>
                    </a:cubicBezTo>
                    <a:cubicBezTo>
                      <a:pt x="23080" y="4114"/>
                      <a:pt x="23607" y="4090"/>
                      <a:pt x="24084" y="4225"/>
                    </a:cubicBezTo>
                    <a:cubicBezTo>
                      <a:pt x="24598" y="4384"/>
                      <a:pt x="25027" y="4727"/>
                      <a:pt x="25443" y="5069"/>
                    </a:cubicBezTo>
                    <a:cubicBezTo>
                      <a:pt x="25676" y="5253"/>
                      <a:pt x="25896" y="5437"/>
                      <a:pt x="26141" y="5584"/>
                    </a:cubicBezTo>
                    <a:cubicBezTo>
                      <a:pt x="28039" y="6796"/>
                      <a:pt x="30549" y="6061"/>
                      <a:pt x="32263" y="5400"/>
                    </a:cubicBezTo>
                    <a:cubicBezTo>
                      <a:pt x="34491" y="4543"/>
                      <a:pt x="36659" y="3490"/>
                      <a:pt x="38691" y="2253"/>
                    </a:cubicBezTo>
                    <a:lnTo>
                      <a:pt x="38973" y="2082"/>
                    </a:lnTo>
                    <a:cubicBezTo>
                      <a:pt x="40038" y="1421"/>
                      <a:pt x="41140" y="747"/>
                      <a:pt x="42401" y="649"/>
                    </a:cubicBezTo>
                    <a:cubicBezTo>
                      <a:pt x="43099" y="588"/>
                      <a:pt x="43797" y="711"/>
                      <a:pt x="44483" y="833"/>
                    </a:cubicBezTo>
                    <a:cubicBezTo>
                      <a:pt x="44923" y="907"/>
                      <a:pt x="45389" y="992"/>
                      <a:pt x="45829" y="1017"/>
                    </a:cubicBezTo>
                    <a:lnTo>
                      <a:pt x="45829" y="1017"/>
                    </a:lnTo>
                    <a:cubicBezTo>
                      <a:pt x="46307" y="1041"/>
                      <a:pt x="46870" y="809"/>
                      <a:pt x="47421" y="600"/>
                    </a:cubicBezTo>
                    <a:cubicBezTo>
                      <a:pt x="48156" y="307"/>
                      <a:pt x="48915" y="0"/>
                      <a:pt x="49503" y="319"/>
                    </a:cubicBezTo>
                    <a:cubicBezTo>
                      <a:pt x="51033" y="1139"/>
                      <a:pt x="50127" y="3404"/>
                      <a:pt x="49637" y="4629"/>
                    </a:cubicBezTo>
                    <a:lnTo>
                      <a:pt x="49552" y="4849"/>
                    </a:lnTo>
                    <a:cubicBezTo>
                      <a:pt x="48829" y="6686"/>
                      <a:pt x="48462" y="8694"/>
                      <a:pt x="48486" y="10665"/>
                    </a:cubicBezTo>
                    <a:cubicBezTo>
                      <a:pt x="48511" y="11179"/>
                      <a:pt x="48548" y="11693"/>
                      <a:pt x="48854" y="12061"/>
                    </a:cubicBezTo>
                    <a:cubicBezTo>
                      <a:pt x="49184" y="12428"/>
                      <a:pt x="49698" y="12551"/>
                      <a:pt x="50200" y="12624"/>
                    </a:cubicBezTo>
                    <a:cubicBezTo>
                      <a:pt x="50666" y="12710"/>
                      <a:pt x="51143" y="12746"/>
                      <a:pt x="51584" y="12795"/>
                    </a:cubicBezTo>
                    <a:cubicBezTo>
                      <a:pt x="53188" y="12979"/>
                      <a:pt x="54853" y="13163"/>
                      <a:pt x="56176" y="14093"/>
                    </a:cubicBezTo>
                    <a:cubicBezTo>
                      <a:pt x="57045" y="14705"/>
                      <a:pt x="57694" y="15611"/>
                      <a:pt x="58318" y="16469"/>
                    </a:cubicBezTo>
                    <a:cubicBezTo>
                      <a:pt x="59139" y="17620"/>
                      <a:pt x="59934" y="18709"/>
                      <a:pt x="61196" y="19199"/>
                    </a:cubicBezTo>
                    <a:cubicBezTo>
                      <a:pt x="61771" y="19419"/>
                      <a:pt x="62469" y="19530"/>
                      <a:pt x="63118" y="19628"/>
                    </a:cubicBezTo>
                    <a:cubicBezTo>
                      <a:pt x="64452" y="19823"/>
                      <a:pt x="65714" y="20007"/>
                      <a:pt x="66228" y="21158"/>
                    </a:cubicBezTo>
                    <a:cubicBezTo>
                      <a:pt x="66460" y="21660"/>
                      <a:pt x="66460" y="22235"/>
                      <a:pt x="66448" y="22750"/>
                    </a:cubicBezTo>
                    <a:cubicBezTo>
                      <a:pt x="66424" y="23558"/>
                      <a:pt x="66265" y="24427"/>
                      <a:pt x="66105" y="25272"/>
                    </a:cubicBezTo>
                    <a:cubicBezTo>
                      <a:pt x="65787" y="26937"/>
                      <a:pt x="65444" y="28664"/>
                      <a:pt x="66363" y="29937"/>
                    </a:cubicBezTo>
                    <a:cubicBezTo>
                      <a:pt x="66938" y="30721"/>
                      <a:pt x="67881" y="30990"/>
                      <a:pt x="68897" y="31296"/>
                    </a:cubicBezTo>
                    <a:cubicBezTo>
                      <a:pt x="69766" y="31565"/>
                      <a:pt x="70685" y="31822"/>
                      <a:pt x="71309" y="32459"/>
                    </a:cubicBezTo>
                    <a:cubicBezTo>
                      <a:pt x="72607" y="33782"/>
                      <a:pt x="73244" y="36071"/>
                      <a:pt x="72044" y="37626"/>
                    </a:cubicBezTo>
                    <a:cubicBezTo>
                      <a:pt x="71591" y="38214"/>
                      <a:pt x="70930" y="38606"/>
                      <a:pt x="70305" y="38985"/>
                    </a:cubicBezTo>
                    <a:lnTo>
                      <a:pt x="70256" y="39010"/>
                    </a:lnTo>
                    <a:cubicBezTo>
                      <a:pt x="67342" y="40761"/>
                      <a:pt x="64085" y="42964"/>
                      <a:pt x="61979" y="46136"/>
                    </a:cubicBezTo>
                    <a:cubicBezTo>
                      <a:pt x="61257" y="47213"/>
                      <a:pt x="60657" y="48425"/>
                      <a:pt x="60081" y="49601"/>
                    </a:cubicBezTo>
                    <a:cubicBezTo>
                      <a:pt x="59053" y="51682"/>
                      <a:pt x="58000" y="53825"/>
                      <a:pt x="56188" y="55331"/>
                    </a:cubicBezTo>
                    <a:cubicBezTo>
                      <a:pt x="54731" y="56543"/>
                      <a:pt x="52919" y="57192"/>
                      <a:pt x="51155" y="57841"/>
                    </a:cubicBezTo>
                    <a:cubicBezTo>
                      <a:pt x="49613" y="58404"/>
                      <a:pt x="48021" y="58992"/>
                      <a:pt x="46674" y="59922"/>
                    </a:cubicBezTo>
                    <a:cubicBezTo>
                      <a:pt x="46086" y="60339"/>
                      <a:pt x="45548" y="60804"/>
                      <a:pt x="45021" y="61269"/>
                    </a:cubicBezTo>
                    <a:cubicBezTo>
                      <a:pt x="44287" y="61906"/>
                      <a:pt x="43515" y="62579"/>
                      <a:pt x="42646" y="63069"/>
                    </a:cubicBezTo>
                    <a:cubicBezTo>
                      <a:pt x="41287" y="63865"/>
                      <a:pt x="39769" y="64122"/>
                      <a:pt x="38152" y="64122"/>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5"/>
              <p:cNvSpPr/>
              <p:nvPr/>
            </p:nvSpPr>
            <p:spPr>
              <a:xfrm>
                <a:off x="1142950" y="3575725"/>
                <a:ext cx="1648975" cy="1416975"/>
              </a:xfrm>
              <a:custGeom>
                <a:avLst/>
                <a:gdLst/>
                <a:ahLst/>
                <a:cxnLst/>
                <a:rect l="l" t="t" r="r" b="b"/>
                <a:pathLst>
                  <a:path w="65959" h="56679" fill="none" extrusionOk="0">
                    <a:moveTo>
                      <a:pt x="34700" y="56678"/>
                    </a:moveTo>
                    <a:lnTo>
                      <a:pt x="34700" y="56678"/>
                    </a:lnTo>
                    <a:cubicBezTo>
                      <a:pt x="33647" y="56678"/>
                      <a:pt x="32496" y="56531"/>
                      <a:pt x="31333" y="56397"/>
                    </a:cubicBezTo>
                    <a:lnTo>
                      <a:pt x="13297" y="54107"/>
                    </a:lnTo>
                    <a:cubicBezTo>
                      <a:pt x="10579" y="53752"/>
                      <a:pt x="7763" y="53397"/>
                      <a:pt x="5645" y="52148"/>
                    </a:cubicBezTo>
                    <a:cubicBezTo>
                      <a:pt x="845" y="49283"/>
                      <a:pt x="172" y="42255"/>
                      <a:pt x="110" y="39365"/>
                    </a:cubicBezTo>
                    <a:cubicBezTo>
                      <a:pt x="0" y="34651"/>
                      <a:pt x="833" y="29827"/>
                      <a:pt x="2486" y="25407"/>
                    </a:cubicBezTo>
                    <a:cubicBezTo>
                      <a:pt x="2792" y="24599"/>
                      <a:pt x="3122" y="23791"/>
                      <a:pt x="3551" y="23326"/>
                    </a:cubicBezTo>
                    <a:cubicBezTo>
                      <a:pt x="4163" y="22689"/>
                      <a:pt x="5424" y="22273"/>
                      <a:pt x="6649" y="21905"/>
                    </a:cubicBezTo>
                    <a:lnTo>
                      <a:pt x="6796" y="21856"/>
                    </a:lnTo>
                    <a:cubicBezTo>
                      <a:pt x="8571" y="21318"/>
                      <a:pt x="10763" y="20669"/>
                      <a:pt x="12563" y="19077"/>
                    </a:cubicBezTo>
                    <a:cubicBezTo>
                      <a:pt x="14864" y="17032"/>
                      <a:pt x="16199" y="13347"/>
                      <a:pt x="14326" y="10225"/>
                    </a:cubicBezTo>
                    <a:cubicBezTo>
                      <a:pt x="13885" y="9490"/>
                      <a:pt x="13346" y="8951"/>
                      <a:pt x="12967" y="8559"/>
                    </a:cubicBezTo>
                    <a:lnTo>
                      <a:pt x="12636" y="8217"/>
                    </a:lnTo>
                    <a:cubicBezTo>
                      <a:pt x="11754" y="7225"/>
                      <a:pt x="10750" y="4605"/>
                      <a:pt x="11142" y="2768"/>
                    </a:cubicBezTo>
                    <a:cubicBezTo>
                      <a:pt x="11326" y="1936"/>
                      <a:pt x="11791" y="1348"/>
                      <a:pt x="12489" y="1042"/>
                    </a:cubicBezTo>
                    <a:cubicBezTo>
                      <a:pt x="12526" y="1029"/>
                      <a:pt x="12550" y="1054"/>
                      <a:pt x="12587" y="1078"/>
                    </a:cubicBezTo>
                    <a:lnTo>
                      <a:pt x="12599" y="1091"/>
                    </a:lnTo>
                    <a:cubicBezTo>
                      <a:pt x="12820" y="1225"/>
                      <a:pt x="13065" y="1385"/>
                      <a:pt x="13309" y="1544"/>
                    </a:cubicBezTo>
                    <a:cubicBezTo>
                      <a:pt x="14424" y="2303"/>
                      <a:pt x="15942" y="3344"/>
                      <a:pt x="17925" y="3490"/>
                    </a:cubicBezTo>
                    <a:cubicBezTo>
                      <a:pt x="18121" y="3503"/>
                      <a:pt x="18305" y="3527"/>
                      <a:pt x="18525" y="3527"/>
                    </a:cubicBezTo>
                    <a:cubicBezTo>
                      <a:pt x="18844" y="3527"/>
                      <a:pt x="19125" y="3503"/>
                      <a:pt x="19370" y="3490"/>
                    </a:cubicBezTo>
                    <a:cubicBezTo>
                      <a:pt x="19395" y="3490"/>
                      <a:pt x="19431" y="3490"/>
                      <a:pt x="19456" y="3478"/>
                    </a:cubicBezTo>
                    <a:cubicBezTo>
                      <a:pt x="19517" y="3466"/>
                      <a:pt x="19578" y="3466"/>
                      <a:pt x="19640" y="3478"/>
                    </a:cubicBezTo>
                    <a:cubicBezTo>
                      <a:pt x="19713" y="3490"/>
                      <a:pt x="19762" y="3552"/>
                      <a:pt x="19811" y="3601"/>
                    </a:cubicBezTo>
                    <a:lnTo>
                      <a:pt x="19872" y="3662"/>
                    </a:lnTo>
                    <a:cubicBezTo>
                      <a:pt x="20142" y="3870"/>
                      <a:pt x="20484" y="4152"/>
                      <a:pt x="20901" y="4409"/>
                    </a:cubicBezTo>
                    <a:cubicBezTo>
                      <a:pt x="22125" y="5192"/>
                      <a:pt x="23545" y="5584"/>
                      <a:pt x="25125" y="5584"/>
                    </a:cubicBezTo>
                    <a:cubicBezTo>
                      <a:pt x="26606" y="5584"/>
                      <a:pt x="28186" y="5254"/>
                      <a:pt x="30059" y="4531"/>
                    </a:cubicBezTo>
                    <a:cubicBezTo>
                      <a:pt x="32496" y="3601"/>
                      <a:pt x="34834" y="2450"/>
                      <a:pt x="37038" y="1115"/>
                    </a:cubicBezTo>
                    <a:lnTo>
                      <a:pt x="37320" y="956"/>
                    </a:lnTo>
                    <a:cubicBezTo>
                      <a:pt x="38018" y="527"/>
                      <a:pt x="38814" y="38"/>
                      <a:pt x="39267" y="1"/>
                    </a:cubicBezTo>
                    <a:lnTo>
                      <a:pt x="39352" y="1"/>
                    </a:lnTo>
                    <a:cubicBezTo>
                      <a:pt x="39634" y="1"/>
                      <a:pt x="40026" y="74"/>
                      <a:pt x="40454" y="160"/>
                    </a:cubicBezTo>
                    <a:cubicBezTo>
                      <a:pt x="40956" y="246"/>
                      <a:pt x="41544" y="356"/>
                      <a:pt x="42181" y="381"/>
                    </a:cubicBezTo>
                    <a:cubicBezTo>
                      <a:pt x="42291" y="381"/>
                      <a:pt x="42401" y="405"/>
                      <a:pt x="42511" y="405"/>
                    </a:cubicBezTo>
                    <a:lnTo>
                      <a:pt x="42536" y="405"/>
                    </a:lnTo>
                    <a:cubicBezTo>
                      <a:pt x="42573" y="381"/>
                      <a:pt x="42609" y="381"/>
                      <a:pt x="42646" y="417"/>
                    </a:cubicBezTo>
                    <a:cubicBezTo>
                      <a:pt x="43405" y="1458"/>
                      <a:pt x="42903" y="2731"/>
                      <a:pt x="42352" y="4090"/>
                    </a:cubicBezTo>
                    <a:cubicBezTo>
                      <a:pt x="41997" y="4960"/>
                      <a:pt x="41630" y="5878"/>
                      <a:pt x="41654" y="6723"/>
                    </a:cubicBezTo>
                    <a:cubicBezTo>
                      <a:pt x="41666" y="7335"/>
                      <a:pt x="41679" y="8939"/>
                      <a:pt x="42842" y="10274"/>
                    </a:cubicBezTo>
                    <a:cubicBezTo>
                      <a:pt x="44017" y="11633"/>
                      <a:pt x="45646" y="11890"/>
                      <a:pt x="46258" y="11988"/>
                    </a:cubicBezTo>
                    <a:cubicBezTo>
                      <a:pt x="46772" y="12061"/>
                      <a:pt x="47286" y="12122"/>
                      <a:pt x="47776" y="12184"/>
                    </a:cubicBezTo>
                    <a:cubicBezTo>
                      <a:pt x="49013" y="12318"/>
                      <a:pt x="50176" y="12465"/>
                      <a:pt x="50788" y="12894"/>
                    </a:cubicBezTo>
                    <a:cubicBezTo>
                      <a:pt x="51205" y="13175"/>
                      <a:pt x="51658" y="13824"/>
                      <a:pt x="52147" y="14498"/>
                    </a:cubicBezTo>
                    <a:cubicBezTo>
                      <a:pt x="53127" y="15845"/>
                      <a:pt x="54351" y="17522"/>
                      <a:pt x="56531" y="18379"/>
                    </a:cubicBezTo>
                    <a:cubicBezTo>
                      <a:pt x="57461" y="18746"/>
                      <a:pt x="58428" y="18906"/>
                      <a:pt x="59188" y="19016"/>
                    </a:cubicBezTo>
                    <a:lnTo>
                      <a:pt x="59200" y="19016"/>
                    </a:lnTo>
                    <a:lnTo>
                      <a:pt x="59322" y="19016"/>
                    </a:lnTo>
                    <a:cubicBezTo>
                      <a:pt x="59432" y="19016"/>
                      <a:pt x="59543" y="18991"/>
                      <a:pt x="59616" y="19089"/>
                    </a:cubicBezTo>
                    <a:cubicBezTo>
                      <a:pt x="59812" y="19334"/>
                      <a:pt x="59677" y="19701"/>
                      <a:pt x="59543" y="20093"/>
                    </a:cubicBezTo>
                    <a:cubicBezTo>
                      <a:pt x="59481" y="20277"/>
                      <a:pt x="59408" y="20461"/>
                      <a:pt x="59371" y="20644"/>
                    </a:cubicBezTo>
                    <a:cubicBezTo>
                      <a:pt x="58979" y="22689"/>
                      <a:pt x="58428" y="25481"/>
                      <a:pt x="60216" y="27966"/>
                    </a:cubicBezTo>
                    <a:cubicBezTo>
                      <a:pt x="61465" y="29693"/>
                      <a:pt x="63326" y="30244"/>
                      <a:pt x="64550" y="30599"/>
                    </a:cubicBezTo>
                    <a:cubicBezTo>
                      <a:pt x="64624" y="30611"/>
                      <a:pt x="64710" y="30648"/>
                      <a:pt x="64808" y="30672"/>
                    </a:cubicBezTo>
                    <a:cubicBezTo>
                      <a:pt x="65101" y="30746"/>
                      <a:pt x="65420" y="30843"/>
                      <a:pt x="65554" y="30929"/>
                    </a:cubicBezTo>
                    <a:cubicBezTo>
                      <a:pt x="65799" y="31113"/>
                      <a:pt x="65959" y="31468"/>
                      <a:pt x="65897" y="31639"/>
                    </a:cubicBezTo>
                    <a:cubicBezTo>
                      <a:pt x="65836" y="31786"/>
                      <a:pt x="65616" y="31884"/>
                      <a:pt x="65408" y="31994"/>
                    </a:cubicBezTo>
                    <a:cubicBezTo>
                      <a:pt x="65310" y="32031"/>
                      <a:pt x="65236" y="32068"/>
                      <a:pt x="65175" y="32117"/>
                    </a:cubicBezTo>
                    <a:lnTo>
                      <a:pt x="65126" y="32141"/>
                    </a:lnTo>
                    <a:cubicBezTo>
                      <a:pt x="61894" y="34076"/>
                      <a:pt x="58245" y="36549"/>
                      <a:pt x="55759" y="40284"/>
                    </a:cubicBezTo>
                    <a:cubicBezTo>
                      <a:pt x="54914" y="41557"/>
                      <a:pt x="54266" y="42867"/>
                      <a:pt x="53653" y="44140"/>
                    </a:cubicBezTo>
                    <a:cubicBezTo>
                      <a:pt x="52698" y="46050"/>
                      <a:pt x="51890" y="47728"/>
                      <a:pt x="50654" y="48744"/>
                    </a:cubicBezTo>
                    <a:cubicBezTo>
                      <a:pt x="49637" y="49577"/>
                      <a:pt x="48168" y="50115"/>
                      <a:pt x="46625" y="50679"/>
                    </a:cubicBezTo>
                    <a:cubicBezTo>
                      <a:pt x="44960" y="51291"/>
                      <a:pt x="43075" y="51977"/>
                      <a:pt x="41360" y="53176"/>
                    </a:cubicBezTo>
                    <a:cubicBezTo>
                      <a:pt x="40626" y="53691"/>
                      <a:pt x="39977" y="54254"/>
                      <a:pt x="39414" y="54768"/>
                    </a:cubicBezTo>
                    <a:cubicBezTo>
                      <a:pt x="38789" y="55319"/>
                      <a:pt x="38201" y="55833"/>
                      <a:pt x="37650" y="56140"/>
                    </a:cubicBezTo>
                    <a:cubicBezTo>
                      <a:pt x="36879" y="56495"/>
                      <a:pt x="35961" y="56678"/>
                      <a:pt x="34700" y="5667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5"/>
              <p:cNvSpPr/>
              <p:nvPr/>
            </p:nvSpPr>
            <p:spPr>
              <a:xfrm>
                <a:off x="1227425" y="3650125"/>
                <a:ext cx="1399200" cy="1258400"/>
              </a:xfrm>
              <a:custGeom>
                <a:avLst/>
                <a:gdLst/>
                <a:ahLst/>
                <a:cxnLst/>
                <a:rect l="l" t="t" r="r" b="b"/>
                <a:pathLst>
                  <a:path w="55968" h="50336" fill="none" extrusionOk="0">
                    <a:moveTo>
                      <a:pt x="31321" y="50335"/>
                    </a:moveTo>
                    <a:cubicBezTo>
                      <a:pt x="30451" y="50335"/>
                      <a:pt x="29435" y="50213"/>
                      <a:pt x="28382" y="50066"/>
                    </a:cubicBezTo>
                    <a:lnTo>
                      <a:pt x="10359" y="47776"/>
                    </a:lnTo>
                    <a:cubicBezTo>
                      <a:pt x="7959" y="47470"/>
                      <a:pt x="5510" y="47164"/>
                      <a:pt x="4004" y="46258"/>
                    </a:cubicBezTo>
                    <a:cubicBezTo>
                      <a:pt x="539" y="44189"/>
                      <a:pt x="147" y="38116"/>
                      <a:pt x="98" y="36291"/>
                    </a:cubicBezTo>
                    <a:cubicBezTo>
                      <a:pt x="1" y="32006"/>
                      <a:pt x="735" y="27623"/>
                      <a:pt x="2253" y="23607"/>
                    </a:cubicBezTo>
                    <a:cubicBezTo>
                      <a:pt x="2302" y="23472"/>
                      <a:pt x="2351" y="23349"/>
                      <a:pt x="2400" y="23239"/>
                    </a:cubicBezTo>
                    <a:cubicBezTo>
                      <a:pt x="2486" y="22970"/>
                      <a:pt x="2547" y="22798"/>
                      <a:pt x="2645" y="22701"/>
                    </a:cubicBezTo>
                    <a:cubicBezTo>
                      <a:pt x="2804" y="22541"/>
                      <a:pt x="3172" y="22443"/>
                      <a:pt x="3661" y="22309"/>
                    </a:cubicBezTo>
                    <a:cubicBezTo>
                      <a:pt x="3845" y="22260"/>
                      <a:pt x="4053" y="22199"/>
                      <a:pt x="4261" y="22137"/>
                    </a:cubicBezTo>
                    <a:lnTo>
                      <a:pt x="4408" y="22101"/>
                    </a:lnTo>
                    <a:cubicBezTo>
                      <a:pt x="6392" y="21501"/>
                      <a:pt x="9098" y="20680"/>
                      <a:pt x="11461" y="18611"/>
                    </a:cubicBezTo>
                    <a:cubicBezTo>
                      <a:pt x="14791" y="15648"/>
                      <a:pt x="16677" y="10199"/>
                      <a:pt x="13861" y="5510"/>
                    </a:cubicBezTo>
                    <a:cubicBezTo>
                      <a:pt x="13653" y="5167"/>
                      <a:pt x="13322" y="4873"/>
                      <a:pt x="13016" y="4616"/>
                    </a:cubicBezTo>
                    <a:cubicBezTo>
                      <a:pt x="12575" y="4237"/>
                      <a:pt x="12171" y="3894"/>
                      <a:pt x="12379" y="3563"/>
                    </a:cubicBezTo>
                    <a:cubicBezTo>
                      <a:pt x="12587" y="3208"/>
                      <a:pt x="13016" y="3404"/>
                      <a:pt x="13493" y="3624"/>
                    </a:cubicBezTo>
                    <a:cubicBezTo>
                      <a:pt x="13763" y="3747"/>
                      <a:pt x="14044" y="3869"/>
                      <a:pt x="14302" y="3894"/>
                    </a:cubicBezTo>
                    <a:cubicBezTo>
                      <a:pt x="14595" y="3931"/>
                      <a:pt x="14865" y="3931"/>
                      <a:pt x="15171" y="3931"/>
                    </a:cubicBezTo>
                    <a:lnTo>
                      <a:pt x="15195" y="3931"/>
                    </a:lnTo>
                    <a:cubicBezTo>
                      <a:pt x="15318" y="3980"/>
                      <a:pt x="15416" y="4053"/>
                      <a:pt x="15538" y="4139"/>
                    </a:cubicBezTo>
                    <a:cubicBezTo>
                      <a:pt x="15599" y="4188"/>
                      <a:pt x="15685" y="4249"/>
                      <a:pt x="15746" y="4298"/>
                    </a:cubicBezTo>
                    <a:cubicBezTo>
                      <a:pt x="17522" y="5424"/>
                      <a:pt x="19542" y="6000"/>
                      <a:pt x="21770" y="6000"/>
                    </a:cubicBezTo>
                    <a:cubicBezTo>
                      <a:pt x="23680" y="6000"/>
                      <a:pt x="25627" y="5596"/>
                      <a:pt x="27905" y="4726"/>
                    </a:cubicBezTo>
                    <a:cubicBezTo>
                      <a:pt x="28860" y="4359"/>
                      <a:pt x="29839" y="3526"/>
                      <a:pt x="30782" y="2731"/>
                    </a:cubicBezTo>
                    <a:cubicBezTo>
                      <a:pt x="32459" y="1323"/>
                      <a:pt x="34014" y="0"/>
                      <a:pt x="35398" y="1102"/>
                    </a:cubicBezTo>
                    <a:cubicBezTo>
                      <a:pt x="35802" y="1421"/>
                      <a:pt x="35557" y="1984"/>
                      <a:pt x="35300" y="2571"/>
                    </a:cubicBezTo>
                    <a:cubicBezTo>
                      <a:pt x="35116" y="2976"/>
                      <a:pt x="34933" y="3404"/>
                      <a:pt x="34933" y="3808"/>
                    </a:cubicBezTo>
                    <a:cubicBezTo>
                      <a:pt x="34945" y="4665"/>
                      <a:pt x="34982" y="7236"/>
                      <a:pt x="36941" y="9514"/>
                    </a:cubicBezTo>
                    <a:cubicBezTo>
                      <a:pt x="38924" y="11828"/>
                      <a:pt x="41532" y="12220"/>
                      <a:pt x="42389" y="12342"/>
                    </a:cubicBezTo>
                    <a:cubicBezTo>
                      <a:pt x="42989" y="12440"/>
                      <a:pt x="43552" y="12501"/>
                      <a:pt x="44042" y="12563"/>
                    </a:cubicBezTo>
                    <a:cubicBezTo>
                      <a:pt x="44177" y="12575"/>
                      <a:pt x="44336" y="12575"/>
                      <a:pt x="44483" y="12587"/>
                    </a:cubicBezTo>
                    <a:cubicBezTo>
                      <a:pt x="44862" y="12612"/>
                      <a:pt x="45279" y="12624"/>
                      <a:pt x="45511" y="12758"/>
                    </a:cubicBezTo>
                    <a:cubicBezTo>
                      <a:pt x="45683" y="12869"/>
                      <a:pt x="45805" y="13065"/>
                      <a:pt x="45903" y="13260"/>
                    </a:cubicBezTo>
                    <a:cubicBezTo>
                      <a:pt x="45952" y="13358"/>
                      <a:pt x="46001" y="13432"/>
                      <a:pt x="46062" y="13493"/>
                    </a:cubicBezTo>
                    <a:cubicBezTo>
                      <a:pt x="47164" y="15011"/>
                      <a:pt x="48830" y="17301"/>
                      <a:pt x="51927" y="18525"/>
                    </a:cubicBezTo>
                    <a:cubicBezTo>
                      <a:pt x="51964" y="18550"/>
                      <a:pt x="52025" y="18562"/>
                      <a:pt x="52086" y="18562"/>
                    </a:cubicBezTo>
                    <a:cubicBezTo>
                      <a:pt x="52197" y="18574"/>
                      <a:pt x="52319" y="18611"/>
                      <a:pt x="52380" y="18697"/>
                    </a:cubicBezTo>
                    <a:cubicBezTo>
                      <a:pt x="52919" y="19566"/>
                      <a:pt x="52919" y="20717"/>
                      <a:pt x="52919" y="21929"/>
                    </a:cubicBezTo>
                    <a:cubicBezTo>
                      <a:pt x="52919" y="23521"/>
                      <a:pt x="52919" y="25308"/>
                      <a:pt x="54094" y="26937"/>
                    </a:cubicBezTo>
                    <a:cubicBezTo>
                      <a:pt x="54327" y="27255"/>
                      <a:pt x="54682" y="27488"/>
                      <a:pt x="55013" y="27733"/>
                    </a:cubicBezTo>
                    <a:cubicBezTo>
                      <a:pt x="55503" y="28063"/>
                      <a:pt x="55968" y="28369"/>
                      <a:pt x="55968" y="28871"/>
                    </a:cubicBezTo>
                    <a:cubicBezTo>
                      <a:pt x="55943" y="30561"/>
                      <a:pt x="54401" y="31590"/>
                      <a:pt x="52748" y="32667"/>
                    </a:cubicBezTo>
                    <a:cubicBezTo>
                      <a:pt x="51560" y="33463"/>
                      <a:pt x="50299" y="34283"/>
                      <a:pt x="49552" y="35410"/>
                    </a:cubicBezTo>
                    <a:cubicBezTo>
                      <a:pt x="48585" y="36867"/>
                      <a:pt x="47850" y="38348"/>
                      <a:pt x="47213" y="39646"/>
                    </a:cubicBezTo>
                    <a:cubicBezTo>
                      <a:pt x="46479" y="41164"/>
                      <a:pt x="45769" y="42572"/>
                      <a:pt x="45083" y="43136"/>
                    </a:cubicBezTo>
                    <a:cubicBezTo>
                      <a:pt x="44532" y="43601"/>
                      <a:pt x="43271" y="44054"/>
                      <a:pt x="42046" y="44507"/>
                    </a:cubicBezTo>
                    <a:cubicBezTo>
                      <a:pt x="40271" y="45144"/>
                      <a:pt x="38067" y="45952"/>
                      <a:pt x="36010" y="47409"/>
                    </a:cubicBezTo>
                    <a:cubicBezTo>
                      <a:pt x="35116" y="48033"/>
                      <a:pt x="34369" y="48694"/>
                      <a:pt x="33757" y="49233"/>
                    </a:cubicBezTo>
                    <a:cubicBezTo>
                      <a:pt x="33390" y="49564"/>
                      <a:pt x="32827" y="50054"/>
                      <a:pt x="32606" y="50176"/>
                    </a:cubicBezTo>
                    <a:cubicBezTo>
                      <a:pt x="32557" y="50200"/>
                      <a:pt x="32276" y="50335"/>
                      <a:pt x="31321" y="503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5"/>
              <p:cNvSpPr/>
              <p:nvPr/>
            </p:nvSpPr>
            <p:spPr>
              <a:xfrm>
                <a:off x="1302725" y="3801025"/>
                <a:ext cx="1217375" cy="1025150"/>
              </a:xfrm>
              <a:custGeom>
                <a:avLst/>
                <a:gdLst/>
                <a:ahLst/>
                <a:cxnLst/>
                <a:rect l="l" t="t" r="r" b="b"/>
                <a:pathLst>
                  <a:path w="48695" h="41006" fill="none" extrusionOk="0">
                    <a:moveTo>
                      <a:pt x="27696" y="41006"/>
                    </a:moveTo>
                    <a:cubicBezTo>
                      <a:pt x="27366" y="41006"/>
                      <a:pt x="26999" y="40932"/>
                      <a:pt x="26594" y="40859"/>
                    </a:cubicBezTo>
                    <a:cubicBezTo>
                      <a:pt x="26337" y="40785"/>
                      <a:pt x="26056" y="40748"/>
                      <a:pt x="25786" y="40712"/>
                    </a:cubicBezTo>
                    <a:lnTo>
                      <a:pt x="7751" y="38422"/>
                    </a:lnTo>
                    <a:cubicBezTo>
                      <a:pt x="5902" y="38189"/>
                      <a:pt x="3600" y="37896"/>
                      <a:pt x="2706" y="37345"/>
                    </a:cubicBezTo>
                    <a:cubicBezTo>
                      <a:pt x="1482" y="36610"/>
                      <a:pt x="515" y="33610"/>
                      <a:pt x="441" y="30194"/>
                    </a:cubicBezTo>
                    <a:cubicBezTo>
                      <a:pt x="417" y="29582"/>
                      <a:pt x="392" y="28957"/>
                      <a:pt x="356" y="28296"/>
                    </a:cubicBezTo>
                    <a:cubicBezTo>
                      <a:pt x="196" y="25113"/>
                      <a:pt x="1" y="21501"/>
                      <a:pt x="2180" y="19358"/>
                    </a:cubicBezTo>
                    <a:lnTo>
                      <a:pt x="2302" y="19321"/>
                    </a:lnTo>
                    <a:lnTo>
                      <a:pt x="2351" y="19297"/>
                    </a:lnTo>
                    <a:cubicBezTo>
                      <a:pt x="4494" y="18660"/>
                      <a:pt x="7739" y="17681"/>
                      <a:pt x="10641" y="15110"/>
                    </a:cubicBezTo>
                    <a:cubicBezTo>
                      <a:pt x="12196" y="13750"/>
                      <a:pt x="12538" y="11620"/>
                      <a:pt x="12918" y="9367"/>
                    </a:cubicBezTo>
                    <a:cubicBezTo>
                      <a:pt x="13298" y="7041"/>
                      <a:pt x="13689" y="4641"/>
                      <a:pt x="15501" y="3000"/>
                    </a:cubicBezTo>
                    <a:cubicBezTo>
                      <a:pt x="16003" y="2559"/>
                      <a:pt x="16689" y="2792"/>
                      <a:pt x="17424" y="3037"/>
                    </a:cubicBezTo>
                    <a:cubicBezTo>
                      <a:pt x="17865" y="3184"/>
                      <a:pt x="18318" y="3319"/>
                      <a:pt x="18746" y="3319"/>
                    </a:cubicBezTo>
                    <a:cubicBezTo>
                      <a:pt x="21072" y="3319"/>
                      <a:pt x="23411" y="2853"/>
                      <a:pt x="26092" y="1825"/>
                    </a:cubicBezTo>
                    <a:cubicBezTo>
                      <a:pt x="26472" y="1666"/>
                      <a:pt x="26827" y="1335"/>
                      <a:pt x="27182" y="992"/>
                    </a:cubicBezTo>
                    <a:cubicBezTo>
                      <a:pt x="27696" y="490"/>
                      <a:pt x="28186" y="1"/>
                      <a:pt x="28786" y="233"/>
                    </a:cubicBezTo>
                    <a:cubicBezTo>
                      <a:pt x="29913" y="662"/>
                      <a:pt x="30182" y="1849"/>
                      <a:pt x="30439" y="3123"/>
                    </a:cubicBezTo>
                    <a:cubicBezTo>
                      <a:pt x="30623" y="4041"/>
                      <a:pt x="30819" y="4996"/>
                      <a:pt x="31382" y="5645"/>
                    </a:cubicBezTo>
                    <a:cubicBezTo>
                      <a:pt x="33255" y="7812"/>
                      <a:pt x="35765" y="9135"/>
                      <a:pt x="38875" y="9612"/>
                    </a:cubicBezTo>
                    <a:cubicBezTo>
                      <a:pt x="39120" y="9649"/>
                      <a:pt x="39365" y="9661"/>
                      <a:pt x="39585" y="9661"/>
                    </a:cubicBezTo>
                    <a:cubicBezTo>
                      <a:pt x="39989" y="9673"/>
                      <a:pt x="40369" y="9673"/>
                      <a:pt x="40651" y="9845"/>
                    </a:cubicBezTo>
                    <a:cubicBezTo>
                      <a:pt x="42059" y="10653"/>
                      <a:pt x="44667" y="12171"/>
                      <a:pt x="46528" y="15097"/>
                    </a:cubicBezTo>
                    <a:cubicBezTo>
                      <a:pt x="46626" y="15256"/>
                      <a:pt x="46601" y="15465"/>
                      <a:pt x="46564" y="15648"/>
                    </a:cubicBezTo>
                    <a:cubicBezTo>
                      <a:pt x="46552" y="15734"/>
                      <a:pt x="46540" y="15807"/>
                      <a:pt x="46540" y="15869"/>
                    </a:cubicBezTo>
                    <a:cubicBezTo>
                      <a:pt x="46540" y="17644"/>
                      <a:pt x="46552" y="20338"/>
                      <a:pt x="48352" y="22848"/>
                    </a:cubicBezTo>
                    <a:cubicBezTo>
                      <a:pt x="48389" y="22897"/>
                      <a:pt x="48450" y="22946"/>
                      <a:pt x="48499" y="22995"/>
                    </a:cubicBezTo>
                    <a:cubicBezTo>
                      <a:pt x="48585" y="23068"/>
                      <a:pt x="48695" y="23154"/>
                      <a:pt x="48683" y="23264"/>
                    </a:cubicBezTo>
                    <a:cubicBezTo>
                      <a:pt x="48646" y="23497"/>
                      <a:pt x="48389" y="23607"/>
                      <a:pt x="48181" y="23680"/>
                    </a:cubicBezTo>
                    <a:cubicBezTo>
                      <a:pt x="48070" y="23729"/>
                      <a:pt x="47972" y="23754"/>
                      <a:pt x="47899" y="23803"/>
                    </a:cubicBezTo>
                    <a:cubicBezTo>
                      <a:pt x="46552" y="24684"/>
                      <a:pt x="44887" y="25786"/>
                      <a:pt x="43748" y="27488"/>
                    </a:cubicBezTo>
                    <a:cubicBezTo>
                      <a:pt x="42671" y="29129"/>
                      <a:pt x="41850" y="30782"/>
                      <a:pt x="41202" y="32092"/>
                    </a:cubicBezTo>
                    <a:cubicBezTo>
                      <a:pt x="41091" y="32300"/>
                      <a:pt x="40993" y="32545"/>
                      <a:pt x="40871" y="32765"/>
                    </a:cubicBezTo>
                    <a:cubicBezTo>
                      <a:pt x="40553" y="33475"/>
                      <a:pt x="40234" y="34210"/>
                      <a:pt x="39916" y="34467"/>
                    </a:cubicBezTo>
                    <a:cubicBezTo>
                      <a:pt x="39634" y="34700"/>
                      <a:pt x="39010" y="34896"/>
                      <a:pt x="38459" y="35079"/>
                    </a:cubicBezTo>
                    <a:cubicBezTo>
                      <a:pt x="38263" y="35141"/>
                      <a:pt x="38055" y="35202"/>
                      <a:pt x="37908" y="35263"/>
                    </a:cubicBezTo>
                    <a:cubicBezTo>
                      <a:pt x="36047" y="35937"/>
                      <a:pt x="33512" y="36867"/>
                      <a:pt x="31076" y="38569"/>
                    </a:cubicBezTo>
                    <a:cubicBezTo>
                      <a:pt x="30035" y="39304"/>
                      <a:pt x="29178" y="40075"/>
                      <a:pt x="28541" y="40626"/>
                    </a:cubicBezTo>
                    <a:lnTo>
                      <a:pt x="28517" y="40638"/>
                    </a:lnTo>
                    <a:cubicBezTo>
                      <a:pt x="28505" y="40650"/>
                      <a:pt x="28480" y="40687"/>
                      <a:pt x="28456" y="40712"/>
                    </a:cubicBezTo>
                    <a:cubicBezTo>
                      <a:pt x="28394" y="40773"/>
                      <a:pt x="28333" y="40871"/>
                      <a:pt x="28235" y="40895"/>
                    </a:cubicBezTo>
                    <a:lnTo>
                      <a:pt x="28235" y="40895"/>
                    </a:lnTo>
                    <a:cubicBezTo>
                      <a:pt x="28052" y="40993"/>
                      <a:pt x="27880" y="41006"/>
                      <a:pt x="27696" y="4100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5"/>
              <p:cNvSpPr/>
              <p:nvPr/>
            </p:nvSpPr>
            <p:spPr>
              <a:xfrm>
                <a:off x="1384750" y="3924375"/>
                <a:ext cx="1036500" cy="814250"/>
              </a:xfrm>
              <a:custGeom>
                <a:avLst/>
                <a:gdLst/>
                <a:ahLst/>
                <a:cxnLst/>
                <a:rect l="l" t="t" r="r" b="b"/>
                <a:pathLst>
                  <a:path w="41460" h="32570" fill="none" extrusionOk="0">
                    <a:moveTo>
                      <a:pt x="23730" y="32570"/>
                    </a:moveTo>
                    <a:lnTo>
                      <a:pt x="23730" y="32570"/>
                    </a:lnTo>
                    <a:cubicBezTo>
                      <a:pt x="23534" y="32521"/>
                      <a:pt x="23240" y="32472"/>
                      <a:pt x="22934" y="32435"/>
                    </a:cubicBezTo>
                    <a:lnTo>
                      <a:pt x="4899" y="30133"/>
                    </a:lnTo>
                    <a:cubicBezTo>
                      <a:pt x="4654" y="30109"/>
                      <a:pt x="4323" y="30084"/>
                      <a:pt x="3980" y="30072"/>
                    </a:cubicBezTo>
                    <a:cubicBezTo>
                      <a:pt x="3037" y="30023"/>
                      <a:pt x="1862" y="29962"/>
                      <a:pt x="1360" y="29570"/>
                    </a:cubicBezTo>
                    <a:cubicBezTo>
                      <a:pt x="870" y="29166"/>
                      <a:pt x="601" y="27684"/>
                      <a:pt x="540" y="25187"/>
                    </a:cubicBezTo>
                    <a:cubicBezTo>
                      <a:pt x="527" y="24538"/>
                      <a:pt x="491" y="23840"/>
                      <a:pt x="442" y="23191"/>
                    </a:cubicBezTo>
                    <a:cubicBezTo>
                      <a:pt x="417" y="22738"/>
                      <a:pt x="393" y="22273"/>
                      <a:pt x="344" y="21795"/>
                    </a:cubicBezTo>
                    <a:cubicBezTo>
                      <a:pt x="172" y="19971"/>
                      <a:pt x="1" y="18085"/>
                      <a:pt x="895" y="17338"/>
                    </a:cubicBezTo>
                    <a:cubicBezTo>
                      <a:pt x="1691" y="16677"/>
                      <a:pt x="2805" y="16236"/>
                      <a:pt x="4103" y="15734"/>
                    </a:cubicBezTo>
                    <a:cubicBezTo>
                      <a:pt x="5866" y="15049"/>
                      <a:pt x="7862" y="14265"/>
                      <a:pt x="9612" y="12686"/>
                    </a:cubicBezTo>
                    <a:cubicBezTo>
                      <a:pt x="12049" y="10531"/>
                      <a:pt x="12551" y="7457"/>
                      <a:pt x="12967" y="4984"/>
                    </a:cubicBezTo>
                    <a:cubicBezTo>
                      <a:pt x="13029" y="4592"/>
                      <a:pt x="13065" y="4176"/>
                      <a:pt x="13078" y="3760"/>
                    </a:cubicBezTo>
                    <a:cubicBezTo>
                      <a:pt x="13126" y="2768"/>
                      <a:pt x="13163" y="1837"/>
                      <a:pt x="13824" y="1531"/>
                    </a:cubicBezTo>
                    <a:cubicBezTo>
                      <a:pt x="14082" y="1409"/>
                      <a:pt x="14388" y="1495"/>
                      <a:pt x="14730" y="1605"/>
                    </a:cubicBezTo>
                    <a:cubicBezTo>
                      <a:pt x="14975" y="1678"/>
                      <a:pt x="15220" y="1764"/>
                      <a:pt x="15477" y="1764"/>
                    </a:cubicBezTo>
                    <a:cubicBezTo>
                      <a:pt x="18232" y="1764"/>
                      <a:pt x="20950" y="1213"/>
                      <a:pt x="24011" y="50"/>
                    </a:cubicBezTo>
                    <a:cubicBezTo>
                      <a:pt x="24011" y="50"/>
                      <a:pt x="24036" y="50"/>
                      <a:pt x="24036" y="25"/>
                    </a:cubicBezTo>
                    <a:cubicBezTo>
                      <a:pt x="24048" y="13"/>
                      <a:pt x="24073" y="1"/>
                      <a:pt x="24109" y="13"/>
                    </a:cubicBezTo>
                    <a:cubicBezTo>
                      <a:pt x="24587" y="258"/>
                      <a:pt x="24746" y="821"/>
                      <a:pt x="24905" y="1433"/>
                    </a:cubicBezTo>
                    <a:cubicBezTo>
                      <a:pt x="25040" y="1960"/>
                      <a:pt x="25199" y="2511"/>
                      <a:pt x="25542" y="2927"/>
                    </a:cubicBezTo>
                    <a:cubicBezTo>
                      <a:pt x="27954" y="5707"/>
                      <a:pt x="31150" y="7421"/>
                      <a:pt x="35068" y="8021"/>
                    </a:cubicBezTo>
                    <a:cubicBezTo>
                      <a:pt x="35251" y="8045"/>
                      <a:pt x="35435" y="8045"/>
                      <a:pt x="35606" y="8045"/>
                    </a:cubicBezTo>
                    <a:cubicBezTo>
                      <a:pt x="35802" y="8045"/>
                      <a:pt x="35986" y="8045"/>
                      <a:pt x="36121" y="8094"/>
                    </a:cubicBezTo>
                    <a:cubicBezTo>
                      <a:pt x="36806" y="8290"/>
                      <a:pt x="39145" y="9123"/>
                      <a:pt x="39867" y="11229"/>
                    </a:cubicBezTo>
                    <a:cubicBezTo>
                      <a:pt x="39953" y="11473"/>
                      <a:pt x="40063" y="11743"/>
                      <a:pt x="40173" y="12024"/>
                    </a:cubicBezTo>
                    <a:cubicBezTo>
                      <a:pt x="40724" y="13408"/>
                      <a:pt x="41459" y="15294"/>
                      <a:pt x="40896" y="17326"/>
                    </a:cubicBezTo>
                    <a:cubicBezTo>
                      <a:pt x="40688" y="18073"/>
                      <a:pt x="40014" y="18587"/>
                      <a:pt x="39280" y="19126"/>
                    </a:cubicBezTo>
                    <a:cubicBezTo>
                      <a:pt x="38680" y="19579"/>
                      <a:pt x="38067" y="20044"/>
                      <a:pt x="37639" y="20693"/>
                    </a:cubicBezTo>
                    <a:cubicBezTo>
                      <a:pt x="36427" y="22517"/>
                      <a:pt x="35557" y="24268"/>
                      <a:pt x="34872" y="25676"/>
                    </a:cubicBezTo>
                    <a:lnTo>
                      <a:pt x="34504" y="26460"/>
                    </a:lnTo>
                    <a:lnTo>
                      <a:pt x="34504" y="26460"/>
                    </a:lnTo>
                    <a:cubicBezTo>
                      <a:pt x="34480" y="26485"/>
                      <a:pt x="34468" y="26533"/>
                      <a:pt x="34456" y="26582"/>
                    </a:cubicBezTo>
                    <a:cubicBezTo>
                      <a:pt x="34419" y="26693"/>
                      <a:pt x="34394" y="26815"/>
                      <a:pt x="34296" y="26889"/>
                    </a:cubicBezTo>
                    <a:cubicBezTo>
                      <a:pt x="34272" y="26913"/>
                      <a:pt x="34223" y="26938"/>
                      <a:pt x="34186" y="26938"/>
                    </a:cubicBezTo>
                    <a:cubicBezTo>
                      <a:pt x="34162" y="26938"/>
                      <a:pt x="34149" y="26938"/>
                      <a:pt x="34137" y="26950"/>
                    </a:cubicBezTo>
                    <a:cubicBezTo>
                      <a:pt x="33917" y="27011"/>
                      <a:pt x="33672" y="27084"/>
                      <a:pt x="33452" y="27182"/>
                    </a:cubicBezTo>
                    <a:cubicBezTo>
                      <a:pt x="31529" y="27880"/>
                      <a:pt x="28640" y="28921"/>
                      <a:pt x="25824" y="30892"/>
                    </a:cubicBezTo>
                    <a:cubicBezTo>
                      <a:pt x="25162" y="31394"/>
                      <a:pt x="24477" y="31921"/>
                      <a:pt x="23730" y="3257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5"/>
              <p:cNvSpPr/>
              <p:nvPr/>
            </p:nvSpPr>
            <p:spPr>
              <a:xfrm>
                <a:off x="1468325" y="4007950"/>
                <a:ext cx="866300" cy="648650"/>
              </a:xfrm>
              <a:custGeom>
                <a:avLst/>
                <a:gdLst/>
                <a:ahLst/>
                <a:cxnLst/>
                <a:rect l="l" t="t" r="r" b="b"/>
                <a:pathLst>
                  <a:path w="34652" h="25946" fill="none" extrusionOk="0">
                    <a:moveTo>
                      <a:pt x="16922" y="25945"/>
                    </a:moveTo>
                    <a:cubicBezTo>
                      <a:pt x="13971" y="25945"/>
                      <a:pt x="10151" y="25125"/>
                      <a:pt x="6918" y="24415"/>
                    </a:cubicBezTo>
                    <a:cubicBezTo>
                      <a:pt x="5070" y="24023"/>
                      <a:pt x="3306" y="23644"/>
                      <a:pt x="1984" y="23472"/>
                    </a:cubicBezTo>
                    <a:lnTo>
                      <a:pt x="1984" y="23472"/>
                    </a:lnTo>
                    <a:cubicBezTo>
                      <a:pt x="1592" y="23423"/>
                      <a:pt x="1176" y="23399"/>
                      <a:pt x="796" y="23374"/>
                    </a:cubicBezTo>
                    <a:lnTo>
                      <a:pt x="760" y="23374"/>
                    </a:lnTo>
                    <a:cubicBezTo>
                      <a:pt x="735" y="23374"/>
                      <a:pt x="686" y="23399"/>
                      <a:pt x="637" y="23362"/>
                    </a:cubicBezTo>
                    <a:cubicBezTo>
                      <a:pt x="441" y="23178"/>
                      <a:pt x="478" y="22823"/>
                      <a:pt x="515" y="22419"/>
                    </a:cubicBezTo>
                    <a:cubicBezTo>
                      <a:pt x="539" y="22199"/>
                      <a:pt x="564" y="22003"/>
                      <a:pt x="552" y="21770"/>
                    </a:cubicBezTo>
                    <a:cubicBezTo>
                      <a:pt x="539" y="21048"/>
                      <a:pt x="490" y="20350"/>
                      <a:pt x="454" y="19664"/>
                    </a:cubicBezTo>
                    <a:cubicBezTo>
                      <a:pt x="429" y="19150"/>
                      <a:pt x="380" y="18636"/>
                      <a:pt x="331" y="18146"/>
                    </a:cubicBezTo>
                    <a:cubicBezTo>
                      <a:pt x="319" y="17987"/>
                      <a:pt x="270" y="17803"/>
                      <a:pt x="233" y="17607"/>
                    </a:cubicBezTo>
                    <a:cubicBezTo>
                      <a:pt x="123" y="17130"/>
                      <a:pt x="1" y="16615"/>
                      <a:pt x="209" y="16273"/>
                    </a:cubicBezTo>
                    <a:cubicBezTo>
                      <a:pt x="417" y="15954"/>
                      <a:pt x="882" y="15832"/>
                      <a:pt x="1347" y="15709"/>
                    </a:cubicBezTo>
                    <a:cubicBezTo>
                      <a:pt x="1556" y="15648"/>
                      <a:pt x="1776" y="15599"/>
                      <a:pt x="1972" y="15526"/>
                    </a:cubicBezTo>
                    <a:cubicBezTo>
                      <a:pt x="3882" y="14779"/>
                      <a:pt x="6269" y="13824"/>
                      <a:pt x="8473" y="11865"/>
                    </a:cubicBezTo>
                    <a:cubicBezTo>
                      <a:pt x="11804" y="8914"/>
                      <a:pt x="12477" y="4874"/>
                      <a:pt x="12918" y="2192"/>
                    </a:cubicBezTo>
                    <a:lnTo>
                      <a:pt x="12918" y="2057"/>
                    </a:lnTo>
                    <a:cubicBezTo>
                      <a:pt x="12918" y="1959"/>
                      <a:pt x="12893" y="1862"/>
                      <a:pt x="12979" y="1776"/>
                    </a:cubicBezTo>
                    <a:cubicBezTo>
                      <a:pt x="14461" y="417"/>
                      <a:pt x="17020" y="0"/>
                      <a:pt x="18942" y="821"/>
                    </a:cubicBezTo>
                    <a:cubicBezTo>
                      <a:pt x="19162" y="906"/>
                      <a:pt x="19248" y="1127"/>
                      <a:pt x="19371" y="1347"/>
                    </a:cubicBezTo>
                    <a:cubicBezTo>
                      <a:pt x="19456" y="1506"/>
                      <a:pt x="19505" y="1653"/>
                      <a:pt x="19615" y="1776"/>
                    </a:cubicBezTo>
                    <a:cubicBezTo>
                      <a:pt x="22554" y="5180"/>
                      <a:pt x="26448" y="7273"/>
                      <a:pt x="31174" y="8008"/>
                    </a:cubicBezTo>
                    <a:cubicBezTo>
                      <a:pt x="31357" y="8045"/>
                      <a:pt x="31529" y="8045"/>
                      <a:pt x="31676" y="8057"/>
                    </a:cubicBezTo>
                    <a:cubicBezTo>
                      <a:pt x="31823" y="8057"/>
                      <a:pt x="31945" y="8069"/>
                      <a:pt x="32043" y="8081"/>
                    </a:cubicBezTo>
                    <a:cubicBezTo>
                      <a:pt x="32741" y="8228"/>
                      <a:pt x="33206" y="8718"/>
                      <a:pt x="33304" y="9000"/>
                    </a:cubicBezTo>
                    <a:cubicBezTo>
                      <a:pt x="33414" y="9306"/>
                      <a:pt x="33537" y="9612"/>
                      <a:pt x="33659" y="9943"/>
                    </a:cubicBezTo>
                    <a:cubicBezTo>
                      <a:pt x="33733" y="10151"/>
                      <a:pt x="33843" y="10371"/>
                      <a:pt x="33929" y="10579"/>
                    </a:cubicBezTo>
                    <a:cubicBezTo>
                      <a:pt x="34284" y="11363"/>
                      <a:pt x="34651" y="12159"/>
                      <a:pt x="34320" y="12771"/>
                    </a:cubicBezTo>
                    <a:cubicBezTo>
                      <a:pt x="34271" y="12881"/>
                      <a:pt x="34137" y="12955"/>
                      <a:pt x="34014" y="13028"/>
                    </a:cubicBezTo>
                    <a:cubicBezTo>
                      <a:pt x="33965" y="13065"/>
                      <a:pt x="33916" y="13089"/>
                      <a:pt x="33867" y="13126"/>
                    </a:cubicBezTo>
                    <a:cubicBezTo>
                      <a:pt x="33157" y="13652"/>
                      <a:pt x="32178" y="14375"/>
                      <a:pt x="31455" y="15514"/>
                    </a:cubicBezTo>
                    <a:cubicBezTo>
                      <a:pt x="30868" y="16383"/>
                      <a:pt x="30476" y="17264"/>
                      <a:pt x="30084" y="18146"/>
                    </a:cubicBezTo>
                    <a:cubicBezTo>
                      <a:pt x="29594" y="19260"/>
                      <a:pt x="29166" y="20240"/>
                      <a:pt x="28456" y="20864"/>
                    </a:cubicBezTo>
                    <a:cubicBezTo>
                      <a:pt x="27635" y="21587"/>
                      <a:pt x="26448" y="22064"/>
                      <a:pt x="25052" y="22591"/>
                    </a:cubicBezTo>
                    <a:cubicBezTo>
                      <a:pt x="23631" y="23142"/>
                      <a:pt x="22003" y="23778"/>
                      <a:pt x="20497" y="24831"/>
                    </a:cubicBezTo>
                    <a:cubicBezTo>
                      <a:pt x="20350" y="24917"/>
                      <a:pt x="20252" y="25027"/>
                      <a:pt x="20130" y="25150"/>
                    </a:cubicBezTo>
                    <a:cubicBezTo>
                      <a:pt x="19897" y="25370"/>
                      <a:pt x="19664" y="25590"/>
                      <a:pt x="19346" y="25676"/>
                    </a:cubicBezTo>
                    <a:cubicBezTo>
                      <a:pt x="18697" y="25872"/>
                      <a:pt x="17865" y="25945"/>
                      <a:pt x="16922" y="2594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5"/>
              <p:cNvSpPr/>
              <p:nvPr/>
            </p:nvSpPr>
            <p:spPr>
              <a:xfrm>
                <a:off x="1559250" y="4101300"/>
                <a:ext cx="676175" cy="471425"/>
              </a:xfrm>
              <a:custGeom>
                <a:avLst/>
                <a:gdLst/>
                <a:ahLst/>
                <a:cxnLst/>
                <a:rect l="l" t="t" r="r" b="b"/>
                <a:pathLst>
                  <a:path w="27047" h="18857" fill="none" extrusionOk="0">
                    <a:moveTo>
                      <a:pt x="13885" y="18857"/>
                    </a:moveTo>
                    <a:lnTo>
                      <a:pt x="13615" y="18857"/>
                    </a:lnTo>
                    <a:lnTo>
                      <a:pt x="13272" y="18857"/>
                    </a:lnTo>
                    <a:cubicBezTo>
                      <a:pt x="10714" y="18857"/>
                      <a:pt x="7138" y="18085"/>
                      <a:pt x="3979" y="17412"/>
                    </a:cubicBezTo>
                    <a:cubicBezTo>
                      <a:pt x="3526" y="17314"/>
                      <a:pt x="3037" y="17289"/>
                      <a:pt x="2547" y="17265"/>
                    </a:cubicBezTo>
                    <a:cubicBezTo>
                      <a:pt x="1616" y="17240"/>
                      <a:pt x="735" y="17204"/>
                      <a:pt x="233" y="16628"/>
                    </a:cubicBezTo>
                    <a:cubicBezTo>
                      <a:pt x="98" y="16469"/>
                      <a:pt x="122" y="16261"/>
                      <a:pt x="159" y="16040"/>
                    </a:cubicBezTo>
                    <a:cubicBezTo>
                      <a:pt x="171" y="15955"/>
                      <a:pt x="184" y="15845"/>
                      <a:pt x="184" y="15759"/>
                    </a:cubicBezTo>
                    <a:cubicBezTo>
                      <a:pt x="184" y="15636"/>
                      <a:pt x="159" y="15514"/>
                      <a:pt x="122" y="15391"/>
                    </a:cubicBezTo>
                    <a:cubicBezTo>
                      <a:pt x="61" y="15159"/>
                      <a:pt x="0" y="14914"/>
                      <a:pt x="122" y="14718"/>
                    </a:cubicBezTo>
                    <a:cubicBezTo>
                      <a:pt x="710" y="13763"/>
                      <a:pt x="1898" y="13286"/>
                      <a:pt x="3281" y="12735"/>
                    </a:cubicBezTo>
                    <a:cubicBezTo>
                      <a:pt x="4518" y="12245"/>
                      <a:pt x="5938" y="11682"/>
                      <a:pt x="7102" y="10641"/>
                    </a:cubicBezTo>
                    <a:cubicBezTo>
                      <a:pt x="9269" y="8731"/>
                      <a:pt x="10016" y="6233"/>
                      <a:pt x="10689" y="4041"/>
                    </a:cubicBezTo>
                    <a:cubicBezTo>
                      <a:pt x="11167" y="2450"/>
                      <a:pt x="11595" y="1078"/>
                      <a:pt x="12452" y="148"/>
                    </a:cubicBezTo>
                    <a:cubicBezTo>
                      <a:pt x="12575" y="1"/>
                      <a:pt x="12795" y="25"/>
                      <a:pt x="13015" y="38"/>
                    </a:cubicBezTo>
                    <a:cubicBezTo>
                      <a:pt x="13077" y="38"/>
                      <a:pt x="13138" y="50"/>
                      <a:pt x="13199" y="50"/>
                    </a:cubicBezTo>
                    <a:lnTo>
                      <a:pt x="13224" y="50"/>
                    </a:lnTo>
                    <a:lnTo>
                      <a:pt x="13309" y="50"/>
                    </a:lnTo>
                    <a:cubicBezTo>
                      <a:pt x="13370" y="87"/>
                      <a:pt x="13395" y="123"/>
                      <a:pt x="13432" y="184"/>
                    </a:cubicBezTo>
                    <a:cubicBezTo>
                      <a:pt x="13444" y="221"/>
                      <a:pt x="13456" y="233"/>
                      <a:pt x="13468" y="270"/>
                    </a:cubicBezTo>
                    <a:cubicBezTo>
                      <a:pt x="15366" y="2474"/>
                      <a:pt x="17925" y="3417"/>
                      <a:pt x="20619" y="4409"/>
                    </a:cubicBezTo>
                    <a:cubicBezTo>
                      <a:pt x="22798" y="5229"/>
                      <a:pt x="25027" y="6049"/>
                      <a:pt x="27010" y="7617"/>
                    </a:cubicBezTo>
                    <a:cubicBezTo>
                      <a:pt x="27035" y="7629"/>
                      <a:pt x="27047" y="7653"/>
                      <a:pt x="27047" y="7690"/>
                    </a:cubicBezTo>
                    <a:cubicBezTo>
                      <a:pt x="26937" y="8168"/>
                      <a:pt x="26508" y="8535"/>
                      <a:pt x="26067" y="8914"/>
                    </a:cubicBezTo>
                    <a:cubicBezTo>
                      <a:pt x="25712" y="9221"/>
                      <a:pt x="25345" y="9527"/>
                      <a:pt x="25088" y="9918"/>
                    </a:cubicBezTo>
                    <a:cubicBezTo>
                      <a:pt x="24353" y="11020"/>
                      <a:pt x="23851" y="12159"/>
                      <a:pt x="23447" y="13065"/>
                    </a:cubicBezTo>
                    <a:lnTo>
                      <a:pt x="23386" y="13200"/>
                    </a:lnTo>
                    <a:cubicBezTo>
                      <a:pt x="23141" y="13763"/>
                      <a:pt x="22835" y="14473"/>
                      <a:pt x="22639" y="14657"/>
                    </a:cubicBezTo>
                    <a:cubicBezTo>
                      <a:pt x="22345" y="14938"/>
                      <a:pt x="21366" y="15330"/>
                      <a:pt x="20509" y="15649"/>
                    </a:cubicBezTo>
                    <a:lnTo>
                      <a:pt x="20301" y="15722"/>
                    </a:lnTo>
                    <a:cubicBezTo>
                      <a:pt x="18770" y="16322"/>
                      <a:pt x="16872" y="17057"/>
                      <a:pt x="15036" y="18342"/>
                    </a:cubicBezTo>
                    <a:cubicBezTo>
                      <a:pt x="14938" y="18404"/>
                      <a:pt x="14864" y="18477"/>
                      <a:pt x="14779" y="18550"/>
                    </a:cubicBezTo>
                    <a:cubicBezTo>
                      <a:pt x="14668" y="18648"/>
                      <a:pt x="14570" y="18734"/>
                      <a:pt x="14472" y="18783"/>
                    </a:cubicBezTo>
                    <a:cubicBezTo>
                      <a:pt x="14289" y="18844"/>
                      <a:pt x="14105" y="18857"/>
                      <a:pt x="13885" y="1885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5"/>
              <p:cNvSpPr/>
              <p:nvPr/>
            </p:nvSpPr>
            <p:spPr>
              <a:xfrm>
                <a:off x="1739825" y="4215475"/>
                <a:ext cx="374400" cy="287450"/>
              </a:xfrm>
              <a:custGeom>
                <a:avLst/>
                <a:gdLst/>
                <a:ahLst/>
                <a:cxnLst/>
                <a:rect l="l" t="t" r="r" b="b"/>
                <a:pathLst>
                  <a:path w="14976" h="11498" fill="none" extrusionOk="0">
                    <a:moveTo>
                      <a:pt x="2548" y="11498"/>
                    </a:moveTo>
                    <a:cubicBezTo>
                      <a:pt x="1862" y="11498"/>
                      <a:pt x="1213" y="11388"/>
                      <a:pt x="760" y="11094"/>
                    </a:cubicBezTo>
                    <a:cubicBezTo>
                      <a:pt x="368" y="10849"/>
                      <a:pt x="148" y="10518"/>
                      <a:pt x="87" y="10078"/>
                    </a:cubicBezTo>
                    <a:cubicBezTo>
                      <a:pt x="1" y="9563"/>
                      <a:pt x="552" y="9355"/>
                      <a:pt x="1140" y="9123"/>
                    </a:cubicBezTo>
                    <a:cubicBezTo>
                      <a:pt x="1507" y="8988"/>
                      <a:pt x="1874" y="8829"/>
                      <a:pt x="2119" y="8596"/>
                    </a:cubicBezTo>
                    <a:cubicBezTo>
                      <a:pt x="3552" y="7335"/>
                      <a:pt x="4103" y="5511"/>
                      <a:pt x="4617" y="3907"/>
                    </a:cubicBezTo>
                    <a:cubicBezTo>
                      <a:pt x="5107" y="2290"/>
                      <a:pt x="5535" y="907"/>
                      <a:pt x="6698" y="478"/>
                    </a:cubicBezTo>
                    <a:cubicBezTo>
                      <a:pt x="7996" y="1"/>
                      <a:pt x="9172" y="907"/>
                      <a:pt x="10323" y="1788"/>
                    </a:cubicBezTo>
                    <a:cubicBezTo>
                      <a:pt x="10959" y="2290"/>
                      <a:pt x="11572" y="2768"/>
                      <a:pt x="12220" y="3001"/>
                    </a:cubicBezTo>
                    <a:cubicBezTo>
                      <a:pt x="12490" y="3111"/>
                      <a:pt x="12833" y="3148"/>
                      <a:pt x="13151" y="3197"/>
                    </a:cubicBezTo>
                    <a:cubicBezTo>
                      <a:pt x="13824" y="3307"/>
                      <a:pt x="14510" y="3417"/>
                      <a:pt x="14694" y="3980"/>
                    </a:cubicBezTo>
                    <a:cubicBezTo>
                      <a:pt x="14975" y="4862"/>
                      <a:pt x="14326" y="5596"/>
                      <a:pt x="13763" y="6245"/>
                    </a:cubicBezTo>
                    <a:cubicBezTo>
                      <a:pt x="13494" y="6551"/>
                      <a:pt x="13249" y="6845"/>
                      <a:pt x="13127" y="7115"/>
                    </a:cubicBezTo>
                    <a:cubicBezTo>
                      <a:pt x="13102" y="7151"/>
                      <a:pt x="13090" y="7188"/>
                      <a:pt x="13078" y="7249"/>
                    </a:cubicBezTo>
                    <a:cubicBezTo>
                      <a:pt x="13029" y="7372"/>
                      <a:pt x="12980" y="7531"/>
                      <a:pt x="12906" y="7592"/>
                    </a:cubicBezTo>
                    <a:cubicBezTo>
                      <a:pt x="12735" y="7739"/>
                      <a:pt x="12490" y="7800"/>
                      <a:pt x="12282" y="7861"/>
                    </a:cubicBezTo>
                    <a:cubicBezTo>
                      <a:pt x="12184" y="7886"/>
                      <a:pt x="12110" y="7910"/>
                      <a:pt x="12037" y="7947"/>
                    </a:cubicBezTo>
                    <a:lnTo>
                      <a:pt x="11816" y="8021"/>
                    </a:lnTo>
                    <a:cubicBezTo>
                      <a:pt x="11192" y="8266"/>
                      <a:pt x="10506" y="8657"/>
                      <a:pt x="9784" y="9086"/>
                    </a:cubicBezTo>
                    <a:cubicBezTo>
                      <a:pt x="8682" y="9735"/>
                      <a:pt x="7445" y="10469"/>
                      <a:pt x="5976" y="10922"/>
                    </a:cubicBezTo>
                    <a:lnTo>
                      <a:pt x="5964" y="10898"/>
                    </a:lnTo>
                    <a:lnTo>
                      <a:pt x="5976" y="10922"/>
                    </a:lnTo>
                    <a:cubicBezTo>
                      <a:pt x="5547" y="11033"/>
                      <a:pt x="3968" y="11498"/>
                      <a:pt x="2548" y="1149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5" name="Google Shape;75;p5"/>
          <p:cNvSpPr txBox="1">
            <a:spLocks noGrp="1"/>
          </p:cNvSpPr>
          <p:nvPr>
            <p:ph type="body" idx="1"/>
          </p:nvPr>
        </p:nvSpPr>
        <p:spPr>
          <a:xfrm>
            <a:off x="1323325" y="2763411"/>
            <a:ext cx="2633700" cy="1052700"/>
          </a:xfrm>
          <a:prstGeom prst="rect">
            <a:avLst/>
          </a:prstGeom>
        </p:spPr>
        <p:txBody>
          <a:bodyPr spcFirstLastPara="1" wrap="square" lIns="91425" tIns="91425" rIns="91425" bIns="91425" anchor="t" anchorCtr="0">
            <a:noAutofit/>
          </a:bodyPr>
          <a:lstStyle>
            <a:lvl1pPr marL="457200" lvl="0" indent="-317500" algn="ctr">
              <a:spcBef>
                <a:spcPts val="0"/>
              </a:spcBef>
              <a:spcAft>
                <a:spcPts val="0"/>
              </a:spcAft>
              <a:buSzPts val="1400"/>
              <a:buChar char="●"/>
              <a:defRPr sz="16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76" name="Google Shape;76;p5"/>
          <p:cNvSpPr txBox="1">
            <a:spLocks noGrp="1"/>
          </p:cNvSpPr>
          <p:nvPr>
            <p:ph type="body" idx="2"/>
          </p:nvPr>
        </p:nvSpPr>
        <p:spPr>
          <a:xfrm>
            <a:off x="5187100" y="2763411"/>
            <a:ext cx="2633700" cy="1052700"/>
          </a:xfrm>
          <a:prstGeom prst="rect">
            <a:avLst/>
          </a:prstGeom>
        </p:spPr>
        <p:txBody>
          <a:bodyPr spcFirstLastPara="1" wrap="square" lIns="91425" tIns="91425" rIns="91425" bIns="91425" anchor="t" anchorCtr="0">
            <a:noAutofit/>
          </a:bodyPr>
          <a:lstStyle>
            <a:lvl1pPr marL="457200" lvl="0" indent="-317500" algn="ctr">
              <a:spcBef>
                <a:spcPts val="0"/>
              </a:spcBef>
              <a:spcAft>
                <a:spcPts val="0"/>
              </a:spcAft>
              <a:buSzPts val="1400"/>
              <a:buChar char="●"/>
              <a:defRPr sz="16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77" name="Google Shape;77;p5"/>
          <p:cNvSpPr txBox="1">
            <a:spLocks noGrp="1"/>
          </p:cNvSpPr>
          <p:nvPr>
            <p:ph type="title"/>
          </p:nvPr>
        </p:nvSpPr>
        <p:spPr>
          <a:xfrm>
            <a:off x="1323325" y="2308011"/>
            <a:ext cx="2633700" cy="531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78" name="Google Shape;78;p5"/>
          <p:cNvSpPr txBox="1">
            <a:spLocks noGrp="1"/>
          </p:cNvSpPr>
          <p:nvPr>
            <p:ph type="title" idx="3"/>
          </p:nvPr>
        </p:nvSpPr>
        <p:spPr>
          <a:xfrm>
            <a:off x="5187100" y="2308011"/>
            <a:ext cx="2633700" cy="531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79" name="Google Shape;79;p5"/>
          <p:cNvSpPr txBox="1">
            <a:spLocks noGrp="1"/>
          </p:cNvSpPr>
          <p:nvPr>
            <p:ph type="title" idx="4"/>
          </p:nvPr>
        </p:nvSpPr>
        <p:spPr>
          <a:xfrm>
            <a:off x="713250" y="391225"/>
            <a:ext cx="77175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3200"/>
              <a:buFont typeface="Rajdhani"/>
              <a:buNone/>
              <a:defRPr b="1">
                <a:solidFill>
                  <a:schemeClr val="accent6"/>
                </a:solidFill>
                <a:latin typeface="Rajdhani"/>
                <a:ea typeface="Rajdhani"/>
                <a:cs typeface="Rajdhani"/>
                <a:sym typeface="Rajdhani"/>
              </a:defRPr>
            </a:lvl1pPr>
            <a:lvl2pPr lvl="1"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2pPr>
            <a:lvl3pPr lvl="2"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3pPr>
            <a:lvl4pPr lvl="3"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4pPr>
            <a:lvl5pPr lvl="4"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5pPr>
            <a:lvl6pPr lvl="5"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6pPr>
            <a:lvl7pPr lvl="6"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7pPr>
            <a:lvl8pPr lvl="7"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8pPr>
            <a:lvl9pPr lvl="8"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5"/>
        </a:solidFill>
        <a:effectLst/>
      </p:bgPr>
    </p:bg>
    <p:spTree>
      <p:nvGrpSpPr>
        <p:cNvPr id="1" name="Shape 45"/>
        <p:cNvGrpSpPr/>
        <p:nvPr/>
      </p:nvGrpSpPr>
      <p:grpSpPr>
        <a:xfrm>
          <a:off x="0" y="0"/>
          <a:ext cx="0" cy="0"/>
          <a:chOff x="0" y="0"/>
          <a:chExt cx="0" cy="0"/>
        </a:xfrm>
      </p:grpSpPr>
      <p:sp>
        <p:nvSpPr>
          <p:cNvPr id="46" name="Google Shape;46;p9"/>
          <p:cNvSpPr/>
          <p:nvPr/>
        </p:nvSpPr>
        <p:spPr>
          <a:xfrm>
            <a:off x="-589700" y="-451300"/>
            <a:ext cx="9834642" cy="5686698"/>
          </a:xfrm>
          <a:custGeom>
            <a:avLst/>
            <a:gdLst/>
            <a:ahLst/>
            <a:cxnLst/>
            <a:rect l="l" t="t" r="r" b="b"/>
            <a:pathLst>
              <a:path w="234633" h="209532" extrusionOk="0">
                <a:moveTo>
                  <a:pt x="234632" y="0"/>
                </a:moveTo>
                <a:cubicBezTo>
                  <a:pt x="124967" y="4463"/>
                  <a:pt x="121436" y="20748"/>
                  <a:pt x="121596" y="24813"/>
                </a:cubicBezTo>
                <a:cubicBezTo>
                  <a:pt x="121755" y="28877"/>
                  <a:pt x="124814" y="30471"/>
                  <a:pt x="124814" y="30471"/>
                </a:cubicBezTo>
                <a:cubicBezTo>
                  <a:pt x="124814" y="30471"/>
                  <a:pt x="146977" y="38839"/>
                  <a:pt x="147296" y="38839"/>
                </a:cubicBezTo>
                <a:cubicBezTo>
                  <a:pt x="147615" y="38839"/>
                  <a:pt x="147230" y="54780"/>
                  <a:pt x="147230" y="54780"/>
                </a:cubicBezTo>
                <a:cubicBezTo>
                  <a:pt x="147230" y="54780"/>
                  <a:pt x="142637" y="58366"/>
                  <a:pt x="143036" y="60757"/>
                </a:cubicBezTo>
                <a:cubicBezTo>
                  <a:pt x="143308" y="62387"/>
                  <a:pt x="146123" y="62646"/>
                  <a:pt x="147889" y="62646"/>
                </a:cubicBezTo>
                <a:cubicBezTo>
                  <a:pt x="148715" y="62646"/>
                  <a:pt x="149311" y="62590"/>
                  <a:pt x="149311" y="62590"/>
                </a:cubicBezTo>
                <a:lnTo>
                  <a:pt x="149311" y="65699"/>
                </a:lnTo>
                <a:cubicBezTo>
                  <a:pt x="149311" y="65699"/>
                  <a:pt x="148664" y="64017"/>
                  <a:pt x="146701" y="64017"/>
                </a:cubicBezTo>
                <a:cubicBezTo>
                  <a:pt x="146064" y="64017"/>
                  <a:pt x="145289" y="64194"/>
                  <a:pt x="144352" y="64663"/>
                </a:cubicBezTo>
                <a:cubicBezTo>
                  <a:pt x="140526" y="66575"/>
                  <a:pt x="144572" y="80043"/>
                  <a:pt x="146007" y="82433"/>
                </a:cubicBezTo>
                <a:cubicBezTo>
                  <a:pt x="147441" y="84824"/>
                  <a:pt x="146565" y="97655"/>
                  <a:pt x="148398" y="98293"/>
                </a:cubicBezTo>
                <a:cubicBezTo>
                  <a:pt x="148660" y="98384"/>
                  <a:pt x="148907" y="98423"/>
                  <a:pt x="149139" y="98423"/>
                </a:cubicBezTo>
                <a:cubicBezTo>
                  <a:pt x="150527" y="98423"/>
                  <a:pt x="151347" y="97018"/>
                  <a:pt x="151347" y="97018"/>
                </a:cubicBezTo>
                <a:cubicBezTo>
                  <a:pt x="151347" y="97018"/>
                  <a:pt x="154136" y="105467"/>
                  <a:pt x="154296" y="111205"/>
                </a:cubicBezTo>
                <a:cubicBezTo>
                  <a:pt x="154455" y="116944"/>
                  <a:pt x="156846" y="126667"/>
                  <a:pt x="156846" y="126667"/>
                </a:cubicBezTo>
                <a:cubicBezTo>
                  <a:pt x="156259" y="126550"/>
                  <a:pt x="155728" y="126508"/>
                  <a:pt x="155270" y="126508"/>
                </a:cubicBezTo>
                <a:cubicBezTo>
                  <a:pt x="154173" y="126508"/>
                  <a:pt x="153498" y="126746"/>
                  <a:pt x="153498" y="126746"/>
                </a:cubicBezTo>
                <a:cubicBezTo>
                  <a:pt x="153498" y="126746"/>
                  <a:pt x="150948" y="132565"/>
                  <a:pt x="149991" y="137027"/>
                </a:cubicBezTo>
                <a:cubicBezTo>
                  <a:pt x="149036" y="141491"/>
                  <a:pt x="144572" y="146113"/>
                  <a:pt x="144572" y="146113"/>
                </a:cubicBezTo>
                <a:lnTo>
                  <a:pt x="146326" y="146857"/>
                </a:lnTo>
                <a:cubicBezTo>
                  <a:pt x="144626" y="150470"/>
                  <a:pt x="135699" y="152171"/>
                  <a:pt x="135699" y="152171"/>
                </a:cubicBezTo>
                <a:cubicBezTo>
                  <a:pt x="135699" y="152171"/>
                  <a:pt x="136549" y="150470"/>
                  <a:pt x="136549" y="148983"/>
                </a:cubicBezTo>
                <a:cubicBezTo>
                  <a:pt x="136549" y="148572"/>
                  <a:pt x="136112" y="148421"/>
                  <a:pt x="135449" y="148421"/>
                </a:cubicBezTo>
                <a:cubicBezTo>
                  <a:pt x="133707" y="148421"/>
                  <a:pt x="130401" y="149466"/>
                  <a:pt x="129323" y="149620"/>
                </a:cubicBezTo>
                <a:cubicBezTo>
                  <a:pt x="122747" y="150559"/>
                  <a:pt x="118059" y="151745"/>
                  <a:pt x="118059" y="151745"/>
                </a:cubicBezTo>
                <a:cubicBezTo>
                  <a:pt x="118059" y="151745"/>
                  <a:pt x="108318" y="151110"/>
                  <a:pt x="101690" y="151110"/>
                </a:cubicBezTo>
                <a:cubicBezTo>
                  <a:pt x="98928" y="151110"/>
                  <a:pt x="96707" y="151220"/>
                  <a:pt x="95956" y="151533"/>
                </a:cubicBezTo>
                <a:cubicBezTo>
                  <a:pt x="93405" y="152595"/>
                  <a:pt x="96594" y="155146"/>
                  <a:pt x="96594" y="155146"/>
                </a:cubicBezTo>
                <a:cubicBezTo>
                  <a:pt x="96594" y="155146"/>
                  <a:pt x="95234" y="155316"/>
                  <a:pt x="93140" y="155316"/>
                </a:cubicBezTo>
                <a:cubicBezTo>
                  <a:pt x="89998" y="155316"/>
                  <a:pt x="85203" y="154934"/>
                  <a:pt x="80867" y="153021"/>
                </a:cubicBezTo>
                <a:cubicBezTo>
                  <a:pt x="75794" y="150782"/>
                  <a:pt x="72920" y="150325"/>
                  <a:pt x="69598" y="150325"/>
                </a:cubicBezTo>
                <a:cubicBezTo>
                  <a:pt x="68190" y="150325"/>
                  <a:pt x="66700" y="150407"/>
                  <a:pt x="64928" y="150471"/>
                </a:cubicBezTo>
                <a:cubicBezTo>
                  <a:pt x="58977" y="150683"/>
                  <a:pt x="45588" y="160672"/>
                  <a:pt x="40913" y="161310"/>
                </a:cubicBezTo>
                <a:cubicBezTo>
                  <a:pt x="40548" y="161359"/>
                  <a:pt x="40258" y="161383"/>
                  <a:pt x="40032" y="161383"/>
                </a:cubicBezTo>
                <a:cubicBezTo>
                  <a:pt x="37362" y="161383"/>
                  <a:pt x="43839" y="158036"/>
                  <a:pt x="45800" y="154509"/>
                </a:cubicBezTo>
                <a:cubicBezTo>
                  <a:pt x="47926" y="150683"/>
                  <a:pt x="53452" y="149409"/>
                  <a:pt x="56426" y="146859"/>
                </a:cubicBezTo>
                <a:cubicBezTo>
                  <a:pt x="59402" y="144309"/>
                  <a:pt x="54726" y="138357"/>
                  <a:pt x="62589" y="134744"/>
                </a:cubicBezTo>
                <a:cubicBezTo>
                  <a:pt x="70454" y="131130"/>
                  <a:pt x="72578" y="126029"/>
                  <a:pt x="73216" y="123479"/>
                </a:cubicBezTo>
                <a:cubicBezTo>
                  <a:pt x="73854" y="120928"/>
                  <a:pt x="82354" y="112640"/>
                  <a:pt x="84054" y="111152"/>
                </a:cubicBezTo>
                <a:cubicBezTo>
                  <a:pt x="85754" y="109665"/>
                  <a:pt x="81081" y="106689"/>
                  <a:pt x="81081" y="106689"/>
                </a:cubicBezTo>
                <a:lnTo>
                  <a:pt x="81081" y="106689"/>
                </a:lnTo>
                <a:cubicBezTo>
                  <a:pt x="81405" y="106833"/>
                  <a:pt x="81785" y="106899"/>
                  <a:pt x="82213" y="106899"/>
                </a:cubicBezTo>
                <a:cubicBezTo>
                  <a:pt x="86843" y="106899"/>
                  <a:pt x="97097" y="99161"/>
                  <a:pt x="102544" y="98188"/>
                </a:cubicBezTo>
                <a:cubicBezTo>
                  <a:pt x="108495" y="97126"/>
                  <a:pt x="110408" y="86287"/>
                  <a:pt x="115297" y="84373"/>
                </a:cubicBezTo>
                <a:cubicBezTo>
                  <a:pt x="120184" y="82461"/>
                  <a:pt x="122734" y="76511"/>
                  <a:pt x="122734" y="76511"/>
                </a:cubicBezTo>
                <a:cubicBezTo>
                  <a:pt x="122734" y="76511"/>
                  <a:pt x="129961" y="74385"/>
                  <a:pt x="134211" y="71622"/>
                </a:cubicBezTo>
                <a:cubicBezTo>
                  <a:pt x="138461" y="68860"/>
                  <a:pt x="138461" y="63759"/>
                  <a:pt x="138461" y="63759"/>
                </a:cubicBezTo>
                <a:cubicBezTo>
                  <a:pt x="138461" y="63759"/>
                  <a:pt x="142286" y="60570"/>
                  <a:pt x="140161" y="57170"/>
                </a:cubicBezTo>
                <a:cubicBezTo>
                  <a:pt x="139890" y="56735"/>
                  <a:pt x="139292" y="56543"/>
                  <a:pt x="138428" y="56543"/>
                </a:cubicBezTo>
                <a:cubicBezTo>
                  <a:pt x="132525" y="56543"/>
                  <a:pt x="114167" y="65488"/>
                  <a:pt x="102117" y="67156"/>
                </a:cubicBezTo>
                <a:cubicBezTo>
                  <a:pt x="88303" y="69070"/>
                  <a:pt x="59822" y="88193"/>
                  <a:pt x="59822" y="88193"/>
                </a:cubicBezTo>
                <a:cubicBezTo>
                  <a:pt x="59822" y="88193"/>
                  <a:pt x="59822" y="88193"/>
                  <a:pt x="59822" y="88193"/>
                </a:cubicBezTo>
                <a:cubicBezTo>
                  <a:pt x="59822" y="88193"/>
                  <a:pt x="59790" y="88199"/>
                  <a:pt x="53442" y="90949"/>
                </a:cubicBezTo>
                <a:cubicBezTo>
                  <a:pt x="47065" y="93712"/>
                  <a:pt x="40468" y="100500"/>
                  <a:pt x="40468" y="100500"/>
                </a:cubicBezTo>
                <a:cubicBezTo>
                  <a:pt x="34091" y="101988"/>
                  <a:pt x="13243" y="118115"/>
                  <a:pt x="13243" y="118115"/>
                </a:cubicBezTo>
                <a:lnTo>
                  <a:pt x="0" y="209532"/>
                </a:lnTo>
                <a:lnTo>
                  <a:pt x="234632" y="209532"/>
                </a:lnTo>
                <a:lnTo>
                  <a:pt x="23463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9"/>
          <p:cNvSpPr txBox="1">
            <a:spLocks noGrp="1"/>
          </p:cNvSpPr>
          <p:nvPr>
            <p:ph type="subTitle" idx="1"/>
          </p:nvPr>
        </p:nvSpPr>
        <p:spPr>
          <a:xfrm>
            <a:off x="4734100" y="724075"/>
            <a:ext cx="3115500" cy="1235100"/>
          </a:xfrm>
          <a:prstGeom prst="rect">
            <a:avLst/>
          </a:prstGeom>
        </p:spPr>
        <p:txBody>
          <a:bodyPr spcFirstLastPara="1" wrap="square" lIns="91425" tIns="91425" rIns="91425" bIns="91425" anchor="b" anchorCtr="0">
            <a:noAutofit/>
          </a:bodyPr>
          <a:lstStyle>
            <a:lvl1pPr lvl="0">
              <a:lnSpc>
                <a:spcPct val="100000"/>
              </a:lnSpc>
              <a:spcBef>
                <a:spcPts val="0"/>
              </a:spcBef>
              <a:spcAft>
                <a:spcPts val="0"/>
              </a:spcAft>
              <a:buClr>
                <a:schemeClr val="dk2"/>
              </a:buClr>
              <a:buSzPts val="2100"/>
              <a:buNone/>
              <a:defRPr sz="2100" b="1">
                <a:solidFill>
                  <a:schemeClr val="dk2"/>
                </a:solidFill>
              </a:defRPr>
            </a:lvl1pPr>
            <a:lvl2pPr lvl="1">
              <a:lnSpc>
                <a:spcPct val="100000"/>
              </a:lnSpc>
              <a:spcBef>
                <a:spcPts val="0"/>
              </a:spcBef>
              <a:spcAft>
                <a:spcPts val="0"/>
              </a:spcAft>
              <a:buClr>
                <a:schemeClr val="dk2"/>
              </a:buClr>
              <a:buSzPts val="2100"/>
              <a:buNone/>
              <a:defRPr sz="2100" b="1">
                <a:solidFill>
                  <a:schemeClr val="dk2"/>
                </a:solidFill>
              </a:defRPr>
            </a:lvl2pPr>
            <a:lvl3pPr lvl="2">
              <a:lnSpc>
                <a:spcPct val="100000"/>
              </a:lnSpc>
              <a:spcBef>
                <a:spcPts val="0"/>
              </a:spcBef>
              <a:spcAft>
                <a:spcPts val="0"/>
              </a:spcAft>
              <a:buClr>
                <a:schemeClr val="dk2"/>
              </a:buClr>
              <a:buSzPts val="2100"/>
              <a:buNone/>
              <a:defRPr sz="2100" b="1">
                <a:solidFill>
                  <a:schemeClr val="dk2"/>
                </a:solidFill>
              </a:defRPr>
            </a:lvl3pPr>
            <a:lvl4pPr lvl="3">
              <a:lnSpc>
                <a:spcPct val="100000"/>
              </a:lnSpc>
              <a:spcBef>
                <a:spcPts val="0"/>
              </a:spcBef>
              <a:spcAft>
                <a:spcPts val="0"/>
              </a:spcAft>
              <a:buClr>
                <a:schemeClr val="dk2"/>
              </a:buClr>
              <a:buSzPts val="2100"/>
              <a:buNone/>
              <a:defRPr sz="2100" b="1">
                <a:solidFill>
                  <a:schemeClr val="dk2"/>
                </a:solidFill>
              </a:defRPr>
            </a:lvl4pPr>
            <a:lvl5pPr lvl="4">
              <a:lnSpc>
                <a:spcPct val="100000"/>
              </a:lnSpc>
              <a:spcBef>
                <a:spcPts val="0"/>
              </a:spcBef>
              <a:spcAft>
                <a:spcPts val="0"/>
              </a:spcAft>
              <a:buClr>
                <a:schemeClr val="dk2"/>
              </a:buClr>
              <a:buSzPts val="2100"/>
              <a:buNone/>
              <a:defRPr sz="2100" b="1">
                <a:solidFill>
                  <a:schemeClr val="dk2"/>
                </a:solidFill>
              </a:defRPr>
            </a:lvl5pPr>
            <a:lvl6pPr lvl="5">
              <a:lnSpc>
                <a:spcPct val="100000"/>
              </a:lnSpc>
              <a:spcBef>
                <a:spcPts val="0"/>
              </a:spcBef>
              <a:spcAft>
                <a:spcPts val="0"/>
              </a:spcAft>
              <a:buClr>
                <a:schemeClr val="dk2"/>
              </a:buClr>
              <a:buSzPts val="2100"/>
              <a:buNone/>
              <a:defRPr sz="2100" b="1">
                <a:solidFill>
                  <a:schemeClr val="dk2"/>
                </a:solidFill>
              </a:defRPr>
            </a:lvl6pPr>
            <a:lvl7pPr lvl="6">
              <a:lnSpc>
                <a:spcPct val="100000"/>
              </a:lnSpc>
              <a:spcBef>
                <a:spcPts val="0"/>
              </a:spcBef>
              <a:spcAft>
                <a:spcPts val="0"/>
              </a:spcAft>
              <a:buClr>
                <a:schemeClr val="dk2"/>
              </a:buClr>
              <a:buSzPts val="2100"/>
              <a:buNone/>
              <a:defRPr sz="2100" b="1">
                <a:solidFill>
                  <a:schemeClr val="dk2"/>
                </a:solidFill>
              </a:defRPr>
            </a:lvl7pPr>
            <a:lvl8pPr lvl="7">
              <a:lnSpc>
                <a:spcPct val="100000"/>
              </a:lnSpc>
              <a:spcBef>
                <a:spcPts val="0"/>
              </a:spcBef>
              <a:spcAft>
                <a:spcPts val="0"/>
              </a:spcAft>
              <a:buClr>
                <a:schemeClr val="dk2"/>
              </a:buClr>
              <a:buSzPts val="2100"/>
              <a:buNone/>
              <a:defRPr sz="2100" b="1">
                <a:solidFill>
                  <a:schemeClr val="dk2"/>
                </a:solidFill>
              </a:defRPr>
            </a:lvl8pPr>
            <a:lvl9pPr lvl="8">
              <a:lnSpc>
                <a:spcPct val="100000"/>
              </a:lnSpc>
              <a:spcBef>
                <a:spcPts val="0"/>
              </a:spcBef>
              <a:spcAft>
                <a:spcPts val="0"/>
              </a:spcAft>
              <a:buClr>
                <a:schemeClr val="dk2"/>
              </a:buClr>
              <a:buSzPts val="2100"/>
              <a:buNone/>
              <a:defRPr sz="2100" b="1">
                <a:solidFill>
                  <a:schemeClr val="dk2"/>
                </a:solidFill>
              </a:defRPr>
            </a:lvl9pPr>
          </a:lstStyle>
          <a:p>
            <a:endParaRPr/>
          </a:p>
        </p:txBody>
      </p:sp>
      <p:sp>
        <p:nvSpPr>
          <p:cNvPr id="48" name="Google Shape;48;p9"/>
          <p:cNvSpPr txBox="1">
            <a:spLocks noGrp="1"/>
          </p:cNvSpPr>
          <p:nvPr>
            <p:ph type="body" idx="2"/>
          </p:nvPr>
        </p:nvSpPr>
        <p:spPr>
          <a:xfrm>
            <a:off x="4734100" y="2096725"/>
            <a:ext cx="3469200" cy="23880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Clr>
                <a:schemeClr val="dk2"/>
              </a:buClr>
              <a:buSzPts val="1400"/>
              <a:buChar char="●"/>
              <a:defRPr sz="1400">
                <a:solidFill>
                  <a:schemeClr val="dk2"/>
                </a:solidFill>
              </a:defRPr>
            </a:lvl1pPr>
            <a:lvl2pPr marL="914400" lvl="1" indent="-317500">
              <a:spcBef>
                <a:spcPts val="1600"/>
              </a:spcBef>
              <a:spcAft>
                <a:spcPts val="0"/>
              </a:spcAft>
              <a:buClr>
                <a:schemeClr val="dk2"/>
              </a:buClr>
              <a:buSzPts val="1400"/>
              <a:buChar char="○"/>
              <a:defRPr>
                <a:solidFill>
                  <a:schemeClr val="dk2"/>
                </a:solidFill>
              </a:defRPr>
            </a:lvl2pPr>
            <a:lvl3pPr marL="1371600" lvl="2" indent="-317500">
              <a:spcBef>
                <a:spcPts val="1600"/>
              </a:spcBef>
              <a:spcAft>
                <a:spcPts val="0"/>
              </a:spcAft>
              <a:buClr>
                <a:schemeClr val="dk2"/>
              </a:buClr>
              <a:buSzPts val="1400"/>
              <a:buChar char="■"/>
              <a:defRPr>
                <a:solidFill>
                  <a:schemeClr val="dk2"/>
                </a:solidFill>
              </a:defRPr>
            </a:lvl3pPr>
            <a:lvl4pPr marL="1828800" lvl="3" indent="-317500">
              <a:spcBef>
                <a:spcPts val="1600"/>
              </a:spcBef>
              <a:spcAft>
                <a:spcPts val="0"/>
              </a:spcAft>
              <a:buClr>
                <a:schemeClr val="dk2"/>
              </a:buClr>
              <a:buSzPts val="1400"/>
              <a:buChar char="●"/>
              <a:defRPr>
                <a:solidFill>
                  <a:schemeClr val="dk2"/>
                </a:solidFill>
              </a:defRPr>
            </a:lvl4pPr>
            <a:lvl5pPr marL="2286000" lvl="4" indent="-317500">
              <a:spcBef>
                <a:spcPts val="1600"/>
              </a:spcBef>
              <a:spcAft>
                <a:spcPts val="0"/>
              </a:spcAft>
              <a:buClr>
                <a:schemeClr val="dk2"/>
              </a:buClr>
              <a:buSzPts val="1400"/>
              <a:buChar char="○"/>
              <a:defRPr>
                <a:solidFill>
                  <a:schemeClr val="dk2"/>
                </a:solidFill>
              </a:defRPr>
            </a:lvl5pPr>
            <a:lvl6pPr marL="2743200" lvl="5" indent="-317500">
              <a:spcBef>
                <a:spcPts val="1600"/>
              </a:spcBef>
              <a:spcAft>
                <a:spcPts val="0"/>
              </a:spcAft>
              <a:buClr>
                <a:schemeClr val="dk2"/>
              </a:buClr>
              <a:buSzPts val="1400"/>
              <a:buChar char="■"/>
              <a:defRPr>
                <a:solidFill>
                  <a:schemeClr val="dk2"/>
                </a:solidFill>
              </a:defRPr>
            </a:lvl6pPr>
            <a:lvl7pPr marL="3200400" lvl="6" indent="-317500">
              <a:spcBef>
                <a:spcPts val="1600"/>
              </a:spcBef>
              <a:spcAft>
                <a:spcPts val="0"/>
              </a:spcAft>
              <a:buClr>
                <a:schemeClr val="dk2"/>
              </a:buClr>
              <a:buSzPts val="1400"/>
              <a:buChar char="●"/>
              <a:defRPr>
                <a:solidFill>
                  <a:schemeClr val="dk2"/>
                </a:solidFill>
              </a:defRPr>
            </a:lvl7pPr>
            <a:lvl8pPr marL="3657600" lvl="7" indent="-317500">
              <a:spcBef>
                <a:spcPts val="1600"/>
              </a:spcBef>
              <a:spcAft>
                <a:spcPts val="0"/>
              </a:spcAft>
              <a:buClr>
                <a:schemeClr val="dk2"/>
              </a:buClr>
              <a:buSzPts val="1400"/>
              <a:buChar char="○"/>
              <a:defRPr>
                <a:solidFill>
                  <a:schemeClr val="dk2"/>
                </a:solidFill>
              </a:defRPr>
            </a:lvl8pPr>
            <a:lvl9pPr marL="4114800" lvl="8" indent="-317500">
              <a:spcBef>
                <a:spcPts val="1600"/>
              </a:spcBef>
              <a:spcAft>
                <a:spcPts val="1600"/>
              </a:spcAft>
              <a:buClr>
                <a:schemeClr val="dk2"/>
              </a:buClr>
              <a:buSzPts val="1400"/>
              <a:buChar char="■"/>
              <a:defRPr>
                <a:solidFill>
                  <a:schemeClr val="dk2"/>
                </a:solidFill>
              </a:defRPr>
            </a:lvl9pPr>
          </a:lstStyle>
          <a:p>
            <a:endParaRPr/>
          </a:p>
        </p:txBody>
      </p:sp>
      <p:sp>
        <p:nvSpPr>
          <p:cNvPr id="49" name="Google Shape;49;p9"/>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Tree>
    <p:extLst>
      <p:ext uri="{BB962C8B-B14F-4D97-AF65-F5344CB8AC3E}">
        <p14:creationId xmlns:p14="http://schemas.microsoft.com/office/powerpoint/2010/main" val="20752209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1"/>
        </a:solidFill>
        <a:effectLst/>
      </p:bgPr>
    </p:bg>
    <p:spTree>
      <p:nvGrpSpPr>
        <p:cNvPr id="1" name="Shape 50"/>
        <p:cNvGrpSpPr/>
        <p:nvPr/>
      </p:nvGrpSpPr>
      <p:grpSpPr>
        <a:xfrm>
          <a:off x="0" y="0"/>
          <a:ext cx="0" cy="0"/>
          <a:chOff x="0" y="0"/>
          <a:chExt cx="0" cy="0"/>
        </a:xfrm>
      </p:grpSpPr>
      <p:sp>
        <p:nvSpPr>
          <p:cNvPr id="51" name="Google Shape;51;p10"/>
          <p:cNvSpPr txBox="1">
            <a:spLocks noGrp="1"/>
          </p:cNvSpPr>
          <p:nvPr>
            <p:ph type="title"/>
          </p:nvPr>
        </p:nvSpPr>
        <p:spPr>
          <a:xfrm>
            <a:off x="1388100" y="1429150"/>
            <a:ext cx="6367800" cy="1411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96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endParaRPr/>
          </a:p>
        </p:txBody>
      </p:sp>
      <p:sp>
        <p:nvSpPr>
          <p:cNvPr id="52" name="Google Shape;52;p10"/>
          <p:cNvSpPr txBox="1">
            <a:spLocks noGrp="1"/>
          </p:cNvSpPr>
          <p:nvPr>
            <p:ph type="subTitle" idx="1"/>
          </p:nvPr>
        </p:nvSpPr>
        <p:spPr>
          <a:xfrm>
            <a:off x="2549400" y="2840650"/>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53" name="Google Shape;53;p10"/>
          <p:cNvSpPr/>
          <p:nvPr/>
        </p:nvSpPr>
        <p:spPr>
          <a:xfrm rot="10800000" flipH="1">
            <a:off x="-1075596" y="-411767"/>
            <a:ext cx="4026936" cy="4081519"/>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10"/>
          <p:cNvSpPr/>
          <p:nvPr/>
        </p:nvSpPr>
        <p:spPr>
          <a:xfrm rot="5218376">
            <a:off x="-678150" y="1762295"/>
            <a:ext cx="3377861" cy="3703377"/>
          </a:xfrm>
          <a:custGeom>
            <a:avLst/>
            <a:gdLst/>
            <a:ahLst/>
            <a:cxnLst/>
            <a:rect l="l" t="t" r="r" b="b"/>
            <a:pathLst>
              <a:path w="92905" h="101858" extrusionOk="0">
                <a:moveTo>
                  <a:pt x="89371" y="1"/>
                </a:moveTo>
                <a:cubicBezTo>
                  <a:pt x="88352" y="1"/>
                  <a:pt x="87320" y="555"/>
                  <a:pt x="86596" y="1943"/>
                </a:cubicBezTo>
                <a:cubicBezTo>
                  <a:pt x="84603" y="5762"/>
                  <a:pt x="81782" y="6093"/>
                  <a:pt x="78959" y="7256"/>
                </a:cubicBezTo>
                <a:cubicBezTo>
                  <a:pt x="76136" y="8419"/>
                  <a:pt x="75804" y="10079"/>
                  <a:pt x="75140" y="11420"/>
                </a:cubicBezTo>
                <a:cubicBezTo>
                  <a:pt x="74699" y="12309"/>
                  <a:pt x="73891" y="13184"/>
                  <a:pt x="72181" y="13184"/>
                </a:cubicBezTo>
                <a:cubicBezTo>
                  <a:pt x="71318" y="13184"/>
                  <a:pt x="70224" y="12961"/>
                  <a:pt x="68831" y="12404"/>
                </a:cubicBezTo>
                <a:cubicBezTo>
                  <a:pt x="67230" y="11763"/>
                  <a:pt x="65703" y="11419"/>
                  <a:pt x="64202" y="11419"/>
                </a:cubicBezTo>
                <a:cubicBezTo>
                  <a:pt x="61813" y="11419"/>
                  <a:pt x="59490" y="12292"/>
                  <a:pt x="57043" y="14230"/>
                </a:cubicBezTo>
                <a:cubicBezTo>
                  <a:pt x="53057" y="17384"/>
                  <a:pt x="56710" y="20871"/>
                  <a:pt x="51730" y="21203"/>
                </a:cubicBezTo>
                <a:cubicBezTo>
                  <a:pt x="46749" y="21536"/>
                  <a:pt x="45254" y="21868"/>
                  <a:pt x="45254" y="21868"/>
                </a:cubicBezTo>
                <a:cubicBezTo>
                  <a:pt x="39278" y="22365"/>
                  <a:pt x="41105" y="26848"/>
                  <a:pt x="41270" y="30169"/>
                </a:cubicBezTo>
                <a:cubicBezTo>
                  <a:pt x="41436" y="33489"/>
                  <a:pt x="35791" y="33323"/>
                  <a:pt x="33633" y="33988"/>
                </a:cubicBezTo>
                <a:cubicBezTo>
                  <a:pt x="31475" y="34652"/>
                  <a:pt x="32969" y="36644"/>
                  <a:pt x="31475" y="37142"/>
                </a:cubicBezTo>
                <a:cubicBezTo>
                  <a:pt x="29980" y="37640"/>
                  <a:pt x="28984" y="38304"/>
                  <a:pt x="27821" y="38969"/>
                </a:cubicBezTo>
                <a:cubicBezTo>
                  <a:pt x="26659" y="39633"/>
                  <a:pt x="23505" y="38969"/>
                  <a:pt x="21679" y="41542"/>
                </a:cubicBezTo>
                <a:cubicBezTo>
                  <a:pt x="19852" y="44115"/>
                  <a:pt x="21346" y="46605"/>
                  <a:pt x="22176" y="48017"/>
                </a:cubicBezTo>
                <a:cubicBezTo>
                  <a:pt x="22945" y="49323"/>
                  <a:pt x="26838" y="51125"/>
                  <a:pt x="24789" y="51125"/>
                </a:cubicBezTo>
                <a:cubicBezTo>
                  <a:pt x="24623" y="51125"/>
                  <a:pt x="24418" y="51113"/>
                  <a:pt x="24169" y="51088"/>
                </a:cubicBezTo>
                <a:cubicBezTo>
                  <a:pt x="24046" y="51076"/>
                  <a:pt x="23927" y="51070"/>
                  <a:pt x="23810" y="51070"/>
                </a:cubicBezTo>
                <a:cubicBezTo>
                  <a:pt x="20788" y="51070"/>
                  <a:pt x="20018" y="55073"/>
                  <a:pt x="20018" y="55073"/>
                </a:cubicBezTo>
                <a:cubicBezTo>
                  <a:pt x="19841" y="55029"/>
                  <a:pt x="19684" y="55008"/>
                  <a:pt x="19544" y="55008"/>
                </a:cubicBezTo>
                <a:cubicBezTo>
                  <a:pt x="18113" y="55008"/>
                  <a:pt x="18552" y="57183"/>
                  <a:pt x="18855" y="58394"/>
                </a:cubicBezTo>
                <a:cubicBezTo>
                  <a:pt x="19188" y="59721"/>
                  <a:pt x="16198" y="60385"/>
                  <a:pt x="12474" y="63208"/>
                </a:cubicBezTo>
                <a:cubicBezTo>
                  <a:pt x="8749" y="66031"/>
                  <a:pt x="10069" y="69105"/>
                  <a:pt x="11965" y="71309"/>
                </a:cubicBezTo>
                <a:cubicBezTo>
                  <a:pt x="13861" y="73514"/>
                  <a:pt x="8963" y="74967"/>
                  <a:pt x="4482" y="78702"/>
                </a:cubicBezTo>
                <a:cubicBezTo>
                  <a:pt x="1" y="82435"/>
                  <a:pt x="11716" y="93072"/>
                  <a:pt x="11716" y="93072"/>
                </a:cubicBezTo>
                <a:cubicBezTo>
                  <a:pt x="13421" y="100139"/>
                  <a:pt x="33124" y="101857"/>
                  <a:pt x="51890" y="101857"/>
                </a:cubicBezTo>
                <a:cubicBezTo>
                  <a:pt x="69664" y="101857"/>
                  <a:pt x="86596" y="100315"/>
                  <a:pt x="86596" y="100315"/>
                </a:cubicBezTo>
                <a:cubicBezTo>
                  <a:pt x="86596" y="100315"/>
                  <a:pt x="92905" y="6591"/>
                  <a:pt x="92905" y="3603"/>
                </a:cubicBezTo>
                <a:cubicBezTo>
                  <a:pt x="92905" y="1701"/>
                  <a:pt x="91156" y="1"/>
                  <a:pt x="893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198124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6"/>
        </a:solidFill>
        <a:effectLst/>
      </p:bgPr>
    </p:bg>
    <p:spTree>
      <p:nvGrpSpPr>
        <p:cNvPr id="1" name="Shape 55"/>
        <p:cNvGrpSpPr/>
        <p:nvPr/>
      </p:nvGrpSpPr>
      <p:grpSpPr>
        <a:xfrm>
          <a:off x="0" y="0"/>
          <a:ext cx="0" cy="0"/>
          <a:chOff x="0" y="0"/>
          <a:chExt cx="0" cy="0"/>
        </a:xfrm>
      </p:grpSpPr>
      <p:sp>
        <p:nvSpPr>
          <p:cNvPr id="56" name="Google Shape;56;p11"/>
          <p:cNvSpPr txBox="1">
            <a:spLocks noGrp="1"/>
          </p:cNvSpPr>
          <p:nvPr>
            <p:ph type="title" hasCustomPrompt="1"/>
          </p:nvPr>
        </p:nvSpPr>
        <p:spPr>
          <a:xfrm>
            <a:off x="575925" y="1710075"/>
            <a:ext cx="5345100" cy="1435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57" name="Google Shape;57;p11"/>
          <p:cNvSpPr txBox="1">
            <a:spLocks noGrp="1"/>
          </p:cNvSpPr>
          <p:nvPr>
            <p:ph type="body" idx="1"/>
          </p:nvPr>
        </p:nvSpPr>
        <p:spPr>
          <a:xfrm>
            <a:off x="1110075" y="3076025"/>
            <a:ext cx="4276800" cy="8214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42900" algn="ctr">
              <a:spcBef>
                <a:spcPts val="1600"/>
              </a:spcBef>
              <a:spcAft>
                <a:spcPts val="0"/>
              </a:spcAft>
              <a:buSzPts val="1800"/>
              <a:buChar char="○"/>
              <a:defRPr sz="1800"/>
            </a:lvl2pPr>
            <a:lvl3pPr marL="1371600" lvl="2" indent="-342900" algn="ctr">
              <a:spcBef>
                <a:spcPts val="1600"/>
              </a:spcBef>
              <a:spcAft>
                <a:spcPts val="0"/>
              </a:spcAft>
              <a:buSzPts val="1800"/>
              <a:buChar char="■"/>
              <a:defRPr sz="1800"/>
            </a:lvl3pPr>
            <a:lvl4pPr marL="1828800" lvl="3" indent="-342900" algn="ctr">
              <a:spcBef>
                <a:spcPts val="1600"/>
              </a:spcBef>
              <a:spcAft>
                <a:spcPts val="0"/>
              </a:spcAft>
              <a:buSzPts val="1800"/>
              <a:buChar char="●"/>
              <a:defRPr sz="1800"/>
            </a:lvl4pPr>
            <a:lvl5pPr marL="2286000" lvl="4" indent="-342900" algn="ctr">
              <a:spcBef>
                <a:spcPts val="1600"/>
              </a:spcBef>
              <a:spcAft>
                <a:spcPts val="0"/>
              </a:spcAft>
              <a:buSzPts val="1800"/>
              <a:buChar char="○"/>
              <a:defRPr sz="1800"/>
            </a:lvl5pPr>
            <a:lvl6pPr marL="2743200" lvl="5" indent="-342900" algn="ctr">
              <a:spcBef>
                <a:spcPts val="1600"/>
              </a:spcBef>
              <a:spcAft>
                <a:spcPts val="0"/>
              </a:spcAft>
              <a:buSzPts val="1800"/>
              <a:buChar char="■"/>
              <a:defRPr sz="1800"/>
            </a:lvl6pPr>
            <a:lvl7pPr marL="3200400" lvl="6" indent="-342900" algn="ctr">
              <a:spcBef>
                <a:spcPts val="1600"/>
              </a:spcBef>
              <a:spcAft>
                <a:spcPts val="0"/>
              </a:spcAft>
              <a:buSzPts val="1800"/>
              <a:buChar char="●"/>
              <a:defRPr sz="1800"/>
            </a:lvl7pPr>
            <a:lvl8pPr marL="3657600" lvl="7" indent="-342900" algn="ctr">
              <a:spcBef>
                <a:spcPts val="1600"/>
              </a:spcBef>
              <a:spcAft>
                <a:spcPts val="0"/>
              </a:spcAft>
              <a:buSzPts val="1800"/>
              <a:buChar char="○"/>
              <a:defRPr sz="1800"/>
            </a:lvl8pPr>
            <a:lvl9pPr marL="4114800" lvl="8" indent="-342900" algn="ctr">
              <a:spcBef>
                <a:spcPts val="1600"/>
              </a:spcBef>
              <a:spcAft>
                <a:spcPts val="1600"/>
              </a:spcAft>
              <a:buSzPts val="1800"/>
              <a:buChar char="■"/>
              <a:defRPr sz="1800"/>
            </a:lvl9pPr>
          </a:lstStyle>
          <a:p>
            <a:endParaRPr/>
          </a:p>
        </p:txBody>
      </p:sp>
      <p:sp>
        <p:nvSpPr>
          <p:cNvPr id="58" name="Google Shape;58;p11"/>
          <p:cNvSpPr/>
          <p:nvPr/>
        </p:nvSpPr>
        <p:spPr>
          <a:xfrm flipH="1">
            <a:off x="5000791" y="1039235"/>
            <a:ext cx="4637885" cy="4700748"/>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11"/>
          <p:cNvSpPr/>
          <p:nvPr/>
        </p:nvSpPr>
        <p:spPr>
          <a:xfrm rot="-5581727">
            <a:off x="5288045" y="-648578"/>
            <a:ext cx="3890257" cy="4265150"/>
          </a:xfrm>
          <a:custGeom>
            <a:avLst/>
            <a:gdLst/>
            <a:ahLst/>
            <a:cxnLst/>
            <a:rect l="l" t="t" r="r" b="b"/>
            <a:pathLst>
              <a:path w="92905" h="101858" extrusionOk="0">
                <a:moveTo>
                  <a:pt x="89371" y="1"/>
                </a:moveTo>
                <a:cubicBezTo>
                  <a:pt x="88352" y="1"/>
                  <a:pt x="87320" y="555"/>
                  <a:pt x="86596" y="1943"/>
                </a:cubicBezTo>
                <a:cubicBezTo>
                  <a:pt x="84603" y="5762"/>
                  <a:pt x="81782" y="6093"/>
                  <a:pt x="78959" y="7256"/>
                </a:cubicBezTo>
                <a:cubicBezTo>
                  <a:pt x="76136" y="8419"/>
                  <a:pt x="75804" y="10079"/>
                  <a:pt x="75140" y="11420"/>
                </a:cubicBezTo>
                <a:cubicBezTo>
                  <a:pt x="74699" y="12309"/>
                  <a:pt x="73891" y="13184"/>
                  <a:pt x="72181" y="13184"/>
                </a:cubicBezTo>
                <a:cubicBezTo>
                  <a:pt x="71318" y="13184"/>
                  <a:pt x="70224" y="12961"/>
                  <a:pt x="68831" y="12404"/>
                </a:cubicBezTo>
                <a:cubicBezTo>
                  <a:pt x="67230" y="11763"/>
                  <a:pt x="65703" y="11419"/>
                  <a:pt x="64202" y="11419"/>
                </a:cubicBezTo>
                <a:cubicBezTo>
                  <a:pt x="61813" y="11419"/>
                  <a:pt x="59490" y="12292"/>
                  <a:pt x="57043" y="14230"/>
                </a:cubicBezTo>
                <a:cubicBezTo>
                  <a:pt x="53057" y="17384"/>
                  <a:pt x="56710" y="20871"/>
                  <a:pt x="51730" y="21203"/>
                </a:cubicBezTo>
                <a:cubicBezTo>
                  <a:pt x="46749" y="21536"/>
                  <a:pt x="45254" y="21868"/>
                  <a:pt x="45254" y="21868"/>
                </a:cubicBezTo>
                <a:cubicBezTo>
                  <a:pt x="39278" y="22365"/>
                  <a:pt x="41105" y="26848"/>
                  <a:pt x="41270" y="30169"/>
                </a:cubicBezTo>
                <a:cubicBezTo>
                  <a:pt x="41436" y="33489"/>
                  <a:pt x="35791" y="33323"/>
                  <a:pt x="33633" y="33988"/>
                </a:cubicBezTo>
                <a:cubicBezTo>
                  <a:pt x="31475" y="34652"/>
                  <a:pt x="32969" y="36644"/>
                  <a:pt x="31475" y="37142"/>
                </a:cubicBezTo>
                <a:cubicBezTo>
                  <a:pt x="29980" y="37640"/>
                  <a:pt x="28984" y="38304"/>
                  <a:pt x="27821" y="38969"/>
                </a:cubicBezTo>
                <a:cubicBezTo>
                  <a:pt x="26659" y="39633"/>
                  <a:pt x="23505" y="38969"/>
                  <a:pt x="21679" y="41542"/>
                </a:cubicBezTo>
                <a:cubicBezTo>
                  <a:pt x="19852" y="44115"/>
                  <a:pt x="21346" y="46605"/>
                  <a:pt x="22176" y="48017"/>
                </a:cubicBezTo>
                <a:cubicBezTo>
                  <a:pt x="22945" y="49323"/>
                  <a:pt x="26838" y="51125"/>
                  <a:pt x="24789" y="51125"/>
                </a:cubicBezTo>
                <a:cubicBezTo>
                  <a:pt x="24623" y="51125"/>
                  <a:pt x="24418" y="51113"/>
                  <a:pt x="24169" y="51088"/>
                </a:cubicBezTo>
                <a:cubicBezTo>
                  <a:pt x="24046" y="51076"/>
                  <a:pt x="23927" y="51070"/>
                  <a:pt x="23810" y="51070"/>
                </a:cubicBezTo>
                <a:cubicBezTo>
                  <a:pt x="20788" y="51070"/>
                  <a:pt x="20018" y="55073"/>
                  <a:pt x="20018" y="55073"/>
                </a:cubicBezTo>
                <a:cubicBezTo>
                  <a:pt x="19841" y="55029"/>
                  <a:pt x="19684" y="55008"/>
                  <a:pt x="19544" y="55008"/>
                </a:cubicBezTo>
                <a:cubicBezTo>
                  <a:pt x="18113" y="55008"/>
                  <a:pt x="18552" y="57183"/>
                  <a:pt x="18855" y="58394"/>
                </a:cubicBezTo>
                <a:cubicBezTo>
                  <a:pt x="19188" y="59721"/>
                  <a:pt x="16198" y="60385"/>
                  <a:pt x="12474" y="63208"/>
                </a:cubicBezTo>
                <a:cubicBezTo>
                  <a:pt x="8749" y="66031"/>
                  <a:pt x="10069" y="69105"/>
                  <a:pt x="11965" y="71309"/>
                </a:cubicBezTo>
                <a:cubicBezTo>
                  <a:pt x="13861" y="73514"/>
                  <a:pt x="8963" y="74967"/>
                  <a:pt x="4482" y="78702"/>
                </a:cubicBezTo>
                <a:cubicBezTo>
                  <a:pt x="1" y="82435"/>
                  <a:pt x="11716" y="93072"/>
                  <a:pt x="11716" y="93072"/>
                </a:cubicBezTo>
                <a:cubicBezTo>
                  <a:pt x="13421" y="100139"/>
                  <a:pt x="33124" y="101857"/>
                  <a:pt x="51890" y="101857"/>
                </a:cubicBezTo>
                <a:cubicBezTo>
                  <a:pt x="69664" y="101857"/>
                  <a:pt x="86596" y="100315"/>
                  <a:pt x="86596" y="100315"/>
                </a:cubicBezTo>
                <a:cubicBezTo>
                  <a:pt x="86596" y="100315"/>
                  <a:pt x="92905" y="6591"/>
                  <a:pt x="92905" y="3603"/>
                </a:cubicBezTo>
                <a:cubicBezTo>
                  <a:pt x="92905" y="1701"/>
                  <a:pt x="91156" y="1"/>
                  <a:pt x="893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051658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0"/>
        <p:cNvGrpSpPr/>
        <p:nvPr/>
      </p:nvGrpSpPr>
      <p:grpSpPr>
        <a:xfrm>
          <a:off x="0" y="0"/>
          <a:ext cx="0" cy="0"/>
          <a:chOff x="0" y="0"/>
          <a:chExt cx="0" cy="0"/>
        </a:xfrm>
      </p:grpSpPr>
    </p:spTree>
    <p:extLst>
      <p:ext uri="{BB962C8B-B14F-4D97-AF65-F5344CB8AC3E}">
        <p14:creationId xmlns:p14="http://schemas.microsoft.com/office/powerpoint/2010/main" val="24454971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4"/>
        </a:solidFill>
        <a:effectLst/>
      </p:bgPr>
    </p:bg>
    <p:spTree>
      <p:nvGrpSpPr>
        <p:cNvPr id="1" name="Shape 61"/>
        <p:cNvGrpSpPr/>
        <p:nvPr/>
      </p:nvGrpSpPr>
      <p:grpSpPr>
        <a:xfrm>
          <a:off x="0" y="0"/>
          <a:ext cx="0" cy="0"/>
          <a:chOff x="0" y="0"/>
          <a:chExt cx="0" cy="0"/>
        </a:xfrm>
      </p:grpSpPr>
      <p:sp>
        <p:nvSpPr>
          <p:cNvPr id="62" name="Google Shape;62;p13"/>
          <p:cNvSpPr/>
          <p:nvPr/>
        </p:nvSpPr>
        <p:spPr>
          <a:xfrm rot="142657" flipH="1">
            <a:off x="5886454" y="1711259"/>
            <a:ext cx="4026886" cy="4081468"/>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13"/>
          <p:cNvSpPr/>
          <p:nvPr/>
        </p:nvSpPr>
        <p:spPr>
          <a:xfrm rot="1223448">
            <a:off x="-2697821" y="-374038"/>
            <a:ext cx="4964798" cy="5436343"/>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3"/>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65" name="Google Shape;65;p13"/>
          <p:cNvSpPr txBox="1">
            <a:spLocks noGrp="1"/>
          </p:cNvSpPr>
          <p:nvPr>
            <p:ph type="title" idx="2"/>
          </p:nvPr>
        </p:nvSpPr>
        <p:spPr>
          <a:xfrm>
            <a:off x="980550" y="2560550"/>
            <a:ext cx="2253300" cy="837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2000">
                <a:solidFill>
                  <a:schemeClr val="dk2"/>
                </a:solidFill>
              </a:defRPr>
            </a:lvl1pPr>
            <a:lvl2pPr lvl="1" algn="ctr" rtl="0">
              <a:spcBef>
                <a:spcPts val="0"/>
              </a:spcBef>
              <a:spcAft>
                <a:spcPts val="0"/>
              </a:spcAft>
              <a:buClr>
                <a:schemeClr val="dk2"/>
              </a:buClr>
              <a:buSzPts val="4200"/>
              <a:buNone/>
              <a:defRPr sz="4200">
                <a:solidFill>
                  <a:schemeClr val="dk2"/>
                </a:solidFill>
              </a:defRPr>
            </a:lvl2pPr>
            <a:lvl3pPr lvl="2" algn="ctr" rtl="0">
              <a:spcBef>
                <a:spcPts val="0"/>
              </a:spcBef>
              <a:spcAft>
                <a:spcPts val="0"/>
              </a:spcAft>
              <a:buClr>
                <a:schemeClr val="dk2"/>
              </a:buClr>
              <a:buSzPts val="4200"/>
              <a:buNone/>
              <a:defRPr sz="4200">
                <a:solidFill>
                  <a:schemeClr val="dk2"/>
                </a:solidFill>
              </a:defRPr>
            </a:lvl3pPr>
            <a:lvl4pPr lvl="3" algn="ctr" rtl="0">
              <a:spcBef>
                <a:spcPts val="0"/>
              </a:spcBef>
              <a:spcAft>
                <a:spcPts val="0"/>
              </a:spcAft>
              <a:buClr>
                <a:schemeClr val="dk2"/>
              </a:buClr>
              <a:buSzPts val="4200"/>
              <a:buNone/>
              <a:defRPr sz="4200">
                <a:solidFill>
                  <a:schemeClr val="dk2"/>
                </a:solidFill>
              </a:defRPr>
            </a:lvl4pPr>
            <a:lvl5pPr lvl="4" algn="ctr" rtl="0">
              <a:spcBef>
                <a:spcPts val="0"/>
              </a:spcBef>
              <a:spcAft>
                <a:spcPts val="0"/>
              </a:spcAft>
              <a:buClr>
                <a:schemeClr val="dk2"/>
              </a:buClr>
              <a:buSzPts val="4200"/>
              <a:buNone/>
              <a:defRPr sz="4200">
                <a:solidFill>
                  <a:schemeClr val="dk2"/>
                </a:solidFill>
              </a:defRPr>
            </a:lvl5pPr>
            <a:lvl6pPr lvl="5" algn="ctr" rtl="0">
              <a:spcBef>
                <a:spcPts val="0"/>
              </a:spcBef>
              <a:spcAft>
                <a:spcPts val="0"/>
              </a:spcAft>
              <a:buClr>
                <a:schemeClr val="dk2"/>
              </a:buClr>
              <a:buSzPts val="4200"/>
              <a:buNone/>
              <a:defRPr sz="4200">
                <a:solidFill>
                  <a:schemeClr val="dk2"/>
                </a:solidFill>
              </a:defRPr>
            </a:lvl6pPr>
            <a:lvl7pPr lvl="6" algn="ctr" rtl="0">
              <a:spcBef>
                <a:spcPts val="0"/>
              </a:spcBef>
              <a:spcAft>
                <a:spcPts val="0"/>
              </a:spcAft>
              <a:buClr>
                <a:schemeClr val="dk2"/>
              </a:buClr>
              <a:buSzPts val="4200"/>
              <a:buNone/>
              <a:defRPr sz="4200">
                <a:solidFill>
                  <a:schemeClr val="dk2"/>
                </a:solidFill>
              </a:defRPr>
            </a:lvl7pPr>
            <a:lvl8pPr lvl="7" algn="ctr" rtl="0">
              <a:spcBef>
                <a:spcPts val="0"/>
              </a:spcBef>
              <a:spcAft>
                <a:spcPts val="0"/>
              </a:spcAft>
              <a:buClr>
                <a:schemeClr val="dk2"/>
              </a:buClr>
              <a:buSzPts val="4200"/>
              <a:buNone/>
              <a:defRPr sz="4200">
                <a:solidFill>
                  <a:schemeClr val="dk2"/>
                </a:solidFill>
              </a:defRPr>
            </a:lvl8pPr>
            <a:lvl9pPr lvl="8" algn="ctr" rtl="0">
              <a:spcBef>
                <a:spcPts val="0"/>
              </a:spcBef>
              <a:spcAft>
                <a:spcPts val="0"/>
              </a:spcAft>
              <a:buClr>
                <a:schemeClr val="dk2"/>
              </a:buClr>
              <a:buSzPts val="4200"/>
              <a:buNone/>
              <a:defRPr sz="4200">
                <a:solidFill>
                  <a:schemeClr val="dk2"/>
                </a:solidFill>
              </a:defRPr>
            </a:lvl9pPr>
          </a:lstStyle>
          <a:p>
            <a:endParaRPr/>
          </a:p>
        </p:txBody>
      </p:sp>
      <p:sp>
        <p:nvSpPr>
          <p:cNvPr id="66" name="Google Shape;66;p13"/>
          <p:cNvSpPr txBox="1">
            <a:spLocks noGrp="1"/>
          </p:cNvSpPr>
          <p:nvPr>
            <p:ph type="subTitle" idx="1"/>
          </p:nvPr>
        </p:nvSpPr>
        <p:spPr>
          <a:xfrm>
            <a:off x="1151100" y="3333200"/>
            <a:ext cx="1912200" cy="83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100">
                <a:solidFill>
                  <a:schemeClr val="dk2"/>
                </a:solidFill>
              </a:defRPr>
            </a:lvl2pPr>
            <a:lvl3pPr lvl="2" algn="ctr" rtl="0">
              <a:lnSpc>
                <a:spcPct val="100000"/>
              </a:lnSpc>
              <a:spcBef>
                <a:spcPts val="0"/>
              </a:spcBef>
              <a:spcAft>
                <a:spcPts val="0"/>
              </a:spcAft>
              <a:buClr>
                <a:schemeClr val="dk2"/>
              </a:buClr>
              <a:buSzPts val="2100"/>
              <a:buNone/>
              <a:defRPr sz="2100">
                <a:solidFill>
                  <a:schemeClr val="dk2"/>
                </a:solidFill>
              </a:defRPr>
            </a:lvl3pPr>
            <a:lvl4pPr lvl="3" algn="ctr" rtl="0">
              <a:lnSpc>
                <a:spcPct val="100000"/>
              </a:lnSpc>
              <a:spcBef>
                <a:spcPts val="0"/>
              </a:spcBef>
              <a:spcAft>
                <a:spcPts val="0"/>
              </a:spcAft>
              <a:buClr>
                <a:schemeClr val="dk2"/>
              </a:buClr>
              <a:buSzPts val="2100"/>
              <a:buNone/>
              <a:defRPr sz="2100">
                <a:solidFill>
                  <a:schemeClr val="dk2"/>
                </a:solidFill>
              </a:defRPr>
            </a:lvl4pPr>
            <a:lvl5pPr lvl="4" algn="ctr" rtl="0">
              <a:lnSpc>
                <a:spcPct val="100000"/>
              </a:lnSpc>
              <a:spcBef>
                <a:spcPts val="0"/>
              </a:spcBef>
              <a:spcAft>
                <a:spcPts val="0"/>
              </a:spcAft>
              <a:buClr>
                <a:schemeClr val="dk2"/>
              </a:buClr>
              <a:buSzPts val="2100"/>
              <a:buNone/>
              <a:defRPr sz="2100">
                <a:solidFill>
                  <a:schemeClr val="dk2"/>
                </a:solidFill>
              </a:defRPr>
            </a:lvl5pPr>
            <a:lvl6pPr lvl="5" algn="ctr" rtl="0">
              <a:lnSpc>
                <a:spcPct val="100000"/>
              </a:lnSpc>
              <a:spcBef>
                <a:spcPts val="0"/>
              </a:spcBef>
              <a:spcAft>
                <a:spcPts val="0"/>
              </a:spcAft>
              <a:buClr>
                <a:schemeClr val="dk2"/>
              </a:buClr>
              <a:buSzPts val="2100"/>
              <a:buNone/>
              <a:defRPr sz="2100">
                <a:solidFill>
                  <a:schemeClr val="dk2"/>
                </a:solidFill>
              </a:defRPr>
            </a:lvl6pPr>
            <a:lvl7pPr lvl="6" algn="ctr" rtl="0">
              <a:lnSpc>
                <a:spcPct val="100000"/>
              </a:lnSpc>
              <a:spcBef>
                <a:spcPts val="0"/>
              </a:spcBef>
              <a:spcAft>
                <a:spcPts val="0"/>
              </a:spcAft>
              <a:buClr>
                <a:schemeClr val="dk2"/>
              </a:buClr>
              <a:buSzPts val="2100"/>
              <a:buNone/>
              <a:defRPr sz="2100">
                <a:solidFill>
                  <a:schemeClr val="dk2"/>
                </a:solidFill>
              </a:defRPr>
            </a:lvl7pPr>
            <a:lvl8pPr lvl="7" algn="ctr" rtl="0">
              <a:lnSpc>
                <a:spcPct val="100000"/>
              </a:lnSpc>
              <a:spcBef>
                <a:spcPts val="0"/>
              </a:spcBef>
              <a:spcAft>
                <a:spcPts val="0"/>
              </a:spcAft>
              <a:buClr>
                <a:schemeClr val="dk2"/>
              </a:buClr>
              <a:buSzPts val="2100"/>
              <a:buNone/>
              <a:defRPr sz="2100">
                <a:solidFill>
                  <a:schemeClr val="dk2"/>
                </a:solidFill>
              </a:defRPr>
            </a:lvl8pPr>
            <a:lvl9pPr lvl="8" algn="ctr" rtl="0">
              <a:lnSpc>
                <a:spcPct val="100000"/>
              </a:lnSpc>
              <a:spcBef>
                <a:spcPts val="0"/>
              </a:spcBef>
              <a:spcAft>
                <a:spcPts val="0"/>
              </a:spcAft>
              <a:buClr>
                <a:schemeClr val="dk2"/>
              </a:buClr>
              <a:buSzPts val="2100"/>
              <a:buNone/>
              <a:defRPr sz="2100">
                <a:solidFill>
                  <a:schemeClr val="dk2"/>
                </a:solidFill>
              </a:defRPr>
            </a:lvl9pPr>
          </a:lstStyle>
          <a:p>
            <a:endParaRPr/>
          </a:p>
        </p:txBody>
      </p:sp>
      <p:sp>
        <p:nvSpPr>
          <p:cNvPr id="67" name="Google Shape;67;p13"/>
          <p:cNvSpPr txBox="1">
            <a:spLocks noGrp="1"/>
          </p:cNvSpPr>
          <p:nvPr>
            <p:ph type="title" idx="3"/>
          </p:nvPr>
        </p:nvSpPr>
        <p:spPr>
          <a:xfrm>
            <a:off x="3445350" y="2560550"/>
            <a:ext cx="2253300" cy="837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2000">
                <a:solidFill>
                  <a:schemeClr val="dk2"/>
                </a:solidFill>
              </a:defRPr>
            </a:lvl1pPr>
            <a:lvl2pPr lvl="1" algn="ctr" rtl="0">
              <a:spcBef>
                <a:spcPts val="0"/>
              </a:spcBef>
              <a:spcAft>
                <a:spcPts val="0"/>
              </a:spcAft>
              <a:buClr>
                <a:schemeClr val="dk2"/>
              </a:buClr>
              <a:buSzPts val="4200"/>
              <a:buNone/>
              <a:defRPr sz="4200">
                <a:solidFill>
                  <a:schemeClr val="dk2"/>
                </a:solidFill>
              </a:defRPr>
            </a:lvl2pPr>
            <a:lvl3pPr lvl="2" algn="ctr" rtl="0">
              <a:spcBef>
                <a:spcPts val="0"/>
              </a:spcBef>
              <a:spcAft>
                <a:spcPts val="0"/>
              </a:spcAft>
              <a:buClr>
                <a:schemeClr val="dk2"/>
              </a:buClr>
              <a:buSzPts val="4200"/>
              <a:buNone/>
              <a:defRPr sz="4200">
                <a:solidFill>
                  <a:schemeClr val="dk2"/>
                </a:solidFill>
              </a:defRPr>
            </a:lvl3pPr>
            <a:lvl4pPr lvl="3" algn="ctr" rtl="0">
              <a:spcBef>
                <a:spcPts val="0"/>
              </a:spcBef>
              <a:spcAft>
                <a:spcPts val="0"/>
              </a:spcAft>
              <a:buClr>
                <a:schemeClr val="dk2"/>
              </a:buClr>
              <a:buSzPts val="4200"/>
              <a:buNone/>
              <a:defRPr sz="4200">
                <a:solidFill>
                  <a:schemeClr val="dk2"/>
                </a:solidFill>
              </a:defRPr>
            </a:lvl4pPr>
            <a:lvl5pPr lvl="4" algn="ctr" rtl="0">
              <a:spcBef>
                <a:spcPts val="0"/>
              </a:spcBef>
              <a:spcAft>
                <a:spcPts val="0"/>
              </a:spcAft>
              <a:buClr>
                <a:schemeClr val="dk2"/>
              </a:buClr>
              <a:buSzPts val="4200"/>
              <a:buNone/>
              <a:defRPr sz="4200">
                <a:solidFill>
                  <a:schemeClr val="dk2"/>
                </a:solidFill>
              </a:defRPr>
            </a:lvl5pPr>
            <a:lvl6pPr lvl="5" algn="ctr" rtl="0">
              <a:spcBef>
                <a:spcPts val="0"/>
              </a:spcBef>
              <a:spcAft>
                <a:spcPts val="0"/>
              </a:spcAft>
              <a:buClr>
                <a:schemeClr val="dk2"/>
              </a:buClr>
              <a:buSzPts val="4200"/>
              <a:buNone/>
              <a:defRPr sz="4200">
                <a:solidFill>
                  <a:schemeClr val="dk2"/>
                </a:solidFill>
              </a:defRPr>
            </a:lvl6pPr>
            <a:lvl7pPr lvl="6" algn="ctr" rtl="0">
              <a:spcBef>
                <a:spcPts val="0"/>
              </a:spcBef>
              <a:spcAft>
                <a:spcPts val="0"/>
              </a:spcAft>
              <a:buClr>
                <a:schemeClr val="dk2"/>
              </a:buClr>
              <a:buSzPts val="4200"/>
              <a:buNone/>
              <a:defRPr sz="4200">
                <a:solidFill>
                  <a:schemeClr val="dk2"/>
                </a:solidFill>
              </a:defRPr>
            </a:lvl7pPr>
            <a:lvl8pPr lvl="7" algn="ctr" rtl="0">
              <a:spcBef>
                <a:spcPts val="0"/>
              </a:spcBef>
              <a:spcAft>
                <a:spcPts val="0"/>
              </a:spcAft>
              <a:buClr>
                <a:schemeClr val="dk2"/>
              </a:buClr>
              <a:buSzPts val="4200"/>
              <a:buNone/>
              <a:defRPr sz="4200">
                <a:solidFill>
                  <a:schemeClr val="dk2"/>
                </a:solidFill>
              </a:defRPr>
            </a:lvl8pPr>
            <a:lvl9pPr lvl="8" algn="ctr" rtl="0">
              <a:spcBef>
                <a:spcPts val="0"/>
              </a:spcBef>
              <a:spcAft>
                <a:spcPts val="0"/>
              </a:spcAft>
              <a:buClr>
                <a:schemeClr val="dk2"/>
              </a:buClr>
              <a:buSzPts val="4200"/>
              <a:buNone/>
              <a:defRPr sz="4200">
                <a:solidFill>
                  <a:schemeClr val="dk2"/>
                </a:solidFill>
              </a:defRPr>
            </a:lvl9pPr>
          </a:lstStyle>
          <a:p>
            <a:endParaRPr/>
          </a:p>
        </p:txBody>
      </p:sp>
      <p:sp>
        <p:nvSpPr>
          <p:cNvPr id="68" name="Google Shape;68;p13"/>
          <p:cNvSpPr txBox="1">
            <a:spLocks noGrp="1"/>
          </p:cNvSpPr>
          <p:nvPr>
            <p:ph type="subTitle" idx="4"/>
          </p:nvPr>
        </p:nvSpPr>
        <p:spPr>
          <a:xfrm>
            <a:off x="3615900" y="3333200"/>
            <a:ext cx="1912200" cy="83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100">
                <a:solidFill>
                  <a:schemeClr val="dk2"/>
                </a:solidFill>
              </a:defRPr>
            </a:lvl2pPr>
            <a:lvl3pPr lvl="2" algn="ctr" rtl="0">
              <a:lnSpc>
                <a:spcPct val="100000"/>
              </a:lnSpc>
              <a:spcBef>
                <a:spcPts val="0"/>
              </a:spcBef>
              <a:spcAft>
                <a:spcPts val="0"/>
              </a:spcAft>
              <a:buClr>
                <a:schemeClr val="dk2"/>
              </a:buClr>
              <a:buSzPts val="2100"/>
              <a:buNone/>
              <a:defRPr sz="2100">
                <a:solidFill>
                  <a:schemeClr val="dk2"/>
                </a:solidFill>
              </a:defRPr>
            </a:lvl3pPr>
            <a:lvl4pPr lvl="3" algn="ctr" rtl="0">
              <a:lnSpc>
                <a:spcPct val="100000"/>
              </a:lnSpc>
              <a:spcBef>
                <a:spcPts val="0"/>
              </a:spcBef>
              <a:spcAft>
                <a:spcPts val="0"/>
              </a:spcAft>
              <a:buClr>
                <a:schemeClr val="dk2"/>
              </a:buClr>
              <a:buSzPts val="2100"/>
              <a:buNone/>
              <a:defRPr sz="2100">
                <a:solidFill>
                  <a:schemeClr val="dk2"/>
                </a:solidFill>
              </a:defRPr>
            </a:lvl4pPr>
            <a:lvl5pPr lvl="4" algn="ctr" rtl="0">
              <a:lnSpc>
                <a:spcPct val="100000"/>
              </a:lnSpc>
              <a:spcBef>
                <a:spcPts val="0"/>
              </a:spcBef>
              <a:spcAft>
                <a:spcPts val="0"/>
              </a:spcAft>
              <a:buClr>
                <a:schemeClr val="dk2"/>
              </a:buClr>
              <a:buSzPts val="2100"/>
              <a:buNone/>
              <a:defRPr sz="2100">
                <a:solidFill>
                  <a:schemeClr val="dk2"/>
                </a:solidFill>
              </a:defRPr>
            </a:lvl5pPr>
            <a:lvl6pPr lvl="5" algn="ctr" rtl="0">
              <a:lnSpc>
                <a:spcPct val="100000"/>
              </a:lnSpc>
              <a:spcBef>
                <a:spcPts val="0"/>
              </a:spcBef>
              <a:spcAft>
                <a:spcPts val="0"/>
              </a:spcAft>
              <a:buClr>
                <a:schemeClr val="dk2"/>
              </a:buClr>
              <a:buSzPts val="2100"/>
              <a:buNone/>
              <a:defRPr sz="2100">
                <a:solidFill>
                  <a:schemeClr val="dk2"/>
                </a:solidFill>
              </a:defRPr>
            </a:lvl6pPr>
            <a:lvl7pPr lvl="6" algn="ctr" rtl="0">
              <a:lnSpc>
                <a:spcPct val="100000"/>
              </a:lnSpc>
              <a:spcBef>
                <a:spcPts val="0"/>
              </a:spcBef>
              <a:spcAft>
                <a:spcPts val="0"/>
              </a:spcAft>
              <a:buClr>
                <a:schemeClr val="dk2"/>
              </a:buClr>
              <a:buSzPts val="2100"/>
              <a:buNone/>
              <a:defRPr sz="2100">
                <a:solidFill>
                  <a:schemeClr val="dk2"/>
                </a:solidFill>
              </a:defRPr>
            </a:lvl7pPr>
            <a:lvl8pPr lvl="7" algn="ctr" rtl="0">
              <a:lnSpc>
                <a:spcPct val="100000"/>
              </a:lnSpc>
              <a:spcBef>
                <a:spcPts val="0"/>
              </a:spcBef>
              <a:spcAft>
                <a:spcPts val="0"/>
              </a:spcAft>
              <a:buClr>
                <a:schemeClr val="dk2"/>
              </a:buClr>
              <a:buSzPts val="2100"/>
              <a:buNone/>
              <a:defRPr sz="2100">
                <a:solidFill>
                  <a:schemeClr val="dk2"/>
                </a:solidFill>
              </a:defRPr>
            </a:lvl8pPr>
            <a:lvl9pPr lvl="8" algn="ctr" rtl="0">
              <a:lnSpc>
                <a:spcPct val="100000"/>
              </a:lnSpc>
              <a:spcBef>
                <a:spcPts val="0"/>
              </a:spcBef>
              <a:spcAft>
                <a:spcPts val="0"/>
              </a:spcAft>
              <a:buClr>
                <a:schemeClr val="dk2"/>
              </a:buClr>
              <a:buSzPts val="2100"/>
              <a:buNone/>
              <a:defRPr sz="2100">
                <a:solidFill>
                  <a:schemeClr val="dk2"/>
                </a:solidFill>
              </a:defRPr>
            </a:lvl9pPr>
          </a:lstStyle>
          <a:p>
            <a:endParaRPr/>
          </a:p>
        </p:txBody>
      </p:sp>
      <p:sp>
        <p:nvSpPr>
          <p:cNvPr id="69" name="Google Shape;69;p13"/>
          <p:cNvSpPr txBox="1">
            <a:spLocks noGrp="1"/>
          </p:cNvSpPr>
          <p:nvPr>
            <p:ph type="title" idx="5"/>
          </p:nvPr>
        </p:nvSpPr>
        <p:spPr>
          <a:xfrm>
            <a:off x="5910150" y="2560550"/>
            <a:ext cx="2253300" cy="837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2000">
                <a:solidFill>
                  <a:schemeClr val="dk2"/>
                </a:solidFill>
              </a:defRPr>
            </a:lvl1pPr>
            <a:lvl2pPr lvl="1" algn="ctr" rtl="0">
              <a:spcBef>
                <a:spcPts val="0"/>
              </a:spcBef>
              <a:spcAft>
                <a:spcPts val="0"/>
              </a:spcAft>
              <a:buClr>
                <a:schemeClr val="dk2"/>
              </a:buClr>
              <a:buSzPts val="4200"/>
              <a:buNone/>
              <a:defRPr sz="4200">
                <a:solidFill>
                  <a:schemeClr val="dk2"/>
                </a:solidFill>
              </a:defRPr>
            </a:lvl2pPr>
            <a:lvl3pPr lvl="2" algn="ctr" rtl="0">
              <a:spcBef>
                <a:spcPts val="0"/>
              </a:spcBef>
              <a:spcAft>
                <a:spcPts val="0"/>
              </a:spcAft>
              <a:buClr>
                <a:schemeClr val="dk2"/>
              </a:buClr>
              <a:buSzPts val="4200"/>
              <a:buNone/>
              <a:defRPr sz="4200">
                <a:solidFill>
                  <a:schemeClr val="dk2"/>
                </a:solidFill>
              </a:defRPr>
            </a:lvl3pPr>
            <a:lvl4pPr lvl="3" algn="ctr" rtl="0">
              <a:spcBef>
                <a:spcPts val="0"/>
              </a:spcBef>
              <a:spcAft>
                <a:spcPts val="0"/>
              </a:spcAft>
              <a:buClr>
                <a:schemeClr val="dk2"/>
              </a:buClr>
              <a:buSzPts val="4200"/>
              <a:buNone/>
              <a:defRPr sz="4200">
                <a:solidFill>
                  <a:schemeClr val="dk2"/>
                </a:solidFill>
              </a:defRPr>
            </a:lvl4pPr>
            <a:lvl5pPr lvl="4" algn="ctr" rtl="0">
              <a:spcBef>
                <a:spcPts val="0"/>
              </a:spcBef>
              <a:spcAft>
                <a:spcPts val="0"/>
              </a:spcAft>
              <a:buClr>
                <a:schemeClr val="dk2"/>
              </a:buClr>
              <a:buSzPts val="4200"/>
              <a:buNone/>
              <a:defRPr sz="4200">
                <a:solidFill>
                  <a:schemeClr val="dk2"/>
                </a:solidFill>
              </a:defRPr>
            </a:lvl5pPr>
            <a:lvl6pPr lvl="5" algn="ctr" rtl="0">
              <a:spcBef>
                <a:spcPts val="0"/>
              </a:spcBef>
              <a:spcAft>
                <a:spcPts val="0"/>
              </a:spcAft>
              <a:buClr>
                <a:schemeClr val="dk2"/>
              </a:buClr>
              <a:buSzPts val="4200"/>
              <a:buNone/>
              <a:defRPr sz="4200">
                <a:solidFill>
                  <a:schemeClr val="dk2"/>
                </a:solidFill>
              </a:defRPr>
            </a:lvl6pPr>
            <a:lvl7pPr lvl="6" algn="ctr" rtl="0">
              <a:spcBef>
                <a:spcPts val="0"/>
              </a:spcBef>
              <a:spcAft>
                <a:spcPts val="0"/>
              </a:spcAft>
              <a:buClr>
                <a:schemeClr val="dk2"/>
              </a:buClr>
              <a:buSzPts val="4200"/>
              <a:buNone/>
              <a:defRPr sz="4200">
                <a:solidFill>
                  <a:schemeClr val="dk2"/>
                </a:solidFill>
              </a:defRPr>
            </a:lvl7pPr>
            <a:lvl8pPr lvl="7" algn="ctr" rtl="0">
              <a:spcBef>
                <a:spcPts val="0"/>
              </a:spcBef>
              <a:spcAft>
                <a:spcPts val="0"/>
              </a:spcAft>
              <a:buClr>
                <a:schemeClr val="dk2"/>
              </a:buClr>
              <a:buSzPts val="4200"/>
              <a:buNone/>
              <a:defRPr sz="4200">
                <a:solidFill>
                  <a:schemeClr val="dk2"/>
                </a:solidFill>
              </a:defRPr>
            </a:lvl8pPr>
            <a:lvl9pPr lvl="8" algn="ctr" rtl="0">
              <a:spcBef>
                <a:spcPts val="0"/>
              </a:spcBef>
              <a:spcAft>
                <a:spcPts val="0"/>
              </a:spcAft>
              <a:buClr>
                <a:schemeClr val="dk2"/>
              </a:buClr>
              <a:buSzPts val="4200"/>
              <a:buNone/>
              <a:defRPr sz="4200">
                <a:solidFill>
                  <a:schemeClr val="dk2"/>
                </a:solidFill>
              </a:defRPr>
            </a:lvl9pPr>
          </a:lstStyle>
          <a:p>
            <a:endParaRPr/>
          </a:p>
        </p:txBody>
      </p:sp>
      <p:sp>
        <p:nvSpPr>
          <p:cNvPr id="70" name="Google Shape;70;p13"/>
          <p:cNvSpPr txBox="1">
            <a:spLocks noGrp="1"/>
          </p:cNvSpPr>
          <p:nvPr>
            <p:ph type="subTitle" idx="6"/>
          </p:nvPr>
        </p:nvSpPr>
        <p:spPr>
          <a:xfrm>
            <a:off x="6080700" y="3333200"/>
            <a:ext cx="1912200" cy="83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100">
                <a:solidFill>
                  <a:schemeClr val="dk2"/>
                </a:solidFill>
              </a:defRPr>
            </a:lvl2pPr>
            <a:lvl3pPr lvl="2" algn="ctr" rtl="0">
              <a:lnSpc>
                <a:spcPct val="100000"/>
              </a:lnSpc>
              <a:spcBef>
                <a:spcPts val="0"/>
              </a:spcBef>
              <a:spcAft>
                <a:spcPts val="0"/>
              </a:spcAft>
              <a:buClr>
                <a:schemeClr val="dk2"/>
              </a:buClr>
              <a:buSzPts val="2100"/>
              <a:buNone/>
              <a:defRPr sz="2100">
                <a:solidFill>
                  <a:schemeClr val="dk2"/>
                </a:solidFill>
              </a:defRPr>
            </a:lvl3pPr>
            <a:lvl4pPr lvl="3" algn="ctr" rtl="0">
              <a:lnSpc>
                <a:spcPct val="100000"/>
              </a:lnSpc>
              <a:spcBef>
                <a:spcPts val="0"/>
              </a:spcBef>
              <a:spcAft>
                <a:spcPts val="0"/>
              </a:spcAft>
              <a:buClr>
                <a:schemeClr val="dk2"/>
              </a:buClr>
              <a:buSzPts val="2100"/>
              <a:buNone/>
              <a:defRPr sz="2100">
                <a:solidFill>
                  <a:schemeClr val="dk2"/>
                </a:solidFill>
              </a:defRPr>
            </a:lvl4pPr>
            <a:lvl5pPr lvl="4" algn="ctr" rtl="0">
              <a:lnSpc>
                <a:spcPct val="100000"/>
              </a:lnSpc>
              <a:spcBef>
                <a:spcPts val="0"/>
              </a:spcBef>
              <a:spcAft>
                <a:spcPts val="0"/>
              </a:spcAft>
              <a:buClr>
                <a:schemeClr val="dk2"/>
              </a:buClr>
              <a:buSzPts val="2100"/>
              <a:buNone/>
              <a:defRPr sz="2100">
                <a:solidFill>
                  <a:schemeClr val="dk2"/>
                </a:solidFill>
              </a:defRPr>
            </a:lvl5pPr>
            <a:lvl6pPr lvl="5" algn="ctr" rtl="0">
              <a:lnSpc>
                <a:spcPct val="100000"/>
              </a:lnSpc>
              <a:spcBef>
                <a:spcPts val="0"/>
              </a:spcBef>
              <a:spcAft>
                <a:spcPts val="0"/>
              </a:spcAft>
              <a:buClr>
                <a:schemeClr val="dk2"/>
              </a:buClr>
              <a:buSzPts val="2100"/>
              <a:buNone/>
              <a:defRPr sz="2100">
                <a:solidFill>
                  <a:schemeClr val="dk2"/>
                </a:solidFill>
              </a:defRPr>
            </a:lvl6pPr>
            <a:lvl7pPr lvl="6" algn="ctr" rtl="0">
              <a:lnSpc>
                <a:spcPct val="100000"/>
              </a:lnSpc>
              <a:spcBef>
                <a:spcPts val="0"/>
              </a:spcBef>
              <a:spcAft>
                <a:spcPts val="0"/>
              </a:spcAft>
              <a:buClr>
                <a:schemeClr val="dk2"/>
              </a:buClr>
              <a:buSzPts val="2100"/>
              <a:buNone/>
              <a:defRPr sz="2100">
                <a:solidFill>
                  <a:schemeClr val="dk2"/>
                </a:solidFill>
              </a:defRPr>
            </a:lvl7pPr>
            <a:lvl8pPr lvl="7" algn="ctr" rtl="0">
              <a:lnSpc>
                <a:spcPct val="100000"/>
              </a:lnSpc>
              <a:spcBef>
                <a:spcPts val="0"/>
              </a:spcBef>
              <a:spcAft>
                <a:spcPts val="0"/>
              </a:spcAft>
              <a:buClr>
                <a:schemeClr val="dk2"/>
              </a:buClr>
              <a:buSzPts val="2100"/>
              <a:buNone/>
              <a:defRPr sz="2100">
                <a:solidFill>
                  <a:schemeClr val="dk2"/>
                </a:solidFill>
              </a:defRPr>
            </a:lvl8pPr>
            <a:lvl9pPr lvl="8" algn="ctr" rtl="0">
              <a:lnSpc>
                <a:spcPct val="100000"/>
              </a:lnSpc>
              <a:spcBef>
                <a:spcPts val="0"/>
              </a:spcBef>
              <a:spcAft>
                <a:spcPts val="0"/>
              </a:spcAft>
              <a:buClr>
                <a:schemeClr val="dk2"/>
              </a:buClr>
              <a:buSzPts val="2100"/>
              <a:buNone/>
              <a:defRPr sz="2100">
                <a:solidFill>
                  <a:schemeClr val="dk2"/>
                </a:solidFill>
              </a:defRPr>
            </a:lvl9pPr>
          </a:lstStyle>
          <a:p>
            <a:endParaRPr/>
          </a:p>
        </p:txBody>
      </p:sp>
      <p:sp>
        <p:nvSpPr>
          <p:cNvPr id="71" name="Google Shape;71;p13"/>
          <p:cNvSpPr txBox="1">
            <a:spLocks noGrp="1"/>
          </p:cNvSpPr>
          <p:nvPr>
            <p:ph type="title" idx="7" hasCustomPrompt="1"/>
          </p:nvPr>
        </p:nvSpPr>
        <p:spPr>
          <a:xfrm>
            <a:off x="1213350" y="1927850"/>
            <a:ext cx="1787700" cy="7203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4800"/>
              <a:buNone/>
              <a:defRPr sz="4800">
                <a:solidFill>
                  <a:schemeClr val="accent6"/>
                </a:solidFill>
              </a:defRPr>
            </a:lvl1pPr>
            <a:lvl2pPr lvl="1" algn="ctr" rtl="0">
              <a:spcBef>
                <a:spcPts val="0"/>
              </a:spcBef>
              <a:spcAft>
                <a:spcPts val="0"/>
              </a:spcAft>
              <a:buClr>
                <a:schemeClr val="accent6"/>
              </a:buClr>
              <a:buSzPts val="4800"/>
              <a:buNone/>
              <a:defRPr sz="4800">
                <a:solidFill>
                  <a:schemeClr val="accent6"/>
                </a:solidFill>
              </a:defRPr>
            </a:lvl2pPr>
            <a:lvl3pPr lvl="2" algn="ctr" rtl="0">
              <a:spcBef>
                <a:spcPts val="0"/>
              </a:spcBef>
              <a:spcAft>
                <a:spcPts val="0"/>
              </a:spcAft>
              <a:buClr>
                <a:schemeClr val="accent6"/>
              </a:buClr>
              <a:buSzPts val="4800"/>
              <a:buNone/>
              <a:defRPr sz="4800">
                <a:solidFill>
                  <a:schemeClr val="accent6"/>
                </a:solidFill>
              </a:defRPr>
            </a:lvl3pPr>
            <a:lvl4pPr lvl="3" algn="ctr" rtl="0">
              <a:spcBef>
                <a:spcPts val="0"/>
              </a:spcBef>
              <a:spcAft>
                <a:spcPts val="0"/>
              </a:spcAft>
              <a:buClr>
                <a:schemeClr val="accent6"/>
              </a:buClr>
              <a:buSzPts val="4800"/>
              <a:buNone/>
              <a:defRPr sz="4800">
                <a:solidFill>
                  <a:schemeClr val="accent6"/>
                </a:solidFill>
              </a:defRPr>
            </a:lvl4pPr>
            <a:lvl5pPr lvl="4" algn="ctr" rtl="0">
              <a:spcBef>
                <a:spcPts val="0"/>
              </a:spcBef>
              <a:spcAft>
                <a:spcPts val="0"/>
              </a:spcAft>
              <a:buClr>
                <a:schemeClr val="accent6"/>
              </a:buClr>
              <a:buSzPts val="4800"/>
              <a:buNone/>
              <a:defRPr sz="4800">
                <a:solidFill>
                  <a:schemeClr val="accent6"/>
                </a:solidFill>
              </a:defRPr>
            </a:lvl5pPr>
            <a:lvl6pPr lvl="5" algn="ctr" rtl="0">
              <a:spcBef>
                <a:spcPts val="0"/>
              </a:spcBef>
              <a:spcAft>
                <a:spcPts val="0"/>
              </a:spcAft>
              <a:buClr>
                <a:schemeClr val="accent6"/>
              </a:buClr>
              <a:buSzPts val="4800"/>
              <a:buNone/>
              <a:defRPr sz="4800">
                <a:solidFill>
                  <a:schemeClr val="accent6"/>
                </a:solidFill>
              </a:defRPr>
            </a:lvl6pPr>
            <a:lvl7pPr lvl="6" algn="ctr" rtl="0">
              <a:spcBef>
                <a:spcPts val="0"/>
              </a:spcBef>
              <a:spcAft>
                <a:spcPts val="0"/>
              </a:spcAft>
              <a:buClr>
                <a:schemeClr val="accent6"/>
              </a:buClr>
              <a:buSzPts val="4800"/>
              <a:buNone/>
              <a:defRPr sz="4800">
                <a:solidFill>
                  <a:schemeClr val="accent6"/>
                </a:solidFill>
              </a:defRPr>
            </a:lvl7pPr>
            <a:lvl8pPr lvl="7" algn="ctr" rtl="0">
              <a:spcBef>
                <a:spcPts val="0"/>
              </a:spcBef>
              <a:spcAft>
                <a:spcPts val="0"/>
              </a:spcAft>
              <a:buClr>
                <a:schemeClr val="accent6"/>
              </a:buClr>
              <a:buSzPts val="4800"/>
              <a:buNone/>
              <a:defRPr sz="4800">
                <a:solidFill>
                  <a:schemeClr val="accent6"/>
                </a:solidFill>
              </a:defRPr>
            </a:lvl8pPr>
            <a:lvl9pPr lvl="8" algn="ctr" rtl="0">
              <a:spcBef>
                <a:spcPts val="0"/>
              </a:spcBef>
              <a:spcAft>
                <a:spcPts val="0"/>
              </a:spcAft>
              <a:buClr>
                <a:schemeClr val="accent6"/>
              </a:buClr>
              <a:buSzPts val="4800"/>
              <a:buNone/>
              <a:defRPr sz="4800">
                <a:solidFill>
                  <a:schemeClr val="accent6"/>
                </a:solidFill>
              </a:defRPr>
            </a:lvl9pPr>
          </a:lstStyle>
          <a:p>
            <a:r>
              <a:t>xx%</a:t>
            </a:r>
          </a:p>
        </p:txBody>
      </p:sp>
      <p:sp>
        <p:nvSpPr>
          <p:cNvPr id="72" name="Google Shape;72;p13"/>
          <p:cNvSpPr txBox="1">
            <a:spLocks noGrp="1"/>
          </p:cNvSpPr>
          <p:nvPr>
            <p:ph type="title" idx="8" hasCustomPrompt="1"/>
          </p:nvPr>
        </p:nvSpPr>
        <p:spPr>
          <a:xfrm>
            <a:off x="3678150" y="1927850"/>
            <a:ext cx="1787700" cy="7203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4800"/>
              <a:buNone/>
              <a:defRPr sz="4800">
                <a:solidFill>
                  <a:schemeClr val="accent6"/>
                </a:solidFill>
              </a:defRPr>
            </a:lvl1pPr>
            <a:lvl2pPr lvl="1" algn="ctr" rtl="0">
              <a:spcBef>
                <a:spcPts val="0"/>
              </a:spcBef>
              <a:spcAft>
                <a:spcPts val="0"/>
              </a:spcAft>
              <a:buClr>
                <a:schemeClr val="accent6"/>
              </a:buClr>
              <a:buSzPts val="4800"/>
              <a:buNone/>
              <a:defRPr sz="4800">
                <a:solidFill>
                  <a:schemeClr val="accent6"/>
                </a:solidFill>
              </a:defRPr>
            </a:lvl2pPr>
            <a:lvl3pPr lvl="2" algn="ctr" rtl="0">
              <a:spcBef>
                <a:spcPts val="0"/>
              </a:spcBef>
              <a:spcAft>
                <a:spcPts val="0"/>
              </a:spcAft>
              <a:buClr>
                <a:schemeClr val="accent6"/>
              </a:buClr>
              <a:buSzPts val="4800"/>
              <a:buNone/>
              <a:defRPr sz="4800">
                <a:solidFill>
                  <a:schemeClr val="accent6"/>
                </a:solidFill>
              </a:defRPr>
            </a:lvl3pPr>
            <a:lvl4pPr lvl="3" algn="ctr" rtl="0">
              <a:spcBef>
                <a:spcPts val="0"/>
              </a:spcBef>
              <a:spcAft>
                <a:spcPts val="0"/>
              </a:spcAft>
              <a:buClr>
                <a:schemeClr val="accent6"/>
              </a:buClr>
              <a:buSzPts val="4800"/>
              <a:buNone/>
              <a:defRPr sz="4800">
                <a:solidFill>
                  <a:schemeClr val="accent6"/>
                </a:solidFill>
              </a:defRPr>
            </a:lvl4pPr>
            <a:lvl5pPr lvl="4" algn="ctr" rtl="0">
              <a:spcBef>
                <a:spcPts val="0"/>
              </a:spcBef>
              <a:spcAft>
                <a:spcPts val="0"/>
              </a:spcAft>
              <a:buClr>
                <a:schemeClr val="accent6"/>
              </a:buClr>
              <a:buSzPts val="4800"/>
              <a:buNone/>
              <a:defRPr sz="4800">
                <a:solidFill>
                  <a:schemeClr val="accent6"/>
                </a:solidFill>
              </a:defRPr>
            </a:lvl5pPr>
            <a:lvl6pPr lvl="5" algn="ctr" rtl="0">
              <a:spcBef>
                <a:spcPts val="0"/>
              </a:spcBef>
              <a:spcAft>
                <a:spcPts val="0"/>
              </a:spcAft>
              <a:buClr>
                <a:schemeClr val="accent6"/>
              </a:buClr>
              <a:buSzPts val="4800"/>
              <a:buNone/>
              <a:defRPr sz="4800">
                <a:solidFill>
                  <a:schemeClr val="accent6"/>
                </a:solidFill>
              </a:defRPr>
            </a:lvl6pPr>
            <a:lvl7pPr lvl="6" algn="ctr" rtl="0">
              <a:spcBef>
                <a:spcPts val="0"/>
              </a:spcBef>
              <a:spcAft>
                <a:spcPts val="0"/>
              </a:spcAft>
              <a:buClr>
                <a:schemeClr val="accent6"/>
              </a:buClr>
              <a:buSzPts val="4800"/>
              <a:buNone/>
              <a:defRPr sz="4800">
                <a:solidFill>
                  <a:schemeClr val="accent6"/>
                </a:solidFill>
              </a:defRPr>
            </a:lvl7pPr>
            <a:lvl8pPr lvl="7" algn="ctr" rtl="0">
              <a:spcBef>
                <a:spcPts val="0"/>
              </a:spcBef>
              <a:spcAft>
                <a:spcPts val="0"/>
              </a:spcAft>
              <a:buClr>
                <a:schemeClr val="accent6"/>
              </a:buClr>
              <a:buSzPts val="4800"/>
              <a:buNone/>
              <a:defRPr sz="4800">
                <a:solidFill>
                  <a:schemeClr val="accent6"/>
                </a:solidFill>
              </a:defRPr>
            </a:lvl8pPr>
            <a:lvl9pPr lvl="8" algn="ctr" rtl="0">
              <a:spcBef>
                <a:spcPts val="0"/>
              </a:spcBef>
              <a:spcAft>
                <a:spcPts val="0"/>
              </a:spcAft>
              <a:buClr>
                <a:schemeClr val="accent6"/>
              </a:buClr>
              <a:buSzPts val="4800"/>
              <a:buNone/>
              <a:defRPr sz="4800">
                <a:solidFill>
                  <a:schemeClr val="accent6"/>
                </a:solidFill>
              </a:defRPr>
            </a:lvl9pPr>
          </a:lstStyle>
          <a:p>
            <a:r>
              <a:t>xx%</a:t>
            </a:r>
          </a:p>
        </p:txBody>
      </p:sp>
      <p:sp>
        <p:nvSpPr>
          <p:cNvPr id="73" name="Google Shape;73;p13"/>
          <p:cNvSpPr txBox="1">
            <a:spLocks noGrp="1"/>
          </p:cNvSpPr>
          <p:nvPr>
            <p:ph type="title" idx="9" hasCustomPrompt="1"/>
          </p:nvPr>
        </p:nvSpPr>
        <p:spPr>
          <a:xfrm>
            <a:off x="6142950" y="1927850"/>
            <a:ext cx="1787700" cy="7203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4800"/>
              <a:buNone/>
              <a:defRPr sz="4800">
                <a:solidFill>
                  <a:schemeClr val="accent6"/>
                </a:solidFill>
              </a:defRPr>
            </a:lvl1pPr>
            <a:lvl2pPr lvl="1" algn="ctr" rtl="0">
              <a:spcBef>
                <a:spcPts val="0"/>
              </a:spcBef>
              <a:spcAft>
                <a:spcPts val="0"/>
              </a:spcAft>
              <a:buClr>
                <a:schemeClr val="accent6"/>
              </a:buClr>
              <a:buSzPts val="4800"/>
              <a:buNone/>
              <a:defRPr sz="4800">
                <a:solidFill>
                  <a:schemeClr val="accent6"/>
                </a:solidFill>
              </a:defRPr>
            </a:lvl2pPr>
            <a:lvl3pPr lvl="2" algn="ctr" rtl="0">
              <a:spcBef>
                <a:spcPts val="0"/>
              </a:spcBef>
              <a:spcAft>
                <a:spcPts val="0"/>
              </a:spcAft>
              <a:buClr>
                <a:schemeClr val="accent6"/>
              </a:buClr>
              <a:buSzPts val="4800"/>
              <a:buNone/>
              <a:defRPr sz="4800">
                <a:solidFill>
                  <a:schemeClr val="accent6"/>
                </a:solidFill>
              </a:defRPr>
            </a:lvl3pPr>
            <a:lvl4pPr lvl="3" algn="ctr" rtl="0">
              <a:spcBef>
                <a:spcPts val="0"/>
              </a:spcBef>
              <a:spcAft>
                <a:spcPts val="0"/>
              </a:spcAft>
              <a:buClr>
                <a:schemeClr val="accent6"/>
              </a:buClr>
              <a:buSzPts val="4800"/>
              <a:buNone/>
              <a:defRPr sz="4800">
                <a:solidFill>
                  <a:schemeClr val="accent6"/>
                </a:solidFill>
              </a:defRPr>
            </a:lvl4pPr>
            <a:lvl5pPr lvl="4" algn="ctr" rtl="0">
              <a:spcBef>
                <a:spcPts val="0"/>
              </a:spcBef>
              <a:spcAft>
                <a:spcPts val="0"/>
              </a:spcAft>
              <a:buClr>
                <a:schemeClr val="accent6"/>
              </a:buClr>
              <a:buSzPts val="4800"/>
              <a:buNone/>
              <a:defRPr sz="4800">
                <a:solidFill>
                  <a:schemeClr val="accent6"/>
                </a:solidFill>
              </a:defRPr>
            </a:lvl5pPr>
            <a:lvl6pPr lvl="5" algn="ctr" rtl="0">
              <a:spcBef>
                <a:spcPts val="0"/>
              </a:spcBef>
              <a:spcAft>
                <a:spcPts val="0"/>
              </a:spcAft>
              <a:buClr>
                <a:schemeClr val="accent6"/>
              </a:buClr>
              <a:buSzPts val="4800"/>
              <a:buNone/>
              <a:defRPr sz="4800">
                <a:solidFill>
                  <a:schemeClr val="accent6"/>
                </a:solidFill>
              </a:defRPr>
            </a:lvl6pPr>
            <a:lvl7pPr lvl="6" algn="ctr" rtl="0">
              <a:spcBef>
                <a:spcPts val="0"/>
              </a:spcBef>
              <a:spcAft>
                <a:spcPts val="0"/>
              </a:spcAft>
              <a:buClr>
                <a:schemeClr val="accent6"/>
              </a:buClr>
              <a:buSzPts val="4800"/>
              <a:buNone/>
              <a:defRPr sz="4800">
                <a:solidFill>
                  <a:schemeClr val="accent6"/>
                </a:solidFill>
              </a:defRPr>
            </a:lvl7pPr>
            <a:lvl8pPr lvl="7" algn="ctr" rtl="0">
              <a:spcBef>
                <a:spcPts val="0"/>
              </a:spcBef>
              <a:spcAft>
                <a:spcPts val="0"/>
              </a:spcAft>
              <a:buClr>
                <a:schemeClr val="accent6"/>
              </a:buClr>
              <a:buSzPts val="4800"/>
              <a:buNone/>
              <a:defRPr sz="4800">
                <a:solidFill>
                  <a:schemeClr val="accent6"/>
                </a:solidFill>
              </a:defRPr>
            </a:lvl8pPr>
            <a:lvl9pPr lvl="8" algn="ctr" rtl="0">
              <a:spcBef>
                <a:spcPts val="0"/>
              </a:spcBef>
              <a:spcAft>
                <a:spcPts val="0"/>
              </a:spcAft>
              <a:buClr>
                <a:schemeClr val="accent6"/>
              </a:buClr>
              <a:buSzPts val="4800"/>
              <a:buNone/>
              <a:defRPr sz="4800">
                <a:solidFill>
                  <a:schemeClr val="accent6"/>
                </a:solidFill>
              </a:defRPr>
            </a:lvl9pPr>
          </a:lstStyle>
          <a:p>
            <a:r>
              <a:t>xx%</a:t>
            </a:r>
          </a:p>
        </p:txBody>
      </p:sp>
    </p:spTree>
    <p:extLst>
      <p:ext uri="{BB962C8B-B14F-4D97-AF65-F5344CB8AC3E}">
        <p14:creationId xmlns:p14="http://schemas.microsoft.com/office/powerpoint/2010/main" val="23656853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1">
  <p:cSld name="Title and body 1">
    <p:bg>
      <p:bgPr>
        <a:solidFill>
          <a:schemeClr val="accent6"/>
        </a:solidFill>
        <a:effectLst/>
      </p:bgPr>
    </p:bg>
    <p:spTree>
      <p:nvGrpSpPr>
        <p:cNvPr id="1" name="Shape 74"/>
        <p:cNvGrpSpPr/>
        <p:nvPr/>
      </p:nvGrpSpPr>
      <p:grpSpPr>
        <a:xfrm>
          <a:off x="0" y="0"/>
          <a:ext cx="0" cy="0"/>
          <a:chOff x="0" y="0"/>
          <a:chExt cx="0" cy="0"/>
        </a:xfrm>
      </p:grpSpPr>
      <p:sp>
        <p:nvSpPr>
          <p:cNvPr id="75" name="Google Shape;75;p14"/>
          <p:cNvSpPr/>
          <p:nvPr/>
        </p:nvSpPr>
        <p:spPr>
          <a:xfrm rot="1083411">
            <a:off x="6401873" y="-93644"/>
            <a:ext cx="4868376" cy="5330764"/>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4"/>
          <p:cNvSpPr/>
          <p:nvPr/>
        </p:nvSpPr>
        <p:spPr>
          <a:xfrm>
            <a:off x="-230075" y="-93625"/>
            <a:ext cx="4868336" cy="5330720"/>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4"/>
          <p:cNvSpPr txBox="1">
            <a:spLocks noGrp="1"/>
          </p:cNvSpPr>
          <p:nvPr>
            <p:ph type="body" idx="1"/>
          </p:nvPr>
        </p:nvSpPr>
        <p:spPr>
          <a:xfrm>
            <a:off x="778200" y="1204575"/>
            <a:ext cx="7654800" cy="33993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rgbClr val="434343"/>
              </a:buClr>
              <a:buSzPts val="1200"/>
              <a:buFont typeface="Livvic"/>
              <a:buAutoNum type="arabicPeriod"/>
              <a:defRPr sz="1200"/>
            </a:lvl1pPr>
            <a:lvl2pPr marL="914400" lvl="1" indent="-304800" rtl="0">
              <a:spcBef>
                <a:spcPts val="1600"/>
              </a:spcBef>
              <a:spcAft>
                <a:spcPts val="0"/>
              </a:spcAft>
              <a:buClr>
                <a:srgbClr val="434343"/>
              </a:buClr>
              <a:buSzPts val="1200"/>
              <a:buFont typeface="Roboto Condensed Light"/>
              <a:buAutoNum type="alphaLcPeriod"/>
              <a:defRPr/>
            </a:lvl2pPr>
            <a:lvl3pPr marL="1371600" lvl="2" indent="-304800" rtl="0">
              <a:spcBef>
                <a:spcPts val="1600"/>
              </a:spcBef>
              <a:spcAft>
                <a:spcPts val="0"/>
              </a:spcAft>
              <a:buClr>
                <a:srgbClr val="434343"/>
              </a:buClr>
              <a:buSzPts val="1200"/>
              <a:buFont typeface="Roboto Condensed Light"/>
              <a:buAutoNum type="romanLcPeriod"/>
              <a:defRPr/>
            </a:lvl3pPr>
            <a:lvl4pPr marL="1828800" lvl="3" indent="-304800" rtl="0">
              <a:spcBef>
                <a:spcPts val="1600"/>
              </a:spcBef>
              <a:spcAft>
                <a:spcPts val="0"/>
              </a:spcAft>
              <a:buClr>
                <a:srgbClr val="434343"/>
              </a:buClr>
              <a:buSzPts val="1200"/>
              <a:buFont typeface="Roboto Condensed Light"/>
              <a:buAutoNum type="arabicPeriod"/>
              <a:defRPr/>
            </a:lvl4pPr>
            <a:lvl5pPr marL="2286000" lvl="4" indent="-304800" rtl="0">
              <a:spcBef>
                <a:spcPts val="1600"/>
              </a:spcBef>
              <a:spcAft>
                <a:spcPts val="0"/>
              </a:spcAft>
              <a:buClr>
                <a:srgbClr val="434343"/>
              </a:buClr>
              <a:buSzPts val="1200"/>
              <a:buFont typeface="Roboto Condensed Light"/>
              <a:buAutoNum type="alphaLcPeriod"/>
              <a:defRPr/>
            </a:lvl5pPr>
            <a:lvl6pPr marL="2743200" lvl="5" indent="-304800" rtl="0">
              <a:spcBef>
                <a:spcPts val="1600"/>
              </a:spcBef>
              <a:spcAft>
                <a:spcPts val="0"/>
              </a:spcAft>
              <a:buClr>
                <a:srgbClr val="434343"/>
              </a:buClr>
              <a:buSzPts val="1200"/>
              <a:buFont typeface="Roboto Condensed Light"/>
              <a:buAutoNum type="romanLcPeriod"/>
              <a:defRPr/>
            </a:lvl6pPr>
            <a:lvl7pPr marL="3200400" lvl="6" indent="-304800" rtl="0">
              <a:spcBef>
                <a:spcPts val="1600"/>
              </a:spcBef>
              <a:spcAft>
                <a:spcPts val="0"/>
              </a:spcAft>
              <a:buClr>
                <a:srgbClr val="434343"/>
              </a:buClr>
              <a:buSzPts val="1200"/>
              <a:buFont typeface="Roboto Condensed Light"/>
              <a:buAutoNum type="arabicPeriod"/>
              <a:defRPr/>
            </a:lvl7pPr>
            <a:lvl8pPr marL="3657600" lvl="7" indent="-304800" rtl="0">
              <a:spcBef>
                <a:spcPts val="1600"/>
              </a:spcBef>
              <a:spcAft>
                <a:spcPts val="0"/>
              </a:spcAft>
              <a:buClr>
                <a:srgbClr val="434343"/>
              </a:buClr>
              <a:buSzPts val="1200"/>
              <a:buFont typeface="Roboto Condensed Light"/>
              <a:buAutoNum type="alphaLcPeriod"/>
              <a:defRPr/>
            </a:lvl8pPr>
            <a:lvl9pPr marL="4114800" lvl="8" indent="-304800" rtl="0">
              <a:spcBef>
                <a:spcPts val="1600"/>
              </a:spcBef>
              <a:spcAft>
                <a:spcPts val="1600"/>
              </a:spcAft>
              <a:buClr>
                <a:srgbClr val="434343"/>
              </a:buClr>
              <a:buSzPts val="1200"/>
              <a:buFont typeface="Roboto Condensed Light"/>
              <a:buAutoNum type="romanLcPeriod"/>
              <a:defRPr/>
            </a:lvl9pPr>
          </a:lstStyle>
          <a:p>
            <a:endParaRPr/>
          </a:p>
        </p:txBody>
      </p:sp>
      <p:sp>
        <p:nvSpPr>
          <p:cNvPr id="78" name="Google Shape;78;p14"/>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9113995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 Two columns">
  <p:cSld name="Title + Two columns">
    <p:bg>
      <p:bgPr>
        <a:solidFill>
          <a:schemeClr val="accent2"/>
        </a:solidFill>
        <a:effectLst/>
      </p:bgPr>
    </p:bg>
    <p:spTree>
      <p:nvGrpSpPr>
        <p:cNvPr id="1" name="Shape 83"/>
        <p:cNvGrpSpPr/>
        <p:nvPr/>
      </p:nvGrpSpPr>
      <p:grpSpPr>
        <a:xfrm>
          <a:off x="0" y="0"/>
          <a:ext cx="0" cy="0"/>
          <a:chOff x="0" y="0"/>
          <a:chExt cx="0" cy="0"/>
        </a:xfrm>
      </p:grpSpPr>
      <p:grpSp>
        <p:nvGrpSpPr>
          <p:cNvPr id="84" name="Google Shape;84;p16"/>
          <p:cNvGrpSpPr/>
          <p:nvPr/>
        </p:nvGrpSpPr>
        <p:grpSpPr>
          <a:xfrm>
            <a:off x="773312" y="-2312529"/>
            <a:ext cx="10859534" cy="10453381"/>
            <a:chOff x="773312" y="-2312529"/>
            <a:chExt cx="10859534" cy="10453381"/>
          </a:xfrm>
        </p:grpSpPr>
        <p:sp>
          <p:nvSpPr>
            <p:cNvPr id="85" name="Google Shape;85;p16"/>
            <p:cNvSpPr/>
            <p:nvPr/>
          </p:nvSpPr>
          <p:spPr>
            <a:xfrm rot="-4051008">
              <a:off x="2312019" y="-1351870"/>
              <a:ext cx="7782120" cy="8532062"/>
            </a:xfrm>
            <a:custGeom>
              <a:avLst/>
              <a:gdLst/>
              <a:ahLst/>
              <a:cxnLst/>
              <a:rect l="l" t="t" r="r" b="b"/>
              <a:pathLst>
                <a:path w="92905" h="101858" extrusionOk="0">
                  <a:moveTo>
                    <a:pt x="89371" y="1"/>
                  </a:moveTo>
                  <a:cubicBezTo>
                    <a:pt x="88352" y="1"/>
                    <a:pt x="87320" y="555"/>
                    <a:pt x="86596" y="1943"/>
                  </a:cubicBezTo>
                  <a:cubicBezTo>
                    <a:pt x="84603" y="5762"/>
                    <a:pt x="81782" y="6093"/>
                    <a:pt x="78959" y="7256"/>
                  </a:cubicBezTo>
                  <a:cubicBezTo>
                    <a:pt x="76136" y="8419"/>
                    <a:pt x="75804" y="10079"/>
                    <a:pt x="75140" y="11420"/>
                  </a:cubicBezTo>
                  <a:cubicBezTo>
                    <a:pt x="74699" y="12309"/>
                    <a:pt x="73891" y="13184"/>
                    <a:pt x="72181" y="13184"/>
                  </a:cubicBezTo>
                  <a:cubicBezTo>
                    <a:pt x="71318" y="13184"/>
                    <a:pt x="70224" y="12961"/>
                    <a:pt x="68831" y="12404"/>
                  </a:cubicBezTo>
                  <a:cubicBezTo>
                    <a:pt x="67230" y="11763"/>
                    <a:pt x="65703" y="11419"/>
                    <a:pt x="64202" y="11419"/>
                  </a:cubicBezTo>
                  <a:cubicBezTo>
                    <a:pt x="61813" y="11419"/>
                    <a:pt x="59490" y="12292"/>
                    <a:pt x="57043" y="14230"/>
                  </a:cubicBezTo>
                  <a:cubicBezTo>
                    <a:pt x="53057" y="17384"/>
                    <a:pt x="56710" y="20871"/>
                    <a:pt x="51730" y="21203"/>
                  </a:cubicBezTo>
                  <a:cubicBezTo>
                    <a:pt x="46749" y="21536"/>
                    <a:pt x="45254" y="21868"/>
                    <a:pt x="45254" y="21868"/>
                  </a:cubicBezTo>
                  <a:cubicBezTo>
                    <a:pt x="39278" y="22365"/>
                    <a:pt x="41105" y="26848"/>
                    <a:pt x="41270" y="30169"/>
                  </a:cubicBezTo>
                  <a:cubicBezTo>
                    <a:pt x="41436" y="33489"/>
                    <a:pt x="35791" y="33323"/>
                    <a:pt x="33633" y="33988"/>
                  </a:cubicBezTo>
                  <a:cubicBezTo>
                    <a:pt x="31475" y="34652"/>
                    <a:pt x="32969" y="36644"/>
                    <a:pt x="31475" y="37142"/>
                  </a:cubicBezTo>
                  <a:cubicBezTo>
                    <a:pt x="29980" y="37640"/>
                    <a:pt x="28984" y="38304"/>
                    <a:pt x="27821" y="38969"/>
                  </a:cubicBezTo>
                  <a:cubicBezTo>
                    <a:pt x="26659" y="39633"/>
                    <a:pt x="23505" y="38969"/>
                    <a:pt x="21679" y="41542"/>
                  </a:cubicBezTo>
                  <a:cubicBezTo>
                    <a:pt x="19852" y="44115"/>
                    <a:pt x="21346" y="46605"/>
                    <a:pt x="22176" y="48017"/>
                  </a:cubicBezTo>
                  <a:cubicBezTo>
                    <a:pt x="22945" y="49323"/>
                    <a:pt x="26838" y="51125"/>
                    <a:pt x="24789" y="51125"/>
                  </a:cubicBezTo>
                  <a:cubicBezTo>
                    <a:pt x="24623" y="51125"/>
                    <a:pt x="24418" y="51113"/>
                    <a:pt x="24169" y="51088"/>
                  </a:cubicBezTo>
                  <a:cubicBezTo>
                    <a:pt x="24046" y="51076"/>
                    <a:pt x="23927" y="51070"/>
                    <a:pt x="23810" y="51070"/>
                  </a:cubicBezTo>
                  <a:cubicBezTo>
                    <a:pt x="20788" y="51070"/>
                    <a:pt x="20018" y="55073"/>
                    <a:pt x="20018" y="55073"/>
                  </a:cubicBezTo>
                  <a:cubicBezTo>
                    <a:pt x="19841" y="55029"/>
                    <a:pt x="19684" y="55008"/>
                    <a:pt x="19544" y="55008"/>
                  </a:cubicBezTo>
                  <a:cubicBezTo>
                    <a:pt x="18113" y="55008"/>
                    <a:pt x="18552" y="57183"/>
                    <a:pt x="18855" y="58394"/>
                  </a:cubicBezTo>
                  <a:cubicBezTo>
                    <a:pt x="19188" y="59721"/>
                    <a:pt x="16198" y="60385"/>
                    <a:pt x="12474" y="63208"/>
                  </a:cubicBezTo>
                  <a:cubicBezTo>
                    <a:pt x="8749" y="66031"/>
                    <a:pt x="10069" y="69105"/>
                    <a:pt x="11965" y="71309"/>
                  </a:cubicBezTo>
                  <a:cubicBezTo>
                    <a:pt x="13861" y="73514"/>
                    <a:pt x="8963" y="74967"/>
                    <a:pt x="4482" y="78702"/>
                  </a:cubicBezTo>
                  <a:cubicBezTo>
                    <a:pt x="1" y="82435"/>
                    <a:pt x="11716" y="93072"/>
                    <a:pt x="11716" y="93072"/>
                  </a:cubicBezTo>
                  <a:cubicBezTo>
                    <a:pt x="13421" y="100139"/>
                    <a:pt x="33124" y="101857"/>
                    <a:pt x="51890" y="101857"/>
                  </a:cubicBezTo>
                  <a:cubicBezTo>
                    <a:pt x="69664" y="101857"/>
                    <a:pt x="86596" y="100315"/>
                    <a:pt x="86596" y="100315"/>
                  </a:cubicBezTo>
                  <a:cubicBezTo>
                    <a:pt x="86596" y="100315"/>
                    <a:pt x="92905" y="6591"/>
                    <a:pt x="92905" y="3603"/>
                  </a:cubicBezTo>
                  <a:cubicBezTo>
                    <a:pt x="92905" y="1701"/>
                    <a:pt x="91156" y="1"/>
                    <a:pt x="893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6"/>
            <p:cNvSpPr/>
            <p:nvPr/>
          </p:nvSpPr>
          <p:spPr>
            <a:xfrm>
              <a:off x="8086100" y="-124375"/>
              <a:ext cx="1121400" cy="7200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 name="Google Shape;87;p16"/>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88" name="Google Shape;88;p16"/>
          <p:cNvSpPr txBox="1">
            <a:spLocks noGrp="1"/>
          </p:cNvSpPr>
          <p:nvPr>
            <p:ph type="title" idx="2"/>
          </p:nvPr>
        </p:nvSpPr>
        <p:spPr>
          <a:xfrm>
            <a:off x="1193150" y="2050225"/>
            <a:ext cx="26868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2400"/>
              <a:buNone/>
              <a:defRPr sz="2400">
                <a:solidFill>
                  <a:schemeClr val="accent6"/>
                </a:solidFill>
              </a:defRPr>
            </a:lvl1pPr>
            <a:lvl2pPr lvl="1" algn="ctr" rtl="0">
              <a:spcBef>
                <a:spcPts val="0"/>
              </a:spcBef>
              <a:spcAft>
                <a:spcPts val="0"/>
              </a:spcAft>
              <a:buClr>
                <a:schemeClr val="accent6"/>
              </a:buClr>
              <a:buSzPts val="2400"/>
              <a:buNone/>
              <a:defRPr sz="2400">
                <a:solidFill>
                  <a:schemeClr val="accent6"/>
                </a:solidFill>
              </a:defRPr>
            </a:lvl2pPr>
            <a:lvl3pPr lvl="2" algn="ctr" rtl="0">
              <a:spcBef>
                <a:spcPts val="0"/>
              </a:spcBef>
              <a:spcAft>
                <a:spcPts val="0"/>
              </a:spcAft>
              <a:buClr>
                <a:schemeClr val="accent6"/>
              </a:buClr>
              <a:buSzPts val="2400"/>
              <a:buNone/>
              <a:defRPr sz="2400">
                <a:solidFill>
                  <a:schemeClr val="accent6"/>
                </a:solidFill>
              </a:defRPr>
            </a:lvl3pPr>
            <a:lvl4pPr lvl="3" algn="ctr" rtl="0">
              <a:spcBef>
                <a:spcPts val="0"/>
              </a:spcBef>
              <a:spcAft>
                <a:spcPts val="0"/>
              </a:spcAft>
              <a:buClr>
                <a:schemeClr val="accent6"/>
              </a:buClr>
              <a:buSzPts val="2400"/>
              <a:buNone/>
              <a:defRPr sz="2400">
                <a:solidFill>
                  <a:schemeClr val="accent6"/>
                </a:solidFill>
              </a:defRPr>
            </a:lvl4pPr>
            <a:lvl5pPr lvl="4" algn="ctr" rtl="0">
              <a:spcBef>
                <a:spcPts val="0"/>
              </a:spcBef>
              <a:spcAft>
                <a:spcPts val="0"/>
              </a:spcAft>
              <a:buClr>
                <a:schemeClr val="accent6"/>
              </a:buClr>
              <a:buSzPts val="2400"/>
              <a:buNone/>
              <a:defRPr sz="2400">
                <a:solidFill>
                  <a:schemeClr val="accent6"/>
                </a:solidFill>
              </a:defRPr>
            </a:lvl5pPr>
            <a:lvl6pPr lvl="5" algn="ctr" rtl="0">
              <a:spcBef>
                <a:spcPts val="0"/>
              </a:spcBef>
              <a:spcAft>
                <a:spcPts val="0"/>
              </a:spcAft>
              <a:buClr>
                <a:schemeClr val="accent6"/>
              </a:buClr>
              <a:buSzPts val="2400"/>
              <a:buNone/>
              <a:defRPr sz="2400">
                <a:solidFill>
                  <a:schemeClr val="accent6"/>
                </a:solidFill>
              </a:defRPr>
            </a:lvl6pPr>
            <a:lvl7pPr lvl="6" algn="ctr" rtl="0">
              <a:spcBef>
                <a:spcPts val="0"/>
              </a:spcBef>
              <a:spcAft>
                <a:spcPts val="0"/>
              </a:spcAft>
              <a:buClr>
                <a:schemeClr val="accent6"/>
              </a:buClr>
              <a:buSzPts val="2400"/>
              <a:buNone/>
              <a:defRPr sz="2400">
                <a:solidFill>
                  <a:schemeClr val="accent6"/>
                </a:solidFill>
              </a:defRPr>
            </a:lvl7pPr>
            <a:lvl8pPr lvl="7" algn="ctr" rtl="0">
              <a:spcBef>
                <a:spcPts val="0"/>
              </a:spcBef>
              <a:spcAft>
                <a:spcPts val="0"/>
              </a:spcAft>
              <a:buClr>
                <a:schemeClr val="accent6"/>
              </a:buClr>
              <a:buSzPts val="2400"/>
              <a:buNone/>
              <a:defRPr sz="2400">
                <a:solidFill>
                  <a:schemeClr val="accent6"/>
                </a:solidFill>
              </a:defRPr>
            </a:lvl8pPr>
            <a:lvl9pPr lvl="8" algn="ctr" rtl="0">
              <a:spcBef>
                <a:spcPts val="0"/>
              </a:spcBef>
              <a:spcAft>
                <a:spcPts val="0"/>
              </a:spcAft>
              <a:buClr>
                <a:schemeClr val="accent6"/>
              </a:buClr>
              <a:buSzPts val="2400"/>
              <a:buNone/>
              <a:defRPr sz="2400">
                <a:solidFill>
                  <a:schemeClr val="accent6"/>
                </a:solidFill>
              </a:defRPr>
            </a:lvl9pPr>
          </a:lstStyle>
          <a:p>
            <a:endParaRPr/>
          </a:p>
        </p:txBody>
      </p:sp>
      <p:sp>
        <p:nvSpPr>
          <p:cNvPr id="89" name="Google Shape;89;p16"/>
          <p:cNvSpPr txBox="1">
            <a:spLocks noGrp="1"/>
          </p:cNvSpPr>
          <p:nvPr>
            <p:ph type="subTitle" idx="1"/>
          </p:nvPr>
        </p:nvSpPr>
        <p:spPr>
          <a:xfrm>
            <a:off x="1193150" y="2640750"/>
            <a:ext cx="2686800" cy="1306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6"/>
              </a:buClr>
              <a:buSzPts val="1800"/>
              <a:buNone/>
              <a:defRPr>
                <a:solidFill>
                  <a:schemeClr val="accent6"/>
                </a:solidFill>
              </a:defRPr>
            </a:lvl1pPr>
            <a:lvl2pPr lvl="1" algn="ctr" rtl="0">
              <a:lnSpc>
                <a:spcPct val="100000"/>
              </a:lnSpc>
              <a:spcBef>
                <a:spcPts val="0"/>
              </a:spcBef>
              <a:spcAft>
                <a:spcPts val="0"/>
              </a:spcAft>
              <a:buClr>
                <a:schemeClr val="accent6"/>
              </a:buClr>
              <a:buSzPts val="2100"/>
              <a:buNone/>
              <a:defRPr sz="2100">
                <a:solidFill>
                  <a:schemeClr val="accent6"/>
                </a:solidFill>
              </a:defRPr>
            </a:lvl2pPr>
            <a:lvl3pPr lvl="2" algn="ctr" rtl="0">
              <a:lnSpc>
                <a:spcPct val="100000"/>
              </a:lnSpc>
              <a:spcBef>
                <a:spcPts val="0"/>
              </a:spcBef>
              <a:spcAft>
                <a:spcPts val="0"/>
              </a:spcAft>
              <a:buClr>
                <a:schemeClr val="accent6"/>
              </a:buClr>
              <a:buSzPts val="2100"/>
              <a:buNone/>
              <a:defRPr sz="2100">
                <a:solidFill>
                  <a:schemeClr val="accent6"/>
                </a:solidFill>
              </a:defRPr>
            </a:lvl3pPr>
            <a:lvl4pPr lvl="3" algn="ctr" rtl="0">
              <a:lnSpc>
                <a:spcPct val="100000"/>
              </a:lnSpc>
              <a:spcBef>
                <a:spcPts val="0"/>
              </a:spcBef>
              <a:spcAft>
                <a:spcPts val="0"/>
              </a:spcAft>
              <a:buClr>
                <a:schemeClr val="accent6"/>
              </a:buClr>
              <a:buSzPts val="2100"/>
              <a:buNone/>
              <a:defRPr sz="2100">
                <a:solidFill>
                  <a:schemeClr val="accent6"/>
                </a:solidFill>
              </a:defRPr>
            </a:lvl4pPr>
            <a:lvl5pPr lvl="4" algn="ctr" rtl="0">
              <a:lnSpc>
                <a:spcPct val="100000"/>
              </a:lnSpc>
              <a:spcBef>
                <a:spcPts val="0"/>
              </a:spcBef>
              <a:spcAft>
                <a:spcPts val="0"/>
              </a:spcAft>
              <a:buClr>
                <a:schemeClr val="accent6"/>
              </a:buClr>
              <a:buSzPts val="2100"/>
              <a:buNone/>
              <a:defRPr sz="2100">
                <a:solidFill>
                  <a:schemeClr val="accent6"/>
                </a:solidFill>
              </a:defRPr>
            </a:lvl5pPr>
            <a:lvl6pPr lvl="5" algn="ctr" rtl="0">
              <a:lnSpc>
                <a:spcPct val="100000"/>
              </a:lnSpc>
              <a:spcBef>
                <a:spcPts val="0"/>
              </a:spcBef>
              <a:spcAft>
                <a:spcPts val="0"/>
              </a:spcAft>
              <a:buClr>
                <a:schemeClr val="accent6"/>
              </a:buClr>
              <a:buSzPts val="2100"/>
              <a:buNone/>
              <a:defRPr sz="2100">
                <a:solidFill>
                  <a:schemeClr val="accent6"/>
                </a:solidFill>
              </a:defRPr>
            </a:lvl6pPr>
            <a:lvl7pPr lvl="6" algn="ctr" rtl="0">
              <a:lnSpc>
                <a:spcPct val="100000"/>
              </a:lnSpc>
              <a:spcBef>
                <a:spcPts val="0"/>
              </a:spcBef>
              <a:spcAft>
                <a:spcPts val="0"/>
              </a:spcAft>
              <a:buClr>
                <a:schemeClr val="accent6"/>
              </a:buClr>
              <a:buSzPts val="2100"/>
              <a:buNone/>
              <a:defRPr sz="2100">
                <a:solidFill>
                  <a:schemeClr val="accent6"/>
                </a:solidFill>
              </a:defRPr>
            </a:lvl7pPr>
            <a:lvl8pPr lvl="7" algn="ctr" rtl="0">
              <a:lnSpc>
                <a:spcPct val="100000"/>
              </a:lnSpc>
              <a:spcBef>
                <a:spcPts val="0"/>
              </a:spcBef>
              <a:spcAft>
                <a:spcPts val="0"/>
              </a:spcAft>
              <a:buClr>
                <a:schemeClr val="accent6"/>
              </a:buClr>
              <a:buSzPts val="2100"/>
              <a:buNone/>
              <a:defRPr sz="2100">
                <a:solidFill>
                  <a:schemeClr val="accent6"/>
                </a:solidFill>
              </a:defRPr>
            </a:lvl8pPr>
            <a:lvl9pPr lvl="8" algn="ctr" rtl="0">
              <a:lnSpc>
                <a:spcPct val="100000"/>
              </a:lnSpc>
              <a:spcBef>
                <a:spcPts val="0"/>
              </a:spcBef>
              <a:spcAft>
                <a:spcPts val="0"/>
              </a:spcAft>
              <a:buClr>
                <a:schemeClr val="accent6"/>
              </a:buClr>
              <a:buSzPts val="2100"/>
              <a:buNone/>
              <a:defRPr sz="2100">
                <a:solidFill>
                  <a:schemeClr val="accent6"/>
                </a:solidFill>
              </a:defRPr>
            </a:lvl9pPr>
          </a:lstStyle>
          <a:p>
            <a:endParaRPr/>
          </a:p>
        </p:txBody>
      </p:sp>
      <p:sp>
        <p:nvSpPr>
          <p:cNvPr id="90" name="Google Shape;90;p16"/>
          <p:cNvSpPr txBox="1">
            <a:spLocks noGrp="1"/>
          </p:cNvSpPr>
          <p:nvPr>
            <p:ph type="title" idx="3"/>
          </p:nvPr>
        </p:nvSpPr>
        <p:spPr>
          <a:xfrm>
            <a:off x="5264050" y="2050225"/>
            <a:ext cx="26868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91" name="Google Shape;91;p16"/>
          <p:cNvSpPr txBox="1">
            <a:spLocks noGrp="1"/>
          </p:cNvSpPr>
          <p:nvPr>
            <p:ph type="subTitle" idx="4"/>
          </p:nvPr>
        </p:nvSpPr>
        <p:spPr>
          <a:xfrm>
            <a:off x="5264050" y="2640750"/>
            <a:ext cx="2686800" cy="1306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9921630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 Three columns">
  <p:cSld name="Title + Three columns">
    <p:bg>
      <p:bgPr>
        <a:solidFill>
          <a:schemeClr val="accent6"/>
        </a:solidFill>
        <a:effectLst/>
      </p:bgPr>
    </p:bg>
    <p:spTree>
      <p:nvGrpSpPr>
        <p:cNvPr id="1" name="Shape 92"/>
        <p:cNvGrpSpPr/>
        <p:nvPr/>
      </p:nvGrpSpPr>
      <p:grpSpPr>
        <a:xfrm>
          <a:off x="0" y="0"/>
          <a:ext cx="0" cy="0"/>
          <a:chOff x="0" y="0"/>
          <a:chExt cx="0" cy="0"/>
        </a:xfrm>
      </p:grpSpPr>
      <p:sp>
        <p:nvSpPr>
          <p:cNvPr id="93" name="Google Shape;93;p17"/>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94" name="Google Shape;94;p17"/>
          <p:cNvSpPr txBox="1">
            <a:spLocks noGrp="1"/>
          </p:cNvSpPr>
          <p:nvPr>
            <p:ph type="title" idx="2"/>
          </p:nvPr>
        </p:nvSpPr>
        <p:spPr>
          <a:xfrm>
            <a:off x="3419850" y="2611200"/>
            <a:ext cx="23043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95" name="Google Shape;95;p17"/>
          <p:cNvSpPr txBox="1">
            <a:spLocks noGrp="1"/>
          </p:cNvSpPr>
          <p:nvPr>
            <p:ph type="subTitle" idx="1"/>
          </p:nvPr>
        </p:nvSpPr>
        <p:spPr>
          <a:xfrm>
            <a:off x="3419851" y="3201725"/>
            <a:ext cx="2304300" cy="717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96" name="Google Shape;96;p17"/>
          <p:cNvSpPr txBox="1">
            <a:spLocks noGrp="1"/>
          </p:cNvSpPr>
          <p:nvPr>
            <p:ph type="title" idx="3"/>
          </p:nvPr>
        </p:nvSpPr>
        <p:spPr>
          <a:xfrm>
            <a:off x="6012237" y="2611200"/>
            <a:ext cx="23043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97" name="Google Shape;97;p17"/>
          <p:cNvSpPr txBox="1">
            <a:spLocks noGrp="1"/>
          </p:cNvSpPr>
          <p:nvPr>
            <p:ph type="subTitle" idx="4"/>
          </p:nvPr>
        </p:nvSpPr>
        <p:spPr>
          <a:xfrm>
            <a:off x="6012227" y="3201725"/>
            <a:ext cx="2304300" cy="717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98" name="Google Shape;98;p17"/>
          <p:cNvSpPr txBox="1">
            <a:spLocks noGrp="1"/>
          </p:cNvSpPr>
          <p:nvPr>
            <p:ph type="title" idx="5"/>
          </p:nvPr>
        </p:nvSpPr>
        <p:spPr>
          <a:xfrm>
            <a:off x="827463" y="2611200"/>
            <a:ext cx="23043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99" name="Google Shape;99;p17"/>
          <p:cNvSpPr txBox="1">
            <a:spLocks noGrp="1"/>
          </p:cNvSpPr>
          <p:nvPr>
            <p:ph type="subTitle" idx="6"/>
          </p:nvPr>
        </p:nvSpPr>
        <p:spPr>
          <a:xfrm>
            <a:off x="827475" y="3201725"/>
            <a:ext cx="2304300" cy="717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12699330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ig title">
  <p:cSld name="Big title">
    <p:bg>
      <p:bgPr>
        <a:solidFill>
          <a:schemeClr val="accent3"/>
        </a:solidFill>
        <a:effectLst/>
      </p:bgPr>
    </p:bg>
    <p:spTree>
      <p:nvGrpSpPr>
        <p:cNvPr id="1" name="Shape 100"/>
        <p:cNvGrpSpPr/>
        <p:nvPr/>
      </p:nvGrpSpPr>
      <p:grpSpPr>
        <a:xfrm>
          <a:off x="0" y="0"/>
          <a:ext cx="0" cy="0"/>
          <a:chOff x="0" y="0"/>
          <a:chExt cx="0" cy="0"/>
        </a:xfrm>
      </p:grpSpPr>
      <p:sp>
        <p:nvSpPr>
          <p:cNvPr id="101" name="Google Shape;101;p18"/>
          <p:cNvSpPr/>
          <p:nvPr/>
        </p:nvSpPr>
        <p:spPr>
          <a:xfrm>
            <a:off x="-79836" y="1654496"/>
            <a:ext cx="3948558" cy="4002078"/>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rgbClr val="FAD2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8"/>
          <p:cNvSpPr/>
          <p:nvPr/>
        </p:nvSpPr>
        <p:spPr>
          <a:xfrm>
            <a:off x="4934200" y="-93612"/>
            <a:ext cx="4868336" cy="5330720"/>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8"/>
          <p:cNvSpPr txBox="1">
            <a:spLocks noGrp="1"/>
          </p:cNvSpPr>
          <p:nvPr>
            <p:ph type="title"/>
          </p:nvPr>
        </p:nvSpPr>
        <p:spPr>
          <a:xfrm>
            <a:off x="1797600" y="1654500"/>
            <a:ext cx="5548800" cy="18345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chemeClr val="accent6"/>
              </a:buClr>
              <a:buSzPts val="7200"/>
              <a:buNone/>
              <a:defRPr sz="7200">
                <a:solidFill>
                  <a:schemeClr val="accent6"/>
                </a:solidFill>
              </a:defRPr>
            </a:lvl1pPr>
            <a:lvl2pPr lvl="1" algn="ctr" rtl="0">
              <a:lnSpc>
                <a:spcPct val="80000"/>
              </a:lnSpc>
              <a:spcBef>
                <a:spcPts val="0"/>
              </a:spcBef>
              <a:spcAft>
                <a:spcPts val="0"/>
              </a:spcAft>
              <a:buClr>
                <a:schemeClr val="accent6"/>
              </a:buClr>
              <a:buSzPts val="7200"/>
              <a:buNone/>
              <a:defRPr sz="7200">
                <a:solidFill>
                  <a:schemeClr val="accent6"/>
                </a:solidFill>
              </a:defRPr>
            </a:lvl2pPr>
            <a:lvl3pPr lvl="2" algn="ctr" rtl="0">
              <a:lnSpc>
                <a:spcPct val="80000"/>
              </a:lnSpc>
              <a:spcBef>
                <a:spcPts val="0"/>
              </a:spcBef>
              <a:spcAft>
                <a:spcPts val="0"/>
              </a:spcAft>
              <a:buClr>
                <a:schemeClr val="accent6"/>
              </a:buClr>
              <a:buSzPts val="7200"/>
              <a:buNone/>
              <a:defRPr sz="7200">
                <a:solidFill>
                  <a:schemeClr val="accent6"/>
                </a:solidFill>
              </a:defRPr>
            </a:lvl3pPr>
            <a:lvl4pPr lvl="3" algn="ctr" rtl="0">
              <a:lnSpc>
                <a:spcPct val="80000"/>
              </a:lnSpc>
              <a:spcBef>
                <a:spcPts val="0"/>
              </a:spcBef>
              <a:spcAft>
                <a:spcPts val="0"/>
              </a:spcAft>
              <a:buClr>
                <a:schemeClr val="accent6"/>
              </a:buClr>
              <a:buSzPts val="7200"/>
              <a:buNone/>
              <a:defRPr sz="7200">
                <a:solidFill>
                  <a:schemeClr val="accent6"/>
                </a:solidFill>
              </a:defRPr>
            </a:lvl4pPr>
            <a:lvl5pPr lvl="4" algn="ctr" rtl="0">
              <a:lnSpc>
                <a:spcPct val="80000"/>
              </a:lnSpc>
              <a:spcBef>
                <a:spcPts val="0"/>
              </a:spcBef>
              <a:spcAft>
                <a:spcPts val="0"/>
              </a:spcAft>
              <a:buClr>
                <a:schemeClr val="accent6"/>
              </a:buClr>
              <a:buSzPts val="7200"/>
              <a:buNone/>
              <a:defRPr sz="7200">
                <a:solidFill>
                  <a:schemeClr val="accent6"/>
                </a:solidFill>
              </a:defRPr>
            </a:lvl5pPr>
            <a:lvl6pPr lvl="5" algn="ctr" rtl="0">
              <a:lnSpc>
                <a:spcPct val="80000"/>
              </a:lnSpc>
              <a:spcBef>
                <a:spcPts val="0"/>
              </a:spcBef>
              <a:spcAft>
                <a:spcPts val="0"/>
              </a:spcAft>
              <a:buClr>
                <a:schemeClr val="accent6"/>
              </a:buClr>
              <a:buSzPts val="7200"/>
              <a:buNone/>
              <a:defRPr sz="7200">
                <a:solidFill>
                  <a:schemeClr val="accent6"/>
                </a:solidFill>
              </a:defRPr>
            </a:lvl6pPr>
            <a:lvl7pPr lvl="6" algn="ctr" rtl="0">
              <a:lnSpc>
                <a:spcPct val="80000"/>
              </a:lnSpc>
              <a:spcBef>
                <a:spcPts val="0"/>
              </a:spcBef>
              <a:spcAft>
                <a:spcPts val="0"/>
              </a:spcAft>
              <a:buClr>
                <a:schemeClr val="accent6"/>
              </a:buClr>
              <a:buSzPts val="7200"/>
              <a:buNone/>
              <a:defRPr sz="7200">
                <a:solidFill>
                  <a:schemeClr val="accent6"/>
                </a:solidFill>
              </a:defRPr>
            </a:lvl7pPr>
            <a:lvl8pPr lvl="7" algn="ctr" rtl="0">
              <a:lnSpc>
                <a:spcPct val="80000"/>
              </a:lnSpc>
              <a:spcBef>
                <a:spcPts val="0"/>
              </a:spcBef>
              <a:spcAft>
                <a:spcPts val="0"/>
              </a:spcAft>
              <a:buClr>
                <a:schemeClr val="accent6"/>
              </a:buClr>
              <a:buSzPts val="7200"/>
              <a:buNone/>
              <a:defRPr sz="7200">
                <a:solidFill>
                  <a:schemeClr val="accent6"/>
                </a:solidFill>
              </a:defRPr>
            </a:lvl8pPr>
            <a:lvl9pPr lvl="8" algn="ctr" rtl="0">
              <a:lnSpc>
                <a:spcPct val="80000"/>
              </a:lnSpc>
              <a:spcBef>
                <a:spcPts val="0"/>
              </a:spcBef>
              <a:spcAft>
                <a:spcPts val="0"/>
              </a:spcAft>
              <a:buClr>
                <a:schemeClr val="accent6"/>
              </a:buClr>
              <a:buSzPts val="7200"/>
              <a:buNone/>
              <a:defRPr sz="7200">
                <a:solidFill>
                  <a:schemeClr val="accent6"/>
                </a:solidFill>
              </a:defRPr>
            </a:lvl9pPr>
          </a:lstStyle>
          <a:p>
            <a:endParaRPr/>
          </a:p>
        </p:txBody>
      </p:sp>
      <p:sp>
        <p:nvSpPr>
          <p:cNvPr id="104" name="Google Shape;104;p18"/>
          <p:cNvSpPr/>
          <p:nvPr/>
        </p:nvSpPr>
        <p:spPr>
          <a:xfrm rot="142657" flipH="1">
            <a:off x="5886454" y="1711259"/>
            <a:ext cx="4026886" cy="4081468"/>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8"/>
          <p:cNvSpPr/>
          <p:nvPr/>
        </p:nvSpPr>
        <p:spPr>
          <a:xfrm rot="1223418">
            <a:off x="-2713064" y="-289319"/>
            <a:ext cx="5451181" cy="5436343"/>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33806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Percentages">
  <p:cSld name="Percentages">
    <p:bg>
      <p:bgPr>
        <a:solidFill>
          <a:schemeClr val="accent3"/>
        </a:solidFill>
        <a:effectLst/>
      </p:bgPr>
    </p:bg>
    <p:spTree>
      <p:nvGrpSpPr>
        <p:cNvPr id="1" name="Shape 106"/>
        <p:cNvGrpSpPr/>
        <p:nvPr/>
      </p:nvGrpSpPr>
      <p:grpSpPr>
        <a:xfrm>
          <a:off x="0" y="0"/>
          <a:ext cx="0" cy="0"/>
          <a:chOff x="0" y="0"/>
          <a:chExt cx="0" cy="0"/>
        </a:xfrm>
      </p:grpSpPr>
      <p:sp>
        <p:nvSpPr>
          <p:cNvPr id="107" name="Google Shape;107;p19"/>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108" name="Google Shape;108;p19"/>
          <p:cNvSpPr/>
          <p:nvPr/>
        </p:nvSpPr>
        <p:spPr>
          <a:xfrm rot="-142657">
            <a:off x="-1064571" y="1559059"/>
            <a:ext cx="4026886" cy="4081468"/>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9"/>
          <p:cNvSpPr txBox="1">
            <a:spLocks noGrp="1"/>
          </p:cNvSpPr>
          <p:nvPr>
            <p:ph type="subTitle" idx="1"/>
          </p:nvPr>
        </p:nvSpPr>
        <p:spPr>
          <a:xfrm>
            <a:off x="1171000" y="3837850"/>
            <a:ext cx="1743000" cy="66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100">
                <a:solidFill>
                  <a:schemeClr val="dk2"/>
                </a:solidFill>
              </a:defRPr>
            </a:lvl2pPr>
            <a:lvl3pPr lvl="2" algn="ctr" rtl="0">
              <a:lnSpc>
                <a:spcPct val="100000"/>
              </a:lnSpc>
              <a:spcBef>
                <a:spcPts val="0"/>
              </a:spcBef>
              <a:spcAft>
                <a:spcPts val="0"/>
              </a:spcAft>
              <a:buClr>
                <a:schemeClr val="dk2"/>
              </a:buClr>
              <a:buSzPts val="2100"/>
              <a:buNone/>
              <a:defRPr sz="2100">
                <a:solidFill>
                  <a:schemeClr val="dk2"/>
                </a:solidFill>
              </a:defRPr>
            </a:lvl3pPr>
            <a:lvl4pPr lvl="3" algn="ctr" rtl="0">
              <a:lnSpc>
                <a:spcPct val="100000"/>
              </a:lnSpc>
              <a:spcBef>
                <a:spcPts val="0"/>
              </a:spcBef>
              <a:spcAft>
                <a:spcPts val="0"/>
              </a:spcAft>
              <a:buClr>
                <a:schemeClr val="dk2"/>
              </a:buClr>
              <a:buSzPts val="2100"/>
              <a:buNone/>
              <a:defRPr sz="2100">
                <a:solidFill>
                  <a:schemeClr val="dk2"/>
                </a:solidFill>
              </a:defRPr>
            </a:lvl4pPr>
            <a:lvl5pPr lvl="4" algn="ctr" rtl="0">
              <a:lnSpc>
                <a:spcPct val="100000"/>
              </a:lnSpc>
              <a:spcBef>
                <a:spcPts val="0"/>
              </a:spcBef>
              <a:spcAft>
                <a:spcPts val="0"/>
              </a:spcAft>
              <a:buClr>
                <a:schemeClr val="dk2"/>
              </a:buClr>
              <a:buSzPts val="2100"/>
              <a:buNone/>
              <a:defRPr sz="2100">
                <a:solidFill>
                  <a:schemeClr val="dk2"/>
                </a:solidFill>
              </a:defRPr>
            </a:lvl5pPr>
            <a:lvl6pPr lvl="5" algn="ctr" rtl="0">
              <a:lnSpc>
                <a:spcPct val="100000"/>
              </a:lnSpc>
              <a:spcBef>
                <a:spcPts val="0"/>
              </a:spcBef>
              <a:spcAft>
                <a:spcPts val="0"/>
              </a:spcAft>
              <a:buClr>
                <a:schemeClr val="dk2"/>
              </a:buClr>
              <a:buSzPts val="2100"/>
              <a:buNone/>
              <a:defRPr sz="2100">
                <a:solidFill>
                  <a:schemeClr val="dk2"/>
                </a:solidFill>
              </a:defRPr>
            </a:lvl6pPr>
            <a:lvl7pPr lvl="6" algn="ctr" rtl="0">
              <a:lnSpc>
                <a:spcPct val="100000"/>
              </a:lnSpc>
              <a:spcBef>
                <a:spcPts val="0"/>
              </a:spcBef>
              <a:spcAft>
                <a:spcPts val="0"/>
              </a:spcAft>
              <a:buClr>
                <a:schemeClr val="dk2"/>
              </a:buClr>
              <a:buSzPts val="2100"/>
              <a:buNone/>
              <a:defRPr sz="2100">
                <a:solidFill>
                  <a:schemeClr val="dk2"/>
                </a:solidFill>
              </a:defRPr>
            </a:lvl7pPr>
            <a:lvl8pPr lvl="7" algn="ctr" rtl="0">
              <a:lnSpc>
                <a:spcPct val="100000"/>
              </a:lnSpc>
              <a:spcBef>
                <a:spcPts val="0"/>
              </a:spcBef>
              <a:spcAft>
                <a:spcPts val="0"/>
              </a:spcAft>
              <a:buClr>
                <a:schemeClr val="dk2"/>
              </a:buClr>
              <a:buSzPts val="2100"/>
              <a:buNone/>
              <a:defRPr sz="2100">
                <a:solidFill>
                  <a:schemeClr val="dk2"/>
                </a:solidFill>
              </a:defRPr>
            </a:lvl8pPr>
            <a:lvl9pPr lvl="8" algn="ctr" rtl="0">
              <a:lnSpc>
                <a:spcPct val="100000"/>
              </a:lnSpc>
              <a:spcBef>
                <a:spcPts val="0"/>
              </a:spcBef>
              <a:spcAft>
                <a:spcPts val="0"/>
              </a:spcAft>
              <a:buClr>
                <a:schemeClr val="dk2"/>
              </a:buClr>
              <a:buSzPts val="2100"/>
              <a:buNone/>
              <a:defRPr sz="2100">
                <a:solidFill>
                  <a:schemeClr val="dk2"/>
                </a:solidFill>
              </a:defRPr>
            </a:lvl9pPr>
          </a:lstStyle>
          <a:p>
            <a:endParaRPr/>
          </a:p>
        </p:txBody>
      </p:sp>
      <p:sp>
        <p:nvSpPr>
          <p:cNvPr id="110" name="Google Shape;110;p19"/>
          <p:cNvSpPr txBox="1">
            <a:spLocks noGrp="1"/>
          </p:cNvSpPr>
          <p:nvPr>
            <p:ph type="title" idx="2" hasCustomPrompt="1"/>
          </p:nvPr>
        </p:nvSpPr>
        <p:spPr>
          <a:xfrm>
            <a:off x="1267300" y="2970050"/>
            <a:ext cx="1550400" cy="6663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accent6"/>
              </a:buClr>
              <a:buSzPts val="3000"/>
              <a:buNone/>
              <a:defRPr sz="3000">
                <a:solidFill>
                  <a:schemeClr val="accent6"/>
                </a:solidFill>
              </a:defRPr>
            </a:lvl1pPr>
            <a:lvl2pPr lvl="1" algn="ctr" rtl="0">
              <a:spcBef>
                <a:spcPts val="0"/>
              </a:spcBef>
              <a:spcAft>
                <a:spcPts val="0"/>
              </a:spcAft>
              <a:buClr>
                <a:schemeClr val="accent6"/>
              </a:buClr>
              <a:buSzPts val="5000"/>
              <a:buNone/>
              <a:defRPr sz="5000">
                <a:solidFill>
                  <a:schemeClr val="accent6"/>
                </a:solidFill>
              </a:defRPr>
            </a:lvl2pPr>
            <a:lvl3pPr lvl="2" algn="ctr" rtl="0">
              <a:spcBef>
                <a:spcPts val="0"/>
              </a:spcBef>
              <a:spcAft>
                <a:spcPts val="0"/>
              </a:spcAft>
              <a:buClr>
                <a:schemeClr val="accent6"/>
              </a:buClr>
              <a:buSzPts val="5000"/>
              <a:buNone/>
              <a:defRPr sz="5000">
                <a:solidFill>
                  <a:schemeClr val="accent6"/>
                </a:solidFill>
              </a:defRPr>
            </a:lvl3pPr>
            <a:lvl4pPr lvl="3" algn="ctr" rtl="0">
              <a:spcBef>
                <a:spcPts val="0"/>
              </a:spcBef>
              <a:spcAft>
                <a:spcPts val="0"/>
              </a:spcAft>
              <a:buClr>
                <a:schemeClr val="accent6"/>
              </a:buClr>
              <a:buSzPts val="5000"/>
              <a:buNone/>
              <a:defRPr sz="5000">
                <a:solidFill>
                  <a:schemeClr val="accent6"/>
                </a:solidFill>
              </a:defRPr>
            </a:lvl4pPr>
            <a:lvl5pPr lvl="4" algn="ctr" rtl="0">
              <a:spcBef>
                <a:spcPts val="0"/>
              </a:spcBef>
              <a:spcAft>
                <a:spcPts val="0"/>
              </a:spcAft>
              <a:buClr>
                <a:schemeClr val="accent6"/>
              </a:buClr>
              <a:buSzPts val="5000"/>
              <a:buNone/>
              <a:defRPr sz="5000">
                <a:solidFill>
                  <a:schemeClr val="accent6"/>
                </a:solidFill>
              </a:defRPr>
            </a:lvl5pPr>
            <a:lvl6pPr lvl="5" algn="ctr" rtl="0">
              <a:spcBef>
                <a:spcPts val="0"/>
              </a:spcBef>
              <a:spcAft>
                <a:spcPts val="0"/>
              </a:spcAft>
              <a:buClr>
                <a:schemeClr val="accent6"/>
              </a:buClr>
              <a:buSzPts val="5000"/>
              <a:buNone/>
              <a:defRPr sz="5000">
                <a:solidFill>
                  <a:schemeClr val="accent6"/>
                </a:solidFill>
              </a:defRPr>
            </a:lvl6pPr>
            <a:lvl7pPr lvl="6" algn="ctr" rtl="0">
              <a:spcBef>
                <a:spcPts val="0"/>
              </a:spcBef>
              <a:spcAft>
                <a:spcPts val="0"/>
              </a:spcAft>
              <a:buClr>
                <a:schemeClr val="accent6"/>
              </a:buClr>
              <a:buSzPts val="5000"/>
              <a:buNone/>
              <a:defRPr sz="5000">
                <a:solidFill>
                  <a:schemeClr val="accent6"/>
                </a:solidFill>
              </a:defRPr>
            </a:lvl7pPr>
            <a:lvl8pPr lvl="7" algn="ctr" rtl="0">
              <a:spcBef>
                <a:spcPts val="0"/>
              </a:spcBef>
              <a:spcAft>
                <a:spcPts val="0"/>
              </a:spcAft>
              <a:buClr>
                <a:schemeClr val="accent6"/>
              </a:buClr>
              <a:buSzPts val="5000"/>
              <a:buNone/>
              <a:defRPr sz="5000">
                <a:solidFill>
                  <a:schemeClr val="accent6"/>
                </a:solidFill>
              </a:defRPr>
            </a:lvl8pPr>
            <a:lvl9pPr lvl="8" algn="ctr" rtl="0">
              <a:spcBef>
                <a:spcPts val="0"/>
              </a:spcBef>
              <a:spcAft>
                <a:spcPts val="0"/>
              </a:spcAft>
              <a:buClr>
                <a:schemeClr val="accent6"/>
              </a:buClr>
              <a:buSzPts val="5000"/>
              <a:buNone/>
              <a:defRPr sz="5000">
                <a:solidFill>
                  <a:schemeClr val="accent6"/>
                </a:solidFill>
              </a:defRPr>
            </a:lvl9pPr>
          </a:lstStyle>
          <a:p>
            <a:r>
              <a:t>xx%</a:t>
            </a:r>
          </a:p>
        </p:txBody>
      </p:sp>
      <p:sp>
        <p:nvSpPr>
          <p:cNvPr id="111" name="Google Shape;111;p19"/>
          <p:cNvSpPr txBox="1">
            <a:spLocks noGrp="1"/>
          </p:cNvSpPr>
          <p:nvPr>
            <p:ph type="subTitle" idx="3"/>
          </p:nvPr>
        </p:nvSpPr>
        <p:spPr>
          <a:xfrm>
            <a:off x="3700500" y="3837850"/>
            <a:ext cx="1743000" cy="66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100">
                <a:solidFill>
                  <a:schemeClr val="dk2"/>
                </a:solidFill>
              </a:defRPr>
            </a:lvl2pPr>
            <a:lvl3pPr lvl="2" algn="ctr" rtl="0">
              <a:lnSpc>
                <a:spcPct val="100000"/>
              </a:lnSpc>
              <a:spcBef>
                <a:spcPts val="0"/>
              </a:spcBef>
              <a:spcAft>
                <a:spcPts val="0"/>
              </a:spcAft>
              <a:buClr>
                <a:schemeClr val="dk2"/>
              </a:buClr>
              <a:buSzPts val="2100"/>
              <a:buNone/>
              <a:defRPr sz="2100">
                <a:solidFill>
                  <a:schemeClr val="dk2"/>
                </a:solidFill>
              </a:defRPr>
            </a:lvl3pPr>
            <a:lvl4pPr lvl="3" algn="ctr" rtl="0">
              <a:lnSpc>
                <a:spcPct val="100000"/>
              </a:lnSpc>
              <a:spcBef>
                <a:spcPts val="0"/>
              </a:spcBef>
              <a:spcAft>
                <a:spcPts val="0"/>
              </a:spcAft>
              <a:buClr>
                <a:schemeClr val="dk2"/>
              </a:buClr>
              <a:buSzPts val="2100"/>
              <a:buNone/>
              <a:defRPr sz="2100">
                <a:solidFill>
                  <a:schemeClr val="dk2"/>
                </a:solidFill>
              </a:defRPr>
            </a:lvl4pPr>
            <a:lvl5pPr lvl="4" algn="ctr" rtl="0">
              <a:lnSpc>
                <a:spcPct val="100000"/>
              </a:lnSpc>
              <a:spcBef>
                <a:spcPts val="0"/>
              </a:spcBef>
              <a:spcAft>
                <a:spcPts val="0"/>
              </a:spcAft>
              <a:buClr>
                <a:schemeClr val="dk2"/>
              </a:buClr>
              <a:buSzPts val="2100"/>
              <a:buNone/>
              <a:defRPr sz="2100">
                <a:solidFill>
                  <a:schemeClr val="dk2"/>
                </a:solidFill>
              </a:defRPr>
            </a:lvl5pPr>
            <a:lvl6pPr lvl="5" algn="ctr" rtl="0">
              <a:lnSpc>
                <a:spcPct val="100000"/>
              </a:lnSpc>
              <a:spcBef>
                <a:spcPts val="0"/>
              </a:spcBef>
              <a:spcAft>
                <a:spcPts val="0"/>
              </a:spcAft>
              <a:buClr>
                <a:schemeClr val="dk2"/>
              </a:buClr>
              <a:buSzPts val="2100"/>
              <a:buNone/>
              <a:defRPr sz="2100">
                <a:solidFill>
                  <a:schemeClr val="dk2"/>
                </a:solidFill>
              </a:defRPr>
            </a:lvl6pPr>
            <a:lvl7pPr lvl="6" algn="ctr" rtl="0">
              <a:lnSpc>
                <a:spcPct val="100000"/>
              </a:lnSpc>
              <a:spcBef>
                <a:spcPts val="0"/>
              </a:spcBef>
              <a:spcAft>
                <a:spcPts val="0"/>
              </a:spcAft>
              <a:buClr>
                <a:schemeClr val="dk2"/>
              </a:buClr>
              <a:buSzPts val="2100"/>
              <a:buNone/>
              <a:defRPr sz="2100">
                <a:solidFill>
                  <a:schemeClr val="dk2"/>
                </a:solidFill>
              </a:defRPr>
            </a:lvl7pPr>
            <a:lvl8pPr lvl="7" algn="ctr" rtl="0">
              <a:lnSpc>
                <a:spcPct val="100000"/>
              </a:lnSpc>
              <a:spcBef>
                <a:spcPts val="0"/>
              </a:spcBef>
              <a:spcAft>
                <a:spcPts val="0"/>
              </a:spcAft>
              <a:buClr>
                <a:schemeClr val="dk2"/>
              </a:buClr>
              <a:buSzPts val="2100"/>
              <a:buNone/>
              <a:defRPr sz="2100">
                <a:solidFill>
                  <a:schemeClr val="dk2"/>
                </a:solidFill>
              </a:defRPr>
            </a:lvl8pPr>
            <a:lvl9pPr lvl="8" algn="ctr" rtl="0">
              <a:lnSpc>
                <a:spcPct val="100000"/>
              </a:lnSpc>
              <a:spcBef>
                <a:spcPts val="0"/>
              </a:spcBef>
              <a:spcAft>
                <a:spcPts val="0"/>
              </a:spcAft>
              <a:buClr>
                <a:schemeClr val="dk2"/>
              </a:buClr>
              <a:buSzPts val="2100"/>
              <a:buNone/>
              <a:defRPr sz="2100">
                <a:solidFill>
                  <a:schemeClr val="dk2"/>
                </a:solidFill>
              </a:defRPr>
            </a:lvl9pPr>
          </a:lstStyle>
          <a:p>
            <a:endParaRPr/>
          </a:p>
        </p:txBody>
      </p:sp>
      <p:sp>
        <p:nvSpPr>
          <p:cNvPr id="112" name="Google Shape;112;p19"/>
          <p:cNvSpPr txBox="1">
            <a:spLocks noGrp="1"/>
          </p:cNvSpPr>
          <p:nvPr>
            <p:ph type="title" idx="4" hasCustomPrompt="1"/>
          </p:nvPr>
        </p:nvSpPr>
        <p:spPr>
          <a:xfrm>
            <a:off x="3796800" y="2970050"/>
            <a:ext cx="1550400" cy="6663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accent6"/>
              </a:buClr>
              <a:buSzPts val="3000"/>
              <a:buNone/>
              <a:defRPr sz="3000">
                <a:solidFill>
                  <a:schemeClr val="accent6"/>
                </a:solidFill>
              </a:defRPr>
            </a:lvl1pPr>
            <a:lvl2pPr lvl="1" algn="ctr" rtl="0">
              <a:spcBef>
                <a:spcPts val="0"/>
              </a:spcBef>
              <a:spcAft>
                <a:spcPts val="0"/>
              </a:spcAft>
              <a:buClr>
                <a:schemeClr val="accent6"/>
              </a:buClr>
              <a:buSzPts val="5000"/>
              <a:buNone/>
              <a:defRPr sz="5000">
                <a:solidFill>
                  <a:schemeClr val="accent6"/>
                </a:solidFill>
              </a:defRPr>
            </a:lvl2pPr>
            <a:lvl3pPr lvl="2" algn="ctr" rtl="0">
              <a:spcBef>
                <a:spcPts val="0"/>
              </a:spcBef>
              <a:spcAft>
                <a:spcPts val="0"/>
              </a:spcAft>
              <a:buClr>
                <a:schemeClr val="accent6"/>
              </a:buClr>
              <a:buSzPts val="5000"/>
              <a:buNone/>
              <a:defRPr sz="5000">
                <a:solidFill>
                  <a:schemeClr val="accent6"/>
                </a:solidFill>
              </a:defRPr>
            </a:lvl3pPr>
            <a:lvl4pPr lvl="3" algn="ctr" rtl="0">
              <a:spcBef>
                <a:spcPts val="0"/>
              </a:spcBef>
              <a:spcAft>
                <a:spcPts val="0"/>
              </a:spcAft>
              <a:buClr>
                <a:schemeClr val="accent6"/>
              </a:buClr>
              <a:buSzPts val="5000"/>
              <a:buNone/>
              <a:defRPr sz="5000">
                <a:solidFill>
                  <a:schemeClr val="accent6"/>
                </a:solidFill>
              </a:defRPr>
            </a:lvl4pPr>
            <a:lvl5pPr lvl="4" algn="ctr" rtl="0">
              <a:spcBef>
                <a:spcPts val="0"/>
              </a:spcBef>
              <a:spcAft>
                <a:spcPts val="0"/>
              </a:spcAft>
              <a:buClr>
                <a:schemeClr val="accent6"/>
              </a:buClr>
              <a:buSzPts val="5000"/>
              <a:buNone/>
              <a:defRPr sz="5000">
                <a:solidFill>
                  <a:schemeClr val="accent6"/>
                </a:solidFill>
              </a:defRPr>
            </a:lvl5pPr>
            <a:lvl6pPr lvl="5" algn="ctr" rtl="0">
              <a:spcBef>
                <a:spcPts val="0"/>
              </a:spcBef>
              <a:spcAft>
                <a:spcPts val="0"/>
              </a:spcAft>
              <a:buClr>
                <a:schemeClr val="accent6"/>
              </a:buClr>
              <a:buSzPts val="5000"/>
              <a:buNone/>
              <a:defRPr sz="5000">
                <a:solidFill>
                  <a:schemeClr val="accent6"/>
                </a:solidFill>
              </a:defRPr>
            </a:lvl6pPr>
            <a:lvl7pPr lvl="6" algn="ctr" rtl="0">
              <a:spcBef>
                <a:spcPts val="0"/>
              </a:spcBef>
              <a:spcAft>
                <a:spcPts val="0"/>
              </a:spcAft>
              <a:buClr>
                <a:schemeClr val="accent6"/>
              </a:buClr>
              <a:buSzPts val="5000"/>
              <a:buNone/>
              <a:defRPr sz="5000">
                <a:solidFill>
                  <a:schemeClr val="accent6"/>
                </a:solidFill>
              </a:defRPr>
            </a:lvl7pPr>
            <a:lvl8pPr lvl="7" algn="ctr" rtl="0">
              <a:spcBef>
                <a:spcPts val="0"/>
              </a:spcBef>
              <a:spcAft>
                <a:spcPts val="0"/>
              </a:spcAft>
              <a:buClr>
                <a:schemeClr val="accent6"/>
              </a:buClr>
              <a:buSzPts val="5000"/>
              <a:buNone/>
              <a:defRPr sz="5000">
                <a:solidFill>
                  <a:schemeClr val="accent6"/>
                </a:solidFill>
              </a:defRPr>
            </a:lvl8pPr>
            <a:lvl9pPr lvl="8" algn="ctr" rtl="0">
              <a:spcBef>
                <a:spcPts val="0"/>
              </a:spcBef>
              <a:spcAft>
                <a:spcPts val="0"/>
              </a:spcAft>
              <a:buClr>
                <a:schemeClr val="accent6"/>
              </a:buClr>
              <a:buSzPts val="5000"/>
              <a:buNone/>
              <a:defRPr sz="5000">
                <a:solidFill>
                  <a:schemeClr val="accent6"/>
                </a:solidFill>
              </a:defRPr>
            </a:lvl9pPr>
          </a:lstStyle>
          <a:p>
            <a:r>
              <a:t>xx%</a:t>
            </a:r>
          </a:p>
        </p:txBody>
      </p:sp>
      <p:sp>
        <p:nvSpPr>
          <p:cNvPr id="113" name="Google Shape;113;p19"/>
          <p:cNvSpPr txBox="1">
            <a:spLocks noGrp="1"/>
          </p:cNvSpPr>
          <p:nvPr>
            <p:ph type="subTitle" idx="5"/>
          </p:nvPr>
        </p:nvSpPr>
        <p:spPr>
          <a:xfrm>
            <a:off x="6326300" y="3837850"/>
            <a:ext cx="1743000" cy="66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100">
                <a:solidFill>
                  <a:schemeClr val="dk2"/>
                </a:solidFill>
              </a:defRPr>
            </a:lvl2pPr>
            <a:lvl3pPr lvl="2" algn="ctr" rtl="0">
              <a:lnSpc>
                <a:spcPct val="100000"/>
              </a:lnSpc>
              <a:spcBef>
                <a:spcPts val="0"/>
              </a:spcBef>
              <a:spcAft>
                <a:spcPts val="0"/>
              </a:spcAft>
              <a:buClr>
                <a:schemeClr val="dk2"/>
              </a:buClr>
              <a:buSzPts val="2100"/>
              <a:buNone/>
              <a:defRPr sz="2100">
                <a:solidFill>
                  <a:schemeClr val="dk2"/>
                </a:solidFill>
              </a:defRPr>
            </a:lvl3pPr>
            <a:lvl4pPr lvl="3" algn="ctr" rtl="0">
              <a:lnSpc>
                <a:spcPct val="100000"/>
              </a:lnSpc>
              <a:spcBef>
                <a:spcPts val="0"/>
              </a:spcBef>
              <a:spcAft>
                <a:spcPts val="0"/>
              </a:spcAft>
              <a:buClr>
                <a:schemeClr val="dk2"/>
              </a:buClr>
              <a:buSzPts val="2100"/>
              <a:buNone/>
              <a:defRPr sz="2100">
                <a:solidFill>
                  <a:schemeClr val="dk2"/>
                </a:solidFill>
              </a:defRPr>
            </a:lvl4pPr>
            <a:lvl5pPr lvl="4" algn="ctr" rtl="0">
              <a:lnSpc>
                <a:spcPct val="100000"/>
              </a:lnSpc>
              <a:spcBef>
                <a:spcPts val="0"/>
              </a:spcBef>
              <a:spcAft>
                <a:spcPts val="0"/>
              </a:spcAft>
              <a:buClr>
                <a:schemeClr val="dk2"/>
              </a:buClr>
              <a:buSzPts val="2100"/>
              <a:buNone/>
              <a:defRPr sz="2100">
                <a:solidFill>
                  <a:schemeClr val="dk2"/>
                </a:solidFill>
              </a:defRPr>
            </a:lvl5pPr>
            <a:lvl6pPr lvl="5" algn="ctr" rtl="0">
              <a:lnSpc>
                <a:spcPct val="100000"/>
              </a:lnSpc>
              <a:spcBef>
                <a:spcPts val="0"/>
              </a:spcBef>
              <a:spcAft>
                <a:spcPts val="0"/>
              </a:spcAft>
              <a:buClr>
                <a:schemeClr val="dk2"/>
              </a:buClr>
              <a:buSzPts val="2100"/>
              <a:buNone/>
              <a:defRPr sz="2100">
                <a:solidFill>
                  <a:schemeClr val="dk2"/>
                </a:solidFill>
              </a:defRPr>
            </a:lvl6pPr>
            <a:lvl7pPr lvl="6" algn="ctr" rtl="0">
              <a:lnSpc>
                <a:spcPct val="100000"/>
              </a:lnSpc>
              <a:spcBef>
                <a:spcPts val="0"/>
              </a:spcBef>
              <a:spcAft>
                <a:spcPts val="0"/>
              </a:spcAft>
              <a:buClr>
                <a:schemeClr val="dk2"/>
              </a:buClr>
              <a:buSzPts val="2100"/>
              <a:buNone/>
              <a:defRPr sz="2100">
                <a:solidFill>
                  <a:schemeClr val="dk2"/>
                </a:solidFill>
              </a:defRPr>
            </a:lvl7pPr>
            <a:lvl8pPr lvl="7" algn="ctr" rtl="0">
              <a:lnSpc>
                <a:spcPct val="100000"/>
              </a:lnSpc>
              <a:spcBef>
                <a:spcPts val="0"/>
              </a:spcBef>
              <a:spcAft>
                <a:spcPts val="0"/>
              </a:spcAft>
              <a:buClr>
                <a:schemeClr val="dk2"/>
              </a:buClr>
              <a:buSzPts val="2100"/>
              <a:buNone/>
              <a:defRPr sz="2100">
                <a:solidFill>
                  <a:schemeClr val="dk2"/>
                </a:solidFill>
              </a:defRPr>
            </a:lvl8pPr>
            <a:lvl9pPr lvl="8" algn="ctr" rtl="0">
              <a:lnSpc>
                <a:spcPct val="100000"/>
              </a:lnSpc>
              <a:spcBef>
                <a:spcPts val="0"/>
              </a:spcBef>
              <a:spcAft>
                <a:spcPts val="0"/>
              </a:spcAft>
              <a:buClr>
                <a:schemeClr val="dk2"/>
              </a:buClr>
              <a:buSzPts val="2100"/>
              <a:buNone/>
              <a:defRPr sz="2100">
                <a:solidFill>
                  <a:schemeClr val="dk2"/>
                </a:solidFill>
              </a:defRPr>
            </a:lvl9pPr>
          </a:lstStyle>
          <a:p>
            <a:endParaRPr/>
          </a:p>
        </p:txBody>
      </p:sp>
      <p:sp>
        <p:nvSpPr>
          <p:cNvPr id="114" name="Google Shape;114;p19"/>
          <p:cNvSpPr txBox="1">
            <a:spLocks noGrp="1"/>
          </p:cNvSpPr>
          <p:nvPr>
            <p:ph type="title" idx="6" hasCustomPrompt="1"/>
          </p:nvPr>
        </p:nvSpPr>
        <p:spPr>
          <a:xfrm>
            <a:off x="6422600" y="2970050"/>
            <a:ext cx="1550400" cy="6663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accent6"/>
              </a:buClr>
              <a:buSzPts val="3000"/>
              <a:buNone/>
              <a:defRPr sz="3000">
                <a:solidFill>
                  <a:schemeClr val="accent6"/>
                </a:solidFill>
              </a:defRPr>
            </a:lvl1pPr>
            <a:lvl2pPr lvl="1" algn="ctr" rtl="0">
              <a:spcBef>
                <a:spcPts val="0"/>
              </a:spcBef>
              <a:spcAft>
                <a:spcPts val="0"/>
              </a:spcAft>
              <a:buClr>
                <a:schemeClr val="accent6"/>
              </a:buClr>
              <a:buSzPts val="5000"/>
              <a:buNone/>
              <a:defRPr sz="5000">
                <a:solidFill>
                  <a:schemeClr val="accent6"/>
                </a:solidFill>
              </a:defRPr>
            </a:lvl2pPr>
            <a:lvl3pPr lvl="2" algn="ctr" rtl="0">
              <a:spcBef>
                <a:spcPts val="0"/>
              </a:spcBef>
              <a:spcAft>
                <a:spcPts val="0"/>
              </a:spcAft>
              <a:buClr>
                <a:schemeClr val="accent6"/>
              </a:buClr>
              <a:buSzPts val="5000"/>
              <a:buNone/>
              <a:defRPr sz="5000">
                <a:solidFill>
                  <a:schemeClr val="accent6"/>
                </a:solidFill>
              </a:defRPr>
            </a:lvl3pPr>
            <a:lvl4pPr lvl="3" algn="ctr" rtl="0">
              <a:spcBef>
                <a:spcPts val="0"/>
              </a:spcBef>
              <a:spcAft>
                <a:spcPts val="0"/>
              </a:spcAft>
              <a:buClr>
                <a:schemeClr val="accent6"/>
              </a:buClr>
              <a:buSzPts val="5000"/>
              <a:buNone/>
              <a:defRPr sz="5000">
                <a:solidFill>
                  <a:schemeClr val="accent6"/>
                </a:solidFill>
              </a:defRPr>
            </a:lvl4pPr>
            <a:lvl5pPr lvl="4" algn="ctr" rtl="0">
              <a:spcBef>
                <a:spcPts val="0"/>
              </a:spcBef>
              <a:spcAft>
                <a:spcPts val="0"/>
              </a:spcAft>
              <a:buClr>
                <a:schemeClr val="accent6"/>
              </a:buClr>
              <a:buSzPts val="5000"/>
              <a:buNone/>
              <a:defRPr sz="5000">
                <a:solidFill>
                  <a:schemeClr val="accent6"/>
                </a:solidFill>
              </a:defRPr>
            </a:lvl5pPr>
            <a:lvl6pPr lvl="5" algn="ctr" rtl="0">
              <a:spcBef>
                <a:spcPts val="0"/>
              </a:spcBef>
              <a:spcAft>
                <a:spcPts val="0"/>
              </a:spcAft>
              <a:buClr>
                <a:schemeClr val="accent6"/>
              </a:buClr>
              <a:buSzPts val="5000"/>
              <a:buNone/>
              <a:defRPr sz="5000">
                <a:solidFill>
                  <a:schemeClr val="accent6"/>
                </a:solidFill>
              </a:defRPr>
            </a:lvl6pPr>
            <a:lvl7pPr lvl="6" algn="ctr" rtl="0">
              <a:spcBef>
                <a:spcPts val="0"/>
              </a:spcBef>
              <a:spcAft>
                <a:spcPts val="0"/>
              </a:spcAft>
              <a:buClr>
                <a:schemeClr val="accent6"/>
              </a:buClr>
              <a:buSzPts val="5000"/>
              <a:buNone/>
              <a:defRPr sz="5000">
                <a:solidFill>
                  <a:schemeClr val="accent6"/>
                </a:solidFill>
              </a:defRPr>
            </a:lvl7pPr>
            <a:lvl8pPr lvl="7" algn="ctr" rtl="0">
              <a:spcBef>
                <a:spcPts val="0"/>
              </a:spcBef>
              <a:spcAft>
                <a:spcPts val="0"/>
              </a:spcAft>
              <a:buClr>
                <a:schemeClr val="accent6"/>
              </a:buClr>
              <a:buSzPts val="5000"/>
              <a:buNone/>
              <a:defRPr sz="5000">
                <a:solidFill>
                  <a:schemeClr val="accent6"/>
                </a:solidFill>
              </a:defRPr>
            </a:lvl8pPr>
            <a:lvl9pPr lvl="8" algn="ctr" rtl="0">
              <a:spcBef>
                <a:spcPts val="0"/>
              </a:spcBef>
              <a:spcAft>
                <a:spcPts val="0"/>
              </a:spcAft>
              <a:buClr>
                <a:schemeClr val="accent6"/>
              </a:buClr>
              <a:buSzPts val="5000"/>
              <a:buNone/>
              <a:defRPr sz="5000">
                <a:solidFill>
                  <a:schemeClr val="accent6"/>
                </a:solidFill>
              </a:defRPr>
            </a:lvl9pPr>
          </a:lstStyle>
          <a:p>
            <a:r>
              <a:t>xx%</a:t>
            </a:r>
          </a:p>
        </p:txBody>
      </p:sp>
    </p:spTree>
    <p:extLst>
      <p:ext uri="{BB962C8B-B14F-4D97-AF65-F5344CB8AC3E}">
        <p14:creationId xmlns:p14="http://schemas.microsoft.com/office/powerpoint/2010/main" val="41264074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10"/>
        <p:cNvGrpSpPr/>
        <p:nvPr/>
      </p:nvGrpSpPr>
      <p:grpSpPr>
        <a:xfrm>
          <a:off x="0" y="0"/>
          <a:ext cx="0" cy="0"/>
          <a:chOff x="0" y="0"/>
          <a:chExt cx="0" cy="0"/>
        </a:xfrm>
      </p:grpSpPr>
      <p:sp>
        <p:nvSpPr>
          <p:cNvPr id="111" name="Google Shape;111;p7"/>
          <p:cNvSpPr txBox="1">
            <a:spLocks noGrp="1"/>
          </p:cNvSpPr>
          <p:nvPr>
            <p:ph type="title"/>
          </p:nvPr>
        </p:nvSpPr>
        <p:spPr>
          <a:xfrm>
            <a:off x="1767750" y="320575"/>
            <a:ext cx="5608500" cy="11385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solidFill>
                  <a:schemeClr val="accent6"/>
                </a:solidFill>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12" name="Google Shape;112;p7"/>
          <p:cNvSpPr txBox="1">
            <a:spLocks noGrp="1"/>
          </p:cNvSpPr>
          <p:nvPr>
            <p:ph type="body" idx="1"/>
          </p:nvPr>
        </p:nvSpPr>
        <p:spPr>
          <a:xfrm>
            <a:off x="1267975" y="1825534"/>
            <a:ext cx="4897500" cy="2300400"/>
          </a:xfrm>
          <a:prstGeom prst="rect">
            <a:avLst/>
          </a:prstGeom>
        </p:spPr>
        <p:txBody>
          <a:bodyPr spcFirstLastPara="1" wrap="square" lIns="91425" tIns="91425" rIns="91425" bIns="91425" anchor="t" anchorCtr="0">
            <a:noAutofit/>
          </a:bodyPr>
          <a:lstStyle>
            <a:lvl1pPr marL="457200" lvl="0" indent="-304800">
              <a:lnSpc>
                <a:spcPct val="115000"/>
              </a:lnSpc>
              <a:spcBef>
                <a:spcPts val="0"/>
              </a:spcBef>
              <a:spcAft>
                <a:spcPts val="0"/>
              </a:spcAft>
              <a:buClr>
                <a:schemeClr val="accent6"/>
              </a:buClr>
              <a:buSzPts val="1200"/>
              <a:buChar char="■"/>
              <a:defRPr sz="16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grpSp>
        <p:nvGrpSpPr>
          <p:cNvPr id="113" name="Google Shape;113;p7"/>
          <p:cNvGrpSpPr/>
          <p:nvPr/>
        </p:nvGrpSpPr>
        <p:grpSpPr>
          <a:xfrm>
            <a:off x="-2829690" y="-532311"/>
            <a:ext cx="14937395" cy="7674702"/>
            <a:chOff x="-2829690" y="-532311"/>
            <a:chExt cx="14937395" cy="7674702"/>
          </a:xfrm>
        </p:grpSpPr>
        <p:grpSp>
          <p:nvGrpSpPr>
            <p:cNvPr id="114" name="Google Shape;114;p7"/>
            <p:cNvGrpSpPr/>
            <p:nvPr/>
          </p:nvGrpSpPr>
          <p:grpSpPr>
            <a:xfrm>
              <a:off x="-2829690" y="-532311"/>
              <a:ext cx="14937395" cy="7674702"/>
              <a:chOff x="-2829690" y="-532311"/>
              <a:chExt cx="14937395" cy="7674702"/>
            </a:xfrm>
          </p:grpSpPr>
          <p:grpSp>
            <p:nvGrpSpPr>
              <p:cNvPr id="115" name="Google Shape;115;p7"/>
              <p:cNvGrpSpPr/>
              <p:nvPr/>
            </p:nvGrpSpPr>
            <p:grpSpPr>
              <a:xfrm>
                <a:off x="-2829690" y="2718224"/>
                <a:ext cx="4018183" cy="4424167"/>
                <a:chOff x="-1890669" y="-592228"/>
                <a:chExt cx="3608930" cy="3973565"/>
              </a:xfrm>
            </p:grpSpPr>
            <p:grpSp>
              <p:nvGrpSpPr>
                <p:cNvPr id="116" name="Google Shape;116;p7"/>
                <p:cNvGrpSpPr/>
                <p:nvPr/>
              </p:nvGrpSpPr>
              <p:grpSpPr>
                <a:xfrm>
                  <a:off x="-1890669" y="-592228"/>
                  <a:ext cx="3608930" cy="3973565"/>
                  <a:chOff x="262575" y="279375"/>
                  <a:chExt cx="1205750" cy="1327575"/>
                </a:xfrm>
              </p:grpSpPr>
              <p:sp>
                <p:nvSpPr>
                  <p:cNvPr id="117" name="Google Shape;117;p7"/>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7"/>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7"/>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7"/>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7"/>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2" name="Google Shape;122;p7"/>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sp>
            <p:nvSpPr>
              <p:cNvPr id="123" name="Google Shape;123;p7"/>
              <p:cNvSpPr/>
              <p:nvPr/>
            </p:nvSpPr>
            <p:spPr>
              <a:xfrm rot="503819">
                <a:off x="6748693" y="-156408"/>
                <a:ext cx="5268076" cy="1632161"/>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124;p7"/>
              <p:cNvGrpSpPr/>
              <p:nvPr/>
            </p:nvGrpSpPr>
            <p:grpSpPr>
              <a:xfrm>
                <a:off x="6744875" y="2031607"/>
                <a:ext cx="3661651" cy="3748974"/>
                <a:chOff x="6744875" y="2031607"/>
                <a:chExt cx="3661651" cy="3748974"/>
              </a:xfrm>
            </p:grpSpPr>
            <p:grpSp>
              <p:nvGrpSpPr>
                <p:cNvPr id="125" name="Google Shape;125;p7"/>
                <p:cNvGrpSpPr/>
                <p:nvPr/>
              </p:nvGrpSpPr>
              <p:grpSpPr>
                <a:xfrm>
                  <a:off x="7179211" y="4303269"/>
                  <a:ext cx="379812" cy="699459"/>
                  <a:chOff x="5887475" y="4238125"/>
                  <a:chExt cx="87275" cy="160725"/>
                </a:xfrm>
              </p:grpSpPr>
              <p:sp>
                <p:nvSpPr>
                  <p:cNvPr id="126" name="Google Shape;126;p7"/>
                  <p:cNvSpPr/>
                  <p:nvPr/>
                </p:nvSpPr>
                <p:spPr>
                  <a:xfrm>
                    <a:off x="5933700" y="4289550"/>
                    <a:ext cx="31250" cy="23000"/>
                  </a:xfrm>
                  <a:custGeom>
                    <a:avLst/>
                    <a:gdLst/>
                    <a:ahLst/>
                    <a:cxnLst/>
                    <a:rect l="l" t="t" r="r" b="b"/>
                    <a:pathLst>
                      <a:path w="1250" h="920" extrusionOk="0">
                        <a:moveTo>
                          <a:pt x="1" y="1"/>
                        </a:moveTo>
                        <a:lnTo>
                          <a:pt x="1" y="919"/>
                        </a:lnTo>
                        <a:lnTo>
                          <a:pt x="1250" y="919"/>
                        </a:lnTo>
                        <a:lnTo>
                          <a:pt x="125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7"/>
                  <p:cNvSpPr/>
                  <p:nvPr/>
                </p:nvSpPr>
                <p:spPr>
                  <a:xfrm>
                    <a:off x="5887475" y="4316200"/>
                    <a:ext cx="29425" cy="21750"/>
                  </a:xfrm>
                  <a:custGeom>
                    <a:avLst/>
                    <a:gdLst/>
                    <a:ahLst/>
                    <a:cxnLst/>
                    <a:rect l="l" t="t" r="r" b="b"/>
                    <a:pathLst>
                      <a:path w="1177" h="870" extrusionOk="0">
                        <a:moveTo>
                          <a:pt x="1" y="0"/>
                        </a:moveTo>
                        <a:lnTo>
                          <a:pt x="1" y="869"/>
                        </a:lnTo>
                        <a:lnTo>
                          <a:pt x="1176" y="869"/>
                        </a:lnTo>
                        <a:lnTo>
                          <a:pt x="117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7"/>
                  <p:cNvSpPr/>
                  <p:nvPr/>
                </p:nvSpPr>
                <p:spPr>
                  <a:xfrm>
                    <a:off x="5960025" y="4261700"/>
                    <a:ext cx="14725" cy="10750"/>
                  </a:xfrm>
                  <a:custGeom>
                    <a:avLst/>
                    <a:gdLst/>
                    <a:ahLst/>
                    <a:cxnLst/>
                    <a:rect l="l" t="t" r="r" b="b"/>
                    <a:pathLst>
                      <a:path w="589" h="430" extrusionOk="0">
                        <a:moveTo>
                          <a:pt x="1" y="1"/>
                        </a:moveTo>
                        <a:lnTo>
                          <a:pt x="1" y="429"/>
                        </a:lnTo>
                        <a:lnTo>
                          <a:pt x="588" y="429"/>
                        </a:lnTo>
                        <a:lnTo>
                          <a:pt x="58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7"/>
                  <p:cNvSpPr/>
                  <p:nvPr/>
                </p:nvSpPr>
                <p:spPr>
                  <a:xfrm>
                    <a:off x="5902175" y="4388125"/>
                    <a:ext cx="15025" cy="10725"/>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7"/>
                  <p:cNvSpPr/>
                  <p:nvPr/>
                </p:nvSpPr>
                <p:spPr>
                  <a:xfrm>
                    <a:off x="5937075" y="4354150"/>
                    <a:ext cx="14725" cy="10725"/>
                  </a:xfrm>
                  <a:custGeom>
                    <a:avLst/>
                    <a:gdLst/>
                    <a:ahLst/>
                    <a:cxnLst/>
                    <a:rect l="l" t="t" r="r" b="b"/>
                    <a:pathLst>
                      <a:path w="589" h="429" extrusionOk="0">
                        <a:moveTo>
                          <a:pt x="0" y="0"/>
                        </a:moveTo>
                        <a:lnTo>
                          <a:pt x="0" y="429"/>
                        </a:lnTo>
                        <a:lnTo>
                          <a:pt x="588" y="429"/>
                        </a:lnTo>
                        <a:lnTo>
                          <a:pt x="58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7"/>
                  <p:cNvSpPr/>
                  <p:nvPr/>
                </p:nvSpPr>
                <p:spPr>
                  <a:xfrm>
                    <a:off x="5919325" y="4238125"/>
                    <a:ext cx="15025" cy="10750"/>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2" name="Google Shape;132;p7"/>
                <p:cNvSpPr/>
                <p:nvPr/>
              </p:nvSpPr>
              <p:spPr>
                <a:xfrm>
                  <a:off x="7930887" y="4351948"/>
                  <a:ext cx="179130" cy="179130"/>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3" name="Google Shape;133;p7"/>
                <p:cNvGrpSpPr/>
                <p:nvPr/>
              </p:nvGrpSpPr>
              <p:grpSpPr>
                <a:xfrm>
                  <a:off x="7930865" y="2917093"/>
                  <a:ext cx="354625" cy="225150"/>
                  <a:chOff x="7551213" y="1538800"/>
                  <a:chExt cx="369825" cy="234800"/>
                </a:xfrm>
              </p:grpSpPr>
              <p:sp>
                <p:nvSpPr>
                  <p:cNvPr id="134" name="Google Shape;134;p7"/>
                  <p:cNvSpPr/>
                  <p:nvPr/>
                </p:nvSpPr>
                <p:spPr>
                  <a:xfrm>
                    <a:off x="7702799" y="1604296"/>
                    <a:ext cx="71570" cy="53173"/>
                  </a:xfrm>
                  <a:custGeom>
                    <a:avLst/>
                    <a:gdLst/>
                    <a:ahLst/>
                    <a:cxnLst/>
                    <a:rect l="l" t="t" r="r" b="b"/>
                    <a:pathLst>
                      <a:path w="1237" h="919" extrusionOk="0">
                        <a:moveTo>
                          <a:pt x="0" y="0"/>
                        </a:moveTo>
                        <a:lnTo>
                          <a:pt x="0" y="919"/>
                        </a:lnTo>
                        <a:lnTo>
                          <a:pt x="1237" y="919"/>
                        </a:lnTo>
                        <a:lnTo>
                          <a:pt x="12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7"/>
                  <p:cNvSpPr/>
                  <p:nvPr/>
                </p:nvSpPr>
                <p:spPr>
                  <a:xfrm>
                    <a:off x="7852997" y="1702078"/>
                    <a:ext cx="68040" cy="50338"/>
                  </a:xfrm>
                  <a:custGeom>
                    <a:avLst/>
                    <a:gdLst/>
                    <a:ahLst/>
                    <a:cxnLst/>
                    <a:rect l="l" t="t" r="r" b="b"/>
                    <a:pathLst>
                      <a:path w="1176" h="870" extrusionOk="0">
                        <a:moveTo>
                          <a:pt x="0" y="0"/>
                        </a:moveTo>
                        <a:lnTo>
                          <a:pt x="0" y="869"/>
                        </a:lnTo>
                        <a:lnTo>
                          <a:pt x="1175" y="869"/>
                        </a:lnTo>
                        <a:lnTo>
                          <a:pt x="11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7"/>
                  <p:cNvSpPr/>
                  <p:nvPr/>
                </p:nvSpPr>
                <p:spPr>
                  <a:xfrm>
                    <a:off x="7551213" y="1592907"/>
                    <a:ext cx="34772" cy="24822"/>
                  </a:xfrm>
                  <a:custGeom>
                    <a:avLst/>
                    <a:gdLst/>
                    <a:ahLst/>
                    <a:cxnLst/>
                    <a:rect l="l" t="t" r="r" b="b"/>
                    <a:pathLst>
                      <a:path w="601" h="429" extrusionOk="0">
                        <a:moveTo>
                          <a:pt x="0" y="0"/>
                        </a:moveTo>
                        <a:lnTo>
                          <a:pt x="0" y="429"/>
                        </a:lnTo>
                        <a:lnTo>
                          <a:pt x="600" y="429"/>
                        </a:lnTo>
                        <a:lnTo>
                          <a:pt x="6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7"/>
                  <p:cNvSpPr/>
                  <p:nvPr/>
                </p:nvSpPr>
                <p:spPr>
                  <a:xfrm>
                    <a:off x="7774311" y="1748779"/>
                    <a:ext cx="34772" cy="24822"/>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7"/>
                  <p:cNvSpPr/>
                  <p:nvPr/>
                </p:nvSpPr>
                <p:spPr>
                  <a:xfrm>
                    <a:off x="7585927" y="1704806"/>
                    <a:ext cx="34772" cy="24880"/>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7"/>
                  <p:cNvSpPr/>
                  <p:nvPr/>
                </p:nvSpPr>
                <p:spPr>
                  <a:xfrm>
                    <a:off x="7853346" y="1538800"/>
                    <a:ext cx="34078" cy="24880"/>
                  </a:xfrm>
                  <a:custGeom>
                    <a:avLst/>
                    <a:gdLst/>
                    <a:ahLst/>
                    <a:cxnLst/>
                    <a:rect l="l" t="t" r="r" b="b"/>
                    <a:pathLst>
                      <a:path w="589" h="430" extrusionOk="0">
                        <a:moveTo>
                          <a:pt x="1" y="1"/>
                        </a:moveTo>
                        <a:lnTo>
                          <a:pt x="1" y="429"/>
                        </a:lnTo>
                        <a:lnTo>
                          <a:pt x="589" y="429"/>
                        </a:lnTo>
                        <a:lnTo>
                          <a:pt x="5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0" name="Google Shape;140;p7"/>
                <p:cNvSpPr/>
                <p:nvPr/>
              </p:nvSpPr>
              <p:spPr>
                <a:xfrm>
                  <a:off x="7513195" y="2994801"/>
                  <a:ext cx="179130" cy="179130"/>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1" name="Google Shape;141;p7"/>
                <p:cNvGrpSpPr/>
                <p:nvPr/>
              </p:nvGrpSpPr>
              <p:grpSpPr>
                <a:xfrm>
                  <a:off x="6744875" y="2574912"/>
                  <a:ext cx="3661651" cy="3205669"/>
                  <a:chOff x="1057550" y="3474725"/>
                  <a:chExt cx="1831100" cy="1603075"/>
                </a:xfrm>
              </p:grpSpPr>
              <p:sp>
                <p:nvSpPr>
                  <p:cNvPr id="142" name="Google Shape;142;p7"/>
                  <p:cNvSpPr/>
                  <p:nvPr/>
                </p:nvSpPr>
                <p:spPr>
                  <a:xfrm>
                    <a:off x="1057550" y="3474725"/>
                    <a:ext cx="1831100" cy="1603075"/>
                  </a:xfrm>
                  <a:custGeom>
                    <a:avLst/>
                    <a:gdLst/>
                    <a:ahLst/>
                    <a:cxnLst/>
                    <a:rect l="l" t="t" r="r" b="b"/>
                    <a:pathLst>
                      <a:path w="73244" h="64123" fill="none" extrusionOk="0">
                        <a:moveTo>
                          <a:pt x="38152" y="64122"/>
                        </a:moveTo>
                        <a:cubicBezTo>
                          <a:pt x="36940" y="64122"/>
                          <a:pt x="35655" y="63987"/>
                          <a:pt x="34320" y="63816"/>
                        </a:cubicBezTo>
                        <a:lnTo>
                          <a:pt x="16285" y="61526"/>
                        </a:lnTo>
                        <a:cubicBezTo>
                          <a:pt x="13371" y="61159"/>
                          <a:pt x="10040" y="60730"/>
                          <a:pt x="7322" y="59114"/>
                        </a:cubicBezTo>
                        <a:cubicBezTo>
                          <a:pt x="1065" y="55368"/>
                          <a:pt x="208" y="46944"/>
                          <a:pt x="123" y="43479"/>
                        </a:cubicBezTo>
                        <a:cubicBezTo>
                          <a:pt x="0" y="38336"/>
                          <a:pt x="906" y="33071"/>
                          <a:pt x="2731" y="28260"/>
                        </a:cubicBezTo>
                        <a:cubicBezTo>
                          <a:pt x="3233" y="26937"/>
                          <a:pt x="3722" y="25884"/>
                          <a:pt x="4518" y="25039"/>
                        </a:cubicBezTo>
                        <a:cubicBezTo>
                          <a:pt x="5694" y="23803"/>
                          <a:pt x="7371" y="23215"/>
                          <a:pt x="9097" y="22701"/>
                        </a:cubicBezTo>
                        <a:lnTo>
                          <a:pt x="9244" y="22652"/>
                        </a:lnTo>
                        <a:cubicBezTo>
                          <a:pt x="10836" y="22174"/>
                          <a:pt x="12513" y="21672"/>
                          <a:pt x="13750" y="20570"/>
                        </a:cubicBezTo>
                        <a:cubicBezTo>
                          <a:pt x="14975" y="19481"/>
                          <a:pt x="15721" y="17485"/>
                          <a:pt x="14852" y="16016"/>
                        </a:cubicBezTo>
                        <a:cubicBezTo>
                          <a:pt x="14619" y="15624"/>
                          <a:pt x="14301" y="15305"/>
                          <a:pt x="13995" y="14999"/>
                        </a:cubicBezTo>
                        <a:cubicBezTo>
                          <a:pt x="13836" y="14852"/>
                          <a:pt x="13677" y="14681"/>
                          <a:pt x="13517" y="14510"/>
                        </a:cubicBezTo>
                        <a:cubicBezTo>
                          <a:pt x="11252" y="11938"/>
                          <a:pt x="11742" y="8094"/>
                          <a:pt x="12599" y="4323"/>
                        </a:cubicBezTo>
                        <a:cubicBezTo>
                          <a:pt x="12771" y="3588"/>
                          <a:pt x="13003" y="2559"/>
                          <a:pt x="13701" y="1959"/>
                        </a:cubicBezTo>
                        <a:cubicBezTo>
                          <a:pt x="14840" y="992"/>
                          <a:pt x="16578" y="1470"/>
                          <a:pt x="17815" y="2253"/>
                        </a:cubicBezTo>
                        <a:cubicBezTo>
                          <a:pt x="18097" y="2425"/>
                          <a:pt x="18366" y="2608"/>
                          <a:pt x="18648" y="2792"/>
                        </a:cubicBezTo>
                        <a:cubicBezTo>
                          <a:pt x="19578" y="3417"/>
                          <a:pt x="20533" y="4078"/>
                          <a:pt x="21647" y="4163"/>
                        </a:cubicBezTo>
                        <a:cubicBezTo>
                          <a:pt x="21954" y="4200"/>
                          <a:pt x="22284" y="4163"/>
                          <a:pt x="22590" y="4151"/>
                        </a:cubicBezTo>
                        <a:cubicBezTo>
                          <a:pt x="23080" y="4114"/>
                          <a:pt x="23607" y="4090"/>
                          <a:pt x="24084" y="4225"/>
                        </a:cubicBezTo>
                        <a:cubicBezTo>
                          <a:pt x="24598" y="4384"/>
                          <a:pt x="25027" y="4727"/>
                          <a:pt x="25443" y="5069"/>
                        </a:cubicBezTo>
                        <a:cubicBezTo>
                          <a:pt x="25676" y="5253"/>
                          <a:pt x="25896" y="5437"/>
                          <a:pt x="26141" y="5584"/>
                        </a:cubicBezTo>
                        <a:cubicBezTo>
                          <a:pt x="28039" y="6796"/>
                          <a:pt x="30549" y="6061"/>
                          <a:pt x="32263" y="5400"/>
                        </a:cubicBezTo>
                        <a:cubicBezTo>
                          <a:pt x="34491" y="4543"/>
                          <a:pt x="36659" y="3490"/>
                          <a:pt x="38691" y="2253"/>
                        </a:cubicBezTo>
                        <a:lnTo>
                          <a:pt x="38973" y="2082"/>
                        </a:lnTo>
                        <a:cubicBezTo>
                          <a:pt x="40038" y="1421"/>
                          <a:pt x="41140" y="747"/>
                          <a:pt x="42401" y="649"/>
                        </a:cubicBezTo>
                        <a:cubicBezTo>
                          <a:pt x="43099" y="588"/>
                          <a:pt x="43797" y="711"/>
                          <a:pt x="44483" y="833"/>
                        </a:cubicBezTo>
                        <a:cubicBezTo>
                          <a:pt x="44923" y="907"/>
                          <a:pt x="45389" y="992"/>
                          <a:pt x="45829" y="1017"/>
                        </a:cubicBezTo>
                        <a:lnTo>
                          <a:pt x="45829" y="1017"/>
                        </a:lnTo>
                        <a:cubicBezTo>
                          <a:pt x="46307" y="1041"/>
                          <a:pt x="46870" y="809"/>
                          <a:pt x="47421" y="600"/>
                        </a:cubicBezTo>
                        <a:cubicBezTo>
                          <a:pt x="48156" y="307"/>
                          <a:pt x="48915" y="0"/>
                          <a:pt x="49503" y="319"/>
                        </a:cubicBezTo>
                        <a:cubicBezTo>
                          <a:pt x="51033" y="1139"/>
                          <a:pt x="50127" y="3404"/>
                          <a:pt x="49637" y="4629"/>
                        </a:cubicBezTo>
                        <a:lnTo>
                          <a:pt x="49552" y="4849"/>
                        </a:lnTo>
                        <a:cubicBezTo>
                          <a:pt x="48829" y="6686"/>
                          <a:pt x="48462" y="8694"/>
                          <a:pt x="48486" y="10665"/>
                        </a:cubicBezTo>
                        <a:cubicBezTo>
                          <a:pt x="48511" y="11179"/>
                          <a:pt x="48548" y="11693"/>
                          <a:pt x="48854" y="12061"/>
                        </a:cubicBezTo>
                        <a:cubicBezTo>
                          <a:pt x="49184" y="12428"/>
                          <a:pt x="49698" y="12551"/>
                          <a:pt x="50200" y="12624"/>
                        </a:cubicBezTo>
                        <a:cubicBezTo>
                          <a:pt x="50666" y="12710"/>
                          <a:pt x="51143" y="12746"/>
                          <a:pt x="51584" y="12795"/>
                        </a:cubicBezTo>
                        <a:cubicBezTo>
                          <a:pt x="53188" y="12979"/>
                          <a:pt x="54853" y="13163"/>
                          <a:pt x="56176" y="14093"/>
                        </a:cubicBezTo>
                        <a:cubicBezTo>
                          <a:pt x="57045" y="14705"/>
                          <a:pt x="57694" y="15611"/>
                          <a:pt x="58318" y="16469"/>
                        </a:cubicBezTo>
                        <a:cubicBezTo>
                          <a:pt x="59139" y="17620"/>
                          <a:pt x="59934" y="18709"/>
                          <a:pt x="61196" y="19199"/>
                        </a:cubicBezTo>
                        <a:cubicBezTo>
                          <a:pt x="61771" y="19419"/>
                          <a:pt x="62469" y="19530"/>
                          <a:pt x="63118" y="19628"/>
                        </a:cubicBezTo>
                        <a:cubicBezTo>
                          <a:pt x="64452" y="19823"/>
                          <a:pt x="65714" y="20007"/>
                          <a:pt x="66228" y="21158"/>
                        </a:cubicBezTo>
                        <a:cubicBezTo>
                          <a:pt x="66460" y="21660"/>
                          <a:pt x="66460" y="22235"/>
                          <a:pt x="66448" y="22750"/>
                        </a:cubicBezTo>
                        <a:cubicBezTo>
                          <a:pt x="66424" y="23558"/>
                          <a:pt x="66265" y="24427"/>
                          <a:pt x="66105" y="25272"/>
                        </a:cubicBezTo>
                        <a:cubicBezTo>
                          <a:pt x="65787" y="26937"/>
                          <a:pt x="65444" y="28664"/>
                          <a:pt x="66363" y="29937"/>
                        </a:cubicBezTo>
                        <a:cubicBezTo>
                          <a:pt x="66938" y="30721"/>
                          <a:pt x="67881" y="30990"/>
                          <a:pt x="68897" y="31296"/>
                        </a:cubicBezTo>
                        <a:cubicBezTo>
                          <a:pt x="69766" y="31565"/>
                          <a:pt x="70685" y="31822"/>
                          <a:pt x="71309" y="32459"/>
                        </a:cubicBezTo>
                        <a:cubicBezTo>
                          <a:pt x="72607" y="33782"/>
                          <a:pt x="73244" y="36071"/>
                          <a:pt x="72044" y="37626"/>
                        </a:cubicBezTo>
                        <a:cubicBezTo>
                          <a:pt x="71591" y="38214"/>
                          <a:pt x="70930" y="38606"/>
                          <a:pt x="70305" y="38985"/>
                        </a:cubicBezTo>
                        <a:lnTo>
                          <a:pt x="70256" y="39010"/>
                        </a:lnTo>
                        <a:cubicBezTo>
                          <a:pt x="67342" y="40761"/>
                          <a:pt x="64085" y="42964"/>
                          <a:pt x="61979" y="46136"/>
                        </a:cubicBezTo>
                        <a:cubicBezTo>
                          <a:pt x="61257" y="47213"/>
                          <a:pt x="60657" y="48425"/>
                          <a:pt x="60081" y="49601"/>
                        </a:cubicBezTo>
                        <a:cubicBezTo>
                          <a:pt x="59053" y="51682"/>
                          <a:pt x="58000" y="53825"/>
                          <a:pt x="56188" y="55331"/>
                        </a:cubicBezTo>
                        <a:cubicBezTo>
                          <a:pt x="54731" y="56543"/>
                          <a:pt x="52919" y="57192"/>
                          <a:pt x="51155" y="57841"/>
                        </a:cubicBezTo>
                        <a:cubicBezTo>
                          <a:pt x="49613" y="58404"/>
                          <a:pt x="48021" y="58992"/>
                          <a:pt x="46674" y="59922"/>
                        </a:cubicBezTo>
                        <a:cubicBezTo>
                          <a:pt x="46086" y="60339"/>
                          <a:pt x="45548" y="60804"/>
                          <a:pt x="45021" y="61269"/>
                        </a:cubicBezTo>
                        <a:cubicBezTo>
                          <a:pt x="44287" y="61906"/>
                          <a:pt x="43515" y="62579"/>
                          <a:pt x="42646" y="63069"/>
                        </a:cubicBezTo>
                        <a:cubicBezTo>
                          <a:pt x="41287" y="63865"/>
                          <a:pt x="39769" y="64122"/>
                          <a:pt x="38152" y="64122"/>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7"/>
                  <p:cNvSpPr/>
                  <p:nvPr/>
                </p:nvSpPr>
                <p:spPr>
                  <a:xfrm>
                    <a:off x="1142950" y="3575725"/>
                    <a:ext cx="1648975" cy="1416975"/>
                  </a:xfrm>
                  <a:custGeom>
                    <a:avLst/>
                    <a:gdLst/>
                    <a:ahLst/>
                    <a:cxnLst/>
                    <a:rect l="l" t="t" r="r" b="b"/>
                    <a:pathLst>
                      <a:path w="65959" h="56679" fill="none" extrusionOk="0">
                        <a:moveTo>
                          <a:pt x="34700" y="56678"/>
                        </a:moveTo>
                        <a:lnTo>
                          <a:pt x="34700" y="56678"/>
                        </a:lnTo>
                        <a:cubicBezTo>
                          <a:pt x="33647" y="56678"/>
                          <a:pt x="32496" y="56531"/>
                          <a:pt x="31333" y="56397"/>
                        </a:cubicBezTo>
                        <a:lnTo>
                          <a:pt x="13297" y="54107"/>
                        </a:lnTo>
                        <a:cubicBezTo>
                          <a:pt x="10579" y="53752"/>
                          <a:pt x="7763" y="53397"/>
                          <a:pt x="5645" y="52148"/>
                        </a:cubicBezTo>
                        <a:cubicBezTo>
                          <a:pt x="845" y="49283"/>
                          <a:pt x="172" y="42255"/>
                          <a:pt x="110" y="39365"/>
                        </a:cubicBezTo>
                        <a:cubicBezTo>
                          <a:pt x="0" y="34651"/>
                          <a:pt x="833" y="29827"/>
                          <a:pt x="2486" y="25407"/>
                        </a:cubicBezTo>
                        <a:cubicBezTo>
                          <a:pt x="2792" y="24599"/>
                          <a:pt x="3122" y="23791"/>
                          <a:pt x="3551" y="23326"/>
                        </a:cubicBezTo>
                        <a:cubicBezTo>
                          <a:pt x="4163" y="22689"/>
                          <a:pt x="5424" y="22273"/>
                          <a:pt x="6649" y="21905"/>
                        </a:cubicBezTo>
                        <a:lnTo>
                          <a:pt x="6796" y="21856"/>
                        </a:lnTo>
                        <a:cubicBezTo>
                          <a:pt x="8571" y="21318"/>
                          <a:pt x="10763" y="20669"/>
                          <a:pt x="12563" y="19077"/>
                        </a:cubicBezTo>
                        <a:cubicBezTo>
                          <a:pt x="14864" y="17032"/>
                          <a:pt x="16199" y="13347"/>
                          <a:pt x="14326" y="10225"/>
                        </a:cubicBezTo>
                        <a:cubicBezTo>
                          <a:pt x="13885" y="9490"/>
                          <a:pt x="13346" y="8951"/>
                          <a:pt x="12967" y="8559"/>
                        </a:cubicBezTo>
                        <a:lnTo>
                          <a:pt x="12636" y="8217"/>
                        </a:lnTo>
                        <a:cubicBezTo>
                          <a:pt x="11754" y="7225"/>
                          <a:pt x="10750" y="4605"/>
                          <a:pt x="11142" y="2768"/>
                        </a:cubicBezTo>
                        <a:cubicBezTo>
                          <a:pt x="11326" y="1936"/>
                          <a:pt x="11791" y="1348"/>
                          <a:pt x="12489" y="1042"/>
                        </a:cubicBezTo>
                        <a:cubicBezTo>
                          <a:pt x="12526" y="1029"/>
                          <a:pt x="12550" y="1054"/>
                          <a:pt x="12587" y="1078"/>
                        </a:cubicBezTo>
                        <a:lnTo>
                          <a:pt x="12599" y="1091"/>
                        </a:lnTo>
                        <a:cubicBezTo>
                          <a:pt x="12820" y="1225"/>
                          <a:pt x="13065" y="1385"/>
                          <a:pt x="13309" y="1544"/>
                        </a:cubicBezTo>
                        <a:cubicBezTo>
                          <a:pt x="14424" y="2303"/>
                          <a:pt x="15942" y="3344"/>
                          <a:pt x="17925" y="3490"/>
                        </a:cubicBezTo>
                        <a:cubicBezTo>
                          <a:pt x="18121" y="3503"/>
                          <a:pt x="18305" y="3527"/>
                          <a:pt x="18525" y="3527"/>
                        </a:cubicBezTo>
                        <a:cubicBezTo>
                          <a:pt x="18844" y="3527"/>
                          <a:pt x="19125" y="3503"/>
                          <a:pt x="19370" y="3490"/>
                        </a:cubicBezTo>
                        <a:cubicBezTo>
                          <a:pt x="19395" y="3490"/>
                          <a:pt x="19431" y="3490"/>
                          <a:pt x="19456" y="3478"/>
                        </a:cubicBezTo>
                        <a:cubicBezTo>
                          <a:pt x="19517" y="3466"/>
                          <a:pt x="19578" y="3466"/>
                          <a:pt x="19640" y="3478"/>
                        </a:cubicBezTo>
                        <a:cubicBezTo>
                          <a:pt x="19713" y="3490"/>
                          <a:pt x="19762" y="3552"/>
                          <a:pt x="19811" y="3601"/>
                        </a:cubicBezTo>
                        <a:lnTo>
                          <a:pt x="19872" y="3662"/>
                        </a:lnTo>
                        <a:cubicBezTo>
                          <a:pt x="20142" y="3870"/>
                          <a:pt x="20484" y="4152"/>
                          <a:pt x="20901" y="4409"/>
                        </a:cubicBezTo>
                        <a:cubicBezTo>
                          <a:pt x="22125" y="5192"/>
                          <a:pt x="23545" y="5584"/>
                          <a:pt x="25125" y="5584"/>
                        </a:cubicBezTo>
                        <a:cubicBezTo>
                          <a:pt x="26606" y="5584"/>
                          <a:pt x="28186" y="5254"/>
                          <a:pt x="30059" y="4531"/>
                        </a:cubicBezTo>
                        <a:cubicBezTo>
                          <a:pt x="32496" y="3601"/>
                          <a:pt x="34834" y="2450"/>
                          <a:pt x="37038" y="1115"/>
                        </a:cubicBezTo>
                        <a:lnTo>
                          <a:pt x="37320" y="956"/>
                        </a:lnTo>
                        <a:cubicBezTo>
                          <a:pt x="38018" y="527"/>
                          <a:pt x="38814" y="38"/>
                          <a:pt x="39267" y="1"/>
                        </a:cubicBezTo>
                        <a:lnTo>
                          <a:pt x="39352" y="1"/>
                        </a:lnTo>
                        <a:cubicBezTo>
                          <a:pt x="39634" y="1"/>
                          <a:pt x="40026" y="74"/>
                          <a:pt x="40454" y="160"/>
                        </a:cubicBezTo>
                        <a:cubicBezTo>
                          <a:pt x="40956" y="246"/>
                          <a:pt x="41544" y="356"/>
                          <a:pt x="42181" y="381"/>
                        </a:cubicBezTo>
                        <a:cubicBezTo>
                          <a:pt x="42291" y="381"/>
                          <a:pt x="42401" y="405"/>
                          <a:pt x="42511" y="405"/>
                        </a:cubicBezTo>
                        <a:lnTo>
                          <a:pt x="42536" y="405"/>
                        </a:lnTo>
                        <a:cubicBezTo>
                          <a:pt x="42573" y="381"/>
                          <a:pt x="42609" y="381"/>
                          <a:pt x="42646" y="417"/>
                        </a:cubicBezTo>
                        <a:cubicBezTo>
                          <a:pt x="43405" y="1458"/>
                          <a:pt x="42903" y="2731"/>
                          <a:pt x="42352" y="4090"/>
                        </a:cubicBezTo>
                        <a:cubicBezTo>
                          <a:pt x="41997" y="4960"/>
                          <a:pt x="41630" y="5878"/>
                          <a:pt x="41654" y="6723"/>
                        </a:cubicBezTo>
                        <a:cubicBezTo>
                          <a:pt x="41666" y="7335"/>
                          <a:pt x="41679" y="8939"/>
                          <a:pt x="42842" y="10274"/>
                        </a:cubicBezTo>
                        <a:cubicBezTo>
                          <a:pt x="44017" y="11633"/>
                          <a:pt x="45646" y="11890"/>
                          <a:pt x="46258" y="11988"/>
                        </a:cubicBezTo>
                        <a:cubicBezTo>
                          <a:pt x="46772" y="12061"/>
                          <a:pt x="47286" y="12122"/>
                          <a:pt x="47776" y="12184"/>
                        </a:cubicBezTo>
                        <a:cubicBezTo>
                          <a:pt x="49013" y="12318"/>
                          <a:pt x="50176" y="12465"/>
                          <a:pt x="50788" y="12894"/>
                        </a:cubicBezTo>
                        <a:cubicBezTo>
                          <a:pt x="51205" y="13175"/>
                          <a:pt x="51658" y="13824"/>
                          <a:pt x="52147" y="14498"/>
                        </a:cubicBezTo>
                        <a:cubicBezTo>
                          <a:pt x="53127" y="15845"/>
                          <a:pt x="54351" y="17522"/>
                          <a:pt x="56531" y="18379"/>
                        </a:cubicBezTo>
                        <a:cubicBezTo>
                          <a:pt x="57461" y="18746"/>
                          <a:pt x="58428" y="18906"/>
                          <a:pt x="59188" y="19016"/>
                        </a:cubicBezTo>
                        <a:lnTo>
                          <a:pt x="59200" y="19016"/>
                        </a:lnTo>
                        <a:lnTo>
                          <a:pt x="59322" y="19016"/>
                        </a:lnTo>
                        <a:cubicBezTo>
                          <a:pt x="59432" y="19016"/>
                          <a:pt x="59543" y="18991"/>
                          <a:pt x="59616" y="19089"/>
                        </a:cubicBezTo>
                        <a:cubicBezTo>
                          <a:pt x="59812" y="19334"/>
                          <a:pt x="59677" y="19701"/>
                          <a:pt x="59543" y="20093"/>
                        </a:cubicBezTo>
                        <a:cubicBezTo>
                          <a:pt x="59481" y="20277"/>
                          <a:pt x="59408" y="20461"/>
                          <a:pt x="59371" y="20644"/>
                        </a:cubicBezTo>
                        <a:cubicBezTo>
                          <a:pt x="58979" y="22689"/>
                          <a:pt x="58428" y="25481"/>
                          <a:pt x="60216" y="27966"/>
                        </a:cubicBezTo>
                        <a:cubicBezTo>
                          <a:pt x="61465" y="29693"/>
                          <a:pt x="63326" y="30244"/>
                          <a:pt x="64550" y="30599"/>
                        </a:cubicBezTo>
                        <a:cubicBezTo>
                          <a:pt x="64624" y="30611"/>
                          <a:pt x="64710" y="30648"/>
                          <a:pt x="64808" y="30672"/>
                        </a:cubicBezTo>
                        <a:cubicBezTo>
                          <a:pt x="65101" y="30746"/>
                          <a:pt x="65420" y="30843"/>
                          <a:pt x="65554" y="30929"/>
                        </a:cubicBezTo>
                        <a:cubicBezTo>
                          <a:pt x="65799" y="31113"/>
                          <a:pt x="65959" y="31468"/>
                          <a:pt x="65897" y="31639"/>
                        </a:cubicBezTo>
                        <a:cubicBezTo>
                          <a:pt x="65836" y="31786"/>
                          <a:pt x="65616" y="31884"/>
                          <a:pt x="65408" y="31994"/>
                        </a:cubicBezTo>
                        <a:cubicBezTo>
                          <a:pt x="65310" y="32031"/>
                          <a:pt x="65236" y="32068"/>
                          <a:pt x="65175" y="32117"/>
                        </a:cubicBezTo>
                        <a:lnTo>
                          <a:pt x="65126" y="32141"/>
                        </a:lnTo>
                        <a:cubicBezTo>
                          <a:pt x="61894" y="34076"/>
                          <a:pt x="58245" y="36549"/>
                          <a:pt x="55759" y="40284"/>
                        </a:cubicBezTo>
                        <a:cubicBezTo>
                          <a:pt x="54914" y="41557"/>
                          <a:pt x="54266" y="42867"/>
                          <a:pt x="53653" y="44140"/>
                        </a:cubicBezTo>
                        <a:cubicBezTo>
                          <a:pt x="52698" y="46050"/>
                          <a:pt x="51890" y="47728"/>
                          <a:pt x="50654" y="48744"/>
                        </a:cubicBezTo>
                        <a:cubicBezTo>
                          <a:pt x="49637" y="49577"/>
                          <a:pt x="48168" y="50115"/>
                          <a:pt x="46625" y="50679"/>
                        </a:cubicBezTo>
                        <a:cubicBezTo>
                          <a:pt x="44960" y="51291"/>
                          <a:pt x="43075" y="51977"/>
                          <a:pt x="41360" y="53176"/>
                        </a:cubicBezTo>
                        <a:cubicBezTo>
                          <a:pt x="40626" y="53691"/>
                          <a:pt x="39977" y="54254"/>
                          <a:pt x="39414" y="54768"/>
                        </a:cubicBezTo>
                        <a:cubicBezTo>
                          <a:pt x="38789" y="55319"/>
                          <a:pt x="38201" y="55833"/>
                          <a:pt x="37650" y="56140"/>
                        </a:cubicBezTo>
                        <a:cubicBezTo>
                          <a:pt x="36879" y="56495"/>
                          <a:pt x="35961" y="56678"/>
                          <a:pt x="34700" y="5667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7"/>
                  <p:cNvSpPr/>
                  <p:nvPr/>
                </p:nvSpPr>
                <p:spPr>
                  <a:xfrm>
                    <a:off x="1227425" y="3650125"/>
                    <a:ext cx="1399200" cy="1258400"/>
                  </a:xfrm>
                  <a:custGeom>
                    <a:avLst/>
                    <a:gdLst/>
                    <a:ahLst/>
                    <a:cxnLst/>
                    <a:rect l="l" t="t" r="r" b="b"/>
                    <a:pathLst>
                      <a:path w="55968" h="50336" fill="none" extrusionOk="0">
                        <a:moveTo>
                          <a:pt x="31321" y="50335"/>
                        </a:moveTo>
                        <a:cubicBezTo>
                          <a:pt x="30451" y="50335"/>
                          <a:pt x="29435" y="50213"/>
                          <a:pt x="28382" y="50066"/>
                        </a:cubicBezTo>
                        <a:lnTo>
                          <a:pt x="10359" y="47776"/>
                        </a:lnTo>
                        <a:cubicBezTo>
                          <a:pt x="7959" y="47470"/>
                          <a:pt x="5510" y="47164"/>
                          <a:pt x="4004" y="46258"/>
                        </a:cubicBezTo>
                        <a:cubicBezTo>
                          <a:pt x="539" y="44189"/>
                          <a:pt x="147" y="38116"/>
                          <a:pt x="98" y="36291"/>
                        </a:cubicBezTo>
                        <a:cubicBezTo>
                          <a:pt x="1" y="32006"/>
                          <a:pt x="735" y="27623"/>
                          <a:pt x="2253" y="23607"/>
                        </a:cubicBezTo>
                        <a:cubicBezTo>
                          <a:pt x="2302" y="23472"/>
                          <a:pt x="2351" y="23349"/>
                          <a:pt x="2400" y="23239"/>
                        </a:cubicBezTo>
                        <a:cubicBezTo>
                          <a:pt x="2486" y="22970"/>
                          <a:pt x="2547" y="22798"/>
                          <a:pt x="2645" y="22701"/>
                        </a:cubicBezTo>
                        <a:cubicBezTo>
                          <a:pt x="2804" y="22541"/>
                          <a:pt x="3172" y="22443"/>
                          <a:pt x="3661" y="22309"/>
                        </a:cubicBezTo>
                        <a:cubicBezTo>
                          <a:pt x="3845" y="22260"/>
                          <a:pt x="4053" y="22199"/>
                          <a:pt x="4261" y="22137"/>
                        </a:cubicBezTo>
                        <a:lnTo>
                          <a:pt x="4408" y="22101"/>
                        </a:lnTo>
                        <a:cubicBezTo>
                          <a:pt x="6392" y="21501"/>
                          <a:pt x="9098" y="20680"/>
                          <a:pt x="11461" y="18611"/>
                        </a:cubicBezTo>
                        <a:cubicBezTo>
                          <a:pt x="14791" y="15648"/>
                          <a:pt x="16677" y="10199"/>
                          <a:pt x="13861" y="5510"/>
                        </a:cubicBezTo>
                        <a:cubicBezTo>
                          <a:pt x="13653" y="5167"/>
                          <a:pt x="13322" y="4873"/>
                          <a:pt x="13016" y="4616"/>
                        </a:cubicBezTo>
                        <a:cubicBezTo>
                          <a:pt x="12575" y="4237"/>
                          <a:pt x="12171" y="3894"/>
                          <a:pt x="12379" y="3563"/>
                        </a:cubicBezTo>
                        <a:cubicBezTo>
                          <a:pt x="12587" y="3208"/>
                          <a:pt x="13016" y="3404"/>
                          <a:pt x="13493" y="3624"/>
                        </a:cubicBezTo>
                        <a:cubicBezTo>
                          <a:pt x="13763" y="3747"/>
                          <a:pt x="14044" y="3869"/>
                          <a:pt x="14302" y="3894"/>
                        </a:cubicBezTo>
                        <a:cubicBezTo>
                          <a:pt x="14595" y="3931"/>
                          <a:pt x="14865" y="3931"/>
                          <a:pt x="15171" y="3931"/>
                        </a:cubicBezTo>
                        <a:lnTo>
                          <a:pt x="15195" y="3931"/>
                        </a:lnTo>
                        <a:cubicBezTo>
                          <a:pt x="15318" y="3980"/>
                          <a:pt x="15416" y="4053"/>
                          <a:pt x="15538" y="4139"/>
                        </a:cubicBezTo>
                        <a:cubicBezTo>
                          <a:pt x="15599" y="4188"/>
                          <a:pt x="15685" y="4249"/>
                          <a:pt x="15746" y="4298"/>
                        </a:cubicBezTo>
                        <a:cubicBezTo>
                          <a:pt x="17522" y="5424"/>
                          <a:pt x="19542" y="6000"/>
                          <a:pt x="21770" y="6000"/>
                        </a:cubicBezTo>
                        <a:cubicBezTo>
                          <a:pt x="23680" y="6000"/>
                          <a:pt x="25627" y="5596"/>
                          <a:pt x="27905" y="4726"/>
                        </a:cubicBezTo>
                        <a:cubicBezTo>
                          <a:pt x="28860" y="4359"/>
                          <a:pt x="29839" y="3526"/>
                          <a:pt x="30782" y="2731"/>
                        </a:cubicBezTo>
                        <a:cubicBezTo>
                          <a:pt x="32459" y="1323"/>
                          <a:pt x="34014" y="0"/>
                          <a:pt x="35398" y="1102"/>
                        </a:cubicBezTo>
                        <a:cubicBezTo>
                          <a:pt x="35802" y="1421"/>
                          <a:pt x="35557" y="1984"/>
                          <a:pt x="35300" y="2571"/>
                        </a:cubicBezTo>
                        <a:cubicBezTo>
                          <a:pt x="35116" y="2976"/>
                          <a:pt x="34933" y="3404"/>
                          <a:pt x="34933" y="3808"/>
                        </a:cubicBezTo>
                        <a:cubicBezTo>
                          <a:pt x="34945" y="4665"/>
                          <a:pt x="34982" y="7236"/>
                          <a:pt x="36941" y="9514"/>
                        </a:cubicBezTo>
                        <a:cubicBezTo>
                          <a:pt x="38924" y="11828"/>
                          <a:pt x="41532" y="12220"/>
                          <a:pt x="42389" y="12342"/>
                        </a:cubicBezTo>
                        <a:cubicBezTo>
                          <a:pt x="42989" y="12440"/>
                          <a:pt x="43552" y="12501"/>
                          <a:pt x="44042" y="12563"/>
                        </a:cubicBezTo>
                        <a:cubicBezTo>
                          <a:pt x="44177" y="12575"/>
                          <a:pt x="44336" y="12575"/>
                          <a:pt x="44483" y="12587"/>
                        </a:cubicBezTo>
                        <a:cubicBezTo>
                          <a:pt x="44862" y="12612"/>
                          <a:pt x="45279" y="12624"/>
                          <a:pt x="45511" y="12758"/>
                        </a:cubicBezTo>
                        <a:cubicBezTo>
                          <a:pt x="45683" y="12869"/>
                          <a:pt x="45805" y="13065"/>
                          <a:pt x="45903" y="13260"/>
                        </a:cubicBezTo>
                        <a:cubicBezTo>
                          <a:pt x="45952" y="13358"/>
                          <a:pt x="46001" y="13432"/>
                          <a:pt x="46062" y="13493"/>
                        </a:cubicBezTo>
                        <a:cubicBezTo>
                          <a:pt x="47164" y="15011"/>
                          <a:pt x="48830" y="17301"/>
                          <a:pt x="51927" y="18525"/>
                        </a:cubicBezTo>
                        <a:cubicBezTo>
                          <a:pt x="51964" y="18550"/>
                          <a:pt x="52025" y="18562"/>
                          <a:pt x="52086" y="18562"/>
                        </a:cubicBezTo>
                        <a:cubicBezTo>
                          <a:pt x="52197" y="18574"/>
                          <a:pt x="52319" y="18611"/>
                          <a:pt x="52380" y="18697"/>
                        </a:cubicBezTo>
                        <a:cubicBezTo>
                          <a:pt x="52919" y="19566"/>
                          <a:pt x="52919" y="20717"/>
                          <a:pt x="52919" y="21929"/>
                        </a:cubicBezTo>
                        <a:cubicBezTo>
                          <a:pt x="52919" y="23521"/>
                          <a:pt x="52919" y="25308"/>
                          <a:pt x="54094" y="26937"/>
                        </a:cubicBezTo>
                        <a:cubicBezTo>
                          <a:pt x="54327" y="27255"/>
                          <a:pt x="54682" y="27488"/>
                          <a:pt x="55013" y="27733"/>
                        </a:cubicBezTo>
                        <a:cubicBezTo>
                          <a:pt x="55503" y="28063"/>
                          <a:pt x="55968" y="28369"/>
                          <a:pt x="55968" y="28871"/>
                        </a:cubicBezTo>
                        <a:cubicBezTo>
                          <a:pt x="55943" y="30561"/>
                          <a:pt x="54401" y="31590"/>
                          <a:pt x="52748" y="32667"/>
                        </a:cubicBezTo>
                        <a:cubicBezTo>
                          <a:pt x="51560" y="33463"/>
                          <a:pt x="50299" y="34283"/>
                          <a:pt x="49552" y="35410"/>
                        </a:cubicBezTo>
                        <a:cubicBezTo>
                          <a:pt x="48585" y="36867"/>
                          <a:pt x="47850" y="38348"/>
                          <a:pt x="47213" y="39646"/>
                        </a:cubicBezTo>
                        <a:cubicBezTo>
                          <a:pt x="46479" y="41164"/>
                          <a:pt x="45769" y="42572"/>
                          <a:pt x="45083" y="43136"/>
                        </a:cubicBezTo>
                        <a:cubicBezTo>
                          <a:pt x="44532" y="43601"/>
                          <a:pt x="43271" y="44054"/>
                          <a:pt x="42046" y="44507"/>
                        </a:cubicBezTo>
                        <a:cubicBezTo>
                          <a:pt x="40271" y="45144"/>
                          <a:pt x="38067" y="45952"/>
                          <a:pt x="36010" y="47409"/>
                        </a:cubicBezTo>
                        <a:cubicBezTo>
                          <a:pt x="35116" y="48033"/>
                          <a:pt x="34369" y="48694"/>
                          <a:pt x="33757" y="49233"/>
                        </a:cubicBezTo>
                        <a:cubicBezTo>
                          <a:pt x="33390" y="49564"/>
                          <a:pt x="32827" y="50054"/>
                          <a:pt x="32606" y="50176"/>
                        </a:cubicBezTo>
                        <a:cubicBezTo>
                          <a:pt x="32557" y="50200"/>
                          <a:pt x="32276" y="50335"/>
                          <a:pt x="31321" y="503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7"/>
                  <p:cNvSpPr/>
                  <p:nvPr/>
                </p:nvSpPr>
                <p:spPr>
                  <a:xfrm>
                    <a:off x="1302725" y="3801025"/>
                    <a:ext cx="1217375" cy="1025150"/>
                  </a:xfrm>
                  <a:custGeom>
                    <a:avLst/>
                    <a:gdLst/>
                    <a:ahLst/>
                    <a:cxnLst/>
                    <a:rect l="l" t="t" r="r" b="b"/>
                    <a:pathLst>
                      <a:path w="48695" h="41006" fill="none" extrusionOk="0">
                        <a:moveTo>
                          <a:pt x="27696" y="41006"/>
                        </a:moveTo>
                        <a:cubicBezTo>
                          <a:pt x="27366" y="41006"/>
                          <a:pt x="26999" y="40932"/>
                          <a:pt x="26594" y="40859"/>
                        </a:cubicBezTo>
                        <a:cubicBezTo>
                          <a:pt x="26337" y="40785"/>
                          <a:pt x="26056" y="40748"/>
                          <a:pt x="25786" y="40712"/>
                        </a:cubicBezTo>
                        <a:lnTo>
                          <a:pt x="7751" y="38422"/>
                        </a:lnTo>
                        <a:cubicBezTo>
                          <a:pt x="5902" y="38189"/>
                          <a:pt x="3600" y="37896"/>
                          <a:pt x="2706" y="37345"/>
                        </a:cubicBezTo>
                        <a:cubicBezTo>
                          <a:pt x="1482" y="36610"/>
                          <a:pt x="515" y="33610"/>
                          <a:pt x="441" y="30194"/>
                        </a:cubicBezTo>
                        <a:cubicBezTo>
                          <a:pt x="417" y="29582"/>
                          <a:pt x="392" y="28957"/>
                          <a:pt x="356" y="28296"/>
                        </a:cubicBezTo>
                        <a:cubicBezTo>
                          <a:pt x="196" y="25113"/>
                          <a:pt x="1" y="21501"/>
                          <a:pt x="2180" y="19358"/>
                        </a:cubicBezTo>
                        <a:lnTo>
                          <a:pt x="2302" y="19321"/>
                        </a:lnTo>
                        <a:lnTo>
                          <a:pt x="2351" y="19297"/>
                        </a:lnTo>
                        <a:cubicBezTo>
                          <a:pt x="4494" y="18660"/>
                          <a:pt x="7739" y="17681"/>
                          <a:pt x="10641" y="15110"/>
                        </a:cubicBezTo>
                        <a:cubicBezTo>
                          <a:pt x="12196" y="13750"/>
                          <a:pt x="12538" y="11620"/>
                          <a:pt x="12918" y="9367"/>
                        </a:cubicBezTo>
                        <a:cubicBezTo>
                          <a:pt x="13298" y="7041"/>
                          <a:pt x="13689" y="4641"/>
                          <a:pt x="15501" y="3000"/>
                        </a:cubicBezTo>
                        <a:cubicBezTo>
                          <a:pt x="16003" y="2559"/>
                          <a:pt x="16689" y="2792"/>
                          <a:pt x="17424" y="3037"/>
                        </a:cubicBezTo>
                        <a:cubicBezTo>
                          <a:pt x="17865" y="3184"/>
                          <a:pt x="18318" y="3319"/>
                          <a:pt x="18746" y="3319"/>
                        </a:cubicBezTo>
                        <a:cubicBezTo>
                          <a:pt x="21072" y="3319"/>
                          <a:pt x="23411" y="2853"/>
                          <a:pt x="26092" y="1825"/>
                        </a:cubicBezTo>
                        <a:cubicBezTo>
                          <a:pt x="26472" y="1666"/>
                          <a:pt x="26827" y="1335"/>
                          <a:pt x="27182" y="992"/>
                        </a:cubicBezTo>
                        <a:cubicBezTo>
                          <a:pt x="27696" y="490"/>
                          <a:pt x="28186" y="1"/>
                          <a:pt x="28786" y="233"/>
                        </a:cubicBezTo>
                        <a:cubicBezTo>
                          <a:pt x="29913" y="662"/>
                          <a:pt x="30182" y="1849"/>
                          <a:pt x="30439" y="3123"/>
                        </a:cubicBezTo>
                        <a:cubicBezTo>
                          <a:pt x="30623" y="4041"/>
                          <a:pt x="30819" y="4996"/>
                          <a:pt x="31382" y="5645"/>
                        </a:cubicBezTo>
                        <a:cubicBezTo>
                          <a:pt x="33255" y="7812"/>
                          <a:pt x="35765" y="9135"/>
                          <a:pt x="38875" y="9612"/>
                        </a:cubicBezTo>
                        <a:cubicBezTo>
                          <a:pt x="39120" y="9649"/>
                          <a:pt x="39365" y="9661"/>
                          <a:pt x="39585" y="9661"/>
                        </a:cubicBezTo>
                        <a:cubicBezTo>
                          <a:pt x="39989" y="9673"/>
                          <a:pt x="40369" y="9673"/>
                          <a:pt x="40651" y="9845"/>
                        </a:cubicBezTo>
                        <a:cubicBezTo>
                          <a:pt x="42059" y="10653"/>
                          <a:pt x="44667" y="12171"/>
                          <a:pt x="46528" y="15097"/>
                        </a:cubicBezTo>
                        <a:cubicBezTo>
                          <a:pt x="46626" y="15256"/>
                          <a:pt x="46601" y="15465"/>
                          <a:pt x="46564" y="15648"/>
                        </a:cubicBezTo>
                        <a:cubicBezTo>
                          <a:pt x="46552" y="15734"/>
                          <a:pt x="46540" y="15807"/>
                          <a:pt x="46540" y="15869"/>
                        </a:cubicBezTo>
                        <a:cubicBezTo>
                          <a:pt x="46540" y="17644"/>
                          <a:pt x="46552" y="20338"/>
                          <a:pt x="48352" y="22848"/>
                        </a:cubicBezTo>
                        <a:cubicBezTo>
                          <a:pt x="48389" y="22897"/>
                          <a:pt x="48450" y="22946"/>
                          <a:pt x="48499" y="22995"/>
                        </a:cubicBezTo>
                        <a:cubicBezTo>
                          <a:pt x="48585" y="23068"/>
                          <a:pt x="48695" y="23154"/>
                          <a:pt x="48683" y="23264"/>
                        </a:cubicBezTo>
                        <a:cubicBezTo>
                          <a:pt x="48646" y="23497"/>
                          <a:pt x="48389" y="23607"/>
                          <a:pt x="48181" y="23680"/>
                        </a:cubicBezTo>
                        <a:cubicBezTo>
                          <a:pt x="48070" y="23729"/>
                          <a:pt x="47972" y="23754"/>
                          <a:pt x="47899" y="23803"/>
                        </a:cubicBezTo>
                        <a:cubicBezTo>
                          <a:pt x="46552" y="24684"/>
                          <a:pt x="44887" y="25786"/>
                          <a:pt x="43748" y="27488"/>
                        </a:cubicBezTo>
                        <a:cubicBezTo>
                          <a:pt x="42671" y="29129"/>
                          <a:pt x="41850" y="30782"/>
                          <a:pt x="41202" y="32092"/>
                        </a:cubicBezTo>
                        <a:cubicBezTo>
                          <a:pt x="41091" y="32300"/>
                          <a:pt x="40993" y="32545"/>
                          <a:pt x="40871" y="32765"/>
                        </a:cubicBezTo>
                        <a:cubicBezTo>
                          <a:pt x="40553" y="33475"/>
                          <a:pt x="40234" y="34210"/>
                          <a:pt x="39916" y="34467"/>
                        </a:cubicBezTo>
                        <a:cubicBezTo>
                          <a:pt x="39634" y="34700"/>
                          <a:pt x="39010" y="34896"/>
                          <a:pt x="38459" y="35079"/>
                        </a:cubicBezTo>
                        <a:cubicBezTo>
                          <a:pt x="38263" y="35141"/>
                          <a:pt x="38055" y="35202"/>
                          <a:pt x="37908" y="35263"/>
                        </a:cubicBezTo>
                        <a:cubicBezTo>
                          <a:pt x="36047" y="35937"/>
                          <a:pt x="33512" y="36867"/>
                          <a:pt x="31076" y="38569"/>
                        </a:cubicBezTo>
                        <a:cubicBezTo>
                          <a:pt x="30035" y="39304"/>
                          <a:pt x="29178" y="40075"/>
                          <a:pt x="28541" y="40626"/>
                        </a:cubicBezTo>
                        <a:lnTo>
                          <a:pt x="28517" y="40638"/>
                        </a:lnTo>
                        <a:cubicBezTo>
                          <a:pt x="28505" y="40650"/>
                          <a:pt x="28480" y="40687"/>
                          <a:pt x="28456" y="40712"/>
                        </a:cubicBezTo>
                        <a:cubicBezTo>
                          <a:pt x="28394" y="40773"/>
                          <a:pt x="28333" y="40871"/>
                          <a:pt x="28235" y="40895"/>
                        </a:cubicBezTo>
                        <a:lnTo>
                          <a:pt x="28235" y="40895"/>
                        </a:lnTo>
                        <a:cubicBezTo>
                          <a:pt x="28052" y="40993"/>
                          <a:pt x="27880" y="41006"/>
                          <a:pt x="27696" y="4100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7"/>
                  <p:cNvSpPr/>
                  <p:nvPr/>
                </p:nvSpPr>
                <p:spPr>
                  <a:xfrm>
                    <a:off x="1384750" y="3924375"/>
                    <a:ext cx="1036500" cy="814250"/>
                  </a:xfrm>
                  <a:custGeom>
                    <a:avLst/>
                    <a:gdLst/>
                    <a:ahLst/>
                    <a:cxnLst/>
                    <a:rect l="l" t="t" r="r" b="b"/>
                    <a:pathLst>
                      <a:path w="41460" h="32570" fill="none" extrusionOk="0">
                        <a:moveTo>
                          <a:pt x="23730" y="32570"/>
                        </a:moveTo>
                        <a:lnTo>
                          <a:pt x="23730" y="32570"/>
                        </a:lnTo>
                        <a:cubicBezTo>
                          <a:pt x="23534" y="32521"/>
                          <a:pt x="23240" y="32472"/>
                          <a:pt x="22934" y="32435"/>
                        </a:cubicBezTo>
                        <a:lnTo>
                          <a:pt x="4899" y="30133"/>
                        </a:lnTo>
                        <a:cubicBezTo>
                          <a:pt x="4654" y="30109"/>
                          <a:pt x="4323" y="30084"/>
                          <a:pt x="3980" y="30072"/>
                        </a:cubicBezTo>
                        <a:cubicBezTo>
                          <a:pt x="3037" y="30023"/>
                          <a:pt x="1862" y="29962"/>
                          <a:pt x="1360" y="29570"/>
                        </a:cubicBezTo>
                        <a:cubicBezTo>
                          <a:pt x="870" y="29166"/>
                          <a:pt x="601" y="27684"/>
                          <a:pt x="540" y="25187"/>
                        </a:cubicBezTo>
                        <a:cubicBezTo>
                          <a:pt x="527" y="24538"/>
                          <a:pt x="491" y="23840"/>
                          <a:pt x="442" y="23191"/>
                        </a:cubicBezTo>
                        <a:cubicBezTo>
                          <a:pt x="417" y="22738"/>
                          <a:pt x="393" y="22273"/>
                          <a:pt x="344" y="21795"/>
                        </a:cubicBezTo>
                        <a:cubicBezTo>
                          <a:pt x="172" y="19971"/>
                          <a:pt x="1" y="18085"/>
                          <a:pt x="895" y="17338"/>
                        </a:cubicBezTo>
                        <a:cubicBezTo>
                          <a:pt x="1691" y="16677"/>
                          <a:pt x="2805" y="16236"/>
                          <a:pt x="4103" y="15734"/>
                        </a:cubicBezTo>
                        <a:cubicBezTo>
                          <a:pt x="5866" y="15049"/>
                          <a:pt x="7862" y="14265"/>
                          <a:pt x="9612" y="12686"/>
                        </a:cubicBezTo>
                        <a:cubicBezTo>
                          <a:pt x="12049" y="10531"/>
                          <a:pt x="12551" y="7457"/>
                          <a:pt x="12967" y="4984"/>
                        </a:cubicBezTo>
                        <a:cubicBezTo>
                          <a:pt x="13029" y="4592"/>
                          <a:pt x="13065" y="4176"/>
                          <a:pt x="13078" y="3760"/>
                        </a:cubicBezTo>
                        <a:cubicBezTo>
                          <a:pt x="13126" y="2768"/>
                          <a:pt x="13163" y="1837"/>
                          <a:pt x="13824" y="1531"/>
                        </a:cubicBezTo>
                        <a:cubicBezTo>
                          <a:pt x="14082" y="1409"/>
                          <a:pt x="14388" y="1495"/>
                          <a:pt x="14730" y="1605"/>
                        </a:cubicBezTo>
                        <a:cubicBezTo>
                          <a:pt x="14975" y="1678"/>
                          <a:pt x="15220" y="1764"/>
                          <a:pt x="15477" y="1764"/>
                        </a:cubicBezTo>
                        <a:cubicBezTo>
                          <a:pt x="18232" y="1764"/>
                          <a:pt x="20950" y="1213"/>
                          <a:pt x="24011" y="50"/>
                        </a:cubicBezTo>
                        <a:cubicBezTo>
                          <a:pt x="24011" y="50"/>
                          <a:pt x="24036" y="50"/>
                          <a:pt x="24036" y="25"/>
                        </a:cubicBezTo>
                        <a:cubicBezTo>
                          <a:pt x="24048" y="13"/>
                          <a:pt x="24073" y="1"/>
                          <a:pt x="24109" y="13"/>
                        </a:cubicBezTo>
                        <a:cubicBezTo>
                          <a:pt x="24587" y="258"/>
                          <a:pt x="24746" y="821"/>
                          <a:pt x="24905" y="1433"/>
                        </a:cubicBezTo>
                        <a:cubicBezTo>
                          <a:pt x="25040" y="1960"/>
                          <a:pt x="25199" y="2511"/>
                          <a:pt x="25542" y="2927"/>
                        </a:cubicBezTo>
                        <a:cubicBezTo>
                          <a:pt x="27954" y="5707"/>
                          <a:pt x="31150" y="7421"/>
                          <a:pt x="35068" y="8021"/>
                        </a:cubicBezTo>
                        <a:cubicBezTo>
                          <a:pt x="35251" y="8045"/>
                          <a:pt x="35435" y="8045"/>
                          <a:pt x="35606" y="8045"/>
                        </a:cubicBezTo>
                        <a:cubicBezTo>
                          <a:pt x="35802" y="8045"/>
                          <a:pt x="35986" y="8045"/>
                          <a:pt x="36121" y="8094"/>
                        </a:cubicBezTo>
                        <a:cubicBezTo>
                          <a:pt x="36806" y="8290"/>
                          <a:pt x="39145" y="9123"/>
                          <a:pt x="39867" y="11229"/>
                        </a:cubicBezTo>
                        <a:cubicBezTo>
                          <a:pt x="39953" y="11473"/>
                          <a:pt x="40063" y="11743"/>
                          <a:pt x="40173" y="12024"/>
                        </a:cubicBezTo>
                        <a:cubicBezTo>
                          <a:pt x="40724" y="13408"/>
                          <a:pt x="41459" y="15294"/>
                          <a:pt x="40896" y="17326"/>
                        </a:cubicBezTo>
                        <a:cubicBezTo>
                          <a:pt x="40688" y="18073"/>
                          <a:pt x="40014" y="18587"/>
                          <a:pt x="39280" y="19126"/>
                        </a:cubicBezTo>
                        <a:cubicBezTo>
                          <a:pt x="38680" y="19579"/>
                          <a:pt x="38067" y="20044"/>
                          <a:pt x="37639" y="20693"/>
                        </a:cubicBezTo>
                        <a:cubicBezTo>
                          <a:pt x="36427" y="22517"/>
                          <a:pt x="35557" y="24268"/>
                          <a:pt x="34872" y="25676"/>
                        </a:cubicBezTo>
                        <a:lnTo>
                          <a:pt x="34504" y="26460"/>
                        </a:lnTo>
                        <a:lnTo>
                          <a:pt x="34504" y="26460"/>
                        </a:lnTo>
                        <a:cubicBezTo>
                          <a:pt x="34480" y="26485"/>
                          <a:pt x="34468" y="26533"/>
                          <a:pt x="34456" y="26582"/>
                        </a:cubicBezTo>
                        <a:cubicBezTo>
                          <a:pt x="34419" y="26693"/>
                          <a:pt x="34394" y="26815"/>
                          <a:pt x="34296" y="26889"/>
                        </a:cubicBezTo>
                        <a:cubicBezTo>
                          <a:pt x="34272" y="26913"/>
                          <a:pt x="34223" y="26938"/>
                          <a:pt x="34186" y="26938"/>
                        </a:cubicBezTo>
                        <a:cubicBezTo>
                          <a:pt x="34162" y="26938"/>
                          <a:pt x="34149" y="26938"/>
                          <a:pt x="34137" y="26950"/>
                        </a:cubicBezTo>
                        <a:cubicBezTo>
                          <a:pt x="33917" y="27011"/>
                          <a:pt x="33672" y="27084"/>
                          <a:pt x="33452" y="27182"/>
                        </a:cubicBezTo>
                        <a:cubicBezTo>
                          <a:pt x="31529" y="27880"/>
                          <a:pt x="28640" y="28921"/>
                          <a:pt x="25824" y="30892"/>
                        </a:cubicBezTo>
                        <a:cubicBezTo>
                          <a:pt x="25162" y="31394"/>
                          <a:pt x="24477" y="31921"/>
                          <a:pt x="23730" y="3257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7"/>
                  <p:cNvSpPr/>
                  <p:nvPr/>
                </p:nvSpPr>
                <p:spPr>
                  <a:xfrm>
                    <a:off x="1468325" y="4007950"/>
                    <a:ext cx="866300" cy="648650"/>
                  </a:xfrm>
                  <a:custGeom>
                    <a:avLst/>
                    <a:gdLst/>
                    <a:ahLst/>
                    <a:cxnLst/>
                    <a:rect l="l" t="t" r="r" b="b"/>
                    <a:pathLst>
                      <a:path w="34652" h="25946" fill="none" extrusionOk="0">
                        <a:moveTo>
                          <a:pt x="16922" y="25945"/>
                        </a:moveTo>
                        <a:cubicBezTo>
                          <a:pt x="13971" y="25945"/>
                          <a:pt x="10151" y="25125"/>
                          <a:pt x="6918" y="24415"/>
                        </a:cubicBezTo>
                        <a:cubicBezTo>
                          <a:pt x="5070" y="24023"/>
                          <a:pt x="3306" y="23644"/>
                          <a:pt x="1984" y="23472"/>
                        </a:cubicBezTo>
                        <a:lnTo>
                          <a:pt x="1984" y="23472"/>
                        </a:lnTo>
                        <a:cubicBezTo>
                          <a:pt x="1592" y="23423"/>
                          <a:pt x="1176" y="23399"/>
                          <a:pt x="796" y="23374"/>
                        </a:cubicBezTo>
                        <a:lnTo>
                          <a:pt x="760" y="23374"/>
                        </a:lnTo>
                        <a:cubicBezTo>
                          <a:pt x="735" y="23374"/>
                          <a:pt x="686" y="23399"/>
                          <a:pt x="637" y="23362"/>
                        </a:cubicBezTo>
                        <a:cubicBezTo>
                          <a:pt x="441" y="23178"/>
                          <a:pt x="478" y="22823"/>
                          <a:pt x="515" y="22419"/>
                        </a:cubicBezTo>
                        <a:cubicBezTo>
                          <a:pt x="539" y="22199"/>
                          <a:pt x="564" y="22003"/>
                          <a:pt x="552" y="21770"/>
                        </a:cubicBezTo>
                        <a:cubicBezTo>
                          <a:pt x="539" y="21048"/>
                          <a:pt x="490" y="20350"/>
                          <a:pt x="454" y="19664"/>
                        </a:cubicBezTo>
                        <a:cubicBezTo>
                          <a:pt x="429" y="19150"/>
                          <a:pt x="380" y="18636"/>
                          <a:pt x="331" y="18146"/>
                        </a:cubicBezTo>
                        <a:cubicBezTo>
                          <a:pt x="319" y="17987"/>
                          <a:pt x="270" y="17803"/>
                          <a:pt x="233" y="17607"/>
                        </a:cubicBezTo>
                        <a:cubicBezTo>
                          <a:pt x="123" y="17130"/>
                          <a:pt x="1" y="16615"/>
                          <a:pt x="209" y="16273"/>
                        </a:cubicBezTo>
                        <a:cubicBezTo>
                          <a:pt x="417" y="15954"/>
                          <a:pt x="882" y="15832"/>
                          <a:pt x="1347" y="15709"/>
                        </a:cubicBezTo>
                        <a:cubicBezTo>
                          <a:pt x="1556" y="15648"/>
                          <a:pt x="1776" y="15599"/>
                          <a:pt x="1972" y="15526"/>
                        </a:cubicBezTo>
                        <a:cubicBezTo>
                          <a:pt x="3882" y="14779"/>
                          <a:pt x="6269" y="13824"/>
                          <a:pt x="8473" y="11865"/>
                        </a:cubicBezTo>
                        <a:cubicBezTo>
                          <a:pt x="11804" y="8914"/>
                          <a:pt x="12477" y="4874"/>
                          <a:pt x="12918" y="2192"/>
                        </a:cubicBezTo>
                        <a:lnTo>
                          <a:pt x="12918" y="2057"/>
                        </a:lnTo>
                        <a:cubicBezTo>
                          <a:pt x="12918" y="1959"/>
                          <a:pt x="12893" y="1862"/>
                          <a:pt x="12979" y="1776"/>
                        </a:cubicBezTo>
                        <a:cubicBezTo>
                          <a:pt x="14461" y="417"/>
                          <a:pt x="17020" y="0"/>
                          <a:pt x="18942" y="821"/>
                        </a:cubicBezTo>
                        <a:cubicBezTo>
                          <a:pt x="19162" y="906"/>
                          <a:pt x="19248" y="1127"/>
                          <a:pt x="19371" y="1347"/>
                        </a:cubicBezTo>
                        <a:cubicBezTo>
                          <a:pt x="19456" y="1506"/>
                          <a:pt x="19505" y="1653"/>
                          <a:pt x="19615" y="1776"/>
                        </a:cubicBezTo>
                        <a:cubicBezTo>
                          <a:pt x="22554" y="5180"/>
                          <a:pt x="26448" y="7273"/>
                          <a:pt x="31174" y="8008"/>
                        </a:cubicBezTo>
                        <a:cubicBezTo>
                          <a:pt x="31357" y="8045"/>
                          <a:pt x="31529" y="8045"/>
                          <a:pt x="31676" y="8057"/>
                        </a:cubicBezTo>
                        <a:cubicBezTo>
                          <a:pt x="31823" y="8057"/>
                          <a:pt x="31945" y="8069"/>
                          <a:pt x="32043" y="8081"/>
                        </a:cubicBezTo>
                        <a:cubicBezTo>
                          <a:pt x="32741" y="8228"/>
                          <a:pt x="33206" y="8718"/>
                          <a:pt x="33304" y="9000"/>
                        </a:cubicBezTo>
                        <a:cubicBezTo>
                          <a:pt x="33414" y="9306"/>
                          <a:pt x="33537" y="9612"/>
                          <a:pt x="33659" y="9943"/>
                        </a:cubicBezTo>
                        <a:cubicBezTo>
                          <a:pt x="33733" y="10151"/>
                          <a:pt x="33843" y="10371"/>
                          <a:pt x="33929" y="10579"/>
                        </a:cubicBezTo>
                        <a:cubicBezTo>
                          <a:pt x="34284" y="11363"/>
                          <a:pt x="34651" y="12159"/>
                          <a:pt x="34320" y="12771"/>
                        </a:cubicBezTo>
                        <a:cubicBezTo>
                          <a:pt x="34271" y="12881"/>
                          <a:pt x="34137" y="12955"/>
                          <a:pt x="34014" y="13028"/>
                        </a:cubicBezTo>
                        <a:cubicBezTo>
                          <a:pt x="33965" y="13065"/>
                          <a:pt x="33916" y="13089"/>
                          <a:pt x="33867" y="13126"/>
                        </a:cubicBezTo>
                        <a:cubicBezTo>
                          <a:pt x="33157" y="13652"/>
                          <a:pt x="32178" y="14375"/>
                          <a:pt x="31455" y="15514"/>
                        </a:cubicBezTo>
                        <a:cubicBezTo>
                          <a:pt x="30868" y="16383"/>
                          <a:pt x="30476" y="17264"/>
                          <a:pt x="30084" y="18146"/>
                        </a:cubicBezTo>
                        <a:cubicBezTo>
                          <a:pt x="29594" y="19260"/>
                          <a:pt x="29166" y="20240"/>
                          <a:pt x="28456" y="20864"/>
                        </a:cubicBezTo>
                        <a:cubicBezTo>
                          <a:pt x="27635" y="21587"/>
                          <a:pt x="26448" y="22064"/>
                          <a:pt x="25052" y="22591"/>
                        </a:cubicBezTo>
                        <a:cubicBezTo>
                          <a:pt x="23631" y="23142"/>
                          <a:pt x="22003" y="23778"/>
                          <a:pt x="20497" y="24831"/>
                        </a:cubicBezTo>
                        <a:cubicBezTo>
                          <a:pt x="20350" y="24917"/>
                          <a:pt x="20252" y="25027"/>
                          <a:pt x="20130" y="25150"/>
                        </a:cubicBezTo>
                        <a:cubicBezTo>
                          <a:pt x="19897" y="25370"/>
                          <a:pt x="19664" y="25590"/>
                          <a:pt x="19346" y="25676"/>
                        </a:cubicBezTo>
                        <a:cubicBezTo>
                          <a:pt x="18697" y="25872"/>
                          <a:pt x="17865" y="25945"/>
                          <a:pt x="16922" y="2594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7"/>
                  <p:cNvSpPr/>
                  <p:nvPr/>
                </p:nvSpPr>
                <p:spPr>
                  <a:xfrm>
                    <a:off x="1559250" y="4101300"/>
                    <a:ext cx="676175" cy="471425"/>
                  </a:xfrm>
                  <a:custGeom>
                    <a:avLst/>
                    <a:gdLst/>
                    <a:ahLst/>
                    <a:cxnLst/>
                    <a:rect l="l" t="t" r="r" b="b"/>
                    <a:pathLst>
                      <a:path w="27047" h="18857" fill="none" extrusionOk="0">
                        <a:moveTo>
                          <a:pt x="13885" y="18857"/>
                        </a:moveTo>
                        <a:lnTo>
                          <a:pt x="13615" y="18857"/>
                        </a:lnTo>
                        <a:lnTo>
                          <a:pt x="13272" y="18857"/>
                        </a:lnTo>
                        <a:cubicBezTo>
                          <a:pt x="10714" y="18857"/>
                          <a:pt x="7138" y="18085"/>
                          <a:pt x="3979" y="17412"/>
                        </a:cubicBezTo>
                        <a:cubicBezTo>
                          <a:pt x="3526" y="17314"/>
                          <a:pt x="3037" y="17289"/>
                          <a:pt x="2547" y="17265"/>
                        </a:cubicBezTo>
                        <a:cubicBezTo>
                          <a:pt x="1616" y="17240"/>
                          <a:pt x="735" y="17204"/>
                          <a:pt x="233" y="16628"/>
                        </a:cubicBezTo>
                        <a:cubicBezTo>
                          <a:pt x="98" y="16469"/>
                          <a:pt x="122" y="16261"/>
                          <a:pt x="159" y="16040"/>
                        </a:cubicBezTo>
                        <a:cubicBezTo>
                          <a:pt x="171" y="15955"/>
                          <a:pt x="184" y="15845"/>
                          <a:pt x="184" y="15759"/>
                        </a:cubicBezTo>
                        <a:cubicBezTo>
                          <a:pt x="184" y="15636"/>
                          <a:pt x="159" y="15514"/>
                          <a:pt x="122" y="15391"/>
                        </a:cubicBezTo>
                        <a:cubicBezTo>
                          <a:pt x="61" y="15159"/>
                          <a:pt x="0" y="14914"/>
                          <a:pt x="122" y="14718"/>
                        </a:cubicBezTo>
                        <a:cubicBezTo>
                          <a:pt x="710" y="13763"/>
                          <a:pt x="1898" y="13286"/>
                          <a:pt x="3281" y="12735"/>
                        </a:cubicBezTo>
                        <a:cubicBezTo>
                          <a:pt x="4518" y="12245"/>
                          <a:pt x="5938" y="11682"/>
                          <a:pt x="7102" y="10641"/>
                        </a:cubicBezTo>
                        <a:cubicBezTo>
                          <a:pt x="9269" y="8731"/>
                          <a:pt x="10016" y="6233"/>
                          <a:pt x="10689" y="4041"/>
                        </a:cubicBezTo>
                        <a:cubicBezTo>
                          <a:pt x="11167" y="2450"/>
                          <a:pt x="11595" y="1078"/>
                          <a:pt x="12452" y="148"/>
                        </a:cubicBezTo>
                        <a:cubicBezTo>
                          <a:pt x="12575" y="1"/>
                          <a:pt x="12795" y="25"/>
                          <a:pt x="13015" y="38"/>
                        </a:cubicBezTo>
                        <a:cubicBezTo>
                          <a:pt x="13077" y="38"/>
                          <a:pt x="13138" y="50"/>
                          <a:pt x="13199" y="50"/>
                        </a:cubicBezTo>
                        <a:lnTo>
                          <a:pt x="13224" y="50"/>
                        </a:lnTo>
                        <a:lnTo>
                          <a:pt x="13309" y="50"/>
                        </a:lnTo>
                        <a:cubicBezTo>
                          <a:pt x="13370" y="87"/>
                          <a:pt x="13395" y="123"/>
                          <a:pt x="13432" y="184"/>
                        </a:cubicBezTo>
                        <a:cubicBezTo>
                          <a:pt x="13444" y="221"/>
                          <a:pt x="13456" y="233"/>
                          <a:pt x="13468" y="270"/>
                        </a:cubicBezTo>
                        <a:cubicBezTo>
                          <a:pt x="15366" y="2474"/>
                          <a:pt x="17925" y="3417"/>
                          <a:pt x="20619" y="4409"/>
                        </a:cubicBezTo>
                        <a:cubicBezTo>
                          <a:pt x="22798" y="5229"/>
                          <a:pt x="25027" y="6049"/>
                          <a:pt x="27010" y="7617"/>
                        </a:cubicBezTo>
                        <a:cubicBezTo>
                          <a:pt x="27035" y="7629"/>
                          <a:pt x="27047" y="7653"/>
                          <a:pt x="27047" y="7690"/>
                        </a:cubicBezTo>
                        <a:cubicBezTo>
                          <a:pt x="26937" y="8168"/>
                          <a:pt x="26508" y="8535"/>
                          <a:pt x="26067" y="8914"/>
                        </a:cubicBezTo>
                        <a:cubicBezTo>
                          <a:pt x="25712" y="9221"/>
                          <a:pt x="25345" y="9527"/>
                          <a:pt x="25088" y="9918"/>
                        </a:cubicBezTo>
                        <a:cubicBezTo>
                          <a:pt x="24353" y="11020"/>
                          <a:pt x="23851" y="12159"/>
                          <a:pt x="23447" y="13065"/>
                        </a:cubicBezTo>
                        <a:lnTo>
                          <a:pt x="23386" y="13200"/>
                        </a:lnTo>
                        <a:cubicBezTo>
                          <a:pt x="23141" y="13763"/>
                          <a:pt x="22835" y="14473"/>
                          <a:pt x="22639" y="14657"/>
                        </a:cubicBezTo>
                        <a:cubicBezTo>
                          <a:pt x="22345" y="14938"/>
                          <a:pt x="21366" y="15330"/>
                          <a:pt x="20509" y="15649"/>
                        </a:cubicBezTo>
                        <a:lnTo>
                          <a:pt x="20301" y="15722"/>
                        </a:lnTo>
                        <a:cubicBezTo>
                          <a:pt x="18770" y="16322"/>
                          <a:pt x="16872" y="17057"/>
                          <a:pt x="15036" y="18342"/>
                        </a:cubicBezTo>
                        <a:cubicBezTo>
                          <a:pt x="14938" y="18404"/>
                          <a:pt x="14864" y="18477"/>
                          <a:pt x="14779" y="18550"/>
                        </a:cubicBezTo>
                        <a:cubicBezTo>
                          <a:pt x="14668" y="18648"/>
                          <a:pt x="14570" y="18734"/>
                          <a:pt x="14472" y="18783"/>
                        </a:cubicBezTo>
                        <a:cubicBezTo>
                          <a:pt x="14289" y="18844"/>
                          <a:pt x="14105" y="18857"/>
                          <a:pt x="13885" y="1885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7"/>
                  <p:cNvSpPr/>
                  <p:nvPr/>
                </p:nvSpPr>
                <p:spPr>
                  <a:xfrm>
                    <a:off x="1739825" y="4215475"/>
                    <a:ext cx="374400" cy="287450"/>
                  </a:xfrm>
                  <a:custGeom>
                    <a:avLst/>
                    <a:gdLst/>
                    <a:ahLst/>
                    <a:cxnLst/>
                    <a:rect l="l" t="t" r="r" b="b"/>
                    <a:pathLst>
                      <a:path w="14976" h="11498" fill="none" extrusionOk="0">
                        <a:moveTo>
                          <a:pt x="2548" y="11498"/>
                        </a:moveTo>
                        <a:cubicBezTo>
                          <a:pt x="1862" y="11498"/>
                          <a:pt x="1213" y="11388"/>
                          <a:pt x="760" y="11094"/>
                        </a:cubicBezTo>
                        <a:cubicBezTo>
                          <a:pt x="368" y="10849"/>
                          <a:pt x="148" y="10518"/>
                          <a:pt x="87" y="10078"/>
                        </a:cubicBezTo>
                        <a:cubicBezTo>
                          <a:pt x="1" y="9563"/>
                          <a:pt x="552" y="9355"/>
                          <a:pt x="1140" y="9123"/>
                        </a:cubicBezTo>
                        <a:cubicBezTo>
                          <a:pt x="1507" y="8988"/>
                          <a:pt x="1874" y="8829"/>
                          <a:pt x="2119" y="8596"/>
                        </a:cubicBezTo>
                        <a:cubicBezTo>
                          <a:pt x="3552" y="7335"/>
                          <a:pt x="4103" y="5511"/>
                          <a:pt x="4617" y="3907"/>
                        </a:cubicBezTo>
                        <a:cubicBezTo>
                          <a:pt x="5107" y="2290"/>
                          <a:pt x="5535" y="907"/>
                          <a:pt x="6698" y="478"/>
                        </a:cubicBezTo>
                        <a:cubicBezTo>
                          <a:pt x="7996" y="1"/>
                          <a:pt x="9172" y="907"/>
                          <a:pt x="10323" y="1788"/>
                        </a:cubicBezTo>
                        <a:cubicBezTo>
                          <a:pt x="10959" y="2290"/>
                          <a:pt x="11572" y="2768"/>
                          <a:pt x="12220" y="3001"/>
                        </a:cubicBezTo>
                        <a:cubicBezTo>
                          <a:pt x="12490" y="3111"/>
                          <a:pt x="12833" y="3148"/>
                          <a:pt x="13151" y="3197"/>
                        </a:cubicBezTo>
                        <a:cubicBezTo>
                          <a:pt x="13824" y="3307"/>
                          <a:pt x="14510" y="3417"/>
                          <a:pt x="14694" y="3980"/>
                        </a:cubicBezTo>
                        <a:cubicBezTo>
                          <a:pt x="14975" y="4862"/>
                          <a:pt x="14326" y="5596"/>
                          <a:pt x="13763" y="6245"/>
                        </a:cubicBezTo>
                        <a:cubicBezTo>
                          <a:pt x="13494" y="6551"/>
                          <a:pt x="13249" y="6845"/>
                          <a:pt x="13127" y="7115"/>
                        </a:cubicBezTo>
                        <a:cubicBezTo>
                          <a:pt x="13102" y="7151"/>
                          <a:pt x="13090" y="7188"/>
                          <a:pt x="13078" y="7249"/>
                        </a:cubicBezTo>
                        <a:cubicBezTo>
                          <a:pt x="13029" y="7372"/>
                          <a:pt x="12980" y="7531"/>
                          <a:pt x="12906" y="7592"/>
                        </a:cubicBezTo>
                        <a:cubicBezTo>
                          <a:pt x="12735" y="7739"/>
                          <a:pt x="12490" y="7800"/>
                          <a:pt x="12282" y="7861"/>
                        </a:cubicBezTo>
                        <a:cubicBezTo>
                          <a:pt x="12184" y="7886"/>
                          <a:pt x="12110" y="7910"/>
                          <a:pt x="12037" y="7947"/>
                        </a:cubicBezTo>
                        <a:lnTo>
                          <a:pt x="11816" y="8021"/>
                        </a:lnTo>
                        <a:cubicBezTo>
                          <a:pt x="11192" y="8266"/>
                          <a:pt x="10506" y="8657"/>
                          <a:pt x="9784" y="9086"/>
                        </a:cubicBezTo>
                        <a:cubicBezTo>
                          <a:pt x="8682" y="9735"/>
                          <a:pt x="7445" y="10469"/>
                          <a:pt x="5976" y="10922"/>
                        </a:cubicBezTo>
                        <a:lnTo>
                          <a:pt x="5964" y="10898"/>
                        </a:lnTo>
                        <a:lnTo>
                          <a:pt x="5976" y="10922"/>
                        </a:lnTo>
                        <a:cubicBezTo>
                          <a:pt x="5547" y="11033"/>
                          <a:pt x="3968" y="11498"/>
                          <a:pt x="2548" y="1149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 name="Google Shape;150;p7"/>
                <p:cNvGrpSpPr/>
                <p:nvPr/>
              </p:nvGrpSpPr>
              <p:grpSpPr>
                <a:xfrm rot="6499934">
                  <a:off x="7821810" y="2338940"/>
                  <a:ext cx="267032" cy="465633"/>
                  <a:chOff x="526150" y="3997550"/>
                  <a:chExt cx="344075" cy="599975"/>
                </a:xfrm>
              </p:grpSpPr>
              <p:sp>
                <p:nvSpPr>
                  <p:cNvPr id="151" name="Google Shape;151;p7"/>
                  <p:cNvSpPr/>
                  <p:nvPr/>
                </p:nvSpPr>
                <p:spPr>
                  <a:xfrm>
                    <a:off x="526150" y="3997550"/>
                    <a:ext cx="344075" cy="599975"/>
                  </a:xfrm>
                  <a:custGeom>
                    <a:avLst/>
                    <a:gdLst/>
                    <a:ahLst/>
                    <a:cxnLst/>
                    <a:rect l="l" t="t" r="r" b="b"/>
                    <a:pathLst>
                      <a:path w="13763" h="23999" fill="none" extrusionOk="0">
                        <a:moveTo>
                          <a:pt x="7322" y="23998"/>
                        </a:moveTo>
                        <a:cubicBezTo>
                          <a:pt x="6980" y="23998"/>
                          <a:pt x="6710" y="23913"/>
                          <a:pt x="6490" y="23766"/>
                        </a:cubicBezTo>
                        <a:cubicBezTo>
                          <a:pt x="5645" y="23153"/>
                          <a:pt x="5927" y="21390"/>
                          <a:pt x="6221" y="19688"/>
                        </a:cubicBezTo>
                        <a:cubicBezTo>
                          <a:pt x="6257" y="19382"/>
                          <a:pt x="6331" y="19064"/>
                          <a:pt x="6367" y="18758"/>
                        </a:cubicBezTo>
                        <a:cubicBezTo>
                          <a:pt x="6906" y="15097"/>
                          <a:pt x="5376" y="10995"/>
                          <a:pt x="2315" y="7775"/>
                        </a:cubicBezTo>
                        <a:cubicBezTo>
                          <a:pt x="2205" y="7665"/>
                          <a:pt x="2094" y="7542"/>
                          <a:pt x="1996" y="7432"/>
                        </a:cubicBezTo>
                        <a:cubicBezTo>
                          <a:pt x="1409" y="6832"/>
                          <a:pt x="809" y="6245"/>
                          <a:pt x="466" y="5473"/>
                        </a:cubicBezTo>
                        <a:cubicBezTo>
                          <a:pt x="62" y="4628"/>
                          <a:pt x="1" y="3392"/>
                          <a:pt x="796" y="2669"/>
                        </a:cubicBezTo>
                        <a:cubicBezTo>
                          <a:pt x="1384" y="2155"/>
                          <a:pt x="2180" y="2094"/>
                          <a:pt x="2964" y="2045"/>
                        </a:cubicBezTo>
                        <a:cubicBezTo>
                          <a:pt x="3196" y="2033"/>
                          <a:pt x="3453" y="2020"/>
                          <a:pt x="3674" y="1984"/>
                        </a:cubicBezTo>
                        <a:cubicBezTo>
                          <a:pt x="4947" y="1812"/>
                          <a:pt x="5694" y="1286"/>
                          <a:pt x="6233" y="894"/>
                        </a:cubicBezTo>
                        <a:cubicBezTo>
                          <a:pt x="6416" y="759"/>
                          <a:pt x="6588" y="649"/>
                          <a:pt x="6735" y="576"/>
                        </a:cubicBezTo>
                        <a:cubicBezTo>
                          <a:pt x="7861" y="0"/>
                          <a:pt x="9918" y="465"/>
                          <a:pt x="10212" y="710"/>
                        </a:cubicBezTo>
                        <a:lnTo>
                          <a:pt x="10212" y="710"/>
                        </a:lnTo>
                        <a:cubicBezTo>
                          <a:pt x="13347" y="3184"/>
                          <a:pt x="12453" y="4934"/>
                          <a:pt x="11387" y="6979"/>
                        </a:cubicBezTo>
                        <a:cubicBezTo>
                          <a:pt x="10567" y="8571"/>
                          <a:pt x="9649" y="10383"/>
                          <a:pt x="10592" y="12856"/>
                        </a:cubicBezTo>
                        <a:cubicBezTo>
                          <a:pt x="10824" y="13432"/>
                          <a:pt x="11241" y="14093"/>
                          <a:pt x="11669" y="14791"/>
                        </a:cubicBezTo>
                        <a:cubicBezTo>
                          <a:pt x="12649" y="16370"/>
                          <a:pt x="13763" y="18158"/>
                          <a:pt x="13273" y="19921"/>
                        </a:cubicBezTo>
                        <a:cubicBezTo>
                          <a:pt x="12942" y="21145"/>
                          <a:pt x="11877" y="22186"/>
                          <a:pt x="10041" y="23117"/>
                        </a:cubicBezTo>
                        <a:cubicBezTo>
                          <a:pt x="8877" y="23704"/>
                          <a:pt x="7984" y="23998"/>
                          <a:pt x="7322" y="2399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7"/>
                  <p:cNvSpPr/>
                  <p:nvPr/>
                </p:nvSpPr>
                <p:spPr>
                  <a:xfrm>
                    <a:off x="599000" y="4068850"/>
                    <a:ext cx="190125" cy="449700"/>
                  </a:xfrm>
                  <a:custGeom>
                    <a:avLst/>
                    <a:gdLst/>
                    <a:ahLst/>
                    <a:cxnLst/>
                    <a:rect l="l" t="t" r="r" b="b"/>
                    <a:pathLst>
                      <a:path w="7605" h="17988" fill="none" extrusionOk="0">
                        <a:moveTo>
                          <a:pt x="5719" y="17987"/>
                        </a:moveTo>
                        <a:cubicBezTo>
                          <a:pt x="5694" y="17987"/>
                          <a:pt x="5657" y="17975"/>
                          <a:pt x="5645" y="17963"/>
                        </a:cubicBezTo>
                        <a:cubicBezTo>
                          <a:pt x="5535" y="17865"/>
                          <a:pt x="5645" y="17547"/>
                          <a:pt x="5817" y="17020"/>
                        </a:cubicBezTo>
                        <a:cubicBezTo>
                          <a:pt x="5902" y="16751"/>
                          <a:pt x="6012" y="16457"/>
                          <a:pt x="6037" y="16261"/>
                        </a:cubicBezTo>
                        <a:cubicBezTo>
                          <a:pt x="6123" y="15710"/>
                          <a:pt x="6074" y="15122"/>
                          <a:pt x="6025" y="14559"/>
                        </a:cubicBezTo>
                        <a:cubicBezTo>
                          <a:pt x="5963" y="13922"/>
                          <a:pt x="5927" y="13249"/>
                          <a:pt x="6061" y="12649"/>
                        </a:cubicBezTo>
                        <a:cubicBezTo>
                          <a:pt x="6061" y="12637"/>
                          <a:pt x="6074" y="12576"/>
                          <a:pt x="6123" y="12576"/>
                        </a:cubicBezTo>
                        <a:cubicBezTo>
                          <a:pt x="6184" y="12576"/>
                          <a:pt x="6245" y="12673"/>
                          <a:pt x="6368" y="12967"/>
                        </a:cubicBezTo>
                        <a:cubicBezTo>
                          <a:pt x="6404" y="13090"/>
                          <a:pt x="6465" y="13212"/>
                          <a:pt x="6514" y="13286"/>
                        </a:cubicBezTo>
                        <a:cubicBezTo>
                          <a:pt x="7323" y="14608"/>
                          <a:pt x="7604" y="15637"/>
                          <a:pt x="7359" y="16457"/>
                        </a:cubicBezTo>
                        <a:cubicBezTo>
                          <a:pt x="7163" y="17081"/>
                          <a:pt x="6674" y="17571"/>
                          <a:pt x="5829" y="17938"/>
                        </a:cubicBezTo>
                        <a:lnTo>
                          <a:pt x="5829" y="17938"/>
                        </a:lnTo>
                        <a:cubicBezTo>
                          <a:pt x="5792" y="17987"/>
                          <a:pt x="5755" y="17987"/>
                          <a:pt x="5719" y="17987"/>
                        </a:cubicBezTo>
                        <a:close/>
                        <a:moveTo>
                          <a:pt x="4617" y="7837"/>
                        </a:moveTo>
                        <a:cubicBezTo>
                          <a:pt x="3882" y="7837"/>
                          <a:pt x="1433" y="5009"/>
                          <a:pt x="503" y="3270"/>
                        </a:cubicBezTo>
                        <a:cubicBezTo>
                          <a:pt x="123" y="2548"/>
                          <a:pt x="1" y="2070"/>
                          <a:pt x="172" y="1825"/>
                        </a:cubicBezTo>
                        <a:cubicBezTo>
                          <a:pt x="1054" y="466"/>
                          <a:pt x="2927" y="283"/>
                          <a:pt x="4910" y="87"/>
                        </a:cubicBezTo>
                        <a:lnTo>
                          <a:pt x="5021" y="62"/>
                        </a:lnTo>
                        <a:cubicBezTo>
                          <a:pt x="5682" y="1"/>
                          <a:pt x="6172" y="172"/>
                          <a:pt x="6453" y="564"/>
                        </a:cubicBezTo>
                        <a:cubicBezTo>
                          <a:pt x="6821" y="1066"/>
                          <a:pt x="6759" y="1752"/>
                          <a:pt x="6661" y="1997"/>
                        </a:cubicBezTo>
                        <a:cubicBezTo>
                          <a:pt x="6257" y="2915"/>
                          <a:pt x="6074" y="4041"/>
                          <a:pt x="5902" y="5058"/>
                        </a:cubicBezTo>
                        <a:cubicBezTo>
                          <a:pt x="5645" y="6551"/>
                          <a:pt x="5437" y="7837"/>
                          <a:pt x="4617" y="78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7"/>
                  <p:cNvSpPr/>
                  <p:nvPr/>
                </p:nvSpPr>
                <p:spPr>
                  <a:xfrm>
                    <a:off x="669100" y="4120900"/>
                    <a:ext cx="38300" cy="56350"/>
                  </a:xfrm>
                  <a:custGeom>
                    <a:avLst/>
                    <a:gdLst/>
                    <a:ahLst/>
                    <a:cxnLst/>
                    <a:rect l="l" t="t" r="r" b="b"/>
                    <a:pathLst>
                      <a:path w="1532" h="2254" fill="none" extrusionOk="0">
                        <a:moveTo>
                          <a:pt x="882" y="2253"/>
                        </a:moveTo>
                        <a:cubicBezTo>
                          <a:pt x="870" y="2253"/>
                          <a:pt x="858" y="2253"/>
                          <a:pt x="833" y="2241"/>
                        </a:cubicBezTo>
                        <a:cubicBezTo>
                          <a:pt x="564" y="2119"/>
                          <a:pt x="1" y="845"/>
                          <a:pt x="86" y="551"/>
                        </a:cubicBezTo>
                        <a:cubicBezTo>
                          <a:pt x="147" y="392"/>
                          <a:pt x="466" y="209"/>
                          <a:pt x="760" y="111"/>
                        </a:cubicBezTo>
                        <a:cubicBezTo>
                          <a:pt x="870" y="86"/>
                          <a:pt x="1139" y="0"/>
                          <a:pt x="1262" y="86"/>
                        </a:cubicBezTo>
                        <a:cubicBezTo>
                          <a:pt x="1531" y="270"/>
                          <a:pt x="1311" y="1580"/>
                          <a:pt x="992" y="2192"/>
                        </a:cubicBezTo>
                        <a:lnTo>
                          <a:pt x="992" y="2192"/>
                        </a:lnTo>
                        <a:cubicBezTo>
                          <a:pt x="943" y="2241"/>
                          <a:pt x="919" y="2253"/>
                          <a:pt x="882" y="22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 name="Google Shape;154;p7"/>
                <p:cNvGrpSpPr/>
                <p:nvPr/>
              </p:nvGrpSpPr>
              <p:grpSpPr>
                <a:xfrm rot="3890659">
                  <a:off x="8703654" y="1971457"/>
                  <a:ext cx="464398" cy="940396"/>
                  <a:chOff x="715325" y="2926500"/>
                  <a:chExt cx="464375" cy="940350"/>
                </a:xfrm>
              </p:grpSpPr>
              <p:sp>
                <p:nvSpPr>
                  <p:cNvPr id="155" name="Google Shape;155;p7"/>
                  <p:cNvSpPr/>
                  <p:nvPr/>
                </p:nvSpPr>
                <p:spPr>
                  <a:xfrm>
                    <a:off x="715325" y="2926500"/>
                    <a:ext cx="464375" cy="940350"/>
                  </a:xfrm>
                  <a:custGeom>
                    <a:avLst/>
                    <a:gdLst/>
                    <a:ahLst/>
                    <a:cxnLst/>
                    <a:rect l="l" t="t" r="r" b="b"/>
                    <a:pathLst>
                      <a:path w="18575" h="37614" fill="none" extrusionOk="0">
                        <a:moveTo>
                          <a:pt x="6196" y="37614"/>
                        </a:moveTo>
                        <a:cubicBezTo>
                          <a:pt x="5461" y="37614"/>
                          <a:pt x="4714" y="37430"/>
                          <a:pt x="4065" y="37051"/>
                        </a:cubicBezTo>
                        <a:cubicBezTo>
                          <a:pt x="3074" y="36475"/>
                          <a:pt x="2363" y="35520"/>
                          <a:pt x="1678" y="34528"/>
                        </a:cubicBezTo>
                        <a:cubicBezTo>
                          <a:pt x="1127" y="33733"/>
                          <a:pt x="613" y="32937"/>
                          <a:pt x="368" y="32067"/>
                        </a:cubicBezTo>
                        <a:cubicBezTo>
                          <a:pt x="0" y="30794"/>
                          <a:pt x="209" y="29423"/>
                          <a:pt x="392" y="28223"/>
                        </a:cubicBezTo>
                        <a:cubicBezTo>
                          <a:pt x="686" y="26325"/>
                          <a:pt x="1004" y="24182"/>
                          <a:pt x="2192" y="22480"/>
                        </a:cubicBezTo>
                        <a:cubicBezTo>
                          <a:pt x="2927" y="21440"/>
                          <a:pt x="3943" y="20632"/>
                          <a:pt x="4947" y="19848"/>
                        </a:cubicBezTo>
                        <a:cubicBezTo>
                          <a:pt x="5314" y="19554"/>
                          <a:pt x="5694" y="19248"/>
                          <a:pt x="6061" y="18942"/>
                        </a:cubicBezTo>
                        <a:cubicBezTo>
                          <a:pt x="7212" y="17962"/>
                          <a:pt x="8228" y="16836"/>
                          <a:pt x="9085" y="15599"/>
                        </a:cubicBezTo>
                        <a:cubicBezTo>
                          <a:pt x="9906" y="14424"/>
                          <a:pt x="10371" y="13420"/>
                          <a:pt x="10591" y="12416"/>
                        </a:cubicBezTo>
                        <a:cubicBezTo>
                          <a:pt x="10898" y="11020"/>
                          <a:pt x="10702" y="9575"/>
                          <a:pt x="10493" y="8167"/>
                        </a:cubicBezTo>
                        <a:cubicBezTo>
                          <a:pt x="10359" y="7139"/>
                          <a:pt x="10212" y="6074"/>
                          <a:pt x="10273" y="5021"/>
                        </a:cubicBezTo>
                        <a:lnTo>
                          <a:pt x="10273" y="5021"/>
                        </a:lnTo>
                        <a:cubicBezTo>
                          <a:pt x="10334" y="3796"/>
                          <a:pt x="10665" y="2584"/>
                          <a:pt x="11228" y="1482"/>
                        </a:cubicBezTo>
                        <a:lnTo>
                          <a:pt x="11326" y="1298"/>
                        </a:lnTo>
                        <a:cubicBezTo>
                          <a:pt x="11522" y="882"/>
                          <a:pt x="11779" y="392"/>
                          <a:pt x="12171" y="221"/>
                        </a:cubicBezTo>
                        <a:cubicBezTo>
                          <a:pt x="12734" y="1"/>
                          <a:pt x="13469" y="466"/>
                          <a:pt x="13677" y="625"/>
                        </a:cubicBezTo>
                        <a:cubicBezTo>
                          <a:pt x="13836" y="735"/>
                          <a:pt x="13983" y="858"/>
                          <a:pt x="14142" y="980"/>
                        </a:cubicBezTo>
                        <a:cubicBezTo>
                          <a:pt x="14461" y="1249"/>
                          <a:pt x="14816" y="1531"/>
                          <a:pt x="15207" y="1666"/>
                        </a:cubicBezTo>
                        <a:cubicBezTo>
                          <a:pt x="15562" y="1788"/>
                          <a:pt x="15942" y="1813"/>
                          <a:pt x="16334" y="1849"/>
                        </a:cubicBezTo>
                        <a:cubicBezTo>
                          <a:pt x="16897" y="1898"/>
                          <a:pt x="17497" y="1923"/>
                          <a:pt x="17901" y="2327"/>
                        </a:cubicBezTo>
                        <a:cubicBezTo>
                          <a:pt x="18574" y="2951"/>
                          <a:pt x="18379" y="4078"/>
                          <a:pt x="17926" y="4886"/>
                        </a:cubicBezTo>
                        <a:cubicBezTo>
                          <a:pt x="17473" y="5645"/>
                          <a:pt x="16836" y="6306"/>
                          <a:pt x="16211" y="6931"/>
                        </a:cubicBezTo>
                        <a:cubicBezTo>
                          <a:pt x="16003" y="7127"/>
                          <a:pt x="15795" y="7347"/>
                          <a:pt x="15599" y="7555"/>
                        </a:cubicBezTo>
                        <a:cubicBezTo>
                          <a:pt x="14938" y="8253"/>
                          <a:pt x="14069" y="9318"/>
                          <a:pt x="13959" y="10604"/>
                        </a:cubicBezTo>
                        <a:cubicBezTo>
                          <a:pt x="13910" y="11167"/>
                          <a:pt x="14007" y="11730"/>
                          <a:pt x="14105" y="12281"/>
                        </a:cubicBezTo>
                        <a:cubicBezTo>
                          <a:pt x="14216" y="12893"/>
                          <a:pt x="14326" y="13530"/>
                          <a:pt x="14228" y="14142"/>
                        </a:cubicBezTo>
                        <a:cubicBezTo>
                          <a:pt x="14044" y="15379"/>
                          <a:pt x="13150" y="16297"/>
                          <a:pt x="12269" y="17203"/>
                        </a:cubicBezTo>
                        <a:cubicBezTo>
                          <a:pt x="11644" y="17840"/>
                          <a:pt x="10983" y="18513"/>
                          <a:pt x="10591" y="19309"/>
                        </a:cubicBezTo>
                        <a:cubicBezTo>
                          <a:pt x="9991" y="20509"/>
                          <a:pt x="10028" y="21868"/>
                          <a:pt x="10040" y="23203"/>
                        </a:cubicBezTo>
                        <a:cubicBezTo>
                          <a:pt x="10053" y="23888"/>
                          <a:pt x="10065" y="24611"/>
                          <a:pt x="9991" y="25297"/>
                        </a:cubicBezTo>
                        <a:cubicBezTo>
                          <a:pt x="9942" y="25737"/>
                          <a:pt x="9857" y="26178"/>
                          <a:pt x="9783" y="26631"/>
                        </a:cubicBezTo>
                        <a:cubicBezTo>
                          <a:pt x="9636" y="27354"/>
                          <a:pt x="9502" y="28100"/>
                          <a:pt x="9538" y="28835"/>
                        </a:cubicBezTo>
                        <a:cubicBezTo>
                          <a:pt x="9563" y="29582"/>
                          <a:pt x="9783" y="30317"/>
                          <a:pt x="9979" y="31014"/>
                        </a:cubicBezTo>
                        <a:cubicBezTo>
                          <a:pt x="10212" y="31835"/>
                          <a:pt x="10457" y="32692"/>
                          <a:pt x="10420" y="33549"/>
                        </a:cubicBezTo>
                        <a:cubicBezTo>
                          <a:pt x="10371" y="34994"/>
                          <a:pt x="9514" y="36414"/>
                          <a:pt x="8253" y="37112"/>
                        </a:cubicBezTo>
                        <a:cubicBezTo>
                          <a:pt x="7616" y="37430"/>
                          <a:pt x="6906" y="37614"/>
                          <a:pt x="6196" y="37614"/>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7"/>
                  <p:cNvSpPr/>
                  <p:nvPr/>
                </p:nvSpPr>
                <p:spPr>
                  <a:xfrm>
                    <a:off x="775325" y="3007000"/>
                    <a:ext cx="327550" cy="799250"/>
                  </a:xfrm>
                  <a:custGeom>
                    <a:avLst/>
                    <a:gdLst/>
                    <a:ahLst/>
                    <a:cxnLst/>
                    <a:rect l="l" t="t" r="r" b="b"/>
                    <a:pathLst>
                      <a:path w="13102" h="31970" fill="none" extrusionOk="0">
                        <a:moveTo>
                          <a:pt x="3649" y="31970"/>
                        </a:moveTo>
                        <a:cubicBezTo>
                          <a:pt x="3318" y="31970"/>
                          <a:pt x="2559" y="31737"/>
                          <a:pt x="1286" y="29900"/>
                        </a:cubicBezTo>
                        <a:lnTo>
                          <a:pt x="1286" y="29900"/>
                        </a:lnTo>
                        <a:cubicBezTo>
                          <a:pt x="845" y="29251"/>
                          <a:pt x="453" y="28676"/>
                          <a:pt x="306" y="28150"/>
                        </a:cubicBezTo>
                        <a:cubicBezTo>
                          <a:pt x="0" y="27072"/>
                          <a:pt x="612" y="22309"/>
                          <a:pt x="1776" y="20656"/>
                        </a:cubicBezTo>
                        <a:cubicBezTo>
                          <a:pt x="1971" y="20375"/>
                          <a:pt x="2082" y="20105"/>
                          <a:pt x="2192" y="19824"/>
                        </a:cubicBezTo>
                        <a:cubicBezTo>
                          <a:pt x="2351" y="19383"/>
                          <a:pt x="2522" y="18967"/>
                          <a:pt x="3086" y="18526"/>
                        </a:cubicBezTo>
                        <a:cubicBezTo>
                          <a:pt x="3429" y="18269"/>
                          <a:pt x="4763" y="17350"/>
                          <a:pt x="5228" y="17595"/>
                        </a:cubicBezTo>
                        <a:cubicBezTo>
                          <a:pt x="5804" y="17901"/>
                          <a:pt x="5571" y="18660"/>
                          <a:pt x="5351" y="19358"/>
                        </a:cubicBezTo>
                        <a:cubicBezTo>
                          <a:pt x="5277" y="19579"/>
                          <a:pt x="5216" y="19811"/>
                          <a:pt x="5192" y="20007"/>
                        </a:cubicBezTo>
                        <a:cubicBezTo>
                          <a:pt x="5118" y="20473"/>
                          <a:pt x="5130" y="20681"/>
                          <a:pt x="5143" y="20926"/>
                        </a:cubicBezTo>
                        <a:cubicBezTo>
                          <a:pt x="5167" y="21281"/>
                          <a:pt x="5204" y="21685"/>
                          <a:pt x="4959" y="22934"/>
                        </a:cubicBezTo>
                        <a:cubicBezTo>
                          <a:pt x="4812" y="23766"/>
                          <a:pt x="4628" y="24685"/>
                          <a:pt x="4665" y="25701"/>
                        </a:cubicBezTo>
                        <a:cubicBezTo>
                          <a:pt x="4714" y="26729"/>
                          <a:pt x="4971" y="27660"/>
                          <a:pt x="5204" y="28480"/>
                        </a:cubicBezTo>
                        <a:cubicBezTo>
                          <a:pt x="5400" y="29166"/>
                          <a:pt x="5571" y="29766"/>
                          <a:pt x="5559" y="30231"/>
                        </a:cubicBezTo>
                        <a:cubicBezTo>
                          <a:pt x="5547" y="30941"/>
                          <a:pt x="4971" y="31933"/>
                          <a:pt x="3796" y="31933"/>
                        </a:cubicBezTo>
                        <a:cubicBezTo>
                          <a:pt x="3784" y="31945"/>
                          <a:pt x="3722" y="31970"/>
                          <a:pt x="3649" y="31970"/>
                        </a:cubicBezTo>
                        <a:close/>
                        <a:moveTo>
                          <a:pt x="10420" y="3809"/>
                        </a:moveTo>
                        <a:cubicBezTo>
                          <a:pt x="10383" y="3809"/>
                          <a:pt x="10346" y="3784"/>
                          <a:pt x="10297" y="3772"/>
                        </a:cubicBezTo>
                        <a:cubicBezTo>
                          <a:pt x="9979" y="3600"/>
                          <a:pt x="10138" y="2780"/>
                          <a:pt x="10236" y="2229"/>
                        </a:cubicBezTo>
                        <a:cubicBezTo>
                          <a:pt x="10273" y="2070"/>
                          <a:pt x="10285" y="1972"/>
                          <a:pt x="10285" y="1911"/>
                        </a:cubicBezTo>
                        <a:lnTo>
                          <a:pt x="10285" y="1911"/>
                        </a:lnTo>
                        <a:cubicBezTo>
                          <a:pt x="10285" y="1752"/>
                          <a:pt x="10285" y="1580"/>
                          <a:pt x="10273" y="1409"/>
                        </a:cubicBezTo>
                        <a:cubicBezTo>
                          <a:pt x="10236" y="846"/>
                          <a:pt x="10212" y="221"/>
                          <a:pt x="10689" y="86"/>
                        </a:cubicBezTo>
                        <a:cubicBezTo>
                          <a:pt x="10934" y="1"/>
                          <a:pt x="11154" y="184"/>
                          <a:pt x="11399" y="405"/>
                        </a:cubicBezTo>
                        <a:cubicBezTo>
                          <a:pt x="11571" y="539"/>
                          <a:pt x="11754" y="699"/>
                          <a:pt x="11950" y="772"/>
                        </a:cubicBezTo>
                        <a:cubicBezTo>
                          <a:pt x="12073" y="821"/>
                          <a:pt x="12232" y="821"/>
                          <a:pt x="12379" y="821"/>
                        </a:cubicBezTo>
                        <a:cubicBezTo>
                          <a:pt x="12624" y="821"/>
                          <a:pt x="12869" y="833"/>
                          <a:pt x="12930" y="1029"/>
                        </a:cubicBezTo>
                        <a:cubicBezTo>
                          <a:pt x="13101" y="1494"/>
                          <a:pt x="13040" y="1935"/>
                          <a:pt x="12746" y="2229"/>
                        </a:cubicBezTo>
                        <a:cubicBezTo>
                          <a:pt x="12648" y="2327"/>
                          <a:pt x="12428" y="2437"/>
                          <a:pt x="12220" y="2560"/>
                        </a:cubicBezTo>
                        <a:cubicBezTo>
                          <a:pt x="11987" y="2682"/>
                          <a:pt x="11742" y="2805"/>
                          <a:pt x="11632" y="2927"/>
                        </a:cubicBezTo>
                        <a:cubicBezTo>
                          <a:pt x="11081" y="3515"/>
                          <a:pt x="10665" y="3809"/>
                          <a:pt x="10420" y="380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57" name="Google Shape;157;p7"/>
            <p:cNvSpPr/>
            <p:nvPr/>
          </p:nvSpPr>
          <p:spPr>
            <a:xfrm>
              <a:off x="-728859" y="106549"/>
              <a:ext cx="1876289" cy="90189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 Design">
  <p:cSld name="Title + Design">
    <p:bg>
      <p:bgPr>
        <a:solidFill>
          <a:schemeClr val="accent6"/>
        </a:solidFill>
        <a:effectLst/>
      </p:bgPr>
    </p:bg>
    <p:spTree>
      <p:nvGrpSpPr>
        <p:cNvPr id="1" name="Shape 115"/>
        <p:cNvGrpSpPr/>
        <p:nvPr/>
      </p:nvGrpSpPr>
      <p:grpSpPr>
        <a:xfrm>
          <a:off x="0" y="0"/>
          <a:ext cx="0" cy="0"/>
          <a:chOff x="0" y="0"/>
          <a:chExt cx="0" cy="0"/>
        </a:xfrm>
      </p:grpSpPr>
      <p:sp>
        <p:nvSpPr>
          <p:cNvPr id="116" name="Google Shape;116;p20"/>
          <p:cNvSpPr/>
          <p:nvPr/>
        </p:nvSpPr>
        <p:spPr>
          <a:xfrm rot="1365150">
            <a:off x="6886442" y="-93630"/>
            <a:ext cx="4868373" cy="5330761"/>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0"/>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27800706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 Design 1">
  <p:cSld name="Title + Design 1">
    <p:bg>
      <p:bgPr>
        <a:solidFill>
          <a:schemeClr val="accent5"/>
        </a:solidFill>
        <a:effectLst/>
      </p:bgPr>
    </p:bg>
    <p:spTree>
      <p:nvGrpSpPr>
        <p:cNvPr id="1" name="Shape 118"/>
        <p:cNvGrpSpPr/>
        <p:nvPr/>
      </p:nvGrpSpPr>
      <p:grpSpPr>
        <a:xfrm>
          <a:off x="0" y="0"/>
          <a:ext cx="0" cy="0"/>
          <a:chOff x="0" y="0"/>
          <a:chExt cx="0" cy="0"/>
        </a:xfrm>
      </p:grpSpPr>
      <p:sp>
        <p:nvSpPr>
          <p:cNvPr id="119" name="Google Shape;119;p21"/>
          <p:cNvSpPr/>
          <p:nvPr/>
        </p:nvSpPr>
        <p:spPr>
          <a:xfrm rot="1083411">
            <a:off x="6401873" y="-93644"/>
            <a:ext cx="4868376" cy="5330764"/>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1"/>
          <p:cNvSpPr/>
          <p:nvPr/>
        </p:nvSpPr>
        <p:spPr>
          <a:xfrm>
            <a:off x="-230075" y="-93625"/>
            <a:ext cx="4868336" cy="5330720"/>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1"/>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36572851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 Design 2">
  <p:cSld name="Title + Design 2">
    <p:bg>
      <p:bgPr>
        <a:solidFill>
          <a:schemeClr val="accent2"/>
        </a:solidFill>
        <a:effectLst/>
      </p:bgPr>
    </p:bg>
    <p:spTree>
      <p:nvGrpSpPr>
        <p:cNvPr id="1" name="Shape 122"/>
        <p:cNvGrpSpPr/>
        <p:nvPr/>
      </p:nvGrpSpPr>
      <p:grpSpPr>
        <a:xfrm>
          <a:off x="0" y="0"/>
          <a:ext cx="0" cy="0"/>
          <a:chOff x="0" y="0"/>
          <a:chExt cx="0" cy="0"/>
        </a:xfrm>
      </p:grpSpPr>
      <p:sp>
        <p:nvSpPr>
          <p:cNvPr id="123" name="Google Shape;123;p22"/>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6"/>
              </a:buClr>
              <a:buSzPts val="2800"/>
              <a:buNone/>
              <a:defRPr>
                <a:solidFill>
                  <a:schemeClr val="accent6"/>
                </a:solidFill>
              </a:defRPr>
            </a:lvl1pPr>
            <a:lvl2pPr lvl="1" algn="ctr" rtl="0">
              <a:spcBef>
                <a:spcPts val="0"/>
              </a:spcBef>
              <a:spcAft>
                <a:spcPts val="0"/>
              </a:spcAft>
              <a:buClr>
                <a:schemeClr val="accent6"/>
              </a:buClr>
              <a:buSzPts val="2800"/>
              <a:buNone/>
              <a:defRPr>
                <a:solidFill>
                  <a:schemeClr val="accent6"/>
                </a:solidFill>
              </a:defRPr>
            </a:lvl2pPr>
            <a:lvl3pPr lvl="2" algn="ctr" rtl="0">
              <a:spcBef>
                <a:spcPts val="0"/>
              </a:spcBef>
              <a:spcAft>
                <a:spcPts val="0"/>
              </a:spcAft>
              <a:buClr>
                <a:schemeClr val="accent6"/>
              </a:buClr>
              <a:buSzPts val="2800"/>
              <a:buNone/>
              <a:defRPr>
                <a:solidFill>
                  <a:schemeClr val="accent6"/>
                </a:solidFill>
              </a:defRPr>
            </a:lvl3pPr>
            <a:lvl4pPr lvl="3" algn="ctr" rtl="0">
              <a:spcBef>
                <a:spcPts val="0"/>
              </a:spcBef>
              <a:spcAft>
                <a:spcPts val="0"/>
              </a:spcAft>
              <a:buClr>
                <a:schemeClr val="accent6"/>
              </a:buClr>
              <a:buSzPts val="2800"/>
              <a:buNone/>
              <a:defRPr>
                <a:solidFill>
                  <a:schemeClr val="accent6"/>
                </a:solidFill>
              </a:defRPr>
            </a:lvl4pPr>
            <a:lvl5pPr lvl="4" algn="ctr" rtl="0">
              <a:spcBef>
                <a:spcPts val="0"/>
              </a:spcBef>
              <a:spcAft>
                <a:spcPts val="0"/>
              </a:spcAft>
              <a:buClr>
                <a:schemeClr val="accent6"/>
              </a:buClr>
              <a:buSzPts val="2800"/>
              <a:buNone/>
              <a:defRPr>
                <a:solidFill>
                  <a:schemeClr val="accent6"/>
                </a:solidFill>
              </a:defRPr>
            </a:lvl5pPr>
            <a:lvl6pPr lvl="5" algn="ctr" rtl="0">
              <a:spcBef>
                <a:spcPts val="0"/>
              </a:spcBef>
              <a:spcAft>
                <a:spcPts val="0"/>
              </a:spcAft>
              <a:buClr>
                <a:schemeClr val="accent6"/>
              </a:buClr>
              <a:buSzPts val="2800"/>
              <a:buNone/>
              <a:defRPr>
                <a:solidFill>
                  <a:schemeClr val="accent6"/>
                </a:solidFill>
              </a:defRPr>
            </a:lvl6pPr>
            <a:lvl7pPr lvl="6" algn="ctr" rtl="0">
              <a:spcBef>
                <a:spcPts val="0"/>
              </a:spcBef>
              <a:spcAft>
                <a:spcPts val="0"/>
              </a:spcAft>
              <a:buClr>
                <a:schemeClr val="accent6"/>
              </a:buClr>
              <a:buSzPts val="2800"/>
              <a:buNone/>
              <a:defRPr>
                <a:solidFill>
                  <a:schemeClr val="accent6"/>
                </a:solidFill>
              </a:defRPr>
            </a:lvl7pPr>
            <a:lvl8pPr lvl="7" algn="ctr" rtl="0">
              <a:spcBef>
                <a:spcPts val="0"/>
              </a:spcBef>
              <a:spcAft>
                <a:spcPts val="0"/>
              </a:spcAft>
              <a:buClr>
                <a:schemeClr val="accent6"/>
              </a:buClr>
              <a:buSzPts val="2800"/>
              <a:buNone/>
              <a:defRPr>
                <a:solidFill>
                  <a:schemeClr val="accent6"/>
                </a:solidFill>
              </a:defRPr>
            </a:lvl8pPr>
            <a:lvl9pPr lvl="8" algn="ctr" rtl="0">
              <a:spcBef>
                <a:spcPts val="0"/>
              </a:spcBef>
              <a:spcAft>
                <a:spcPts val="0"/>
              </a:spcAft>
              <a:buClr>
                <a:schemeClr val="accent6"/>
              </a:buClr>
              <a:buSzPts val="2800"/>
              <a:buNone/>
              <a:defRPr>
                <a:solidFill>
                  <a:schemeClr val="accent6"/>
                </a:solidFill>
              </a:defRPr>
            </a:lvl9pPr>
          </a:lstStyle>
          <a:p>
            <a:endParaRPr/>
          </a:p>
        </p:txBody>
      </p:sp>
      <p:sp>
        <p:nvSpPr>
          <p:cNvPr id="124" name="Google Shape;124;p22"/>
          <p:cNvSpPr/>
          <p:nvPr/>
        </p:nvSpPr>
        <p:spPr>
          <a:xfrm rot="142657" flipH="1">
            <a:off x="5886454" y="1711259"/>
            <a:ext cx="4026886" cy="4081468"/>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643329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 Design 3">
  <p:cSld name="Title + Design 3">
    <p:bg>
      <p:bgPr>
        <a:solidFill>
          <a:schemeClr val="accent6"/>
        </a:solidFill>
        <a:effectLst/>
      </p:bgPr>
    </p:bg>
    <p:spTree>
      <p:nvGrpSpPr>
        <p:cNvPr id="1" name="Shape 125"/>
        <p:cNvGrpSpPr/>
        <p:nvPr/>
      </p:nvGrpSpPr>
      <p:grpSpPr>
        <a:xfrm>
          <a:off x="0" y="0"/>
          <a:ext cx="0" cy="0"/>
          <a:chOff x="0" y="0"/>
          <a:chExt cx="0" cy="0"/>
        </a:xfrm>
      </p:grpSpPr>
      <p:sp>
        <p:nvSpPr>
          <p:cNvPr id="126" name="Google Shape;126;p23"/>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27" name="Google Shape;127;p23"/>
          <p:cNvSpPr/>
          <p:nvPr/>
        </p:nvSpPr>
        <p:spPr>
          <a:xfrm rot="5760944" flipH="1">
            <a:off x="-1243907" y="1184985"/>
            <a:ext cx="4027006" cy="4081589"/>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11724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p:cSld name="Section">
    <p:bg>
      <p:bgPr>
        <a:solidFill>
          <a:schemeClr val="accent5"/>
        </a:solidFill>
        <a:effectLst/>
      </p:bgPr>
    </p:bg>
    <p:spTree>
      <p:nvGrpSpPr>
        <p:cNvPr id="1" name="Shape 128"/>
        <p:cNvGrpSpPr/>
        <p:nvPr/>
      </p:nvGrpSpPr>
      <p:grpSpPr>
        <a:xfrm>
          <a:off x="0" y="0"/>
          <a:ext cx="0" cy="0"/>
          <a:chOff x="0" y="0"/>
          <a:chExt cx="0" cy="0"/>
        </a:xfrm>
      </p:grpSpPr>
      <p:sp>
        <p:nvSpPr>
          <p:cNvPr id="129" name="Google Shape;129;p24"/>
          <p:cNvSpPr txBox="1">
            <a:spLocks noGrp="1"/>
          </p:cNvSpPr>
          <p:nvPr>
            <p:ph type="title"/>
          </p:nvPr>
        </p:nvSpPr>
        <p:spPr>
          <a:xfrm>
            <a:off x="1556000" y="2419000"/>
            <a:ext cx="3621000" cy="841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4"/>
              </a:buClr>
              <a:buSzPts val="6000"/>
              <a:buNone/>
              <a:defRPr sz="6000">
                <a:solidFill>
                  <a:schemeClr val="accent4"/>
                </a:solidFill>
              </a:defRPr>
            </a:lvl1pPr>
            <a:lvl2pPr lvl="1" rtl="0">
              <a:spcBef>
                <a:spcPts val="0"/>
              </a:spcBef>
              <a:spcAft>
                <a:spcPts val="0"/>
              </a:spcAft>
              <a:buClr>
                <a:schemeClr val="accent4"/>
              </a:buClr>
              <a:buSzPts val="6000"/>
              <a:buNone/>
              <a:defRPr sz="6000">
                <a:solidFill>
                  <a:schemeClr val="accent4"/>
                </a:solidFill>
              </a:defRPr>
            </a:lvl2pPr>
            <a:lvl3pPr lvl="2" rtl="0">
              <a:spcBef>
                <a:spcPts val="0"/>
              </a:spcBef>
              <a:spcAft>
                <a:spcPts val="0"/>
              </a:spcAft>
              <a:buClr>
                <a:schemeClr val="accent4"/>
              </a:buClr>
              <a:buSzPts val="6000"/>
              <a:buNone/>
              <a:defRPr sz="6000">
                <a:solidFill>
                  <a:schemeClr val="accent4"/>
                </a:solidFill>
              </a:defRPr>
            </a:lvl3pPr>
            <a:lvl4pPr lvl="3" rtl="0">
              <a:spcBef>
                <a:spcPts val="0"/>
              </a:spcBef>
              <a:spcAft>
                <a:spcPts val="0"/>
              </a:spcAft>
              <a:buClr>
                <a:schemeClr val="accent4"/>
              </a:buClr>
              <a:buSzPts val="6000"/>
              <a:buNone/>
              <a:defRPr sz="6000">
                <a:solidFill>
                  <a:schemeClr val="accent4"/>
                </a:solidFill>
              </a:defRPr>
            </a:lvl4pPr>
            <a:lvl5pPr lvl="4" rtl="0">
              <a:spcBef>
                <a:spcPts val="0"/>
              </a:spcBef>
              <a:spcAft>
                <a:spcPts val="0"/>
              </a:spcAft>
              <a:buClr>
                <a:schemeClr val="accent4"/>
              </a:buClr>
              <a:buSzPts val="6000"/>
              <a:buNone/>
              <a:defRPr sz="6000">
                <a:solidFill>
                  <a:schemeClr val="accent4"/>
                </a:solidFill>
              </a:defRPr>
            </a:lvl5pPr>
            <a:lvl6pPr lvl="5" rtl="0">
              <a:spcBef>
                <a:spcPts val="0"/>
              </a:spcBef>
              <a:spcAft>
                <a:spcPts val="0"/>
              </a:spcAft>
              <a:buClr>
                <a:schemeClr val="accent4"/>
              </a:buClr>
              <a:buSzPts val="6000"/>
              <a:buNone/>
              <a:defRPr sz="6000">
                <a:solidFill>
                  <a:schemeClr val="accent4"/>
                </a:solidFill>
              </a:defRPr>
            </a:lvl6pPr>
            <a:lvl7pPr lvl="6" rtl="0">
              <a:spcBef>
                <a:spcPts val="0"/>
              </a:spcBef>
              <a:spcAft>
                <a:spcPts val="0"/>
              </a:spcAft>
              <a:buClr>
                <a:schemeClr val="accent4"/>
              </a:buClr>
              <a:buSzPts val="6000"/>
              <a:buNone/>
              <a:defRPr sz="6000">
                <a:solidFill>
                  <a:schemeClr val="accent4"/>
                </a:solidFill>
              </a:defRPr>
            </a:lvl7pPr>
            <a:lvl8pPr lvl="7" rtl="0">
              <a:spcBef>
                <a:spcPts val="0"/>
              </a:spcBef>
              <a:spcAft>
                <a:spcPts val="0"/>
              </a:spcAft>
              <a:buClr>
                <a:schemeClr val="accent4"/>
              </a:buClr>
              <a:buSzPts val="6000"/>
              <a:buNone/>
              <a:defRPr sz="6000">
                <a:solidFill>
                  <a:schemeClr val="accent4"/>
                </a:solidFill>
              </a:defRPr>
            </a:lvl8pPr>
            <a:lvl9pPr lvl="8" rtl="0">
              <a:spcBef>
                <a:spcPts val="0"/>
              </a:spcBef>
              <a:spcAft>
                <a:spcPts val="0"/>
              </a:spcAft>
              <a:buClr>
                <a:schemeClr val="accent4"/>
              </a:buClr>
              <a:buSzPts val="6000"/>
              <a:buNone/>
              <a:defRPr sz="6000">
                <a:solidFill>
                  <a:schemeClr val="accent4"/>
                </a:solidFill>
              </a:defRPr>
            </a:lvl9pPr>
          </a:lstStyle>
          <a:p>
            <a:endParaRPr/>
          </a:p>
        </p:txBody>
      </p:sp>
      <p:sp>
        <p:nvSpPr>
          <p:cNvPr id="130" name="Google Shape;130;p24"/>
          <p:cNvSpPr txBox="1">
            <a:spLocks noGrp="1"/>
          </p:cNvSpPr>
          <p:nvPr>
            <p:ph type="subTitle" idx="1"/>
          </p:nvPr>
        </p:nvSpPr>
        <p:spPr>
          <a:xfrm>
            <a:off x="1556000" y="3152475"/>
            <a:ext cx="4045200" cy="1235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4"/>
              </a:buClr>
              <a:buSzPts val="2100"/>
              <a:buNone/>
              <a:defRPr sz="2100">
                <a:solidFill>
                  <a:schemeClr val="accent4"/>
                </a:solidFill>
              </a:defRPr>
            </a:lvl1pPr>
            <a:lvl2pPr lvl="1" rtl="0">
              <a:lnSpc>
                <a:spcPct val="100000"/>
              </a:lnSpc>
              <a:spcBef>
                <a:spcPts val="0"/>
              </a:spcBef>
              <a:spcAft>
                <a:spcPts val="0"/>
              </a:spcAft>
              <a:buClr>
                <a:schemeClr val="accent4"/>
              </a:buClr>
              <a:buSzPts val="2100"/>
              <a:buNone/>
              <a:defRPr sz="2100">
                <a:solidFill>
                  <a:schemeClr val="accent4"/>
                </a:solidFill>
              </a:defRPr>
            </a:lvl2pPr>
            <a:lvl3pPr lvl="2" rtl="0">
              <a:lnSpc>
                <a:spcPct val="100000"/>
              </a:lnSpc>
              <a:spcBef>
                <a:spcPts val="0"/>
              </a:spcBef>
              <a:spcAft>
                <a:spcPts val="0"/>
              </a:spcAft>
              <a:buClr>
                <a:schemeClr val="accent4"/>
              </a:buClr>
              <a:buSzPts val="2100"/>
              <a:buNone/>
              <a:defRPr sz="2100">
                <a:solidFill>
                  <a:schemeClr val="accent4"/>
                </a:solidFill>
              </a:defRPr>
            </a:lvl3pPr>
            <a:lvl4pPr lvl="3" rtl="0">
              <a:lnSpc>
                <a:spcPct val="100000"/>
              </a:lnSpc>
              <a:spcBef>
                <a:spcPts val="0"/>
              </a:spcBef>
              <a:spcAft>
                <a:spcPts val="0"/>
              </a:spcAft>
              <a:buClr>
                <a:schemeClr val="accent4"/>
              </a:buClr>
              <a:buSzPts val="2100"/>
              <a:buNone/>
              <a:defRPr sz="2100">
                <a:solidFill>
                  <a:schemeClr val="accent4"/>
                </a:solidFill>
              </a:defRPr>
            </a:lvl4pPr>
            <a:lvl5pPr lvl="4" rtl="0">
              <a:lnSpc>
                <a:spcPct val="100000"/>
              </a:lnSpc>
              <a:spcBef>
                <a:spcPts val="0"/>
              </a:spcBef>
              <a:spcAft>
                <a:spcPts val="0"/>
              </a:spcAft>
              <a:buClr>
                <a:schemeClr val="accent4"/>
              </a:buClr>
              <a:buSzPts val="2100"/>
              <a:buNone/>
              <a:defRPr sz="2100">
                <a:solidFill>
                  <a:schemeClr val="accent4"/>
                </a:solidFill>
              </a:defRPr>
            </a:lvl5pPr>
            <a:lvl6pPr lvl="5" rtl="0">
              <a:lnSpc>
                <a:spcPct val="100000"/>
              </a:lnSpc>
              <a:spcBef>
                <a:spcPts val="0"/>
              </a:spcBef>
              <a:spcAft>
                <a:spcPts val="0"/>
              </a:spcAft>
              <a:buClr>
                <a:schemeClr val="accent4"/>
              </a:buClr>
              <a:buSzPts val="2100"/>
              <a:buNone/>
              <a:defRPr sz="2100">
                <a:solidFill>
                  <a:schemeClr val="accent4"/>
                </a:solidFill>
              </a:defRPr>
            </a:lvl6pPr>
            <a:lvl7pPr lvl="6" rtl="0">
              <a:lnSpc>
                <a:spcPct val="100000"/>
              </a:lnSpc>
              <a:spcBef>
                <a:spcPts val="0"/>
              </a:spcBef>
              <a:spcAft>
                <a:spcPts val="0"/>
              </a:spcAft>
              <a:buClr>
                <a:schemeClr val="accent4"/>
              </a:buClr>
              <a:buSzPts val="2100"/>
              <a:buNone/>
              <a:defRPr sz="2100">
                <a:solidFill>
                  <a:schemeClr val="accent4"/>
                </a:solidFill>
              </a:defRPr>
            </a:lvl7pPr>
            <a:lvl8pPr lvl="7" rtl="0">
              <a:lnSpc>
                <a:spcPct val="100000"/>
              </a:lnSpc>
              <a:spcBef>
                <a:spcPts val="0"/>
              </a:spcBef>
              <a:spcAft>
                <a:spcPts val="0"/>
              </a:spcAft>
              <a:buClr>
                <a:schemeClr val="accent4"/>
              </a:buClr>
              <a:buSzPts val="2100"/>
              <a:buNone/>
              <a:defRPr sz="2100">
                <a:solidFill>
                  <a:schemeClr val="accent4"/>
                </a:solidFill>
              </a:defRPr>
            </a:lvl8pPr>
            <a:lvl9pPr lvl="8" rtl="0">
              <a:lnSpc>
                <a:spcPct val="100000"/>
              </a:lnSpc>
              <a:spcBef>
                <a:spcPts val="0"/>
              </a:spcBef>
              <a:spcAft>
                <a:spcPts val="0"/>
              </a:spcAft>
              <a:buClr>
                <a:schemeClr val="accent4"/>
              </a:buClr>
              <a:buSzPts val="2100"/>
              <a:buNone/>
              <a:defRPr sz="2100">
                <a:solidFill>
                  <a:schemeClr val="accent4"/>
                </a:solidFill>
              </a:defRPr>
            </a:lvl9pPr>
          </a:lstStyle>
          <a:p>
            <a:endParaRPr/>
          </a:p>
        </p:txBody>
      </p:sp>
      <p:sp>
        <p:nvSpPr>
          <p:cNvPr id="131" name="Google Shape;131;p24"/>
          <p:cNvSpPr txBox="1">
            <a:spLocks noGrp="1"/>
          </p:cNvSpPr>
          <p:nvPr>
            <p:ph type="title" idx="2" hasCustomPrompt="1"/>
          </p:nvPr>
        </p:nvSpPr>
        <p:spPr>
          <a:xfrm>
            <a:off x="1556000" y="1341775"/>
            <a:ext cx="4376700" cy="841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4"/>
              </a:buClr>
              <a:buSzPts val="7200"/>
              <a:buNone/>
              <a:defRPr sz="7200">
                <a:solidFill>
                  <a:schemeClr val="accent4"/>
                </a:solidFill>
              </a:defRPr>
            </a:lvl1pPr>
            <a:lvl2pPr lvl="1" rtl="0">
              <a:spcBef>
                <a:spcPts val="0"/>
              </a:spcBef>
              <a:spcAft>
                <a:spcPts val="0"/>
              </a:spcAft>
              <a:buClr>
                <a:schemeClr val="accent4"/>
              </a:buClr>
              <a:buSzPts val="7200"/>
              <a:buNone/>
              <a:defRPr sz="7200">
                <a:solidFill>
                  <a:schemeClr val="accent4"/>
                </a:solidFill>
              </a:defRPr>
            </a:lvl2pPr>
            <a:lvl3pPr lvl="2" rtl="0">
              <a:spcBef>
                <a:spcPts val="0"/>
              </a:spcBef>
              <a:spcAft>
                <a:spcPts val="0"/>
              </a:spcAft>
              <a:buClr>
                <a:schemeClr val="accent4"/>
              </a:buClr>
              <a:buSzPts val="7200"/>
              <a:buNone/>
              <a:defRPr sz="7200">
                <a:solidFill>
                  <a:schemeClr val="accent4"/>
                </a:solidFill>
              </a:defRPr>
            </a:lvl3pPr>
            <a:lvl4pPr lvl="3" rtl="0">
              <a:spcBef>
                <a:spcPts val="0"/>
              </a:spcBef>
              <a:spcAft>
                <a:spcPts val="0"/>
              </a:spcAft>
              <a:buClr>
                <a:schemeClr val="accent4"/>
              </a:buClr>
              <a:buSzPts val="7200"/>
              <a:buNone/>
              <a:defRPr sz="7200">
                <a:solidFill>
                  <a:schemeClr val="accent4"/>
                </a:solidFill>
              </a:defRPr>
            </a:lvl4pPr>
            <a:lvl5pPr lvl="4" rtl="0">
              <a:spcBef>
                <a:spcPts val="0"/>
              </a:spcBef>
              <a:spcAft>
                <a:spcPts val="0"/>
              </a:spcAft>
              <a:buClr>
                <a:schemeClr val="accent4"/>
              </a:buClr>
              <a:buSzPts val="7200"/>
              <a:buNone/>
              <a:defRPr sz="7200">
                <a:solidFill>
                  <a:schemeClr val="accent4"/>
                </a:solidFill>
              </a:defRPr>
            </a:lvl5pPr>
            <a:lvl6pPr lvl="5" rtl="0">
              <a:spcBef>
                <a:spcPts val="0"/>
              </a:spcBef>
              <a:spcAft>
                <a:spcPts val="0"/>
              </a:spcAft>
              <a:buClr>
                <a:schemeClr val="accent4"/>
              </a:buClr>
              <a:buSzPts val="7200"/>
              <a:buNone/>
              <a:defRPr sz="7200">
                <a:solidFill>
                  <a:schemeClr val="accent4"/>
                </a:solidFill>
              </a:defRPr>
            </a:lvl6pPr>
            <a:lvl7pPr lvl="6" rtl="0">
              <a:spcBef>
                <a:spcPts val="0"/>
              </a:spcBef>
              <a:spcAft>
                <a:spcPts val="0"/>
              </a:spcAft>
              <a:buClr>
                <a:schemeClr val="accent4"/>
              </a:buClr>
              <a:buSzPts val="7200"/>
              <a:buNone/>
              <a:defRPr sz="7200">
                <a:solidFill>
                  <a:schemeClr val="accent4"/>
                </a:solidFill>
              </a:defRPr>
            </a:lvl7pPr>
            <a:lvl8pPr lvl="7" rtl="0">
              <a:spcBef>
                <a:spcPts val="0"/>
              </a:spcBef>
              <a:spcAft>
                <a:spcPts val="0"/>
              </a:spcAft>
              <a:buClr>
                <a:schemeClr val="accent4"/>
              </a:buClr>
              <a:buSzPts val="7200"/>
              <a:buNone/>
              <a:defRPr sz="7200">
                <a:solidFill>
                  <a:schemeClr val="accent4"/>
                </a:solidFill>
              </a:defRPr>
            </a:lvl8pPr>
            <a:lvl9pPr lvl="8" rtl="0">
              <a:spcBef>
                <a:spcPts val="0"/>
              </a:spcBef>
              <a:spcAft>
                <a:spcPts val="0"/>
              </a:spcAft>
              <a:buClr>
                <a:schemeClr val="accent4"/>
              </a:buClr>
              <a:buSzPts val="7200"/>
              <a:buNone/>
              <a:defRPr sz="7200">
                <a:solidFill>
                  <a:schemeClr val="accent4"/>
                </a:solidFill>
              </a:defRPr>
            </a:lvl9pPr>
          </a:lstStyle>
          <a:p>
            <a:r>
              <a:t>xx%</a:t>
            </a:r>
          </a:p>
        </p:txBody>
      </p:sp>
      <p:sp>
        <p:nvSpPr>
          <p:cNvPr id="132" name="Google Shape;132;p24"/>
          <p:cNvSpPr/>
          <p:nvPr/>
        </p:nvSpPr>
        <p:spPr>
          <a:xfrm rot="-9430979">
            <a:off x="-2340162" y="-406534"/>
            <a:ext cx="4964763" cy="5436306"/>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4"/>
          <p:cNvSpPr/>
          <p:nvPr/>
        </p:nvSpPr>
        <p:spPr>
          <a:xfrm>
            <a:off x="4934200" y="-93612"/>
            <a:ext cx="4868336" cy="5330720"/>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4"/>
          <p:cNvSpPr/>
          <p:nvPr/>
        </p:nvSpPr>
        <p:spPr>
          <a:xfrm rot="142657" flipH="1">
            <a:off x="5886454" y="1711259"/>
            <a:ext cx="4026886" cy="4081468"/>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05882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 Four Columns">
  <p:cSld name="Title + Four Columns">
    <p:bg>
      <p:bgPr>
        <a:solidFill>
          <a:schemeClr val="accent4"/>
        </a:solidFill>
        <a:effectLst/>
      </p:bgPr>
    </p:bg>
    <p:spTree>
      <p:nvGrpSpPr>
        <p:cNvPr id="1" name="Shape 135"/>
        <p:cNvGrpSpPr/>
        <p:nvPr/>
      </p:nvGrpSpPr>
      <p:grpSpPr>
        <a:xfrm>
          <a:off x="0" y="0"/>
          <a:ext cx="0" cy="0"/>
          <a:chOff x="0" y="0"/>
          <a:chExt cx="0" cy="0"/>
        </a:xfrm>
      </p:grpSpPr>
      <p:sp>
        <p:nvSpPr>
          <p:cNvPr id="136" name="Google Shape;136;p25"/>
          <p:cNvSpPr/>
          <p:nvPr/>
        </p:nvSpPr>
        <p:spPr>
          <a:xfrm rot="1223448">
            <a:off x="-2861096" y="25637"/>
            <a:ext cx="4964798" cy="5436343"/>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5"/>
          <p:cNvSpPr/>
          <p:nvPr/>
        </p:nvSpPr>
        <p:spPr>
          <a:xfrm rot="1223448">
            <a:off x="6770679" y="-92288"/>
            <a:ext cx="4964798" cy="5436343"/>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5"/>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139" name="Google Shape;139;p25"/>
          <p:cNvSpPr txBox="1">
            <a:spLocks noGrp="1"/>
          </p:cNvSpPr>
          <p:nvPr>
            <p:ph type="title" idx="2"/>
          </p:nvPr>
        </p:nvSpPr>
        <p:spPr>
          <a:xfrm>
            <a:off x="939157" y="2899225"/>
            <a:ext cx="16590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2400">
                <a:solidFill>
                  <a:schemeClr val="dk2"/>
                </a:solidFill>
              </a:defRPr>
            </a:lvl1pPr>
            <a:lvl2pPr lvl="1" algn="ctr" rtl="0">
              <a:spcBef>
                <a:spcPts val="0"/>
              </a:spcBef>
              <a:spcAft>
                <a:spcPts val="0"/>
              </a:spcAft>
              <a:buClr>
                <a:schemeClr val="dk2"/>
              </a:buClr>
              <a:buSzPts val="4200"/>
              <a:buNone/>
              <a:defRPr sz="4200">
                <a:solidFill>
                  <a:schemeClr val="dk2"/>
                </a:solidFill>
              </a:defRPr>
            </a:lvl2pPr>
            <a:lvl3pPr lvl="2" algn="ctr" rtl="0">
              <a:spcBef>
                <a:spcPts val="0"/>
              </a:spcBef>
              <a:spcAft>
                <a:spcPts val="0"/>
              </a:spcAft>
              <a:buClr>
                <a:schemeClr val="dk2"/>
              </a:buClr>
              <a:buSzPts val="4200"/>
              <a:buNone/>
              <a:defRPr sz="4200">
                <a:solidFill>
                  <a:schemeClr val="dk2"/>
                </a:solidFill>
              </a:defRPr>
            </a:lvl3pPr>
            <a:lvl4pPr lvl="3" algn="ctr" rtl="0">
              <a:spcBef>
                <a:spcPts val="0"/>
              </a:spcBef>
              <a:spcAft>
                <a:spcPts val="0"/>
              </a:spcAft>
              <a:buClr>
                <a:schemeClr val="dk2"/>
              </a:buClr>
              <a:buSzPts val="4200"/>
              <a:buNone/>
              <a:defRPr sz="4200">
                <a:solidFill>
                  <a:schemeClr val="dk2"/>
                </a:solidFill>
              </a:defRPr>
            </a:lvl4pPr>
            <a:lvl5pPr lvl="4" algn="ctr" rtl="0">
              <a:spcBef>
                <a:spcPts val="0"/>
              </a:spcBef>
              <a:spcAft>
                <a:spcPts val="0"/>
              </a:spcAft>
              <a:buClr>
                <a:schemeClr val="dk2"/>
              </a:buClr>
              <a:buSzPts val="4200"/>
              <a:buNone/>
              <a:defRPr sz="4200">
                <a:solidFill>
                  <a:schemeClr val="dk2"/>
                </a:solidFill>
              </a:defRPr>
            </a:lvl5pPr>
            <a:lvl6pPr lvl="5" algn="ctr" rtl="0">
              <a:spcBef>
                <a:spcPts val="0"/>
              </a:spcBef>
              <a:spcAft>
                <a:spcPts val="0"/>
              </a:spcAft>
              <a:buClr>
                <a:schemeClr val="dk2"/>
              </a:buClr>
              <a:buSzPts val="4200"/>
              <a:buNone/>
              <a:defRPr sz="4200">
                <a:solidFill>
                  <a:schemeClr val="dk2"/>
                </a:solidFill>
              </a:defRPr>
            </a:lvl6pPr>
            <a:lvl7pPr lvl="6" algn="ctr" rtl="0">
              <a:spcBef>
                <a:spcPts val="0"/>
              </a:spcBef>
              <a:spcAft>
                <a:spcPts val="0"/>
              </a:spcAft>
              <a:buClr>
                <a:schemeClr val="dk2"/>
              </a:buClr>
              <a:buSzPts val="4200"/>
              <a:buNone/>
              <a:defRPr sz="4200">
                <a:solidFill>
                  <a:schemeClr val="dk2"/>
                </a:solidFill>
              </a:defRPr>
            </a:lvl7pPr>
            <a:lvl8pPr lvl="7" algn="ctr" rtl="0">
              <a:spcBef>
                <a:spcPts val="0"/>
              </a:spcBef>
              <a:spcAft>
                <a:spcPts val="0"/>
              </a:spcAft>
              <a:buClr>
                <a:schemeClr val="dk2"/>
              </a:buClr>
              <a:buSzPts val="4200"/>
              <a:buNone/>
              <a:defRPr sz="4200">
                <a:solidFill>
                  <a:schemeClr val="dk2"/>
                </a:solidFill>
              </a:defRPr>
            </a:lvl8pPr>
            <a:lvl9pPr lvl="8" algn="ctr" rtl="0">
              <a:spcBef>
                <a:spcPts val="0"/>
              </a:spcBef>
              <a:spcAft>
                <a:spcPts val="0"/>
              </a:spcAft>
              <a:buClr>
                <a:schemeClr val="dk2"/>
              </a:buClr>
              <a:buSzPts val="4200"/>
              <a:buNone/>
              <a:defRPr sz="4200">
                <a:solidFill>
                  <a:schemeClr val="dk2"/>
                </a:solidFill>
              </a:defRPr>
            </a:lvl9pPr>
          </a:lstStyle>
          <a:p>
            <a:endParaRPr/>
          </a:p>
        </p:txBody>
      </p:sp>
      <p:sp>
        <p:nvSpPr>
          <p:cNvPr id="140" name="Google Shape;140;p25"/>
          <p:cNvSpPr txBox="1">
            <a:spLocks noGrp="1"/>
          </p:cNvSpPr>
          <p:nvPr>
            <p:ph type="subTitle" idx="1"/>
          </p:nvPr>
        </p:nvSpPr>
        <p:spPr>
          <a:xfrm>
            <a:off x="939157" y="3406975"/>
            <a:ext cx="1659000" cy="119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100">
                <a:solidFill>
                  <a:schemeClr val="dk2"/>
                </a:solidFill>
              </a:defRPr>
            </a:lvl2pPr>
            <a:lvl3pPr lvl="2" algn="ctr" rtl="0">
              <a:lnSpc>
                <a:spcPct val="100000"/>
              </a:lnSpc>
              <a:spcBef>
                <a:spcPts val="0"/>
              </a:spcBef>
              <a:spcAft>
                <a:spcPts val="0"/>
              </a:spcAft>
              <a:buClr>
                <a:schemeClr val="dk2"/>
              </a:buClr>
              <a:buSzPts val="2100"/>
              <a:buNone/>
              <a:defRPr sz="2100">
                <a:solidFill>
                  <a:schemeClr val="dk2"/>
                </a:solidFill>
              </a:defRPr>
            </a:lvl3pPr>
            <a:lvl4pPr lvl="3" algn="ctr" rtl="0">
              <a:lnSpc>
                <a:spcPct val="100000"/>
              </a:lnSpc>
              <a:spcBef>
                <a:spcPts val="0"/>
              </a:spcBef>
              <a:spcAft>
                <a:spcPts val="0"/>
              </a:spcAft>
              <a:buClr>
                <a:schemeClr val="dk2"/>
              </a:buClr>
              <a:buSzPts val="2100"/>
              <a:buNone/>
              <a:defRPr sz="2100">
                <a:solidFill>
                  <a:schemeClr val="dk2"/>
                </a:solidFill>
              </a:defRPr>
            </a:lvl4pPr>
            <a:lvl5pPr lvl="4" algn="ctr" rtl="0">
              <a:lnSpc>
                <a:spcPct val="100000"/>
              </a:lnSpc>
              <a:spcBef>
                <a:spcPts val="0"/>
              </a:spcBef>
              <a:spcAft>
                <a:spcPts val="0"/>
              </a:spcAft>
              <a:buClr>
                <a:schemeClr val="dk2"/>
              </a:buClr>
              <a:buSzPts val="2100"/>
              <a:buNone/>
              <a:defRPr sz="2100">
                <a:solidFill>
                  <a:schemeClr val="dk2"/>
                </a:solidFill>
              </a:defRPr>
            </a:lvl5pPr>
            <a:lvl6pPr lvl="5" algn="ctr" rtl="0">
              <a:lnSpc>
                <a:spcPct val="100000"/>
              </a:lnSpc>
              <a:spcBef>
                <a:spcPts val="0"/>
              </a:spcBef>
              <a:spcAft>
                <a:spcPts val="0"/>
              </a:spcAft>
              <a:buClr>
                <a:schemeClr val="dk2"/>
              </a:buClr>
              <a:buSzPts val="2100"/>
              <a:buNone/>
              <a:defRPr sz="2100">
                <a:solidFill>
                  <a:schemeClr val="dk2"/>
                </a:solidFill>
              </a:defRPr>
            </a:lvl6pPr>
            <a:lvl7pPr lvl="6" algn="ctr" rtl="0">
              <a:lnSpc>
                <a:spcPct val="100000"/>
              </a:lnSpc>
              <a:spcBef>
                <a:spcPts val="0"/>
              </a:spcBef>
              <a:spcAft>
                <a:spcPts val="0"/>
              </a:spcAft>
              <a:buClr>
                <a:schemeClr val="dk2"/>
              </a:buClr>
              <a:buSzPts val="2100"/>
              <a:buNone/>
              <a:defRPr sz="2100">
                <a:solidFill>
                  <a:schemeClr val="dk2"/>
                </a:solidFill>
              </a:defRPr>
            </a:lvl7pPr>
            <a:lvl8pPr lvl="7" algn="ctr" rtl="0">
              <a:lnSpc>
                <a:spcPct val="100000"/>
              </a:lnSpc>
              <a:spcBef>
                <a:spcPts val="0"/>
              </a:spcBef>
              <a:spcAft>
                <a:spcPts val="0"/>
              </a:spcAft>
              <a:buClr>
                <a:schemeClr val="dk2"/>
              </a:buClr>
              <a:buSzPts val="2100"/>
              <a:buNone/>
              <a:defRPr sz="2100">
                <a:solidFill>
                  <a:schemeClr val="dk2"/>
                </a:solidFill>
              </a:defRPr>
            </a:lvl8pPr>
            <a:lvl9pPr lvl="8" algn="ctr" rtl="0">
              <a:lnSpc>
                <a:spcPct val="100000"/>
              </a:lnSpc>
              <a:spcBef>
                <a:spcPts val="0"/>
              </a:spcBef>
              <a:spcAft>
                <a:spcPts val="0"/>
              </a:spcAft>
              <a:buClr>
                <a:schemeClr val="dk2"/>
              </a:buClr>
              <a:buSzPts val="2100"/>
              <a:buNone/>
              <a:defRPr sz="2100">
                <a:solidFill>
                  <a:schemeClr val="dk2"/>
                </a:solidFill>
              </a:defRPr>
            </a:lvl9pPr>
          </a:lstStyle>
          <a:p>
            <a:endParaRPr/>
          </a:p>
        </p:txBody>
      </p:sp>
      <p:sp>
        <p:nvSpPr>
          <p:cNvPr id="141" name="Google Shape;141;p25"/>
          <p:cNvSpPr txBox="1">
            <a:spLocks noGrp="1"/>
          </p:cNvSpPr>
          <p:nvPr>
            <p:ph type="title" idx="3"/>
          </p:nvPr>
        </p:nvSpPr>
        <p:spPr>
          <a:xfrm>
            <a:off x="2808052" y="2899225"/>
            <a:ext cx="16590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2400">
                <a:solidFill>
                  <a:schemeClr val="dk2"/>
                </a:solidFill>
              </a:defRPr>
            </a:lvl1pPr>
            <a:lvl2pPr lvl="1" algn="ctr" rtl="0">
              <a:spcBef>
                <a:spcPts val="0"/>
              </a:spcBef>
              <a:spcAft>
                <a:spcPts val="0"/>
              </a:spcAft>
              <a:buClr>
                <a:schemeClr val="dk2"/>
              </a:buClr>
              <a:buSzPts val="4200"/>
              <a:buNone/>
              <a:defRPr sz="4200">
                <a:solidFill>
                  <a:schemeClr val="dk2"/>
                </a:solidFill>
              </a:defRPr>
            </a:lvl2pPr>
            <a:lvl3pPr lvl="2" algn="ctr" rtl="0">
              <a:spcBef>
                <a:spcPts val="0"/>
              </a:spcBef>
              <a:spcAft>
                <a:spcPts val="0"/>
              </a:spcAft>
              <a:buClr>
                <a:schemeClr val="dk2"/>
              </a:buClr>
              <a:buSzPts val="4200"/>
              <a:buNone/>
              <a:defRPr sz="4200">
                <a:solidFill>
                  <a:schemeClr val="dk2"/>
                </a:solidFill>
              </a:defRPr>
            </a:lvl3pPr>
            <a:lvl4pPr lvl="3" algn="ctr" rtl="0">
              <a:spcBef>
                <a:spcPts val="0"/>
              </a:spcBef>
              <a:spcAft>
                <a:spcPts val="0"/>
              </a:spcAft>
              <a:buClr>
                <a:schemeClr val="dk2"/>
              </a:buClr>
              <a:buSzPts val="4200"/>
              <a:buNone/>
              <a:defRPr sz="4200">
                <a:solidFill>
                  <a:schemeClr val="dk2"/>
                </a:solidFill>
              </a:defRPr>
            </a:lvl4pPr>
            <a:lvl5pPr lvl="4" algn="ctr" rtl="0">
              <a:spcBef>
                <a:spcPts val="0"/>
              </a:spcBef>
              <a:spcAft>
                <a:spcPts val="0"/>
              </a:spcAft>
              <a:buClr>
                <a:schemeClr val="dk2"/>
              </a:buClr>
              <a:buSzPts val="4200"/>
              <a:buNone/>
              <a:defRPr sz="4200">
                <a:solidFill>
                  <a:schemeClr val="dk2"/>
                </a:solidFill>
              </a:defRPr>
            </a:lvl5pPr>
            <a:lvl6pPr lvl="5" algn="ctr" rtl="0">
              <a:spcBef>
                <a:spcPts val="0"/>
              </a:spcBef>
              <a:spcAft>
                <a:spcPts val="0"/>
              </a:spcAft>
              <a:buClr>
                <a:schemeClr val="dk2"/>
              </a:buClr>
              <a:buSzPts val="4200"/>
              <a:buNone/>
              <a:defRPr sz="4200">
                <a:solidFill>
                  <a:schemeClr val="dk2"/>
                </a:solidFill>
              </a:defRPr>
            </a:lvl6pPr>
            <a:lvl7pPr lvl="6" algn="ctr" rtl="0">
              <a:spcBef>
                <a:spcPts val="0"/>
              </a:spcBef>
              <a:spcAft>
                <a:spcPts val="0"/>
              </a:spcAft>
              <a:buClr>
                <a:schemeClr val="dk2"/>
              </a:buClr>
              <a:buSzPts val="4200"/>
              <a:buNone/>
              <a:defRPr sz="4200">
                <a:solidFill>
                  <a:schemeClr val="dk2"/>
                </a:solidFill>
              </a:defRPr>
            </a:lvl7pPr>
            <a:lvl8pPr lvl="7" algn="ctr" rtl="0">
              <a:spcBef>
                <a:spcPts val="0"/>
              </a:spcBef>
              <a:spcAft>
                <a:spcPts val="0"/>
              </a:spcAft>
              <a:buClr>
                <a:schemeClr val="dk2"/>
              </a:buClr>
              <a:buSzPts val="4200"/>
              <a:buNone/>
              <a:defRPr sz="4200">
                <a:solidFill>
                  <a:schemeClr val="dk2"/>
                </a:solidFill>
              </a:defRPr>
            </a:lvl8pPr>
            <a:lvl9pPr lvl="8" algn="ctr" rtl="0">
              <a:spcBef>
                <a:spcPts val="0"/>
              </a:spcBef>
              <a:spcAft>
                <a:spcPts val="0"/>
              </a:spcAft>
              <a:buClr>
                <a:schemeClr val="dk2"/>
              </a:buClr>
              <a:buSzPts val="4200"/>
              <a:buNone/>
              <a:defRPr sz="4200">
                <a:solidFill>
                  <a:schemeClr val="dk2"/>
                </a:solidFill>
              </a:defRPr>
            </a:lvl9pPr>
          </a:lstStyle>
          <a:p>
            <a:endParaRPr/>
          </a:p>
        </p:txBody>
      </p:sp>
      <p:sp>
        <p:nvSpPr>
          <p:cNvPr id="142" name="Google Shape;142;p25"/>
          <p:cNvSpPr txBox="1">
            <a:spLocks noGrp="1"/>
          </p:cNvSpPr>
          <p:nvPr>
            <p:ph type="subTitle" idx="4"/>
          </p:nvPr>
        </p:nvSpPr>
        <p:spPr>
          <a:xfrm>
            <a:off x="2808052" y="3406975"/>
            <a:ext cx="1659000" cy="119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100">
                <a:solidFill>
                  <a:schemeClr val="dk2"/>
                </a:solidFill>
              </a:defRPr>
            </a:lvl2pPr>
            <a:lvl3pPr lvl="2" algn="ctr" rtl="0">
              <a:lnSpc>
                <a:spcPct val="100000"/>
              </a:lnSpc>
              <a:spcBef>
                <a:spcPts val="0"/>
              </a:spcBef>
              <a:spcAft>
                <a:spcPts val="0"/>
              </a:spcAft>
              <a:buClr>
                <a:schemeClr val="dk2"/>
              </a:buClr>
              <a:buSzPts val="2100"/>
              <a:buNone/>
              <a:defRPr sz="2100">
                <a:solidFill>
                  <a:schemeClr val="dk2"/>
                </a:solidFill>
              </a:defRPr>
            </a:lvl3pPr>
            <a:lvl4pPr lvl="3" algn="ctr" rtl="0">
              <a:lnSpc>
                <a:spcPct val="100000"/>
              </a:lnSpc>
              <a:spcBef>
                <a:spcPts val="0"/>
              </a:spcBef>
              <a:spcAft>
                <a:spcPts val="0"/>
              </a:spcAft>
              <a:buClr>
                <a:schemeClr val="dk2"/>
              </a:buClr>
              <a:buSzPts val="2100"/>
              <a:buNone/>
              <a:defRPr sz="2100">
                <a:solidFill>
                  <a:schemeClr val="dk2"/>
                </a:solidFill>
              </a:defRPr>
            </a:lvl4pPr>
            <a:lvl5pPr lvl="4" algn="ctr" rtl="0">
              <a:lnSpc>
                <a:spcPct val="100000"/>
              </a:lnSpc>
              <a:spcBef>
                <a:spcPts val="0"/>
              </a:spcBef>
              <a:spcAft>
                <a:spcPts val="0"/>
              </a:spcAft>
              <a:buClr>
                <a:schemeClr val="dk2"/>
              </a:buClr>
              <a:buSzPts val="2100"/>
              <a:buNone/>
              <a:defRPr sz="2100">
                <a:solidFill>
                  <a:schemeClr val="dk2"/>
                </a:solidFill>
              </a:defRPr>
            </a:lvl5pPr>
            <a:lvl6pPr lvl="5" algn="ctr" rtl="0">
              <a:lnSpc>
                <a:spcPct val="100000"/>
              </a:lnSpc>
              <a:spcBef>
                <a:spcPts val="0"/>
              </a:spcBef>
              <a:spcAft>
                <a:spcPts val="0"/>
              </a:spcAft>
              <a:buClr>
                <a:schemeClr val="dk2"/>
              </a:buClr>
              <a:buSzPts val="2100"/>
              <a:buNone/>
              <a:defRPr sz="2100">
                <a:solidFill>
                  <a:schemeClr val="dk2"/>
                </a:solidFill>
              </a:defRPr>
            </a:lvl6pPr>
            <a:lvl7pPr lvl="6" algn="ctr" rtl="0">
              <a:lnSpc>
                <a:spcPct val="100000"/>
              </a:lnSpc>
              <a:spcBef>
                <a:spcPts val="0"/>
              </a:spcBef>
              <a:spcAft>
                <a:spcPts val="0"/>
              </a:spcAft>
              <a:buClr>
                <a:schemeClr val="dk2"/>
              </a:buClr>
              <a:buSzPts val="2100"/>
              <a:buNone/>
              <a:defRPr sz="2100">
                <a:solidFill>
                  <a:schemeClr val="dk2"/>
                </a:solidFill>
              </a:defRPr>
            </a:lvl7pPr>
            <a:lvl8pPr lvl="7" algn="ctr" rtl="0">
              <a:lnSpc>
                <a:spcPct val="100000"/>
              </a:lnSpc>
              <a:spcBef>
                <a:spcPts val="0"/>
              </a:spcBef>
              <a:spcAft>
                <a:spcPts val="0"/>
              </a:spcAft>
              <a:buClr>
                <a:schemeClr val="dk2"/>
              </a:buClr>
              <a:buSzPts val="2100"/>
              <a:buNone/>
              <a:defRPr sz="2100">
                <a:solidFill>
                  <a:schemeClr val="dk2"/>
                </a:solidFill>
              </a:defRPr>
            </a:lvl8pPr>
            <a:lvl9pPr lvl="8" algn="ctr" rtl="0">
              <a:lnSpc>
                <a:spcPct val="100000"/>
              </a:lnSpc>
              <a:spcBef>
                <a:spcPts val="0"/>
              </a:spcBef>
              <a:spcAft>
                <a:spcPts val="0"/>
              </a:spcAft>
              <a:buClr>
                <a:schemeClr val="dk2"/>
              </a:buClr>
              <a:buSzPts val="2100"/>
              <a:buNone/>
              <a:defRPr sz="2100">
                <a:solidFill>
                  <a:schemeClr val="dk2"/>
                </a:solidFill>
              </a:defRPr>
            </a:lvl9pPr>
          </a:lstStyle>
          <a:p>
            <a:endParaRPr/>
          </a:p>
        </p:txBody>
      </p:sp>
      <p:sp>
        <p:nvSpPr>
          <p:cNvPr id="143" name="Google Shape;143;p25"/>
          <p:cNvSpPr txBox="1">
            <a:spLocks noGrp="1"/>
          </p:cNvSpPr>
          <p:nvPr>
            <p:ph type="title" idx="5"/>
          </p:nvPr>
        </p:nvSpPr>
        <p:spPr>
          <a:xfrm>
            <a:off x="4676948" y="2899225"/>
            <a:ext cx="16590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2400">
                <a:solidFill>
                  <a:schemeClr val="dk2"/>
                </a:solidFill>
              </a:defRPr>
            </a:lvl1pPr>
            <a:lvl2pPr lvl="1" algn="ctr" rtl="0">
              <a:spcBef>
                <a:spcPts val="0"/>
              </a:spcBef>
              <a:spcAft>
                <a:spcPts val="0"/>
              </a:spcAft>
              <a:buClr>
                <a:schemeClr val="dk2"/>
              </a:buClr>
              <a:buSzPts val="4200"/>
              <a:buNone/>
              <a:defRPr sz="4200">
                <a:solidFill>
                  <a:schemeClr val="dk2"/>
                </a:solidFill>
              </a:defRPr>
            </a:lvl2pPr>
            <a:lvl3pPr lvl="2" algn="ctr" rtl="0">
              <a:spcBef>
                <a:spcPts val="0"/>
              </a:spcBef>
              <a:spcAft>
                <a:spcPts val="0"/>
              </a:spcAft>
              <a:buClr>
                <a:schemeClr val="dk2"/>
              </a:buClr>
              <a:buSzPts val="4200"/>
              <a:buNone/>
              <a:defRPr sz="4200">
                <a:solidFill>
                  <a:schemeClr val="dk2"/>
                </a:solidFill>
              </a:defRPr>
            </a:lvl3pPr>
            <a:lvl4pPr lvl="3" algn="ctr" rtl="0">
              <a:spcBef>
                <a:spcPts val="0"/>
              </a:spcBef>
              <a:spcAft>
                <a:spcPts val="0"/>
              </a:spcAft>
              <a:buClr>
                <a:schemeClr val="dk2"/>
              </a:buClr>
              <a:buSzPts val="4200"/>
              <a:buNone/>
              <a:defRPr sz="4200">
                <a:solidFill>
                  <a:schemeClr val="dk2"/>
                </a:solidFill>
              </a:defRPr>
            </a:lvl4pPr>
            <a:lvl5pPr lvl="4" algn="ctr" rtl="0">
              <a:spcBef>
                <a:spcPts val="0"/>
              </a:spcBef>
              <a:spcAft>
                <a:spcPts val="0"/>
              </a:spcAft>
              <a:buClr>
                <a:schemeClr val="dk2"/>
              </a:buClr>
              <a:buSzPts val="4200"/>
              <a:buNone/>
              <a:defRPr sz="4200">
                <a:solidFill>
                  <a:schemeClr val="dk2"/>
                </a:solidFill>
              </a:defRPr>
            </a:lvl5pPr>
            <a:lvl6pPr lvl="5" algn="ctr" rtl="0">
              <a:spcBef>
                <a:spcPts val="0"/>
              </a:spcBef>
              <a:spcAft>
                <a:spcPts val="0"/>
              </a:spcAft>
              <a:buClr>
                <a:schemeClr val="dk2"/>
              </a:buClr>
              <a:buSzPts val="4200"/>
              <a:buNone/>
              <a:defRPr sz="4200">
                <a:solidFill>
                  <a:schemeClr val="dk2"/>
                </a:solidFill>
              </a:defRPr>
            </a:lvl6pPr>
            <a:lvl7pPr lvl="6" algn="ctr" rtl="0">
              <a:spcBef>
                <a:spcPts val="0"/>
              </a:spcBef>
              <a:spcAft>
                <a:spcPts val="0"/>
              </a:spcAft>
              <a:buClr>
                <a:schemeClr val="dk2"/>
              </a:buClr>
              <a:buSzPts val="4200"/>
              <a:buNone/>
              <a:defRPr sz="4200">
                <a:solidFill>
                  <a:schemeClr val="dk2"/>
                </a:solidFill>
              </a:defRPr>
            </a:lvl7pPr>
            <a:lvl8pPr lvl="7" algn="ctr" rtl="0">
              <a:spcBef>
                <a:spcPts val="0"/>
              </a:spcBef>
              <a:spcAft>
                <a:spcPts val="0"/>
              </a:spcAft>
              <a:buClr>
                <a:schemeClr val="dk2"/>
              </a:buClr>
              <a:buSzPts val="4200"/>
              <a:buNone/>
              <a:defRPr sz="4200">
                <a:solidFill>
                  <a:schemeClr val="dk2"/>
                </a:solidFill>
              </a:defRPr>
            </a:lvl8pPr>
            <a:lvl9pPr lvl="8" algn="ctr" rtl="0">
              <a:spcBef>
                <a:spcPts val="0"/>
              </a:spcBef>
              <a:spcAft>
                <a:spcPts val="0"/>
              </a:spcAft>
              <a:buClr>
                <a:schemeClr val="dk2"/>
              </a:buClr>
              <a:buSzPts val="4200"/>
              <a:buNone/>
              <a:defRPr sz="4200">
                <a:solidFill>
                  <a:schemeClr val="dk2"/>
                </a:solidFill>
              </a:defRPr>
            </a:lvl9pPr>
          </a:lstStyle>
          <a:p>
            <a:endParaRPr/>
          </a:p>
        </p:txBody>
      </p:sp>
      <p:sp>
        <p:nvSpPr>
          <p:cNvPr id="144" name="Google Shape;144;p25"/>
          <p:cNvSpPr txBox="1">
            <a:spLocks noGrp="1"/>
          </p:cNvSpPr>
          <p:nvPr>
            <p:ph type="subTitle" idx="6"/>
          </p:nvPr>
        </p:nvSpPr>
        <p:spPr>
          <a:xfrm>
            <a:off x="4676948" y="3406975"/>
            <a:ext cx="1659000" cy="119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100">
                <a:solidFill>
                  <a:schemeClr val="dk2"/>
                </a:solidFill>
              </a:defRPr>
            </a:lvl2pPr>
            <a:lvl3pPr lvl="2" algn="ctr" rtl="0">
              <a:lnSpc>
                <a:spcPct val="100000"/>
              </a:lnSpc>
              <a:spcBef>
                <a:spcPts val="0"/>
              </a:spcBef>
              <a:spcAft>
                <a:spcPts val="0"/>
              </a:spcAft>
              <a:buClr>
                <a:schemeClr val="dk2"/>
              </a:buClr>
              <a:buSzPts val="2100"/>
              <a:buNone/>
              <a:defRPr sz="2100">
                <a:solidFill>
                  <a:schemeClr val="dk2"/>
                </a:solidFill>
              </a:defRPr>
            </a:lvl3pPr>
            <a:lvl4pPr lvl="3" algn="ctr" rtl="0">
              <a:lnSpc>
                <a:spcPct val="100000"/>
              </a:lnSpc>
              <a:spcBef>
                <a:spcPts val="0"/>
              </a:spcBef>
              <a:spcAft>
                <a:spcPts val="0"/>
              </a:spcAft>
              <a:buClr>
                <a:schemeClr val="dk2"/>
              </a:buClr>
              <a:buSzPts val="2100"/>
              <a:buNone/>
              <a:defRPr sz="2100">
                <a:solidFill>
                  <a:schemeClr val="dk2"/>
                </a:solidFill>
              </a:defRPr>
            </a:lvl4pPr>
            <a:lvl5pPr lvl="4" algn="ctr" rtl="0">
              <a:lnSpc>
                <a:spcPct val="100000"/>
              </a:lnSpc>
              <a:spcBef>
                <a:spcPts val="0"/>
              </a:spcBef>
              <a:spcAft>
                <a:spcPts val="0"/>
              </a:spcAft>
              <a:buClr>
                <a:schemeClr val="dk2"/>
              </a:buClr>
              <a:buSzPts val="2100"/>
              <a:buNone/>
              <a:defRPr sz="2100">
                <a:solidFill>
                  <a:schemeClr val="dk2"/>
                </a:solidFill>
              </a:defRPr>
            </a:lvl5pPr>
            <a:lvl6pPr lvl="5" algn="ctr" rtl="0">
              <a:lnSpc>
                <a:spcPct val="100000"/>
              </a:lnSpc>
              <a:spcBef>
                <a:spcPts val="0"/>
              </a:spcBef>
              <a:spcAft>
                <a:spcPts val="0"/>
              </a:spcAft>
              <a:buClr>
                <a:schemeClr val="dk2"/>
              </a:buClr>
              <a:buSzPts val="2100"/>
              <a:buNone/>
              <a:defRPr sz="2100">
                <a:solidFill>
                  <a:schemeClr val="dk2"/>
                </a:solidFill>
              </a:defRPr>
            </a:lvl6pPr>
            <a:lvl7pPr lvl="6" algn="ctr" rtl="0">
              <a:lnSpc>
                <a:spcPct val="100000"/>
              </a:lnSpc>
              <a:spcBef>
                <a:spcPts val="0"/>
              </a:spcBef>
              <a:spcAft>
                <a:spcPts val="0"/>
              </a:spcAft>
              <a:buClr>
                <a:schemeClr val="dk2"/>
              </a:buClr>
              <a:buSzPts val="2100"/>
              <a:buNone/>
              <a:defRPr sz="2100">
                <a:solidFill>
                  <a:schemeClr val="dk2"/>
                </a:solidFill>
              </a:defRPr>
            </a:lvl7pPr>
            <a:lvl8pPr lvl="7" algn="ctr" rtl="0">
              <a:lnSpc>
                <a:spcPct val="100000"/>
              </a:lnSpc>
              <a:spcBef>
                <a:spcPts val="0"/>
              </a:spcBef>
              <a:spcAft>
                <a:spcPts val="0"/>
              </a:spcAft>
              <a:buClr>
                <a:schemeClr val="dk2"/>
              </a:buClr>
              <a:buSzPts val="2100"/>
              <a:buNone/>
              <a:defRPr sz="2100">
                <a:solidFill>
                  <a:schemeClr val="dk2"/>
                </a:solidFill>
              </a:defRPr>
            </a:lvl8pPr>
            <a:lvl9pPr lvl="8" algn="ctr" rtl="0">
              <a:lnSpc>
                <a:spcPct val="100000"/>
              </a:lnSpc>
              <a:spcBef>
                <a:spcPts val="0"/>
              </a:spcBef>
              <a:spcAft>
                <a:spcPts val="0"/>
              </a:spcAft>
              <a:buClr>
                <a:schemeClr val="dk2"/>
              </a:buClr>
              <a:buSzPts val="2100"/>
              <a:buNone/>
              <a:defRPr sz="2100">
                <a:solidFill>
                  <a:schemeClr val="dk2"/>
                </a:solidFill>
              </a:defRPr>
            </a:lvl9pPr>
          </a:lstStyle>
          <a:p>
            <a:endParaRPr/>
          </a:p>
        </p:txBody>
      </p:sp>
      <p:sp>
        <p:nvSpPr>
          <p:cNvPr id="145" name="Google Shape;145;p25"/>
          <p:cNvSpPr txBox="1">
            <a:spLocks noGrp="1"/>
          </p:cNvSpPr>
          <p:nvPr>
            <p:ph type="title" idx="7"/>
          </p:nvPr>
        </p:nvSpPr>
        <p:spPr>
          <a:xfrm>
            <a:off x="6545843" y="2899225"/>
            <a:ext cx="16590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2400">
                <a:solidFill>
                  <a:schemeClr val="dk2"/>
                </a:solidFill>
              </a:defRPr>
            </a:lvl1pPr>
            <a:lvl2pPr lvl="1" algn="ctr" rtl="0">
              <a:spcBef>
                <a:spcPts val="0"/>
              </a:spcBef>
              <a:spcAft>
                <a:spcPts val="0"/>
              </a:spcAft>
              <a:buClr>
                <a:schemeClr val="dk2"/>
              </a:buClr>
              <a:buSzPts val="4200"/>
              <a:buNone/>
              <a:defRPr sz="4200">
                <a:solidFill>
                  <a:schemeClr val="dk2"/>
                </a:solidFill>
              </a:defRPr>
            </a:lvl2pPr>
            <a:lvl3pPr lvl="2" algn="ctr" rtl="0">
              <a:spcBef>
                <a:spcPts val="0"/>
              </a:spcBef>
              <a:spcAft>
                <a:spcPts val="0"/>
              </a:spcAft>
              <a:buClr>
                <a:schemeClr val="dk2"/>
              </a:buClr>
              <a:buSzPts val="4200"/>
              <a:buNone/>
              <a:defRPr sz="4200">
                <a:solidFill>
                  <a:schemeClr val="dk2"/>
                </a:solidFill>
              </a:defRPr>
            </a:lvl3pPr>
            <a:lvl4pPr lvl="3" algn="ctr" rtl="0">
              <a:spcBef>
                <a:spcPts val="0"/>
              </a:spcBef>
              <a:spcAft>
                <a:spcPts val="0"/>
              </a:spcAft>
              <a:buClr>
                <a:schemeClr val="dk2"/>
              </a:buClr>
              <a:buSzPts val="4200"/>
              <a:buNone/>
              <a:defRPr sz="4200">
                <a:solidFill>
                  <a:schemeClr val="dk2"/>
                </a:solidFill>
              </a:defRPr>
            </a:lvl4pPr>
            <a:lvl5pPr lvl="4" algn="ctr" rtl="0">
              <a:spcBef>
                <a:spcPts val="0"/>
              </a:spcBef>
              <a:spcAft>
                <a:spcPts val="0"/>
              </a:spcAft>
              <a:buClr>
                <a:schemeClr val="dk2"/>
              </a:buClr>
              <a:buSzPts val="4200"/>
              <a:buNone/>
              <a:defRPr sz="4200">
                <a:solidFill>
                  <a:schemeClr val="dk2"/>
                </a:solidFill>
              </a:defRPr>
            </a:lvl5pPr>
            <a:lvl6pPr lvl="5" algn="ctr" rtl="0">
              <a:spcBef>
                <a:spcPts val="0"/>
              </a:spcBef>
              <a:spcAft>
                <a:spcPts val="0"/>
              </a:spcAft>
              <a:buClr>
                <a:schemeClr val="dk2"/>
              </a:buClr>
              <a:buSzPts val="4200"/>
              <a:buNone/>
              <a:defRPr sz="4200">
                <a:solidFill>
                  <a:schemeClr val="dk2"/>
                </a:solidFill>
              </a:defRPr>
            </a:lvl6pPr>
            <a:lvl7pPr lvl="6" algn="ctr" rtl="0">
              <a:spcBef>
                <a:spcPts val="0"/>
              </a:spcBef>
              <a:spcAft>
                <a:spcPts val="0"/>
              </a:spcAft>
              <a:buClr>
                <a:schemeClr val="dk2"/>
              </a:buClr>
              <a:buSzPts val="4200"/>
              <a:buNone/>
              <a:defRPr sz="4200">
                <a:solidFill>
                  <a:schemeClr val="dk2"/>
                </a:solidFill>
              </a:defRPr>
            </a:lvl7pPr>
            <a:lvl8pPr lvl="7" algn="ctr" rtl="0">
              <a:spcBef>
                <a:spcPts val="0"/>
              </a:spcBef>
              <a:spcAft>
                <a:spcPts val="0"/>
              </a:spcAft>
              <a:buClr>
                <a:schemeClr val="dk2"/>
              </a:buClr>
              <a:buSzPts val="4200"/>
              <a:buNone/>
              <a:defRPr sz="4200">
                <a:solidFill>
                  <a:schemeClr val="dk2"/>
                </a:solidFill>
              </a:defRPr>
            </a:lvl8pPr>
            <a:lvl9pPr lvl="8" algn="ctr" rtl="0">
              <a:spcBef>
                <a:spcPts val="0"/>
              </a:spcBef>
              <a:spcAft>
                <a:spcPts val="0"/>
              </a:spcAft>
              <a:buClr>
                <a:schemeClr val="dk2"/>
              </a:buClr>
              <a:buSzPts val="4200"/>
              <a:buNone/>
              <a:defRPr sz="4200">
                <a:solidFill>
                  <a:schemeClr val="dk2"/>
                </a:solidFill>
              </a:defRPr>
            </a:lvl9pPr>
          </a:lstStyle>
          <a:p>
            <a:endParaRPr/>
          </a:p>
        </p:txBody>
      </p:sp>
      <p:sp>
        <p:nvSpPr>
          <p:cNvPr id="146" name="Google Shape;146;p25"/>
          <p:cNvSpPr txBox="1">
            <a:spLocks noGrp="1"/>
          </p:cNvSpPr>
          <p:nvPr>
            <p:ph type="subTitle" idx="8"/>
          </p:nvPr>
        </p:nvSpPr>
        <p:spPr>
          <a:xfrm>
            <a:off x="6545843" y="3406975"/>
            <a:ext cx="1659000" cy="119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100">
                <a:solidFill>
                  <a:schemeClr val="dk2"/>
                </a:solidFill>
              </a:defRPr>
            </a:lvl2pPr>
            <a:lvl3pPr lvl="2" algn="ctr" rtl="0">
              <a:lnSpc>
                <a:spcPct val="100000"/>
              </a:lnSpc>
              <a:spcBef>
                <a:spcPts val="0"/>
              </a:spcBef>
              <a:spcAft>
                <a:spcPts val="0"/>
              </a:spcAft>
              <a:buClr>
                <a:schemeClr val="dk2"/>
              </a:buClr>
              <a:buSzPts val="2100"/>
              <a:buNone/>
              <a:defRPr sz="2100">
                <a:solidFill>
                  <a:schemeClr val="dk2"/>
                </a:solidFill>
              </a:defRPr>
            </a:lvl3pPr>
            <a:lvl4pPr lvl="3" algn="ctr" rtl="0">
              <a:lnSpc>
                <a:spcPct val="100000"/>
              </a:lnSpc>
              <a:spcBef>
                <a:spcPts val="0"/>
              </a:spcBef>
              <a:spcAft>
                <a:spcPts val="0"/>
              </a:spcAft>
              <a:buClr>
                <a:schemeClr val="dk2"/>
              </a:buClr>
              <a:buSzPts val="2100"/>
              <a:buNone/>
              <a:defRPr sz="2100">
                <a:solidFill>
                  <a:schemeClr val="dk2"/>
                </a:solidFill>
              </a:defRPr>
            </a:lvl4pPr>
            <a:lvl5pPr lvl="4" algn="ctr" rtl="0">
              <a:lnSpc>
                <a:spcPct val="100000"/>
              </a:lnSpc>
              <a:spcBef>
                <a:spcPts val="0"/>
              </a:spcBef>
              <a:spcAft>
                <a:spcPts val="0"/>
              </a:spcAft>
              <a:buClr>
                <a:schemeClr val="dk2"/>
              </a:buClr>
              <a:buSzPts val="2100"/>
              <a:buNone/>
              <a:defRPr sz="2100">
                <a:solidFill>
                  <a:schemeClr val="dk2"/>
                </a:solidFill>
              </a:defRPr>
            </a:lvl5pPr>
            <a:lvl6pPr lvl="5" algn="ctr" rtl="0">
              <a:lnSpc>
                <a:spcPct val="100000"/>
              </a:lnSpc>
              <a:spcBef>
                <a:spcPts val="0"/>
              </a:spcBef>
              <a:spcAft>
                <a:spcPts val="0"/>
              </a:spcAft>
              <a:buClr>
                <a:schemeClr val="dk2"/>
              </a:buClr>
              <a:buSzPts val="2100"/>
              <a:buNone/>
              <a:defRPr sz="2100">
                <a:solidFill>
                  <a:schemeClr val="dk2"/>
                </a:solidFill>
              </a:defRPr>
            </a:lvl6pPr>
            <a:lvl7pPr lvl="6" algn="ctr" rtl="0">
              <a:lnSpc>
                <a:spcPct val="100000"/>
              </a:lnSpc>
              <a:spcBef>
                <a:spcPts val="0"/>
              </a:spcBef>
              <a:spcAft>
                <a:spcPts val="0"/>
              </a:spcAft>
              <a:buClr>
                <a:schemeClr val="dk2"/>
              </a:buClr>
              <a:buSzPts val="2100"/>
              <a:buNone/>
              <a:defRPr sz="2100">
                <a:solidFill>
                  <a:schemeClr val="dk2"/>
                </a:solidFill>
              </a:defRPr>
            </a:lvl7pPr>
            <a:lvl8pPr lvl="7" algn="ctr" rtl="0">
              <a:lnSpc>
                <a:spcPct val="100000"/>
              </a:lnSpc>
              <a:spcBef>
                <a:spcPts val="0"/>
              </a:spcBef>
              <a:spcAft>
                <a:spcPts val="0"/>
              </a:spcAft>
              <a:buClr>
                <a:schemeClr val="dk2"/>
              </a:buClr>
              <a:buSzPts val="2100"/>
              <a:buNone/>
              <a:defRPr sz="2100">
                <a:solidFill>
                  <a:schemeClr val="dk2"/>
                </a:solidFill>
              </a:defRPr>
            </a:lvl8pPr>
            <a:lvl9pPr lvl="8" algn="ctr" rtl="0">
              <a:lnSpc>
                <a:spcPct val="100000"/>
              </a:lnSpc>
              <a:spcBef>
                <a:spcPts val="0"/>
              </a:spcBef>
              <a:spcAft>
                <a:spcPts val="0"/>
              </a:spcAft>
              <a:buClr>
                <a:schemeClr val="dk2"/>
              </a:buClr>
              <a:buSzPts val="2100"/>
              <a:buNone/>
              <a:defRPr sz="2100">
                <a:solidFill>
                  <a:schemeClr val="dk2"/>
                </a:solidFill>
              </a:defRPr>
            </a:lvl9pPr>
          </a:lstStyle>
          <a:p>
            <a:endParaRPr/>
          </a:p>
        </p:txBody>
      </p:sp>
    </p:spTree>
    <p:extLst>
      <p:ext uri="{BB962C8B-B14F-4D97-AF65-F5344CB8AC3E}">
        <p14:creationId xmlns:p14="http://schemas.microsoft.com/office/powerpoint/2010/main" val="6850181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solidFill>
          <a:schemeClr val="accent4"/>
        </a:solidFill>
        <a:effectLst/>
      </p:bgPr>
    </p:bg>
    <p:spTree>
      <p:nvGrpSpPr>
        <p:cNvPr id="1" name="Shape 147"/>
        <p:cNvGrpSpPr/>
        <p:nvPr/>
      </p:nvGrpSpPr>
      <p:grpSpPr>
        <a:xfrm>
          <a:off x="0" y="0"/>
          <a:ext cx="0" cy="0"/>
          <a:chOff x="0" y="0"/>
          <a:chExt cx="0" cy="0"/>
        </a:xfrm>
      </p:grpSpPr>
      <p:sp>
        <p:nvSpPr>
          <p:cNvPr id="148" name="Google Shape;148;p26"/>
          <p:cNvSpPr/>
          <p:nvPr/>
        </p:nvSpPr>
        <p:spPr>
          <a:xfrm rot="-5057437">
            <a:off x="3206585" y="392431"/>
            <a:ext cx="5834522" cy="9675104"/>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6"/>
          <p:cNvSpPr txBox="1">
            <a:spLocks noGrp="1"/>
          </p:cNvSpPr>
          <p:nvPr>
            <p:ph type="subTitle" idx="1"/>
          </p:nvPr>
        </p:nvSpPr>
        <p:spPr>
          <a:xfrm>
            <a:off x="1020088" y="2793125"/>
            <a:ext cx="2123400" cy="83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100">
                <a:solidFill>
                  <a:schemeClr val="dk2"/>
                </a:solidFill>
              </a:defRPr>
            </a:lvl2pPr>
            <a:lvl3pPr lvl="2" algn="ctr" rtl="0">
              <a:lnSpc>
                <a:spcPct val="100000"/>
              </a:lnSpc>
              <a:spcBef>
                <a:spcPts val="0"/>
              </a:spcBef>
              <a:spcAft>
                <a:spcPts val="0"/>
              </a:spcAft>
              <a:buClr>
                <a:schemeClr val="dk2"/>
              </a:buClr>
              <a:buSzPts val="2100"/>
              <a:buNone/>
              <a:defRPr sz="2100">
                <a:solidFill>
                  <a:schemeClr val="dk2"/>
                </a:solidFill>
              </a:defRPr>
            </a:lvl3pPr>
            <a:lvl4pPr lvl="3" algn="ctr" rtl="0">
              <a:lnSpc>
                <a:spcPct val="100000"/>
              </a:lnSpc>
              <a:spcBef>
                <a:spcPts val="0"/>
              </a:spcBef>
              <a:spcAft>
                <a:spcPts val="0"/>
              </a:spcAft>
              <a:buClr>
                <a:schemeClr val="dk2"/>
              </a:buClr>
              <a:buSzPts val="2100"/>
              <a:buNone/>
              <a:defRPr sz="2100">
                <a:solidFill>
                  <a:schemeClr val="dk2"/>
                </a:solidFill>
              </a:defRPr>
            </a:lvl4pPr>
            <a:lvl5pPr lvl="4" algn="ctr" rtl="0">
              <a:lnSpc>
                <a:spcPct val="100000"/>
              </a:lnSpc>
              <a:spcBef>
                <a:spcPts val="0"/>
              </a:spcBef>
              <a:spcAft>
                <a:spcPts val="0"/>
              </a:spcAft>
              <a:buClr>
                <a:schemeClr val="dk2"/>
              </a:buClr>
              <a:buSzPts val="2100"/>
              <a:buNone/>
              <a:defRPr sz="2100">
                <a:solidFill>
                  <a:schemeClr val="dk2"/>
                </a:solidFill>
              </a:defRPr>
            </a:lvl5pPr>
            <a:lvl6pPr lvl="5" algn="ctr" rtl="0">
              <a:lnSpc>
                <a:spcPct val="100000"/>
              </a:lnSpc>
              <a:spcBef>
                <a:spcPts val="0"/>
              </a:spcBef>
              <a:spcAft>
                <a:spcPts val="0"/>
              </a:spcAft>
              <a:buClr>
                <a:schemeClr val="dk2"/>
              </a:buClr>
              <a:buSzPts val="2100"/>
              <a:buNone/>
              <a:defRPr sz="2100">
                <a:solidFill>
                  <a:schemeClr val="dk2"/>
                </a:solidFill>
              </a:defRPr>
            </a:lvl6pPr>
            <a:lvl7pPr lvl="6" algn="ctr" rtl="0">
              <a:lnSpc>
                <a:spcPct val="100000"/>
              </a:lnSpc>
              <a:spcBef>
                <a:spcPts val="0"/>
              </a:spcBef>
              <a:spcAft>
                <a:spcPts val="0"/>
              </a:spcAft>
              <a:buClr>
                <a:schemeClr val="dk2"/>
              </a:buClr>
              <a:buSzPts val="2100"/>
              <a:buNone/>
              <a:defRPr sz="2100">
                <a:solidFill>
                  <a:schemeClr val="dk2"/>
                </a:solidFill>
              </a:defRPr>
            </a:lvl7pPr>
            <a:lvl8pPr lvl="7" algn="ctr" rtl="0">
              <a:lnSpc>
                <a:spcPct val="100000"/>
              </a:lnSpc>
              <a:spcBef>
                <a:spcPts val="0"/>
              </a:spcBef>
              <a:spcAft>
                <a:spcPts val="0"/>
              </a:spcAft>
              <a:buClr>
                <a:schemeClr val="dk2"/>
              </a:buClr>
              <a:buSzPts val="2100"/>
              <a:buNone/>
              <a:defRPr sz="2100">
                <a:solidFill>
                  <a:schemeClr val="dk2"/>
                </a:solidFill>
              </a:defRPr>
            </a:lvl8pPr>
            <a:lvl9pPr lvl="8" algn="ctr" rtl="0">
              <a:lnSpc>
                <a:spcPct val="100000"/>
              </a:lnSpc>
              <a:spcBef>
                <a:spcPts val="0"/>
              </a:spcBef>
              <a:spcAft>
                <a:spcPts val="0"/>
              </a:spcAft>
              <a:buClr>
                <a:schemeClr val="dk2"/>
              </a:buClr>
              <a:buSzPts val="2100"/>
              <a:buNone/>
              <a:defRPr sz="2100">
                <a:solidFill>
                  <a:schemeClr val="dk2"/>
                </a:solidFill>
              </a:defRPr>
            </a:lvl9pPr>
          </a:lstStyle>
          <a:p>
            <a:endParaRPr/>
          </a:p>
        </p:txBody>
      </p:sp>
      <p:sp>
        <p:nvSpPr>
          <p:cNvPr id="150" name="Google Shape;150;p26"/>
          <p:cNvSpPr txBox="1">
            <a:spLocks noGrp="1"/>
          </p:cNvSpPr>
          <p:nvPr>
            <p:ph type="title" hasCustomPrompt="1"/>
          </p:nvPr>
        </p:nvSpPr>
        <p:spPr>
          <a:xfrm>
            <a:off x="1020088" y="1955525"/>
            <a:ext cx="2123400" cy="837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5000"/>
              <a:buNone/>
              <a:defRPr sz="5000">
                <a:solidFill>
                  <a:schemeClr val="accent6"/>
                </a:solidFill>
              </a:defRPr>
            </a:lvl1pPr>
            <a:lvl2pPr lvl="1" algn="ctr" rtl="0">
              <a:spcBef>
                <a:spcPts val="0"/>
              </a:spcBef>
              <a:spcAft>
                <a:spcPts val="0"/>
              </a:spcAft>
              <a:buClr>
                <a:schemeClr val="accent6"/>
              </a:buClr>
              <a:buSzPts val="5000"/>
              <a:buNone/>
              <a:defRPr sz="5000">
                <a:solidFill>
                  <a:schemeClr val="accent6"/>
                </a:solidFill>
              </a:defRPr>
            </a:lvl2pPr>
            <a:lvl3pPr lvl="2" algn="ctr" rtl="0">
              <a:spcBef>
                <a:spcPts val="0"/>
              </a:spcBef>
              <a:spcAft>
                <a:spcPts val="0"/>
              </a:spcAft>
              <a:buClr>
                <a:schemeClr val="accent6"/>
              </a:buClr>
              <a:buSzPts val="5000"/>
              <a:buNone/>
              <a:defRPr sz="5000">
                <a:solidFill>
                  <a:schemeClr val="accent6"/>
                </a:solidFill>
              </a:defRPr>
            </a:lvl3pPr>
            <a:lvl4pPr lvl="3" algn="ctr" rtl="0">
              <a:spcBef>
                <a:spcPts val="0"/>
              </a:spcBef>
              <a:spcAft>
                <a:spcPts val="0"/>
              </a:spcAft>
              <a:buClr>
                <a:schemeClr val="accent6"/>
              </a:buClr>
              <a:buSzPts val="5000"/>
              <a:buNone/>
              <a:defRPr sz="5000">
                <a:solidFill>
                  <a:schemeClr val="accent6"/>
                </a:solidFill>
              </a:defRPr>
            </a:lvl4pPr>
            <a:lvl5pPr lvl="4" algn="ctr" rtl="0">
              <a:spcBef>
                <a:spcPts val="0"/>
              </a:spcBef>
              <a:spcAft>
                <a:spcPts val="0"/>
              </a:spcAft>
              <a:buClr>
                <a:schemeClr val="accent6"/>
              </a:buClr>
              <a:buSzPts val="5000"/>
              <a:buNone/>
              <a:defRPr sz="5000">
                <a:solidFill>
                  <a:schemeClr val="accent6"/>
                </a:solidFill>
              </a:defRPr>
            </a:lvl5pPr>
            <a:lvl6pPr lvl="5" algn="ctr" rtl="0">
              <a:spcBef>
                <a:spcPts val="0"/>
              </a:spcBef>
              <a:spcAft>
                <a:spcPts val="0"/>
              </a:spcAft>
              <a:buClr>
                <a:schemeClr val="accent6"/>
              </a:buClr>
              <a:buSzPts val="5000"/>
              <a:buNone/>
              <a:defRPr sz="5000">
                <a:solidFill>
                  <a:schemeClr val="accent6"/>
                </a:solidFill>
              </a:defRPr>
            </a:lvl6pPr>
            <a:lvl7pPr lvl="6" algn="ctr" rtl="0">
              <a:spcBef>
                <a:spcPts val="0"/>
              </a:spcBef>
              <a:spcAft>
                <a:spcPts val="0"/>
              </a:spcAft>
              <a:buClr>
                <a:schemeClr val="accent6"/>
              </a:buClr>
              <a:buSzPts val="5000"/>
              <a:buNone/>
              <a:defRPr sz="5000">
                <a:solidFill>
                  <a:schemeClr val="accent6"/>
                </a:solidFill>
              </a:defRPr>
            </a:lvl7pPr>
            <a:lvl8pPr lvl="7" algn="ctr" rtl="0">
              <a:spcBef>
                <a:spcPts val="0"/>
              </a:spcBef>
              <a:spcAft>
                <a:spcPts val="0"/>
              </a:spcAft>
              <a:buClr>
                <a:schemeClr val="accent6"/>
              </a:buClr>
              <a:buSzPts val="5000"/>
              <a:buNone/>
              <a:defRPr sz="5000">
                <a:solidFill>
                  <a:schemeClr val="accent6"/>
                </a:solidFill>
              </a:defRPr>
            </a:lvl8pPr>
            <a:lvl9pPr lvl="8" algn="ctr" rtl="0">
              <a:spcBef>
                <a:spcPts val="0"/>
              </a:spcBef>
              <a:spcAft>
                <a:spcPts val="0"/>
              </a:spcAft>
              <a:buClr>
                <a:schemeClr val="accent6"/>
              </a:buClr>
              <a:buSzPts val="5000"/>
              <a:buNone/>
              <a:defRPr sz="5000">
                <a:solidFill>
                  <a:schemeClr val="accent6"/>
                </a:solidFill>
              </a:defRPr>
            </a:lvl9pPr>
          </a:lstStyle>
          <a:p>
            <a:r>
              <a:t>xx%</a:t>
            </a:r>
          </a:p>
        </p:txBody>
      </p:sp>
      <p:sp>
        <p:nvSpPr>
          <p:cNvPr id="151" name="Google Shape;151;p26"/>
          <p:cNvSpPr txBox="1">
            <a:spLocks noGrp="1"/>
          </p:cNvSpPr>
          <p:nvPr>
            <p:ph type="subTitle" idx="2"/>
          </p:nvPr>
        </p:nvSpPr>
        <p:spPr>
          <a:xfrm>
            <a:off x="3510303" y="2793125"/>
            <a:ext cx="2123400" cy="83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100">
                <a:solidFill>
                  <a:schemeClr val="dk2"/>
                </a:solidFill>
              </a:defRPr>
            </a:lvl2pPr>
            <a:lvl3pPr lvl="2" algn="ctr" rtl="0">
              <a:lnSpc>
                <a:spcPct val="100000"/>
              </a:lnSpc>
              <a:spcBef>
                <a:spcPts val="0"/>
              </a:spcBef>
              <a:spcAft>
                <a:spcPts val="0"/>
              </a:spcAft>
              <a:buClr>
                <a:schemeClr val="dk2"/>
              </a:buClr>
              <a:buSzPts val="2100"/>
              <a:buNone/>
              <a:defRPr sz="2100">
                <a:solidFill>
                  <a:schemeClr val="dk2"/>
                </a:solidFill>
              </a:defRPr>
            </a:lvl3pPr>
            <a:lvl4pPr lvl="3" algn="ctr" rtl="0">
              <a:lnSpc>
                <a:spcPct val="100000"/>
              </a:lnSpc>
              <a:spcBef>
                <a:spcPts val="0"/>
              </a:spcBef>
              <a:spcAft>
                <a:spcPts val="0"/>
              </a:spcAft>
              <a:buClr>
                <a:schemeClr val="dk2"/>
              </a:buClr>
              <a:buSzPts val="2100"/>
              <a:buNone/>
              <a:defRPr sz="2100">
                <a:solidFill>
                  <a:schemeClr val="dk2"/>
                </a:solidFill>
              </a:defRPr>
            </a:lvl4pPr>
            <a:lvl5pPr lvl="4" algn="ctr" rtl="0">
              <a:lnSpc>
                <a:spcPct val="100000"/>
              </a:lnSpc>
              <a:spcBef>
                <a:spcPts val="0"/>
              </a:spcBef>
              <a:spcAft>
                <a:spcPts val="0"/>
              </a:spcAft>
              <a:buClr>
                <a:schemeClr val="dk2"/>
              </a:buClr>
              <a:buSzPts val="2100"/>
              <a:buNone/>
              <a:defRPr sz="2100">
                <a:solidFill>
                  <a:schemeClr val="dk2"/>
                </a:solidFill>
              </a:defRPr>
            </a:lvl5pPr>
            <a:lvl6pPr lvl="5" algn="ctr" rtl="0">
              <a:lnSpc>
                <a:spcPct val="100000"/>
              </a:lnSpc>
              <a:spcBef>
                <a:spcPts val="0"/>
              </a:spcBef>
              <a:spcAft>
                <a:spcPts val="0"/>
              </a:spcAft>
              <a:buClr>
                <a:schemeClr val="dk2"/>
              </a:buClr>
              <a:buSzPts val="2100"/>
              <a:buNone/>
              <a:defRPr sz="2100">
                <a:solidFill>
                  <a:schemeClr val="dk2"/>
                </a:solidFill>
              </a:defRPr>
            </a:lvl6pPr>
            <a:lvl7pPr lvl="6" algn="ctr" rtl="0">
              <a:lnSpc>
                <a:spcPct val="100000"/>
              </a:lnSpc>
              <a:spcBef>
                <a:spcPts val="0"/>
              </a:spcBef>
              <a:spcAft>
                <a:spcPts val="0"/>
              </a:spcAft>
              <a:buClr>
                <a:schemeClr val="dk2"/>
              </a:buClr>
              <a:buSzPts val="2100"/>
              <a:buNone/>
              <a:defRPr sz="2100">
                <a:solidFill>
                  <a:schemeClr val="dk2"/>
                </a:solidFill>
              </a:defRPr>
            </a:lvl7pPr>
            <a:lvl8pPr lvl="7" algn="ctr" rtl="0">
              <a:lnSpc>
                <a:spcPct val="100000"/>
              </a:lnSpc>
              <a:spcBef>
                <a:spcPts val="0"/>
              </a:spcBef>
              <a:spcAft>
                <a:spcPts val="0"/>
              </a:spcAft>
              <a:buClr>
                <a:schemeClr val="dk2"/>
              </a:buClr>
              <a:buSzPts val="2100"/>
              <a:buNone/>
              <a:defRPr sz="2100">
                <a:solidFill>
                  <a:schemeClr val="dk2"/>
                </a:solidFill>
              </a:defRPr>
            </a:lvl8pPr>
            <a:lvl9pPr lvl="8" algn="ctr" rtl="0">
              <a:lnSpc>
                <a:spcPct val="100000"/>
              </a:lnSpc>
              <a:spcBef>
                <a:spcPts val="0"/>
              </a:spcBef>
              <a:spcAft>
                <a:spcPts val="0"/>
              </a:spcAft>
              <a:buClr>
                <a:schemeClr val="dk2"/>
              </a:buClr>
              <a:buSzPts val="2100"/>
              <a:buNone/>
              <a:defRPr sz="2100">
                <a:solidFill>
                  <a:schemeClr val="dk2"/>
                </a:solidFill>
              </a:defRPr>
            </a:lvl9pPr>
          </a:lstStyle>
          <a:p>
            <a:endParaRPr/>
          </a:p>
        </p:txBody>
      </p:sp>
      <p:sp>
        <p:nvSpPr>
          <p:cNvPr id="152" name="Google Shape;152;p26"/>
          <p:cNvSpPr txBox="1">
            <a:spLocks noGrp="1"/>
          </p:cNvSpPr>
          <p:nvPr>
            <p:ph type="title" idx="3" hasCustomPrompt="1"/>
          </p:nvPr>
        </p:nvSpPr>
        <p:spPr>
          <a:xfrm>
            <a:off x="3510303" y="1955525"/>
            <a:ext cx="2123400" cy="837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5000"/>
              <a:buNone/>
              <a:defRPr sz="5000">
                <a:solidFill>
                  <a:schemeClr val="accent6"/>
                </a:solidFill>
              </a:defRPr>
            </a:lvl1pPr>
            <a:lvl2pPr lvl="1" algn="ctr" rtl="0">
              <a:spcBef>
                <a:spcPts val="0"/>
              </a:spcBef>
              <a:spcAft>
                <a:spcPts val="0"/>
              </a:spcAft>
              <a:buClr>
                <a:schemeClr val="accent6"/>
              </a:buClr>
              <a:buSzPts val="5000"/>
              <a:buNone/>
              <a:defRPr sz="5000">
                <a:solidFill>
                  <a:schemeClr val="accent6"/>
                </a:solidFill>
              </a:defRPr>
            </a:lvl2pPr>
            <a:lvl3pPr lvl="2" algn="ctr" rtl="0">
              <a:spcBef>
                <a:spcPts val="0"/>
              </a:spcBef>
              <a:spcAft>
                <a:spcPts val="0"/>
              </a:spcAft>
              <a:buClr>
                <a:schemeClr val="accent6"/>
              </a:buClr>
              <a:buSzPts val="5000"/>
              <a:buNone/>
              <a:defRPr sz="5000">
                <a:solidFill>
                  <a:schemeClr val="accent6"/>
                </a:solidFill>
              </a:defRPr>
            </a:lvl3pPr>
            <a:lvl4pPr lvl="3" algn="ctr" rtl="0">
              <a:spcBef>
                <a:spcPts val="0"/>
              </a:spcBef>
              <a:spcAft>
                <a:spcPts val="0"/>
              </a:spcAft>
              <a:buClr>
                <a:schemeClr val="accent6"/>
              </a:buClr>
              <a:buSzPts val="5000"/>
              <a:buNone/>
              <a:defRPr sz="5000">
                <a:solidFill>
                  <a:schemeClr val="accent6"/>
                </a:solidFill>
              </a:defRPr>
            </a:lvl4pPr>
            <a:lvl5pPr lvl="4" algn="ctr" rtl="0">
              <a:spcBef>
                <a:spcPts val="0"/>
              </a:spcBef>
              <a:spcAft>
                <a:spcPts val="0"/>
              </a:spcAft>
              <a:buClr>
                <a:schemeClr val="accent6"/>
              </a:buClr>
              <a:buSzPts val="5000"/>
              <a:buNone/>
              <a:defRPr sz="5000">
                <a:solidFill>
                  <a:schemeClr val="accent6"/>
                </a:solidFill>
              </a:defRPr>
            </a:lvl5pPr>
            <a:lvl6pPr lvl="5" algn="ctr" rtl="0">
              <a:spcBef>
                <a:spcPts val="0"/>
              </a:spcBef>
              <a:spcAft>
                <a:spcPts val="0"/>
              </a:spcAft>
              <a:buClr>
                <a:schemeClr val="accent6"/>
              </a:buClr>
              <a:buSzPts val="5000"/>
              <a:buNone/>
              <a:defRPr sz="5000">
                <a:solidFill>
                  <a:schemeClr val="accent6"/>
                </a:solidFill>
              </a:defRPr>
            </a:lvl6pPr>
            <a:lvl7pPr lvl="6" algn="ctr" rtl="0">
              <a:spcBef>
                <a:spcPts val="0"/>
              </a:spcBef>
              <a:spcAft>
                <a:spcPts val="0"/>
              </a:spcAft>
              <a:buClr>
                <a:schemeClr val="accent6"/>
              </a:buClr>
              <a:buSzPts val="5000"/>
              <a:buNone/>
              <a:defRPr sz="5000">
                <a:solidFill>
                  <a:schemeClr val="accent6"/>
                </a:solidFill>
              </a:defRPr>
            </a:lvl7pPr>
            <a:lvl8pPr lvl="7" algn="ctr" rtl="0">
              <a:spcBef>
                <a:spcPts val="0"/>
              </a:spcBef>
              <a:spcAft>
                <a:spcPts val="0"/>
              </a:spcAft>
              <a:buClr>
                <a:schemeClr val="accent6"/>
              </a:buClr>
              <a:buSzPts val="5000"/>
              <a:buNone/>
              <a:defRPr sz="5000">
                <a:solidFill>
                  <a:schemeClr val="accent6"/>
                </a:solidFill>
              </a:defRPr>
            </a:lvl8pPr>
            <a:lvl9pPr lvl="8" algn="ctr" rtl="0">
              <a:spcBef>
                <a:spcPts val="0"/>
              </a:spcBef>
              <a:spcAft>
                <a:spcPts val="0"/>
              </a:spcAft>
              <a:buClr>
                <a:schemeClr val="accent6"/>
              </a:buClr>
              <a:buSzPts val="5000"/>
              <a:buNone/>
              <a:defRPr sz="5000">
                <a:solidFill>
                  <a:schemeClr val="accent6"/>
                </a:solidFill>
              </a:defRPr>
            </a:lvl9pPr>
          </a:lstStyle>
          <a:p>
            <a:r>
              <a:t>xx%</a:t>
            </a:r>
          </a:p>
        </p:txBody>
      </p:sp>
      <p:sp>
        <p:nvSpPr>
          <p:cNvPr id="153" name="Google Shape;153;p26"/>
          <p:cNvSpPr txBox="1">
            <a:spLocks noGrp="1"/>
          </p:cNvSpPr>
          <p:nvPr>
            <p:ph type="subTitle" idx="4"/>
          </p:nvPr>
        </p:nvSpPr>
        <p:spPr>
          <a:xfrm>
            <a:off x="6000519" y="2793125"/>
            <a:ext cx="2123400" cy="83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100">
                <a:solidFill>
                  <a:schemeClr val="dk2"/>
                </a:solidFill>
              </a:defRPr>
            </a:lvl2pPr>
            <a:lvl3pPr lvl="2" algn="ctr" rtl="0">
              <a:lnSpc>
                <a:spcPct val="100000"/>
              </a:lnSpc>
              <a:spcBef>
                <a:spcPts val="0"/>
              </a:spcBef>
              <a:spcAft>
                <a:spcPts val="0"/>
              </a:spcAft>
              <a:buClr>
                <a:schemeClr val="dk2"/>
              </a:buClr>
              <a:buSzPts val="2100"/>
              <a:buNone/>
              <a:defRPr sz="2100">
                <a:solidFill>
                  <a:schemeClr val="dk2"/>
                </a:solidFill>
              </a:defRPr>
            </a:lvl3pPr>
            <a:lvl4pPr lvl="3" algn="ctr" rtl="0">
              <a:lnSpc>
                <a:spcPct val="100000"/>
              </a:lnSpc>
              <a:spcBef>
                <a:spcPts val="0"/>
              </a:spcBef>
              <a:spcAft>
                <a:spcPts val="0"/>
              </a:spcAft>
              <a:buClr>
                <a:schemeClr val="dk2"/>
              </a:buClr>
              <a:buSzPts val="2100"/>
              <a:buNone/>
              <a:defRPr sz="2100">
                <a:solidFill>
                  <a:schemeClr val="dk2"/>
                </a:solidFill>
              </a:defRPr>
            </a:lvl4pPr>
            <a:lvl5pPr lvl="4" algn="ctr" rtl="0">
              <a:lnSpc>
                <a:spcPct val="100000"/>
              </a:lnSpc>
              <a:spcBef>
                <a:spcPts val="0"/>
              </a:spcBef>
              <a:spcAft>
                <a:spcPts val="0"/>
              </a:spcAft>
              <a:buClr>
                <a:schemeClr val="dk2"/>
              </a:buClr>
              <a:buSzPts val="2100"/>
              <a:buNone/>
              <a:defRPr sz="2100">
                <a:solidFill>
                  <a:schemeClr val="dk2"/>
                </a:solidFill>
              </a:defRPr>
            </a:lvl5pPr>
            <a:lvl6pPr lvl="5" algn="ctr" rtl="0">
              <a:lnSpc>
                <a:spcPct val="100000"/>
              </a:lnSpc>
              <a:spcBef>
                <a:spcPts val="0"/>
              </a:spcBef>
              <a:spcAft>
                <a:spcPts val="0"/>
              </a:spcAft>
              <a:buClr>
                <a:schemeClr val="dk2"/>
              </a:buClr>
              <a:buSzPts val="2100"/>
              <a:buNone/>
              <a:defRPr sz="2100">
                <a:solidFill>
                  <a:schemeClr val="dk2"/>
                </a:solidFill>
              </a:defRPr>
            </a:lvl6pPr>
            <a:lvl7pPr lvl="6" algn="ctr" rtl="0">
              <a:lnSpc>
                <a:spcPct val="100000"/>
              </a:lnSpc>
              <a:spcBef>
                <a:spcPts val="0"/>
              </a:spcBef>
              <a:spcAft>
                <a:spcPts val="0"/>
              </a:spcAft>
              <a:buClr>
                <a:schemeClr val="dk2"/>
              </a:buClr>
              <a:buSzPts val="2100"/>
              <a:buNone/>
              <a:defRPr sz="2100">
                <a:solidFill>
                  <a:schemeClr val="dk2"/>
                </a:solidFill>
              </a:defRPr>
            </a:lvl7pPr>
            <a:lvl8pPr lvl="7" algn="ctr" rtl="0">
              <a:lnSpc>
                <a:spcPct val="100000"/>
              </a:lnSpc>
              <a:spcBef>
                <a:spcPts val="0"/>
              </a:spcBef>
              <a:spcAft>
                <a:spcPts val="0"/>
              </a:spcAft>
              <a:buClr>
                <a:schemeClr val="dk2"/>
              </a:buClr>
              <a:buSzPts val="2100"/>
              <a:buNone/>
              <a:defRPr sz="2100">
                <a:solidFill>
                  <a:schemeClr val="dk2"/>
                </a:solidFill>
              </a:defRPr>
            </a:lvl8pPr>
            <a:lvl9pPr lvl="8" algn="ctr" rtl="0">
              <a:lnSpc>
                <a:spcPct val="100000"/>
              </a:lnSpc>
              <a:spcBef>
                <a:spcPts val="0"/>
              </a:spcBef>
              <a:spcAft>
                <a:spcPts val="0"/>
              </a:spcAft>
              <a:buClr>
                <a:schemeClr val="dk2"/>
              </a:buClr>
              <a:buSzPts val="2100"/>
              <a:buNone/>
              <a:defRPr sz="2100">
                <a:solidFill>
                  <a:schemeClr val="dk2"/>
                </a:solidFill>
              </a:defRPr>
            </a:lvl9pPr>
          </a:lstStyle>
          <a:p>
            <a:endParaRPr/>
          </a:p>
        </p:txBody>
      </p:sp>
      <p:sp>
        <p:nvSpPr>
          <p:cNvPr id="154" name="Google Shape;154;p26"/>
          <p:cNvSpPr txBox="1">
            <a:spLocks noGrp="1"/>
          </p:cNvSpPr>
          <p:nvPr>
            <p:ph type="title" idx="5" hasCustomPrompt="1"/>
          </p:nvPr>
        </p:nvSpPr>
        <p:spPr>
          <a:xfrm>
            <a:off x="6000519" y="1955525"/>
            <a:ext cx="2123400" cy="837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5000"/>
              <a:buNone/>
              <a:defRPr sz="5000">
                <a:solidFill>
                  <a:schemeClr val="accent6"/>
                </a:solidFill>
              </a:defRPr>
            </a:lvl1pPr>
            <a:lvl2pPr lvl="1" algn="ctr" rtl="0">
              <a:spcBef>
                <a:spcPts val="0"/>
              </a:spcBef>
              <a:spcAft>
                <a:spcPts val="0"/>
              </a:spcAft>
              <a:buClr>
                <a:schemeClr val="accent6"/>
              </a:buClr>
              <a:buSzPts val="5000"/>
              <a:buNone/>
              <a:defRPr sz="5000">
                <a:solidFill>
                  <a:schemeClr val="accent6"/>
                </a:solidFill>
              </a:defRPr>
            </a:lvl2pPr>
            <a:lvl3pPr lvl="2" algn="ctr" rtl="0">
              <a:spcBef>
                <a:spcPts val="0"/>
              </a:spcBef>
              <a:spcAft>
                <a:spcPts val="0"/>
              </a:spcAft>
              <a:buClr>
                <a:schemeClr val="accent6"/>
              </a:buClr>
              <a:buSzPts val="5000"/>
              <a:buNone/>
              <a:defRPr sz="5000">
                <a:solidFill>
                  <a:schemeClr val="accent6"/>
                </a:solidFill>
              </a:defRPr>
            </a:lvl3pPr>
            <a:lvl4pPr lvl="3" algn="ctr" rtl="0">
              <a:spcBef>
                <a:spcPts val="0"/>
              </a:spcBef>
              <a:spcAft>
                <a:spcPts val="0"/>
              </a:spcAft>
              <a:buClr>
                <a:schemeClr val="accent6"/>
              </a:buClr>
              <a:buSzPts val="5000"/>
              <a:buNone/>
              <a:defRPr sz="5000">
                <a:solidFill>
                  <a:schemeClr val="accent6"/>
                </a:solidFill>
              </a:defRPr>
            </a:lvl4pPr>
            <a:lvl5pPr lvl="4" algn="ctr" rtl="0">
              <a:spcBef>
                <a:spcPts val="0"/>
              </a:spcBef>
              <a:spcAft>
                <a:spcPts val="0"/>
              </a:spcAft>
              <a:buClr>
                <a:schemeClr val="accent6"/>
              </a:buClr>
              <a:buSzPts val="5000"/>
              <a:buNone/>
              <a:defRPr sz="5000">
                <a:solidFill>
                  <a:schemeClr val="accent6"/>
                </a:solidFill>
              </a:defRPr>
            </a:lvl5pPr>
            <a:lvl6pPr lvl="5" algn="ctr" rtl="0">
              <a:spcBef>
                <a:spcPts val="0"/>
              </a:spcBef>
              <a:spcAft>
                <a:spcPts val="0"/>
              </a:spcAft>
              <a:buClr>
                <a:schemeClr val="accent6"/>
              </a:buClr>
              <a:buSzPts val="5000"/>
              <a:buNone/>
              <a:defRPr sz="5000">
                <a:solidFill>
                  <a:schemeClr val="accent6"/>
                </a:solidFill>
              </a:defRPr>
            </a:lvl6pPr>
            <a:lvl7pPr lvl="6" algn="ctr" rtl="0">
              <a:spcBef>
                <a:spcPts val="0"/>
              </a:spcBef>
              <a:spcAft>
                <a:spcPts val="0"/>
              </a:spcAft>
              <a:buClr>
                <a:schemeClr val="accent6"/>
              </a:buClr>
              <a:buSzPts val="5000"/>
              <a:buNone/>
              <a:defRPr sz="5000">
                <a:solidFill>
                  <a:schemeClr val="accent6"/>
                </a:solidFill>
              </a:defRPr>
            </a:lvl7pPr>
            <a:lvl8pPr lvl="7" algn="ctr" rtl="0">
              <a:spcBef>
                <a:spcPts val="0"/>
              </a:spcBef>
              <a:spcAft>
                <a:spcPts val="0"/>
              </a:spcAft>
              <a:buClr>
                <a:schemeClr val="accent6"/>
              </a:buClr>
              <a:buSzPts val="5000"/>
              <a:buNone/>
              <a:defRPr sz="5000">
                <a:solidFill>
                  <a:schemeClr val="accent6"/>
                </a:solidFill>
              </a:defRPr>
            </a:lvl8pPr>
            <a:lvl9pPr lvl="8" algn="ctr" rtl="0">
              <a:spcBef>
                <a:spcPts val="0"/>
              </a:spcBef>
              <a:spcAft>
                <a:spcPts val="0"/>
              </a:spcAft>
              <a:buClr>
                <a:schemeClr val="accent6"/>
              </a:buClr>
              <a:buSzPts val="5000"/>
              <a:buNone/>
              <a:defRPr sz="5000">
                <a:solidFill>
                  <a:schemeClr val="accent6"/>
                </a:solidFill>
              </a:defRPr>
            </a:lvl9pPr>
          </a:lstStyle>
          <a:p>
            <a:r>
              <a:t>xx%</a:t>
            </a:r>
          </a:p>
        </p:txBody>
      </p:sp>
      <p:sp>
        <p:nvSpPr>
          <p:cNvPr id="155" name="Google Shape;155;p26"/>
          <p:cNvSpPr/>
          <p:nvPr/>
        </p:nvSpPr>
        <p:spPr>
          <a:xfrm rot="-5057437">
            <a:off x="1123010" y="-4674919"/>
            <a:ext cx="5834522" cy="9675104"/>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443237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 Design 5">
  <p:cSld name="Title + Design 5">
    <p:bg>
      <p:bgPr>
        <a:solidFill>
          <a:schemeClr val="accent4"/>
        </a:solidFill>
        <a:effectLst/>
      </p:bgPr>
    </p:bg>
    <p:spTree>
      <p:nvGrpSpPr>
        <p:cNvPr id="1" name="Shape 156"/>
        <p:cNvGrpSpPr/>
        <p:nvPr/>
      </p:nvGrpSpPr>
      <p:grpSpPr>
        <a:xfrm>
          <a:off x="0" y="0"/>
          <a:ext cx="0" cy="0"/>
          <a:chOff x="0" y="0"/>
          <a:chExt cx="0" cy="0"/>
        </a:xfrm>
      </p:grpSpPr>
      <p:sp>
        <p:nvSpPr>
          <p:cNvPr id="157" name="Google Shape;157;p27"/>
          <p:cNvSpPr/>
          <p:nvPr/>
        </p:nvSpPr>
        <p:spPr>
          <a:xfrm rot="5209686" flipH="1">
            <a:off x="-1506124" y="1538790"/>
            <a:ext cx="4027077" cy="4081661"/>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7"/>
          <p:cNvSpPr/>
          <p:nvPr/>
        </p:nvSpPr>
        <p:spPr>
          <a:xfrm rot="1223448">
            <a:off x="6770679" y="-92288"/>
            <a:ext cx="4964798" cy="5436343"/>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7"/>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Tree>
    <p:extLst>
      <p:ext uri="{BB962C8B-B14F-4D97-AF65-F5344CB8AC3E}">
        <p14:creationId xmlns:p14="http://schemas.microsoft.com/office/powerpoint/2010/main" val="40740988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 Six Columns">
  <p:cSld name="Title + Six Columns">
    <p:bg>
      <p:bgPr>
        <a:solidFill>
          <a:schemeClr val="accent6"/>
        </a:solidFill>
        <a:effectLst/>
      </p:bgPr>
    </p:bg>
    <p:spTree>
      <p:nvGrpSpPr>
        <p:cNvPr id="1" name="Shape 160"/>
        <p:cNvGrpSpPr/>
        <p:nvPr/>
      </p:nvGrpSpPr>
      <p:grpSpPr>
        <a:xfrm>
          <a:off x="0" y="0"/>
          <a:ext cx="0" cy="0"/>
          <a:chOff x="0" y="0"/>
          <a:chExt cx="0" cy="0"/>
        </a:xfrm>
      </p:grpSpPr>
      <p:sp>
        <p:nvSpPr>
          <p:cNvPr id="161" name="Google Shape;161;p28"/>
          <p:cNvSpPr/>
          <p:nvPr/>
        </p:nvSpPr>
        <p:spPr>
          <a:xfrm rot="1083411">
            <a:off x="6554173" y="-259794"/>
            <a:ext cx="4868376" cy="5330764"/>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8"/>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63" name="Google Shape;163;p28"/>
          <p:cNvSpPr txBox="1">
            <a:spLocks noGrp="1"/>
          </p:cNvSpPr>
          <p:nvPr>
            <p:ph type="title" idx="2"/>
          </p:nvPr>
        </p:nvSpPr>
        <p:spPr>
          <a:xfrm>
            <a:off x="3419850" y="3137325"/>
            <a:ext cx="23043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64" name="Google Shape;164;p28"/>
          <p:cNvSpPr txBox="1">
            <a:spLocks noGrp="1"/>
          </p:cNvSpPr>
          <p:nvPr>
            <p:ph type="subTitle" idx="1"/>
          </p:nvPr>
        </p:nvSpPr>
        <p:spPr>
          <a:xfrm>
            <a:off x="3419851" y="3727850"/>
            <a:ext cx="2304300" cy="745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65" name="Google Shape;165;p28"/>
          <p:cNvSpPr txBox="1">
            <a:spLocks noGrp="1"/>
          </p:cNvSpPr>
          <p:nvPr>
            <p:ph type="title" idx="3"/>
          </p:nvPr>
        </p:nvSpPr>
        <p:spPr>
          <a:xfrm>
            <a:off x="6012237" y="3137325"/>
            <a:ext cx="23043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66" name="Google Shape;166;p28"/>
          <p:cNvSpPr txBox="1">
            <a:spLocks noGrp="1"/>
          </p:cNvSpPr>
          <p:nvPr>
            <p:ph type="subTitle" idx="4"/>
          </p:nvPr>
        </p:nvSpPr>
        <p:spPr>
          <a:xfrm>
            <a:off x="6012227" y="3727850"/>
            <a:ext cx="2304300" cy="745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67" name="Google Shape;167;p28"/>
          <p:cNvSpPr txBox="1">
            <a:spLocks noGrp="1"/>
          </p:cNvSpPr>
          <p:nvPr>
            <p:ph type="title" idx="5"/>
          </p:nvPr>
        </p:nvSpPr>
        <p:spPr>
          <a:xfrm>
            <a:off x="827463" y="3137325"/>
            <a:ext cx="23043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68" name="Google Shape;168;p28"/>
          <p:cNvSpPr txBox="1">
            <a:spLocks noGrp="1"/>
          </p:cNvSpPr>
          <p:nvPr>
            <p:ph type="subTitle" idx="6"/>
          </p:nvPr>
        </p:nvSpPr>
        <p:spPr>
          <a:xfrm>
            <a:off x="827475" y="3727850"/>
            <a:ext cx="2304300" cy="745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69" name="Google Shape;169;p28"/>
          <p:cNvSpPr txBox="1">
            <a:spLocks noGrp="1"/>
          </p:cNvSpPr>
          <p:nvPr>
            <p:ph type="title" idx="7"/>
          </p:nvPr>
        </p:nvSpPr>
        <p:spPr>
          <a:xfrm>
            <a:off x="3419850" y="1552100"/>
            <a:ext cx="23043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70" name="Google Shape;170;p28"/>
          <p:cNvSpPr txBox="1">
            <a:spLocks noGrp="1"/>
          </p:cNvSpPr>
          <p:nvPr>
            <p:ph type="subTitle" idx="8"/>
          </p:nvPr>
        </p:nvSpPr>
        <p:spPr>
          <a:xfrm>
            <a:off x="3419851" y="2142625"/>
            <a:ext cx="2304300" cy="745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71" name="Google Shape;171;p28"/>
          <p:cNvSpPr txBox="1">
            <a:spLocks noGrp="1"/>
          </p:cNvSpPr>
          <p:nvPr>
            <p:ph type="title" idx="9"/>
          </p:nvPr>
        </p:nvSpPr>
        <p:spPr>
          <a:xfrm>
            <a:off x="6012237" y="1552100"/>
            <a:ext cx="23043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72" name="Google Shape;172;p28"/>
          <p:cNvSpPr txBox="1">
            <a:spLocks noGrp="1"/>
          </p:cNvSpPr>
          <p:nvPr>
            <p:ph type="subTitle" idx="13"/>
          </p:nvPr>
        </p:nvSpPr>
        <p:spPr>
          <a:xfrm>
            <a:off x="6012227" y="2142625"/>
            <a:ext cx="2304300" cy="745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73" name="Google Shape;173;p28"/>
          <p:cNvSpPr txBox="1">
            <a:spLocks noGrp="1"/>
          </p:cNvSpPr>
          <p:nvPr>
            <p:ph type="title" idx="14"/>
          </p:nvPr>
        </p:nvSpPr>
        <p:spPr>
          <a:xfrm>
            <a:off x="827463" y="1552100"/>
            <a:ext cx="23043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74" name="Google Shape;174;p28"/>
          <p:cNvSpPr txBox="1">
            <a:spLocks noGrp="1"/>
          </p:cNvSpPr>
          <p:nvPr>
            <p:ph type="subTitle" idx="15"/>
          </p:nvPr>
        </p:nvSpPr>
        <p:spPr>
          <a:xfrm>
            <a:off x="827475" y="2142625"/>
            <a:ext cx="2304300" cy="745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35093236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 Text">
  <p:cSld name="Title + Text">
    <p:bg>
      <p:bgPr>
        <a:solidFill>
          <a:schemeClr val="accent2"/>
        </a:solidFill>
        <a:effectLst/>
      </p:bgPr>
    </p:bg>
    <p:spTree>
      <p:nvGrpSpPr>
        <p:cNvPr id="1" name="Shape 175"/>
        <p:cNvGrpSpPr/>
        <p:nvPr/>
      </p:nvGrpSpPr>
      <p:grpSpPr>
        <a:xfrm>
          <a:off x="0" y="0"/>
          <a:ext cx="0" cy="0"/>
          <a:chOff x="0" y="0"/>
          <a:chExt cx="0" cy="0"/>
        </a:xfrm>
      </p:grpSpPr>
      <p:sp>
        <p:nvSpPr>
          <p:cNvPr id="176" name="Google Shape;176;p29"/>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177" name="Google Shape;177;p29"/>
          <p:cNvSpPr txBox="1">
            <a:spLocks noGrp="1"/>
          </p:cNvSpPr>
          <p:nvPr>
            <p:ph type="title" idx="2"/>
          </p:nvPr>
        </p:nvSpPr>
        <p:spPr>
          <a:xfrm>
            <a:off x="5026225" y="2327550"/>
            <a:ext cx="3137700" cy="5727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2"/>
              </a:buClr>
              <a:buSzPts val="2400"/>
              <a:buNone/>
              <a:defRPr sz="2400">
                <a:solidFill>
                  <a:schemeClr val="dk2"/>
                </a:solidFill>
              </a:defRPr>
            </a:lvl1pPr>
            <a:lvl2pPr lvl="1" rtl="0">
              <a:spcBef>
                <a:spcPts val="0"/>
              </a:spcBef>
              <a:spcAft>
                <a:spcPts val="0"/>
              </a:spcAft>
              <a:buClr>
                <a:schemeClr val="dk2"/>
              </a:buClr>
              <a:buSzPts val="2400"/>
              <a:buNone/>
              <a:defRPr sz="2400">
                <a:solidFill>
                  <a:schemeClr val="dk2"/>
                </a:solidFill>
              </a:defRPr>
            </a:lvl2pPr>
            <a:lvl3pPr lvl="2" rtl="0">
              <a:spcBef>
                <a:spcPts val="0"/>
              </a:spcBef>
              <a:spcAft>
                <a:spcPts val="0"/>
              </a:spcAft>
              <a:buClr>
                <a:schemeClr val="dk2"/>
              </a:buClr>
              <a:buSzPts val="2400"/>
              <a:buNone/>
              <a:defRPr sz="2400">
                <a:solidFill>
                  <a:schemeClr val="dk2"/>
                </a:solidFill>
              </a:defRPr>
            </a:lvl3pPr>
            <a:lvl4pPr lvl="3" rtl="0">
              <a:spcBef>
                <a:spcPts val="0"/>
              </a:spcBef>
              <a:spcAft>
                <a:spcPts val="0"/>
              </a:spcAft>
              <a:buClr>
                <a:schemeClr val="dk2"/>
              </a:buClr>
              <a:buSzPts val="2400"/>
              <a:buNone/>
              <a:defRPr sz="2400">
                <a:solidFill>
                  <a:schemeClr val="dk2"/>
                </a:solidFill>
              </a:defRPr>
            </a:lvl4pPr>
            <a:lvl5pPr lvl="4" rtl="0">
              <a:spcBef>
                <a:spcPts val="0"/>
              </a:spcBef>
              <a:spcAft>
                <a:spcPts val="0"/>
              </a:spcAft>
              <a:buClr>
                <a:schemeClr val="dk2"/>
              </a:buClr>
              <a:buSzPts val="2400"/>
              <a:buNone/>
              <a:defRPr sz="2400">
                <a:solidFill>
                  <a:schemeClr val="dk2"/>
                </a:solidFill>
              </a:defRPr>
            </a:lvl5pPr>
            <a:lvl6pPr lvl="5" rtl="0">
              <a:spcBef>
                <a:spcPts val="0"/>
              </a:spcBef>
              <a:spcAft>
                <a:spcPts val="0"/>
              </a:spcAft>
              <a:buClr>
                <a:schemeClr val="dk2"/>
              </a:buClr>
              <a:buSzPts val="2400"/>
              <a:buNone/>
              <a:defRPr sz="2400">
                <a:solidFill>
                  <a:schemeClr val="dk2"/>
                </a:solidFill>
              </a:defRPr>
            </a:lvl6pPr>
            <a:lvl7pPr lvl="6" rtl="0">
              <a:spcBef>
                <a:spcPts val="0"/>
              </a:spcBef>
              <a:spcAft>
                <a:spcPts val="0"/>
              </a:spcAft>
              <a:buClr>
                <a:schemeClr val="dk2"/>
              </a:buClr>
              <a:buSzPts val="2400"/>
              <a:buNone/>
              <a:defRPr sz="2400">
                <a:solidFill>
                  <a:schemeClr val="dk2"/>
                </a:solidFill>
              </a:defRPr>
            </a:lvl7pPr>
            <a:lvl8pPr lvl="7" rtl="0">
              <a:spcBef>
                <a:spcPts val="0"/>
              </a:spcBef>
              <a:spcAft>
                <a:spcPts val="0"/>
              </a:spcAft>
              <a:buClr>
                <a:schemeClr val="dk2"/>
              </a:buClr>
              <a:buSzPts val="2400"/>
              <a:buNone/>
              <a:defRPr sz="2400">
                <a:solidFill>
                  <a:schemeClr val="dk2"/>
                </a:solidFill>
              </a:defRPr>
            </a:lvl8pPr>
            <a:lvl9pPr lvl="8" rtl="0">
              <a:spcBef>
                <a:spcPts val="0"/>
              </a:spcBef>
              <a:spcAft>
                <a:spcPts val="0"/>
              </a:spcAft>
              <a:buClr>
                <a:schemeClr val="dk2"/>
              </a:buClr>
              <a:buSzPts val="2400"/>
              <a:buNone/>
              <a:defRPr sz="2400">
                <a:solidFill>
                  <a:schemeClr val="dk2"/>
                </a:solidFill>
              </a:defRPr>
            </a:lvl9pPr>
          </a:lstStyle>
          <a:p>
            <a:endParaRPr/>
          </a:p>
        </p:txBody>
      </p:sp>
      <p:sp>
        <p:nvSpPr>
          <p:cNvPr id="178" name="Google Shape;178;p29"/>
          <p:cNvSpPr txBox="1">
            <a:spLocks noGrp="1"/>
          </p:cNvSpPr>
          <p:nvPr>
            <p:ph type="subTitle" idx="1"/>
          </p:nvPr>
        </p:nvSpPr>
        <p:spPr>
          <a:xfrm>
            <a:off x="5026200" y="2809124"/>
            <a:ext cx="3137700" cy="1227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800"/>
              <a:buNone/>
              <a:defRPr>
                <a:solidFill>
                  <a:schemeClr val="dk2"/>
                </a:solidFill>
              </a:defRPr>
            </a:lvl1pPr>
            <a:lvl2pPr lvl="1" rtl="0">
              <a:lnSpc>
                <a:spcPct val="100000"/>
              </a:lnSpc>
              <a:spcBef>
                <a:spcPts val="0"/>
              </a:spcBef>
              <a:spcAft>
                <a:spcPts val="0"/>
              </a:spcAft>
              <a:buClr>
                <a:schemeClr val="dk2"/>
              </a:buClr>
              <a:buSzPts val="2100"/>
              <a:buNone/>
              <a:defRPr sz="2100">
                <a:solidFill>
                  <a:schemeClr val="dk2"/>
                </a:solidFill>
              </a:defRPr>
            </a:lvl2pPr>
            <a:lvl3pPr lvl="2" rtl="0">
              <a:lnSpc>
                <a:spcPct val="100000"/>
              </a:lnSpc>
              <a:spcBef>
                <a:spcPts val="0"/>
              </a:spcBef>
              <a:spcAft>
                <a:spcPts val="0"/>
              </a:spcAft>
              <a:buClr>
                <a:schemeClr val="dk2"/>
              </a:buClr>
              <a:buSzPts val="2100"/>
              <a:buNone/>
              <a:defRPr sz="2100">
                <a:solidFill>
                  <a:schemeClr val="dk2"/>
                </a:solidFill>
              </a:defRPr>
            </a:lvl3pPr>
            <a:lvl4pPr lvl="3" rtl="0">
              <a:lnSpc>
                <a:spcPct val="100000"/>
              </a:lnSpc>
              <a:spcBef>
                <a:spcPts val="0"/>
              </a:spcBef>
              <a:spcAft>
                <a:spcPts val="0"/>
              </a:spcAft>
              <a:buClr>
                <a:schemeClr val="dk2"/>
              </a:buClr>
              <a:buSzPts val="2100"/>
              <a:buNone/>
              <a:defRPr sz="2100">
                <a:solidFill>
                  <a:schemeClr val="dk2"/>
                </a:solidFill>
              </a:defRPr>
            </a:lvl4pPr>
            <a:lvl5pPr lvl="4" rtl="0">
              <a:lnSpc>
                <a:spcPct val="100000"/>
              </a:lnSpc>
              <a:spcBef>
                <a:spcPts val="0"/>
              </a:spcBef>
              <a:spcAft>
                <a:spcPts val="0"/>
              </a:spcAft>
              <a:buClr>
                <a:schemeClr val="dk2"/>
              </a:buClr>
              <a:buSzPts val="2100"/>
              <a:buNone/>
              <a:defRPr sz="2100">
                <a:solidFill>
                  <a:schemeClr val="dk2"/>
                </a:solidFill>
              </a:defRPr>
            </a:lvl5pPr>
            <a:lvl6pPr lvl="5" rtl="0">
              <a:lnSpc>
                <a:spcPct val="100000"/>
              </a:lnSpc>
              <a:spcBef>
                <a:spcPts val="0"/>
              </a:spcBef>
              <a:spcAft>
                <a:spcPts val="0"/>
              </a:spcAft>
              <a:buClr>
                <a:schemeClr val="dk2"/>
              </a:buClr>
              <a:buSzPts val="2100"/>
              <a:buNone/>
              <a:defRPr sz="2100">
                <a:solidFill>
                  <a:schemeClr val="dk2"/>
                </a:solidFill>
              </a:defRPr>
            </a:lvl6pPr>
            <a:lvl7pPr lvl="6" rtl="0">
              <a:lnSpc>
                <a:spcPct val="100000"/>
              </a:lnSpc>
              <a:spcBef>
                <a:spcPts val="0"/>
              </a:spcBef>
              <a:spcAft>
                <a:spcPts val="0"/>
              </a:spcAft>
              <a:buClr>
                <a:schemeClr val="dk2"/>
              </a:buClr>
              <a:buSzPts val="2100"/>
              <a:buNone/>
              <a:defRPr sz="2100">
                <a:solidFill>
                  <a:schemeClr val="dk2"/>
                </a:solidFill>
              </a:defRPr>
            </a:lvl7pPr>
            <a:lvl8pPr lvl="7" rtl="0">
              <a:lnSpc>
                <a:spcPct val="100000"/>
              </a:lnSpc>
              <a:spcBef>
                <a:spcPts val="0"/>
              </a:spcBef>
              <a:spcAft>
                <a:spcPts val="0"/>
              </a:spcAft>
              <a:buClr>
                <a:schemeClr val="dk2"/>
              </a:buClr>
              <a:buSzPts val="2100"/>
              <a:buNone/>
              <a:defRPr sz="2100">
                <a:solidFill>
                  <a:schemeClr val="dk2"/>
                </a:solidFill>
              </a:defRPr>
            </a:lvl8pPr>
            <a:lvl9pPr lvl="8" rtl="0">
              <a:lnSpc>
                <a:spcPct val="100000"/>
              </a:lnSpc>
              <a:spcBef>
                <a:spcPts val="0"/>
              </a:spcBef>
              <a:spcAft>
                <a:spcPts val="0"/>
              </a:spcAft>
              <a:buClr>
                <a:schemeClr val="dk2"/>
              </a:buClr>
              <a:buSzPts val="2100"/>
              <a:buNone/>
              <a:defRPr sz="2100">
                <a:solidFill>
                  <a:schemeClr val="dk2"/>
                </a:solidFill>
              </a:defRPr>
            </a:lvl9pPr>
          </a:lstStyle>
          <a:p>
            <a:endParaRPr/>
          </a:p>
        </p:txBody>
      </p:sp>
      <p:sp>
        <p:nvSpPr>
          <p:cNvPr id="179" name="Google Shape;179;p29"/>
          <p:cNvSpPr/>
          <p:nvPr/>
        </p:nvSpPr>
        <p:spPr>
          <a:xfrm rot="-9430979">
            <a:off x="6990588" y="-420384"/>
            <a:ext cx="4964763" cy="5436306"/>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625567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93"/>
        <p:cNvGrpSpPr/>
        <p:nvPr/>
      </p:nvGrpSpPr>
      <p:grpSpPr>
        <a:xfrm>
          <a:off x="0" y="0"/>
          <a:ext cx="0" cy="0"/>
          <a:chOff x="0" y="0"/>
          <a:chExt cx="0" cy="0"/>
        </a:xfrm>
      </p:grpSpPr>
      <p:grpSp>
        <p:nvGrpSpPr>
          <p:cNvPr id="194" name="Google Shape;194;p9"/>
          <p:cNvGrpSpPr/>
          <p:nvPr/>
        </p:nvGrpSpPr>
        <p:grpSpPr>
          <a:xfrm>
            <a:off x="-2417677" y="-1408483"/>
            <a:ext cx="14301206" cy="8637760"/>
            <a:chOff x="-2417677" y="-1408483"/>
            <a:chExt cx="14301206" cy="8637760"/>
          </a:xfrm>
        </p:grpSpPr>
        <p:sp>
          <p:nvSpPr>
            <p:cNvPr id="195" name="Google Shape;195;p9"/>
            <p:cNvSpPr/>
            <p:nvPr/>
          </p:nvSpPr>
          <p:spPr>
            <a:xfrm>
              <a:off x="1675374" y="3022449"/>
              <a:ext cx="10208156" cy="3162702"/>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9"/>
            <p:cNvSpPr/>
            <p:nvPr/>
          </p:nvSpPr>
          <p:spPr>
            <a:xfrm>
              <a:off x="-501687" y="184075"/>
              <a:ext cx="2531376" cy="121681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9"/>
            <p:cNvSpPr/>
            <p:nvPr/>
          </p:nvSpPr>
          <p:spPr>
            <a:xfrm rot="10800000">
              <a:off x="3661800" y="-1408483"/>
              <a:ext cx="4284856" cy="2516433"/>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8" name="Google Shape;198;p9"/>
            <p:cNvGrpSpPr/>
            <p:nvPr/>
          </p:nvGrpSpPr>
          <p:grpSpPr>
            <a:xfrm>
              <a:off x="-2417677" y="2452996"/>
              <a:ext cx="5416388" cy="4776280"/>
              <a:chOff x="-2417677" y="2452996"/>
              <a:chExt cx="5416388" cy="4776280"/>
            </a:xfrm>
          </p:grpSpPr>
          <p:grpSp>
            <p:nvGrpSpPr>
              <p:cNvPr id="199" name="Google Shape;199;p9"/>
              <p:cNvGrpSpPr/>
              <p:nvPr/>
            </p:nvGrpSpPr>
            <p:grpSpPr>
              <a:xfrm>
                <a:off x="415116" y="4353695"/>
                <a:ext cx="451070" cy="303924"/>
                <a:chOff x="5850477" y="3901125"/>
                <a:chExt cx="127450" cy="85874"/>
              </a:xfrm>
            </p:grpSpPr>
            <p:sp>
              <p:nvSpPr>
                <p:cNvPr id="200" name="Google Shape;200;p9"/>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9"/>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9"/>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9"/>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9"/>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9"/>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6" name="Google Shape;206;p9"/>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7" name="Google Shape;207;p9"/>
              <p:cNvGrpSpPr/>
              <p:nvPr/>
            </p:nvGrpSpPr>
            <p:grpSpPr>
              <a:xfrm>
                <a:off x="-2417677" y="2452996"/>
                <a:ext cx="5416388" cy="4776280"/>
                <a:chOff x="3141775" y="2797950"/>
                <a:chExt cx="2059150" cy="1815800"/>
              </a:xfrm>
            </p:grpSpPr>
            <p:sp>
              <p:nvSpPr>
                <p:cNvPr id="208" name="Google Shape;208;p9"/>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9"/>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9"/>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9"/>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9"/>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9"/>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9"/>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9"/>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9"/>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217" name="Google Shape;217;p9"/>
          <p:cNvSpPr txBox="1">
            <a:spLocks noGrp="1"/>
          </p:cNvSpPr>
          <p:nvPr>
            <p:ph type="title"/>
          </p:nvPr>
        </p:nvSpPr>
        <p:spPr>
          <a:xfrm>
            <a:off x="886975" y="1500025"/>
            <a:ext cx="4284900" cy="1755300"/>
          </a:xfrm>
          <a:prstGeom prst="rect">
            <a:avLst/>
          </a:prstGeom>
        </p:spPr>
        <p:txBody>
          <a:bodyPr spcFirstLastPara="1" wrap="square" lIns="91425" tIns="91425" rIns="91425" bIns="91425" anchor="ctr" anchorCtr="0">
            <a:noAutofit/>
          </a:bodyPr>
          <a:lstStyle>
            <a:lvl1pPr lvl="0" algn="l">
              <a:spcBef>
                <a:spcPts val="0"/>
              </a:spcBef>
              <a:spcAft>
                <a:spcPts val="0"/>
              </a:spcAft>
              <a:buSzPts val="4200"/>
              <a:buNone/>
              <a:defRPr sz="11500">
                <a:solidFill>
                  <a:schemeClr val="accent6"/>
                </a:solidFill>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218" name="Google Shape;218;p9"/>
          <p:cNvSpPr txBox="1">
            <a:spLocks noGrp="1"/>
          </p:cNvSpPr>
          <p:nvPr>
            <p:ph type="subTitle" idx="1"/>
          </p:nvPr>
        </p:nvSpPr>
        <p:spPr>
          <a:xfrm>
            <a:off x="886975" y="3021950"/>
            <a:ext cx="4332900" cy="678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 Text 1">
  <p:cSld name="Title + Text 1">
    <p:bg>
      <p:bgPr>
        <a:solidFill>
          <a:schemeClr val="accent6"/>
        </a:solidFill>
        <a:effectLst/>
      </p:bgPr>
    </p:bg>
    <p:spTree>
      <p:nvGrpSpPr>
        <p:cNvPr id="1" name="Shape 180"/>
        <p:cNvGrpSpPr/>
        <p:nvPr/>
      </p:nvGrpSpPr>
      <p:grpSpPr>
        <a:xfrm>
          <a:off x="0" y="0"/>
          <a:ext cx="0" cy="0"/>
          <a:chOff x="0" y="0"/>
          <a:chExt cx="0" cy="0"/>
        </a:xfrm>
      </p:grpSpPr>
      <p:sp>
        <p:nvSpPr>
          <p:cNvPr id="181" name="Google Shape;181;p30"/>
          <p:cNvSpPr/>
          <p:nvPr/>
        </p:nvSpPr>
        <p:spPr>
          <a:xfrm rot="-327066" flipH="1">
            <a:off x="3996598" y="-489574"/>
            <a:ext cx="6396915" cy="6483620"/>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30"/>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83" name="Google Shape;183;p30"/>
          <p:cNvSpPr txBox="1">
            <a:spLocks noGrp="1"/>
          </p:cNvSpPr>
          <p:nvPr>
            <p:ph type="title" idx="2"/>
          </p:nvPr>
        </p:nvSpPr>
        <p:spPr>
          <a:xfrm>
            <a:off x="1063825" y="2327550"/>
            <a:ext cx="31377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84" name="Google Shape;184;p30"/>
          <p:cNvSpPr txBox="1">
            <a:spLocks noGrp="1"/>
          </p:cNvSpPr>
          <p:nvPr>
            <p:ph type="subTitle" idx="1"/>
          </p:nvPr>
        </p:nvSpPr>
        <p:spPr>
          <a:xfrm>
            <a:off x="1063800" y="2809124"/>
            <a:ext cx="3137700" cy="1227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506143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 Text 2">
  <p:cSld name="Title + Text 2">
    <p:bg>
      <p:bgPr>
        <a:solidFill>
          <a:schemeClr val="accent3"/>
        </a:solidFill>
        <a:effectLst/>
      </p:bgPr>
    </p:bg>
    <p:spTree>
      <p:nvGrpSpPr>
        <p:cNvPr id="1" name="Shape 185"/>
        <p:cNvGrpSpPr/>
        <p:nvPr/>
      </p:nvGrpSpPr>
      <p:grpSpPr>
        <a:xfrm>
          <a:off x="0" y="0"/>
          <a:ext cx="0" cy="0"/>
          <a:chOff x="0" y="0"/>
          <a:chExt cx="0" cy="0"/>
        </a:xfrm>
      </p:grpSpPr>
      <p:sp>
        <p:nvSpPr>
          <p:cNvPr id="186" name="Google Shape;186;p31"/>
          <p:cNvSpPr/>
          <p:nvPr/>
        </p:nvSpPr>
        <p:spPr>
          <a:xfrm rot="327066">
            <a:off x="-1126127" y="-378824"/>
            <a:ext cx="6396915" cy="6483620"/>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31"/>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188" name="Google Shape;188;p31"/>
          <p:cNvSpPr txBox="1">
            <a:spLocks noGrp="1"/>
          </p:cNvSpPr>
          <p:nvPr>
            <p:ph type="title" idx="2"/>
          </p:nvPr>
        </p:nvSpPr>
        <p:spPr>
          <a:xfrm>
            <a:off x="5026225" y="2327550"/>
            <a:ext cx="3137700" cy="5727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2"/>
              </a:buClr>
              <a:buSzPts val="2400"/>
              <a:buNone/>
              <a:defRPr sz="2400">
                <a:solidFill>
                  <a:schemeClr val="dk2"/>
                </a:solidFill>
              </a:defRPr>
            </a:lvl1pPr>
            <a:lvl2pPr lvl="1" rtl="0">
              <a:spcBef>
                <a:spcPts val="0"/>
              </a:spcBef>
              <a:spcAft>
                <a:spcPts val="0"/>
              </a:spcAft>
              <a:buClr>
                <a:schemeClr val="dk2"/>
              </a:buClr>
              <a:buSzPts val="2400"/>
              <a:buNone/>
              <a:defRPr sz="2400">
                <a:solidFill>
                  <a:schemeClr val="dk2"/>
                </a:solidFill>
              </a:defRPr>
            </a:lvl2pPr>
            <a:lvl3pPr lvl="2" rtl="0">
              <a:spcBef>
                <a:spcPts val="0"/>
              </a:spcBef>
              <a:spcAft>
                <a:spcPts val="0"/>
              </a:spcAft>
              <a:buClr>
                <a:schemeClr val="dk2"/>
              </a:buClr>
              <a:buSzPts val="2400"/>
              <a:buNone/>
              <a:defRPr sz="2400">
                <a:solidFill>
                  <a:schemeClr val="dk2"/>
                </a:solidFill>
              </a:defRPr>
            </a:lvl3pPr>
            <a:lvl4pPr lvl="3" rtl="0">
              <a:spcBef>
                <a:spcPts val="0"/>
              </a:spcBef>
              <a:spcAft>
                <a:spcPts val="0"/>
              </a:spcAft>
              <a:buClr>
                <a:schemeClr val="dk2"/>
              </a:buClr>
              <a:buSzPts val="2400"/>
              <a:buNone/>
              <a:defRPr sz="2400">
                <a:solidFill>
                  <a:schemeClr val="dk2"/>
                </a:solidFill>
              </a:defRPr>
            </a:lvl4pPr>
            <a:lvl5pPr lvl="4" rtl="0">
              <a:spcBef>
                <a:spcPts val="0"/>
              </a:spcBef>
              <a:spcAft>
                <a:spcPts val="0"/>
              </a:spcAft>
              <a:buClr>
                <a:schemeClr val="dk2"/>
              </a:buClr>
              <a:buSzPts val="2400"/>
              <a:buNone/>
              <a:defRPr sz="2400">
                <a:solidFill>
                  <a:schemeClr val="dk2"/>
                </a:solidFill>
              </a:defRPr>
            </a:lvl5pPr>
            <a:lvl6pPr lvl="5" rtl="0">
              <a:spcBef>
                <a:spcPts val="0"/>
              </a:spcBef>
              <a:spcAft>
                <a:spcPts val="0"/>
              </a:spcAft>
              <a:buClr>
                <a:schemeClr val="dk2"/>
              </a:buClr>
              <a:buSzPts val="2400"/>
              <a:buNone/>
              <a:defRPr sz="2400">
                <a:solidFill>
                  <a:schemeClr val="dk2"/>
                </a:solidFill>
              </a:defRPr>
            </a:lvl6pPr>
            <a:lvl7pPr lvl="6" rtl="0">
              <a:spcBef>
                <a:spcPts val="0"/>
              </a:spcBef>
              <a:spcAft>
                <a:spcPts val="0"/>
              </a:spcAft>
              <a:buClr>
                <a:schemeClr val="dk2"/>
              </a:buClr>
              <a:buSzPts val="2400"/>
              <a:buNone/>
              <a:defRPr sz="2400">
                <a:solidFill>
                  <a:schemeClr val="dk2"/>
                </a:solidFill>
              </a:defRPr>
            </a:lvl7pPr>
            <a:lvl8pPr lvl="7" rtl="0">
              <a:spcBef>
                <a:spcPts val="0"/>
              </a:spcBef>
              <a:spcAft>
                <a:spcPts val="0"/>
              </a:spcAft>
              <a:buClr>
                <a:schemeClr val="dk2"/>
              </a:buClr>
              <a:buSzPts val="2400"/>
              <a:buNone/>
              <a:defRPr sz="2400">
                <a:solidFill>
                  <a:schemeClr val="dk2"/>
                </a:solidFill>
              </a:defRPr>
            </a:lvl8pPr>
            <a:lvl9pPr lvl="8" rtl="0">
              <a:spcBef>
                <a:spcPts val="0"/>
              </a:spcBef>
              <a:spcAft>
                <a:spcPts val="0"/>
              </a:spcAft>
              <a:buClr>
                <a:schemeClr val="dk2"/>
              </a:buClr>
              <a:buSzPts val="2400"/>
              <a:buNone/>
              <a:defRPr sz="2400">
                <a:solidFill>
                  <a:schemeClr val="dk2"/>
                </a:solidFill>
              </a:defRPr>
            </a:lvl9pPr>
          </a:lstStyle>
          <a:p>
            <a:endParaRPr/>
          </a:p>
        </p:txBody>
      </p:sp>
      <p:sp>
        <p:nvSpPr>
          <p:cNvPr id="189" name="Google Shape;189;p31"/>
          <p:cNvSpPr txBox="1">
            <a:spLocks noGrp="1"/>
          </p:cNvSpPr>
          <p:nvPr>
            <p:ph type="subTitle" idx="1"/>
          </p:nvPr>
        </p:nvSpPr>
        <p:spPr>
          <a:xfrm>
            <a:off x="5026200" y="2809124"/>
            <a:ext cx="3137700" cy="1227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800"/>
              <a:buNone/>
              <a:defRPr>
                <a:solidFill>
                  <a:schemeClr val="dk2"/>
                </a:solidFill>
              </a:defRPr>
            </a:lvl1pPr>
            <a:lvl2pPr lvl="1" rtl="0">
              <a:lnSpc>
                <a:spcPct val="100000"/>
              </a:lnSpc>
              <a:spcBef>
                <a:spcPts val="0"/>
              </a:spcBef>
              <a:spcAft>
                <a:spcPts val="0"/>
              </a:spcAft>
              <a:buClr>
                <a:schemeClr val="dk2"/>
              </a:buClr>
              <a:buSzPts val="2100"/>
              <a:buNone/>
              <a:defRPr sz="2100">
                <a:solidFill>
                  <a:schemeClr val="dk2"/>
                </a:solidFill>
              </a:defRPr>
            </a:lvl2pPr>
            <a:lvl3pPr lvl="2" rtl="0">
              <a:lnSpc>
                <a:spcPct val="100000"/>
              </a:lnSpc>
              <a:spcBef>
                <a:spcPts val="0"/>
              </a:spcBef>
              <a:spcAft>
                <a:spcPts val="0"/>
              </a:spcAft>
              <a:buClr>
                <a:schemeClr val="dk2"/>
              </a:buClr>
              <a:buSzPts val="2100"/>
              <a:buNone/>
              <a:defRPr sz="2100">
                <a:solidFill>
                  <a:schemeClr val="dk2"/>
                </a:solidFill>
              </a:defRPr>
            </a:lvl3pPr>
            <a:lvl4pPr lvl="3" rtl="0">
              <a:lnSpc>
                <a:spcPct val="100000"/>
              </a:lnSpc>
              <a:spcBef>
                <a:spcPts val="0"/>
              </a:spcBef>
              <a:spcAft>
                <a:spcPts val="0"/>
              </a:spcAft>
              <a:buClr>
                <a:schemeClr val="dk2"/>
              </a:buClr>
              <a:buSzPts val="2100"/>
              <a:buNone/>
              <a:defRPr sz="2100">
                <a:solidFill>
                  <a:schemeClr val="dk2"/>
                </a:solidFill>
              </a:defRPr>
            </a:lvl4pPr>
            <a:lvl5pPr lvl="4" rtl="0">
              <a:lnSpc>
                <a:spcPct val="100000"/>
              </a:lnSpc>
              <a:spcBef>
                <a:spcPts val="0"/>
              </a:spcBef>
              <a:spcAft>
                <a:spcPts val="0"/>
              </a:spcAft>
              <a:buClr>
                <a:schemeClr val="dk2"/>
              </a:buClr>
              <a:buSzPts val="2100"/>
              <a:buNone/>
              <a:defRPr sz="2100">
                <a:solidFill>
                  <a:schemeClr val="dk2"/>
                </a:solidFill>
              </a:defRPr>
            </a:lvl5pPr>
            <a:lvl6pPr lvl="5" rtl="0">
              <a:lnSpc>
                <a:spcPct val="100000"/>
              </a:lnSpc>
              <a:spcBef>
                <a:spcPts val="0"/>
              </a:spcBef>
              <a:spcAft>
                <a:spcPts val="0"/>
              </a:spcAft>
              <a:buClr>
                <a:schemeClr val="dk2"/>
              </a:buClr>
              <a:buSzPts val="2100"/>
              <a:buNone/>
              <a:defRPr sz="2100">
                <a:solidFill>
                  <a:schemeClr val="dk2"/>
                </a:solidFill>
              </a:defRPr>
            </a:lvl6pPr>
            <a:lvl7pPr lvl="6" rtl="0">
              <a:lnSpc>
                <a:spcPct val="100000"/>
              </a:lnSpc>
              <a:spcBef>
                <a:spcPts val="0"/>
              </a:spcBef>
              <a:spcAft>
                <a:spcPts val="0"/>
              </a:spcAft>
              <a:buClr>
                <a:schemeClr val="dk2"/>
              </a:buClr>
              <a:buSzPts val="2100"/>
              <a:buNone/>
              <a:defRPr sz="2100">
                <a:solidFill>
                  <a:schemeClr val="dk2"/>
                </a:solidFill>
              </a:defRPr>
            </a:lvl7pPr>
            <a:lvl8pPr lvl="7" rtl="0">
              <a:lnSpc>
                <a:spcPct val="100000"/>
              </a:lnSpc>
              <a:spcBef>
                <a:spcPts val="0"/>
              </a:spcBef>
              <a:spcAft>
                <a:spcPts val="0"/>
              </a:spcAft>
              <a:buClr>
                <a:schemeClr val="dk2"/>
              </a:buClr>
              <a:buSzPts val="2100"/>
              <a:buNone/>
              <a:defRPr sz="2100">
                <a:solidFill>
                  <a:schemeClr val="dk2"/>
                </a:solidFill>
              </a:defRPr>
            </a:lvl8pPr>
            <a:lvl9pPr lvl="8" rtl="0">
              <a:lnSpc>
                <a:spcPct val="100000"/>
              </a:lnSpc>
              <a:spcBef>
                <a:spcPts val="0"/>
              </a:spcBef>
              <a:spcAft>
                <a:spcPts val="0"/>
              </a:spcAft>
              <a:buClr>
                <a:schemeClr val="dk2"/>
              </a:buClr>
              <a:buSzPts val="2100"/>
              <a:buNone/>
              <a:defRPr sz="2100">
                <a:solidFill>
                  <a:schemeClr val="dk2"/>
                </a:solidFill>
              </a:defRPr>
            </a:lvl9pPr>
          </a:lstStyle>
          <a:p>
            <a:endParaRPr/>
          </a:p>
        </p:txBody>
      </p:sp>
    </p:spTree>
    <p:extLst>
      <p:ext uri="{BB962C8B-B14F-4D97-AF65-F5344CB8AC3E}">
        <p14:creationId xmlns:p14="http://schemas.microsoft.com/office/powerpoint/2010/main" val="29579212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ig Text">
  <p:cSld name="Big Text">
    <p:bg>
      <p:bgPr>
        <a:solidFill>
          <a:schemeClr val="accent3"/>
        </a:solidFill>
        <a:effectLst/>
      </p:bgPr>
    </p:bg>
    <p:spTree>
      <p:nvGrpSpPr>
        <p:cNvPr id="1" name="Shape 190"/>
        <p:cNvGrpSpPr/>
        <p:nvPr/>
      </p:nvGrpSpPr>
      <p:grpSpPr>
        <a:xfrm>
          <a:off x="0" y="0"/>
          <a:ext cx="0" cy="0"/>
          <a:chOff x="0" y="0"/>
          <a:chExt cx="0" cy="0"/>
        </a:xfrm>
      </p:grpSpPr>
      <p:sp>
        <p:nvSpPr>
          <p:cNvPr id="191" name="Google Shape;191;p32"/>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192" name="Google Shape;192;p32"/>
          <p:cNvSpPr txBox="1">
            <a:spLocks noGrp="1"/>
          </p:cNvSpPr>
          <p:nvPr>
            <p:ph type="subTitle" idx="1"/>
          </p:nvPr>
        </p:nvSpPr>
        <p:spPr>
          <a:xfrm>
            <a:off x="2318100" y="1777376"/>
            <a:ext cx="4507800" cy="1887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000"/>
              <a:buNone/>
              <a:defRPr sz="2000">
                <a:solidFill>
                  <a:schemeClr val="dk2"/>
                </a:solidFill>
              </a:defRPr>
            </a:lvl1pPr>
            <a:lvl2pPr lvl="1" algn="ctr" rtl="0">
              <a:lnSpc>
                <a:spcPct val="100000"/>
              </a:lnSpc>
              <a:spcBef>
                <a:spcPts val="0"/>
              </a:spcBef>
              <a:spcAft>
                <a:spcPts val="0"/>
              </a:spcAft>
              <a:buClr>
                <a:schemeClr val="dk2"/>
              </a:buClr>
              <a:buSzPts val="2000"/>
              <a:buNone/>
              <a:defRPr sz="2000">
                <a:solidFill>
                  <a:schemeClr val="dk2"/>
                </a:solidFill>
              </a:defRPr>
            </a:lvl2pPr>
            <a:lvl3pPr lvl="2" algn="ctr" rtl="0">
              <a:lnSpc>
                <a:spcPct val="100000"/>
              </a:lnSpc>
              <a:spcBef>
                <a:spcPts val="0"/>
              </a:spcBef>
              <a:spcAft>
                <a:spcPts val="0"/>
              </a:spcAft>
              <a:buClr>
                <a:schemeClr val="dk2"/>
              </a:buClr>
              <a:buSzPts val="2000"/>
              <a:buNone/>
              <a:defRPr sz="2000">
                <a:solidFill>
                  <a:schemeClr val="dk2"/>
                </a:solidFill>
              </a:defRPr>
            </a:lvl3pPr>
            <a:lvl4pPr lvl="3" algn="ctr" rtl="0">
              <a:lnSpc>
                <a:spcPct val="100000"/>
              </a:lnSpc>
              <a:spcBef>
                <a:spcPts val="0"/>
              </a:spcBef>
              <a:spcAft>
                <a:spcPts val="0"/>
              </a:spcAft>
              <a:buClr>
                <a:schemeClr val="dk2"/>
              </a:buClr>
              <a:buSzPts val="2000"/>
              <a:buNone/>
              <a:defRPr sz="2000">
                <a:solidFill>
                  <a:schemeClr val="dk2"/>
                </a:solidFill>
              </a:defRPr>
            </a:lvl4pPr>
            <a:lvl5pPr lvl="4" algn="ctr" rtl="0">
              <a:lnSpc>
                <a:spcPct val="100000"/>
              </a:lnSpc>
              <a:spcBef>
                <a:spcPts val="0"/>
              </a:spcBef>
              <a:spcAft>
                <a:spcPts val="0"/>
              </a:spcAft>
              <a:buClr>
                <a:schemeClr val="dk2"/>
              </a:buClr>
              <a:buSzPts val="2000"/>
              <a:buNone/>
              <a:defRPr sz="2000">
                <a:solidFill>
                  <a:schemeClr val="dk2"/>
                </a:solidFill>
              </a:defRPr>
            </a:lvl5pPr>
            <a:lvl6pPr lvl="5" algn="ctr" rtl="0">
              <a:lnSpc>
                <a:spcPct val="100000"/>
              </a:lnSpc>
              <a:spcBef>
                <a:spcPts val="0"/>
              </a:spcBef>
              <a:spcAft>
                <a:spcPts val="0"/>
              </a:spcAft>
              <a:buClr>
                <a:schemeClr val="dk2"/>
              </a:buClr>
              <a:buSzPts val="2000"/>
              <a:buNone/>
              <a:defRPr sz="2000">
                <a:solidFill>
                  <a:schemeClr val="dk2"/>
                </a:solidFill>
              </a:defRPr>
            </a:lvl6pPr>
            <a:lvl7pPr lvl="6" algn="ctr" rtl="0">
              <a:lnSpc>
                <a:spcPct val="100000"/>
              </a:lnSpc>
              <a:spcBef>
                <a:spcPts val="0"/>
              </a:spcBef>
              <a:spcAft>
                <a:spcPts val="0"/>
              </a:spcAft>
              <a:buClr>
                <a:schemeClr val="dk2"/>
              </a:buClr>
              <a:buSzPts val="2000"/>
              <a:buNone/>
              <a:defRPr sz="2000">
                <a:solidFill>
                  <a:schemeClr val="dk2"/>
                </a:solidFill>
              </a:defRPr>
            </a:lvl7pPr>
            <a:lvl8pPr lvl="7" algn="ctr" rtl="0">
              <a:lnSpc>
                <a:spcPct val="100000"/>
              </a:lnSpc>
              <a:spcBef>
                <a:spcPts val="0"/>
              </a:spcBef>
              <a:spcAft>
                <a:spcPts val="0"/>
              </a:spcAft>
              <a:buClr>
                <a:schemeClr val="dk2"/>
              </a:buClr>
              <a:buSzPts val="2000"/>
              <a:buNone/>
              <a:defRPr sz="2000">
                <a:solidFill>
                  <a:schemeClr val="dk2"/>
                </a:solidFill>
              </a:defRPr>
            </a:lvl8pPr>
            <a:lvl9pPr lvl="8" algn="ctr" rtl="0">
              <a:lnSpc>
                <a:spcPct val="100000"/>
              </a:lnSpc>
              <a:spcBef>
                <a:spcPts val="0"/>
              </a:spcBef>
              <a:spcAft>
                <a:spcPts val="0"/>
              </a:spcAft>
              <a:buClr>
                <a:schemeClr val="dk2"/>
              </a:buClr>
              <a:buSzPts val="2000"/>
              <a:buNone/>
              <a:defRPr sz="2000">
                <a:solidFill>
                  <a:schemeClr val="dk2"/>
                </a:solidFill>
              </a:defRPr>
            </a:lvl9pPr>
          </a:lstStyle>
          <a:p>
            <a:endParaRPr/>
          </a:p>
        </p:txBody>
      </p:sp>
      <p:sp>
        <p:nvSpPr>
          <p:cNvPr id="193" name="Google Shape;193;p32"/>
          <p:cNvSpPr/>
          <p:nvPr/>
        </p:nvSpPr>
        <p:spPr>
          <a:xfrm rot="-5057437">
            <a:off x="3206585" y="392431"/>
            <a:ext cx="5834522" cy="9675104"/>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287361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hanks + Credits">
  <p:cSld name="Thanks + Credits">
    <p:bg>
      <p:bgPr>
        <a:solidFill>
          <a:schemeClr val="accent6"/>
        </a:solidFill>
        <a:effectLst/>
      </p:bgPr>
    </p:bg>
    <p:spTree>
      <p:nvGrpSpPr>
        <p:cNvPr id="1" name="Shape 194"/>
        <p:cNvGrpSpPr/>
        <p:nvPr/>
      </p:nvGrpSpPr>
      <p:grpSpPr>
        <a:xfrm>
          <a:off x="0" y="0"/>
          <a:ext cx="0" cy="0"/>
          <a:chOff x="0" y="0"/>
          <a:chExt cx="0" cy="0"/>
        </a:xfrm>
      </p:grpSpPr>
      <p:sp>
        <p:nvSpPr>
          <p:cNvPr id="195" name="Google Shape;195;p33"/>
          <p:cNvSpPr/>
          <p:nvPr/>
        </p:nvSpPr>
        <p:spPr>
          <a:xfrm rot="1083411">
            <a:off x="5205723" y="-93644"/>
            <a:ext cx="4868376" cy="5330764"/>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3"/>
          <p:cNvSpPr/>
          <p:nvPr/>
        </p:nvSpPr>
        <p:spPr>
          <a:xfrm>
            <a:off x="-230075" y="-93625"/>
            <a:ext cx="4868336" cy="5330720"/>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33"/>
          <p:cNvSpPr txBox="1">
            <a:spLocks noGrp="1"/>
          </p:cNvSpPr>
          <p:nvPr>
            <p:ph type="title"/>
          </p:nvPr>
        </p:nvSpPr>
        <p:spPr>
          <a:xfrm>
            <a:off x="39300" y="764950"/>
            <a:ext cx="90654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800"/>
              <a:buNone/>
              <a:defRPr sz="48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98" name="Google Shape;198;p33"/>
          <p:cNvSpPr txBox="1">
            <a:spLocks noGrp="1"/>
          </p:cNvSpPr>
          <p:nvPr>
            <p:ph type="subTitle" idx="1"/>
          </p:nvPr>
        </p:nvSpPr>
        <p:spPr>
          <a:xfrm>
            <a:off x="2318100" y="1541500"/>
            <a:ext cx="4507800" cy="132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99" name="Google Shape;199;p33"/>
          <p:cNvSpPr/>
          <p:nvPr/>
        </p:nvSpPr>
        <p:spPr>
          <a:xfrm rot="-3684712">
            <a:off x="264587" y="377391"/>
            <a:ext cx="5834584" cy="9675259"/>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33"/>
          <p:cNvSpPr txBox="1"/>
          <p:nvPr/>
        </p:nvSpPr>
        <p:spPr>
          <a:xfrm>
            <a:off x="2997600" y="2864200"/>
            <a:ext cx="3148800" cy="1019100"/>
          </a:xfrm>
          <a:prstGeom prst="rect">
            <a:avLst/>
          </a:prstGeom>
          <a:noFill/>
          <a:ln>
            <a:noFill/>
          </a:ln>
        </p:spPr>
        <p:txBody>
          <a:bodyPr spcFirstLastPara="1" wrap="square" lIns="91425" tIns="91425" rIns="91425" bIns="91425" anchor="t" anchorCtr="0">
            <a:noAutofit/>
          </a:bodyPr>
          <a:lstStyle/>
          <a:p>
            <a:pPr marL="0" lvl="0" indent="0" algn="ctr" rtl="0">
              <a:spcBef>
                <a:spcPts val="300"/>
              </a:spcBef>
              <a:spcAft>
                <a:spcPts val="0"/>
              </a:spcAft>
              <a:buNone/>
            </a:pPr>
            <a:r>
              <a:rPr lang="en" sz="1200">
                <a:solidFill>
                  <a:schemeClr val="lt2"/>
                </a:solidFill>
                <a:latin typeface="Advent Pro"/>
                <a:ea typeface="Advent Pro"/>
                <a:cs typeface="Advent Pro"/>
                <a:sym typeface="Advent Pro"/>
              </a:rPr>
              <a:t>CREDITS: This presentation template was created by </a:t>
            </a:r>
            <a:r>
              <a:rPr lang="en" sz="1200" b="1">
                <a:solidFill>
                  <a:schemeClr val="lt2"/>
                </a:solidFill>
                <a:uFill>
                  <a:noFill/>
                </a:uFill>
                <a:latin typeface="Advent Pro"/>
                <a:ea typeface="Advent Pro"/>
                <a:cs typeface="Advent Pro"/>
                <a:sym typeface="Advent Pro"/>
                <a:hlinkClick r:id="rId2">
                  <a:extLst>
                    <a:ext uri="{A12FA001-AC4F-418D-AE19-62706E023703}">
                      <ahyp:hlinkClr xmlns:ahyp="http://schemas.microsoft.com/office/drawing/2018/hyperlinkcolor" xmlns="" val="tx"/>
                    </a:ext>
                  </a:extLst>
                </a:hlinkClick>
              </a:rPr>
              <a:t>Slidesgo</a:t>
            </a:r>
            <a:r>
              <a:rPr lang="en" sz="1200">
                <a:solidFill>
                  <a:schemeClr val="lt2"/>
                </a:solidFill>
                <a:latin typeface="Advent Pro"/>
                <a:ea typeface="Advent Pro"/>
                <a:cs typeface="Advent Pro"/>
                <a:sym typeface="Advent Pro"/>
              </a:rPr>
              <a:t>, including icons by </a:t>
            </a:r>
            <a:r>
              <a:rPr lang="en" sz="1200" b="1">
                <a:solidFill>
                  <a:schemeClr val="lt2"/>
                </a:solidFill>
                <a:uFill>
                  <a:noFill/>
                </a:uFill>
                <a:latin typeface="Advent Pro"/>
                <a:ea typeface="Advent Pro"/>
                <a:cs typeface="Advent Pro"/>
                <a:sym typeface="Advent Pro"/>
                <a:hlinkClick r:id="rId3">
                  <a:extLst>
                    <a:ext uri="{A12FA001-AC4F-418D-AE19-62706E023703}">
                      <ahyp:hlinkClr xmlns:ahyp="http://schemas.microsoft.com/office/drawing/2018/hyperlinkcolor" xmlns="" val="tx"/>
                    </a:ext>
                  </a:extLst>
                </a:hlinkClick>
              </a:rPr>
              <a:t>Flaticon</a:t>
            </a:r>
            <a:r>
              <a:rPr lang="en" sz="1200">
                <a:solidFill>
                  <a:schemeClr val="lt2"/>
                </a:solidFill>
                <a:latin typeface="Advent Pro"/>
                <a:ea typeface="Advent Pro"/>
                <a:cs typeface="Advent Pro"/>
                <a:sym typeface="Advent Pro"/>
              </a:rPr>
              <a:t>, and infographics &amp; images by </a:t>
            </a:r>
            <a:r>
              <a:rPr lang="en" sz="1200" b="1">
                <a:solidFill>
                  <a:schemeClr val="lt2"/>
                </a:solidFill>
                <a:uFill>
                  <a:noFill/>
                </a:uFill>
                <a:latin typeface="Advent Pro"/>
                <a:ea typeface="Advent Pro"/>
                <a:cs typeface="Advent Pro"/>
                <a:sym typeface="Advent Pro"/>
                <a:hlinkClick r:id="rId4">
                  <a:extLst>
                    <a:ext uri="{A12FA001-AC4F-418D-AE19-62706E023703}">
                      <ahyp:hlinkClr xmlns:ahyp="http://schemas.microsoft.com/office/drawing/2018/hyperlinkcolor" xmlns="" val="tx"/>
                    </a:ext>
                  </a:extLst>
                </a:hlinkClick>
              </a:rPr>
              <a:t>Freepik</a:t>
            </a:r>
            <a:r>
              <a:rPr lang="en" sz="1200">
                <a:solidFill>
                  <a:schemeClr val="lt2"/>
                </a:solidFill>
                <a:latin typeface="Advent Pro"/>
                <a:ea typeface="Advent Pro"/>
                <a:cs typeface="Advent Pro"/>
                <a:sym typeface="Advent Pro"/>
              </a:rPr>
              <a:t>. </a:t>
            </a:r>
            <a:endParaRPr sz="1200">
              <a:solidFill>
                <a:schemeClr val="lt2"/>
              </a:solidFill>
              <a:latin typeface="Advent Pro"/>
              <a:ea typeface="Advent Pro"/>
              <a:cs typeface="Advent Pro"/>
              <a:sym typeface="Advent Pro"/>
            </a:endParaRPr>
          </a:p>
          <a:p>
            <a:pPr marL="0" lvl="0" indent="0" algn="ctr" rtl="0">
              <a:spcBef>
                <a:spcPts val="300"/>
              </a:spcBef>
              <a:spcAft>
                <a:spcPts val="0"/>
              </a:spcAft>
              <a:buNone/>
            </a:pPr>
            <a:endParaRPr sz="1200" b="1">
              <a:solidFill>
                <a:schemeClr val="lt2"/>
              </a:solidFill>
              <a:latin typeface="Advent Pro"/>
              <a:ea typeface="Advent Pro"/>
              <a:cs typeface="Advent Pro"/>
              <a:sym typeface="Advent Pro"/>
            </a:endParaRPr>
          </a:p>
        </p:txBody>
      </p:sp>
    </p:spTree>
    <p:extLst>
      <p:ext uri="{BB962C8B-B14F-4D97-AF65-F5344CB8AC3E}">
        <p14:creationId xmlns:p14="http://schemas.microsoft.com/office/powerpoint/2010/main" val="7253285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 Bullet points 1">
  <p:cSld name="Title + Bullet points 1">
    <p:bg>
      <p:bgPr>
        <a:solidFill>
          <a:schemeClr val="accent6"/>
        </a:solidFill>
        <a:effectLst/>
      </p:bgPr>
    </p:bg>
    <p:spTree>
      <p:nvGrpSpPr>
        <p:cNvPr id="1" name="Shape 201"/>
        <p:cNvGrpSpPr/>
        <p:nvPr/>
      </p:nvGrpSpPr>
      <p:grpSpPr>
        <a:xfrm>
          <a:off x="0" y="0"/>
          <a:ext cx="0" cy="0"/>
          <a:chOff x="0" y="0"/>
          <a:chExt cx="0" cy="0"/>
        </a:xfrm>
      </p:grpSpPr>
      <p:sp>
        <p:nvSpPr>
          <p:cNvPr id="202" name="Google Shape;202;p34"/>
          <p:cNvSpPr/>
          <p:nvPr/>
        </p:nvSpPr>
        <p:spPr>
          <a:xfrm rot="1083411">
            <a:off x="6401873" y="-93644"/>
            <a:ext cx="4868376" cy="5330764"/>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34"/>
          <p:cNvSpPr/>
          <p:nvPr/>
        </p:nvSpPr>
        <p:spPr>
          <a:xfrm>
            <a:off x="-230075" y="-93625"/>
            <a:ext cx="4868336" cy="5330720"/>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34"/>
          <p:cNvSpPr txBox="1">
            <a:spLocks noGrp="1"/>
          </p:cNvSpPr>
          <p:nvPr>
            <p:ph type="body" idx="1"/>
          </p:nvPr>
        </p:nvSpPr>
        <p:spPr>
          <a:xfrm>
            <a:off x="778200" y="1254525"/>
            <a:ext cx="3561900" cy="3314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205" name="Google Shape;205;p34"/>
          <p:cNvSpPr txBox="1">
            <a:spLocks noGrp="1"/>
          </p:cNvSpPr>
          <p:nvPr>
            <p:ph type="body" idx="2"/>
          </p:nvPr>
        </p:nvSpPr>
        <p:spPr>
          <a:xfrm>
            <a:off x="4803898" y="1254525"/>
            <a:ext cx="3561900" cy="3314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206" name="Google Shape;206;p34"/>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16261892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2295150" y="1863498"/>
            <a:ext cx="4553700" cy="1946100"/>
          </a:xfrm>
          <a:prstGeom prst="rect">
            <a:avLst/>
          </a:prstGeom>
        </p:spPr>
        <p:txBody>
          <a:bodyPr spcFirstLastPara="1" wrap="square" lIns="91425" tIns="91425" rIns="91425" bIns="91425" anchor="ctr" anchorCtr="0">
            <a:noAutofit/>
          </a:bodyPr>
          <a:lstStyle>
            <a:lvl1pPr lvl="0">
              <a:lnSpc>
                <a:spcPct val="80000"/>
              </a:lnSpc>
              <a:spcBef>
                <a:spcPts val="0"/>
              </a:spcBef>
              <a:spcAft>
                <a:spcPts val="0"/>
              </a:spcAft>
              <a:buSzPts val="3600"/>
              <a:buNone/>
              <a:defRPr sz="7000" b="1">
                <a:solidFill>
                  <a:schemeClr val="accent6"/>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3" name="Google Shape;13;p3"/>
          <p:cNvSpPr txBox="1">
            <a:spLocks noGrp="1"/>
          </p:cNvSpPr>
          <p:nvPr>
            <p:ph type="subTitle" idx="1"/>
          </p:nvPr>
        </p:nvSpPr>
        <p:spPr>
          <a:xfrm>
            <a:off x="2562900" y="3751396"/>
            <a:ext cx="4018200" cy="5229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3"/>
          <p:cNvSpPr txBox="1">
            <a:spLocks noGrp="1"/>
          </p:cNvSpPr>
          <p:nvPr>
            <p:ph type="title" idx="2" hasCustomPrompt="1"/>
          </p:nvPr>
        </p:nvSpPr>
        <p:spPr>
          <a:xfrm>
            <a:off x="3408000" y="1008450"/>
            <a:ext cx="2328000" cy="772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8000">
                <a:solidFill>
                  <a:schemeClr val="dk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grpSp>
        <p:nvGrpSpPr>
          <p:cNvPr id="15" name="Google Shape;15;p3"/>
          <p:cNvGrpSpPr/>
          <p:nvPr/>
        </p:nvGrpSpPr>
        <p:grpSpPr>
          <a:xfrm>
            <a:off x="-2711292" y="-592228"/>
            <a:ext cx="13355634" cy="7734619"/>
            <a:chOff x="-2711292" y="-592228"/>
            <a:chExt cx="13355634" cy="7734619"/>
          </a:xfrm>
        </p:grpSpPr>
        <p:grpSp>
          <p:nvGrpSpPr>
            <p:cNvPr id="16" name="Google Shape;16;p3"/>
            <p:cNvGrpSpPr/>
            <p:nvPr/>
          </p:nvGrpSpPr>
          <p:grpSpPr>
            <a:xfrm>
              <a:off x="-2711292" y="-592228"/>
              <a:ext cx="13355634" cy="7734619"/>
              <a:chOff x="-2711292" y="-592228"/>
              <a:chExt cx="13355634" cy="7734619"/>
            </a:xfrm>
          </p:grpSpPr>
          <p:grpSp>
            <p:nvGrpSpPr>
              <p:cNvPr id="17" name="Google Shape;17;p3"/>
              <p:cNvGrpSpPr/>
              <p:nvPr/>
            </p:nvGrpSpPr>
            <p:grpSpPr>
              <a:xfrm>
                <a:off x="135932" y="273058"/>
                <a:ext cx="588410" cy="612415"/>
                <a:chOff x="5829325" y="3901125"/>
                <a:chExt cx="202050" cy="210300"/>
              </a:xfrm>
            </p:grpSpPr>
            <p:sp>
              <p:nvSpPr>
                <p:cNvPr id="18" name="Google Shape;18;p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3"/>
                <p:cNvSpPr/>
                <p:nvPr/>
              </p:nvSpPr>
              <p:spPr>
                <a:xfrm>
                  <a:off x="5955750" y="3953475"/>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a:off x="5829325" y="3939375"/>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p:nvPr/>
              </p:nvSpPr>
              <p:spPr>
                <a:xfrm>
                  <a:off x="6017275" y="4052025"/>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a:off x="6017275" y="3990800"/>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a:off x="5930950" y="4101000"/>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24;p3"/>
              <p:cNvGrpSpPr/>
              <p:nvPr/>
            </p:nvGrpSpPr>
            <p:grpSpPr>
              <a:xfrm>
                <a:off x="-2711292" y="-592228"/>
                <a:ext cx="13355634" cy="7734619"/>
                <a:chOff x="-2711292" y="-592228"/>
                <a:chExt cx="13355634" cy="7734619"/>
              </a:xfrm>
            </p:grpSpPr>
            <p:sp>
              <p:nvSpPr>
                <p:cNvPr id="25" name="Google Shape;25;p3"/>
                <p:cNvSpPr/>
                <p:nvPr/>
              </p:nvSpPr>
              <p:spPr>
                <a:xfrm>
                  <a:off x="6351275" y="661674"/>
                  <a:ext cx="2204149" cy="105949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 name="Google Shape;26;p3"/>
                <p:cNvGrpSpPr/>
                <p:nvPr/>
              </p:nvGrpSpPr>
              <p:grpSpPr>
                <a:xfrm>
                  <a:off x="6626160" y="2718224"/>
                  <a:ext cx="4018183" cy="4424167"/>
                  <a:chOff x="-1890669" y="-592228"/>
                  <a:chExt cx="3608930" cy="3973565"/>
                </a:xfrm>
              </p:grpSpPr>
              <p:grpSp>
                <p:nvGrpSpPr>
                  <p:cNvPr id="27" name="Google Shape;27;p3"/>
                  <p:cNvGrpSpPr/>
                  <p:nvPr/>
                </p:nvGrpSpPr>
                <p:grpSpPr>
                  <a:xfrm>
                    <a:off x="-1890669" y="-592228"/>
                    <a:ext cx="3608930" cy="3973565"/>
                    <a:chOff x="262575" y="279375"/>
                    <a:chExt cx="1205750" cy="1327575"/>
                  </a:xfrm>
                </p:grpSpPr>
                <p:sp>
                  <p:nvSpPr>
                    <p:cNvPr id="28" name="Google Shape;28;p3"/>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3"/>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 name="Google Shape;33;p3"/>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sp>
              <p:nvSpPr>
                <p:cNvPr id="34" name="Google Shape;34;p3"/>
                <p:cNvSpPr/>
                <p:nvPr/>
              </p:nvSpPr>
              <p:spPr>
                <a:xfrm rot="619122">
                  <a:off x="-2496702" y="3577729"/>
                  <a:ext cx="4820981" cy="2831291"/>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 name="Google Shape;35;p3"/>
                <p:cNvGrpSpPr/>
                <p:nvPr/>
              </p:nvGrpSpPr>
              <p:grpSpPr>
                <a:xfrm>
                  <a:off x="-1890669" y="-592228"/>
                  <a:ext cx="3608930" cy="3973565"/>
                  <a:chOff x="-1890669" y="-592228"/>
                  <a:chExt cx="3608930" cy="3973565"/>
                </a:xfrm>
              </p:grpSpPr>
              <p:grpSp>
                <p:nvGrpSpPr>
                  <p:cNvPr id="36" name="Google Shape;36;p3"/>
                  <p:cNvGrpSpPr/>
                  <p:nvPr/>
                </p:nvGrpSpPr>
                <p:grpSpPr>
                  <a:xfrm>
                    <a:off x="-1890669" y="-592228"/>
                    <a:ext cx="3608930" cy="3973565"/>
                    <a:chOff x="262575" y="279375"/>
                    <a:chExt cx="1205750" cy="1327575"/>
                  </a:xfrm>
                </p:grpSpPr>
                <p:sp>
                  <p:nvSpPr>
                    <p:cNvPr id="37" name="Google Shape;37;p3"/>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3"/>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3"/>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3"/>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 name="Google Shape;42;p3"/>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sp>
              <p:nvSpPr>
                <p:cNvPr id="43" name="Google Shape;43;p3"/>
                <p:cNvSpPr/>
                <p:nvPr/>
              </p:nvSpPr>
              <p:spPr>
                <a:xfrm>
                  <a:off x="713400" y="1725132"/>
                  <a:ext cx="1004838" cy="483019"/>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4" name="Google Shape;44;p3"/>
            <p:cNvSpPr/>
            <p:nvPr/>
          </p:nvSpPr>
          <p:spPr>
            <a:xfrm>
              <a:off x="8248991" y="106549"/>
              <a:ext cx="1876289" cy="90189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5507588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8"/>
        <p:cNvGrpSpPr/>
        <p:nvPr/>
      </p:nvGrpSpPr>
      <p:grpSpPr>
        <a:xfrm>
          <a:off x="0" y="0"/>
          <a:ext cx="0" cy="0"/>
          <a:chOff x="0" y="0"/>
          <a:chExt cx="0" cy="0"/>
        </a:xfrm>
      </p:grpSpPr>
      <p:grpSp>
        <p:nvGrpSpPr>
          <p:cNvPr id="49" name="Google Shape;49;p5"/>
          <p:cNvGrpSpPr/>
          <p:nvPr/>
        </p:nvGrpSpPr>
        <p:grpSpPr>
          <a:xfrm>
            <a:off x="-2823343" y="-465836"/>
            <a:ext cx="14575842" cy="6924864"/>
            <a:chOff x="-2823343" y="-465836"/>
            <a:chExt cx="14575842" cy="6924864"/>
          </a:xfrm>
        </p:grpSpPr>
        <p:grpSp>
          <p:nvGrpSpPr>
            <p:cNvPr id="50" name="Google Shape;50;p5"/>
            <p:cNvGrpSpPr/>
            <p:nvPr/>
          </p:nvGrpSpPr>
          <p:grpSpPr>
            <a:xfrm rot="90">
              <a:off x="8430753" y="4513263"/>
              <a:ext cx="484870" cy="326689"/>
              <a:chOff x="5850477" y="3901125"/>
              <a:chExt cx="127450" cy="85874"/>
            </a:xfrm>
          </p:grpSpPr>
          <p:sp>
            <p:nvSpPr>
              <p:cNvPr id="51" name="Google Shape;51;p5"/>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5"/>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5"/>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5"/>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5"/>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5"/>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 name="Google Shape;57;p5"/>
            <p:cNvSpPr/>
            <p:nvPr/>
          </p:nvSpPr>
          <p:spPr>
            <a:xfrm rot="503819">
              <a:off x="-2732407" y="-89933"/>
              <a:ext cx="5268076" cy="1632161"/>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5"/>
            <p:cNvSpPr/>
            <p:nvPr/>
          </p:nvSpPr>
          <p:spPr>
            <a:xfrm rot="-9878429">
              <a:off x="8010562" y="13897"/>
              <a:ext cx="3589865" cy="1632149"/>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 name="Google Shape;59;p5"/>
            <p:cNvGrpSpPr/>
            <p:nvPr/>
          </p:nvGrpSpPr>
          <p:grpSpPr>
            <a:xfrm>
              <a:off x="6674940" y="2469163"/>
              <a:ext cx="3451998" cy="3989866"/>
              <a:chOff x="-2471448" y="2469163"/>
              <a:chExt cx="3451998" cy="3989866"/>
            </a:xfrm>
          </p:grpSpPr>
          <p:sp>
            <p:nvSpPr>
              <p:cNvPr id="60" name="Google Shape;60;p5"/>
              <p:cNvSpPr/>
              <p:nvPr/>
            </p:nvSpPr>
            <p:spPr>
              <a:xfrm rot="5400000">
                <a:off x="-2578567" y="2868017"/>
                <a:ext cx="3701977" cy="3202080"/>
              </a:xfrm>
              <a:custGeom>
                <a:avLst/>
                <a:gdLst/>
                <a:ahLst/>
                <a:cxnLst/>
                <a:rect l="l" t="t" r="r" b="b"/>
                <a:pathLst>
                  <a:path w="59666" h="51609" fill="none" extrusionOk="0">
                    <a:moveTo>
                      <a:pt x="38275" y="51609"/>
                    </a:moveTo>
                    <a:cubicBezTo>
                      <a:pt x="37026" y="51609"/>
                      <a:pt x="35863" y="50935"/>
                      <a:pt x="35312" y="50568"/>
                    </a:cubicBezTo>
                    <a:cubicBezTo>
                      <a:pt x="34455" y="49993"/>
                      <a:pt x="33977" y="49393"/>
                      <a:pt x="33855" y="48756"/>
                    </a:cubicBezTo>
                    <a:cubicBezTo>
                      <a:pt x="33769" y="48278"/>
                      <a:pt x="33855" y="47789"/>
                      <a:pt x="33965" y="47372"/>
                    </a:cubicBezTo>
                    <a:cubicBezTo>
                      <a:pt x="34602" y="44728"/>
                      <a:pt x="35949" y="42279"/>
                      <a:pt x="37834" y="40320"/>
                    </a:cubicBezTo>
                    <a:lnTo>
                      <a:pt x="37932" y="40222"/>
                    </a:lnTo>
                    <a:cubicBezTo>
                      <a:pt x="38324" y="39818"/>
                      <a:pt x="38740" y="39389"/>
                      <a:pt x="38850" y="38851"/>
                    </a:cubicBezTo>
                    <a:cubicBezTo>
                      <a:pt x="39010" y="38055"/>
                      <a:pt x="38495" y="37320"/>
                      <a:pt x="38006" y="36610"/>
                    </a:cubicBezTo>
                    <a:cubicBezTo>
                      <a:pt x="37957" y="36549"/>
                      <a:pt x="37908" y="36475"/>
                      <a:pt x="37871" y="36414"/>
                    </a:cubicBezTo>
                    <a:cubicBezTo>
                      <a:pt x="36108" y="33843"/>
                      <a:pt x="35545" y="30512"/>
                      <a:pt x="36365" y="27488"/>
                    </a:cubicBezTo>
                    <a:cubicBezTo>
                      <a:pt x="36402" y="27390"/>
                      <a:pt x="36426" y="27292"/>
                      <a:pt x="36463" y="27182"/>
                    </a:cubicBezTo>
                    <a:cubicBezTo>
                      <a:pt x="36659" y="26509"/>
                      <a:pt x="36855" y="25823"/>
                      <a:pt x="36659" y="25162"/>
                    </a:cubicBezTo>
                    <a:cubicBezTo>
                      <a:pt x="36353" y="24146"/>
                      <a:pt x="35177" y="23656"/>
                      <a:pt x="34259" y="23423"/>
                    </a:cubicBezTo>
                    <a:cubicBezTo>
                      <a:pt x="34088" y="23374"/>
                      <a:pt x="33904" y="23350"/>
                      <a:pt x="33732" y="23301"/>
                    </a:cubicBezTo>
                    <a:cubicBezTo>
                      <a:pt x="32863" y="23105"/>
                      <a:pt x="31957" y="22884"/>
                      <a:pt x="31296" y="22272"/>
                    </a:cubicBezTo>
                    <a:cubicBezTo>
                      <a:pt x="30561" y="21599"/>
                      <a:pt x="30292" y="20570"/>
                      <a:pt x="30010" y="19579"/>
                    </a:cubicBezTo>
                    <a:cubicBezTo>
                      <a:pt x="29704" y="18452"/>
                      <a:pt x="29423" y="17362"/>
                      <a:pt x="28480" y="16799"/>
                    </a:cubicBezTo>
                    <a:cubicBezTo>
                      <a:pt x="27292" y="16077"/>
                      <a:pt x="25774" y="16689"/>
                      <a:pt x="24978" y="17118"/>
                    </a:cubicBezTo>
                    <a:cubicBezTo>
                      <a:pt x="24684" y="17264"/>
                      <a:pt x="24403" y="17448"/>
                      <a:pt x="24109" y="17620"/>
                    </a:cubicBezTo>
                    <a:cubicBezTo>
                      <a:pt x="23325" y="18097"/>
                      <a:pt x="22517" y="18575"/>
                      <a:pt x="21599" y="18734"/>
                    </a:cubicBezTo>
                    <a:cubicBezTo>
                      <a:pt x="21158" y="18819"/>
                      <a:pt x="20668" y="18832"/>
                      <a:pt x="20203" y="18832"/>
                    </a:cubicBezTo>
                    <a:cubicBezTo>
                      <a:pt x="19285" y="18844"/>
                      <a:pt x="18428" y="18844"/>
                      <a:pt x="17766" y="19383"/>
                    </a:cubicBezTo>
                    <a:cubicBezTo>
                      <a:pt x="17485" y="19628"/>
                      <a:pt x="17252" y="19946"/>
                      <a:pt x="17056" y="20264"/>
                    </a:cubicBezTo>
                    <a:cubicBezTo>
                      <a:pt x="16958" y="20423"/>
                      <a:pt x="16848" y="20570"/>
                      <a:pt x="16750" y="20717"/>
                    </a:cubicBezTo>
                    <a:cubicBezTo>
                      <a:pt x="15403" y="22493"/>
                      <a:pt x="12954" y="22872"/>
                      <a:pt x="11118" y="22444"/>
                    </a:cubicBezTo>
                    <a:cubicBezTo>
                      <a:pt x="9073" y="21978"/>
                      <a:pt x="7334" y="20656"/>
                      <a:pt x="5792" y="19493"/>
                    </a:cubicBezTo>
                    <a:lnTo>
                      <a:pt x="1788" y="16469"/>
                    </a:lnTo>
                    <a:cubicBezTo>
                      <a:pt x="906" y="15795"/>
                      <a:pt x="0" y="14975"/>
                      <a:pt x="98" y="13922"/>
                    </a:cubicBezTo>
                    <a:cubicBezTo>
                      <a:pt x="123" y="13457"/>
                      <a:pt x="355" y="13040"/>
                      <a:pt x="747" y="12722"/>
                    </a:cubicBezTo>
                    <a:cubicBezTo>
                      <a:pt x="1323" y="12269"/>
                      <a:pt x="2192" y="12024"/>
                      <a:pt x="2988" y="12097"/>
                    </a:cubicBezTo>
                    <a:cubicBezTo>
                      <a:pt x="3649" y="12171"/>
                      <a:pt x="4273" y="12391"/>
                      <a:pt x="4898" y="12587"/>
                    </a:cubicBezTo>
                    <a:cubicBezTo>
                      <a:pt x="5449" y="12771"/>
                      <a:pt x="6000" y="12955"/>
                      <a:pt x="6588" y="13040"/>
                    </a:cubicBezTo>
                    <a:cubicBezTo>
                      <a:pt x="6783" y="13077"/>
                      <a:pt x="7016" y="13089"/>
                      <a:pt x="7224" y="13028"/>
                    </a:cubicBezTo>
                    <a:cubicBezTo>
                      <a:pt x="7469" y="12942"/>
                      <a:pt x="7653" y="12710"/>
                      <a:pt x="7824" y="12489"/>
                    </a:cubicBezTo>
                    <a:cubicBezTo>
                      <a:pt x="8192" y="11987"/>
                      <a:pt x="8547" y="11449"/>
                      <a:pt x="8877" y="10922"/>
                    </a:cubicBezTo>
                    <a:cubicBezTo>
                      <a:pt x="9551" y="9881"/>
                      <a:pt x="10236" y="8792"/>
                      <a:pt x="11179" y="7947"/>
                    </a:cubicBezTo>
                    <a:cubicBezTo>
                      <a:pt x="12771" y="6526"/>
                      <a:pt x="14877" y="5939"/>
                      <a:pt x="16909" y="5376"/>
                    </a:cubicBezTo>
                    <a:cubicBezTo>
                      <a:pt x="18709" y="4886"/>
                      <a:pt x="20570" y="4372"/>
                      <a:pt x="22076" y="3294"/>
                    </a:cubicBezTo>
                    <a:cubicBezTo>
                      <a:pt x="22358" y="3086"/>
                      <a:pt x="22652" y="2853"/>
                      <a:pt x="22946" y="2608"/>
                    </a:cubicBezTo>
                    <a:cubicBezTo>
                      <a:pt x="23460" y="2180"/>
                      <a:pt x="24011" y="1715"/>
                      <a:pt x="24647" y="1433"/>
                    </a:cubicBezTo>
                    <a:cubicBezTo>
                      <a:pt x="25651" y="943"/>
                      <a:pt x="26851" y="894"/>
                      <a:pt x="27892" y="833"/>
                    </a:cubicBezTo>
                    <a:cubicBezTo>
                      <a:pt x="35985" y="429"/>
                      <a:pt x="45168" y="0"/>
                      <a:pt x="53372" y="2927"/>
                    </a:cubicBezTo>
                    <a:cubicBezTo>
                      <a:pt x="53947" y="3147"/>
                      <a:pt x="54559" y="3392"/>
                      <a:pt x="55025" y="3833"/>
                    </a:cubicBezTo>
                    <a:cubicBezTo>
                      <a:pt x="55478" y="4286"/>
                      <a:pt x="55723" y="4898"/>
                      <a:pt x="55955" y="5547"/>
                    </a:cubicBezTo>
                    <a:cubicBezTo>
                      <a:pt x="58037" y="11412"/>
                      <a:pt x="59237" y="17999"/>
                      <a:pt x="59518" y="25150"/>
                    </a:cubicBezTo>
                    <a:cubicBezTo>
                      <a:pt x="59665" y="28492"/>
                      <a:pt x="59580" y="31467"/>
                      <a:pt x="59273" y="34259"/>
                    </a:cubicBezTo>
                    <a:cubicBezTo>
                      <a:pt x="59078" y="36108"/>
                      <a:pt x="58771" y="37981"/>
                      <a:pt x="58465" y="39781"/>
                    </a:cubicBezTo>
                    <a:cubicBezTo>
                      <a:pt x="58355" y="40442"/>
                      <a:pt x="58257" y="41116"/>
                      <a:pt x="58147" y="41777"/>
                    </a:cubicBezTo>
                    <a:cubicBezTo>
                      <a:pt x="57927" y="43087"/>
                      <a:pt x="57718" y="44434"/>
                      <a:pt x="57486" y="45768"/>
                    </a:cubicBezTo>
                    <a:cubicBezTo>
                      <a:pt x="57351" y="46552"/>
                      <a:pt x="57167" y="46981"/>
                      <a:pt x="56874" y="47127"/>
                    </a:cubicBezTo>
                    <a:cubicBezTo>
                      <a:pt x="56568" y="47311"/>
                      <a:pt x="56188" y="47164"/>
                      <a:pt x="55698" y="46981"/>
                    </a:cubicBezTo>
                    <a:cubicBezTo>
                      <a:pt x="55270" y="46809"/>
                      <a:pt x="54792" y="46625"/>
                      <a:pt x="54217" y="46589"/>
                    </a:cubicBezTo>
                    <a:lnTo>
                      <a:pt x="54217" y="46589"/>
                    </a:lnTo>
                    <a:cubicBezTo>
                      <a:pt x="52894" y="46515"/>
                      <a:pt x="51621" y="46895"/>
                      <a:pt x="50384" y="47262"/>
                    </a:cubicBezTo>
                    <a:lnTo>
                      <a:pt x="43650" y="49282"/>
                    </a:lnTo>
                    <a:cubicBezTo>
                      <a:pt x="42744" y="49564"/>
                      <a:pt x="41801" y="49833"/>
                      <a:pt x="41005" y="50372"/>
                    </a:cubicBezTo>
                    <a:cubicBezTo>
                      <a:pt x="40846" y="50482"/>
                      <a:pt x="40699" y="50592"/>
                      <a:pt x="40540" y="50715"/>
                    </a:cubicBezTo>
                    <a:cubicBezTo>
                      <a:pt x="40283" y="50911"/>
                      <a:pt x="40014" y="51119"/>
                      <a:pt x="39708" y="51278"/>
                    </a:cubicBezTo>
                    <a:cubicBezTo>
                      <a:pt x="39193" y="51523"/>
                      <a:pt x="38740" y="51609"/>
                      <a:pt x="38275" y="5160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5"/>
              <p:cNvSpPr/>
              <p:nvPr/>
            </p:nvSpPr>
            <p:spPr>
              <a:xfrm rot="5400000">
                <a:off x="-2258753" y="3220459"/>
                <a:ext cx="3025128" cy="2745553"/>
              </a:xfrm>
              <a:custGeom>
                <a:avLst/>
                <a:gdLst/>
                <a:ahLst/>
                <a:cxnLst/>
                <a:rect l="l" t="t" r="r" b="b"/>
                <a:pathLst>
                  <a:path w="48757" h="44251" fill="none" extrusionOk="0">
                    <a:moveTo>
                      <a:pt x="30574" y="44238"/>
                    </a:moveTo>
                    <a:cubicBezTo>
                      <a:pt x="30354" y="44238"/>
                      <a:pt x="30023" y="44165"/>
                      <a:pt x="29901" y="43859"/>
                    </a:cubicBezTo>
                    <a:cubicBezTo>
                      <a:pt x="29264" y="42230"/>
                      <a:pt x="30905" y="40589"/>
                      <a:pt x="32227" y="39292"/>
                    </a:cubicBezTo>
                    <a:lnTo>
                      <a:pt x="32839" y="38679"/>
                    </a:lnTo>
                    <a:lnTo>
                      <a:pt x="32925" y="38606"/>
                    </a:lnTo>
                    <a:cubicBezTo>
                      <a:pt x="33488" y="38018"/>
                      <a:pt x="34419" y="37063"/>
                      <a:pt x="34725" y="35545"/>
                    </a:cubicBezTo>
                    <a:cubicBezTo>
                      <a:pt x="35190" y="33329"/>
                      <a:pt x="33990" y="31615"/>
                      <a:pt x="33354" y="30696"/>
                    </a:cubicBezTo>
                    <a:lnTo>
                      <a:pt x="33231" y="30513"/>
                    </a:lnTo>
                    <a:cubicBezTo>
                      <a:pt x="32031" y="28774"/>
                      <a:pt x="31652" y="26435"/>
                      <a:pt x="32203" y="24403"/>
                    </a:cubicBezTo>
                    <a:cubicBezTo>
                      <a:pt x="32215" y="24329"/>
                      <a:pt x="32252" y="24244"/>
                      <a:pt x="32264" y="24158"/>
                    </a:cubicBezTo>
                    <a:lnTo>
                      <a:pt x="32264" y="24146"/>
                    </a:lnTo>
                    <a:cubicBezTo>
                      <a:pt x="32533" y="23203"/>
                      <a:pt x="32937" y="21795"/>
                      <a:pt x="32447" y="20191"/>
                    </a:cubicBezTo>
                    <a:cubicBezTo>
                      <a:pt x="32092" y="19040"/>
                      <a:pt x="31003" y="16995"/>
                      <a:pt x="27623" y="16138"/>
                    </a:cubicBezTo>
                    <a:cubicBezTo>
                      <a:pt x="27427" y="16089"/>
                      <a:pt x="27244" y="16040"/>
                      <a:pt x="27048" y="16004"/>
                    </a:cubicBezTo>
                    <a:cubicBezTo>
                      <a:pt x="26962" y="15979"/>
                      <a:pt x="26876" y="15967"/>
                      <a:pt x="26778" y="15955"/>
                    </a:cubicBezTo>
                    <a:cubicBezTo>
                      <a:pt x="26534" y="15918"/>
                      <a:pt x="26289" y="15881"/>
                      <a:pt x="26166" y="15771"/>
                    </a:cubicBezTo>
                    <a:cubicBezTo>
                      <a:pt x="26032" y="15636"/>
                      <a:pt x="25970" y="15330"/>
                      <a:pt x="25909" y="15036"/>
                    </a:cubicBezTo>
                    <a:cubicBezTo>
                      <a:pt x="25897" y="14914"/>
                      <a:pt x="25860" y="14804"/>
                      <a:pt x="25836" y="14718"/>
                    </a:cubicBezTo>
                    <a:cubicBezTo>
                      <a:pt x="25456" y="13310"/>
                      <a:pt x="24868" y="11192"/>
                      <a:pt x="22787" y="9906"/>
                    </a:cubicBezTo>
                    <a:cubicBezTo>
                      <a:pt x="21881" y="9355"/>
                      <a:pt x="20877" y="9086"/>
                      <a:pt x="19763" y="9086"/>
                    </a:cubicBezTo>
                    <a:cubicBezTo>
                      <a:pt x="18195" y="9086"/>
                      <a:pt x="16800" y="9649"/>
                      <a:pt x="15918" y="10139"/>
                    </a:cubicBezTo>
                    <a:cubicBezTo>
                      <a:pt x="15551" y="10335"/>
                      <a:pt x="15232" y="10518"/>
                      <a:pt x="14902" y="10714"/>
                    </a:cubicBezTo>
                    <a:cubicBezTo>
                      <a:pt x="14400" y="11020"/>
                      <a:pt x="13837" y="11363"/>
                      <a:pt x="13543" y="11412"/>
                    </a:cubicBezTo>
                    <a:cubicBezTo>
                      <a:pt x="13371" y="11437"/>
                      <a:pt x="13028" y="11437"/>
                      <a:pt x="12722" y="11437"/>
                    </a:cubicBezTo>
                    <a:cubicBezTo>
                      <a:pt x="11535" y="11449"/>
                      <a:pt x="9759" y="11461"/>
                      <a:pt x="8168" y="12759"/>
                    </a:cubicBezTo>
                    <a:cubicBezTo>
                      <a:pt x="7470" y="13322"/>
                      <a:pt x="7041" y="13983"/>
                      <a:pt x="6760" y="14412"/>
                    </a:cubicBezTo>
                    <a:cubicBezTo>
                      <a:pt x="6686" y="14510"/>
                      <a:pt x="6625" y="14620"/>
                      <a:pt x="6576" y="14681"/>
                    </a:cubicBezTo>
                    <a:cubicBezTo>
                      <a:pt x="6331" y="15000"/>
                      <a:pt x="5743" y="15220"/>
                      <a:pt x="5082" y="15220"/>
                    </a:cubicBezTo>
                    <a:cubicBezTo>
                      <a:pt x="4850" y="15220"/>
                      <a:pt x="4641" y="15183"/>
                      <a:pt x="4421" y="15147"/>
                    </a:cubicBezTo>
                    <a:cubicBezTo>
                      <a:pt x="3111" y="14840"/>
                      <a:pt x="1727" y="13800"/>
                      <a:pt x="393" y="12796"/>
                    </a:cubicBezTo>
                    <a:cubicBezTo>
                      <a:pt x="368" y="12783"/>
                      <a:pt x="319" y="12759"/>
                      <a:pt x="270" y="12734"/>
                    </a:cubicBezTo>
                    <a:cubicBezTo>
                      <a:pt x="148" y="12673"/>
                      <a:pt x="1" y="12600"/>
                      <a:pt x="25" y="12490"/>
                    </a:cubicBezTo>
                    <a:cubicBezTo>
                      <a:pt x="87" y="12281"/>
                      <a:pt x="331" y="12281"/>
                      <a:pt x="564" y="12281"/>
                    </a:cubicBezTo>
                    <a:cubicBezTo>
                      <a:pt x="699" y="12281"/>
                      <a:pt x="846" y="12281"/>
                      <a:pt x="944" y="12245"/>
                    </a:cubicBezTo>
                    <a:cubicBezTo>
                      <a:pt x="2168" y="11792"/>
                      <a:pt x="2841" y="10886"/>
                      <a:pt x="3111" y="10531"/>
                    </a:cubicBezTo>
                    <a:cubicBezTo>
                      <a:pt x="3552" y="9943"/>
                      <a:pt x="3919" y="9343"/>
                      <a:pt x="4286" y="8780"/>
                    </a:cubicBezTo>
                    <a:cubicBezTo>
                      <a:pt x="4850" y="7886"/>
                      <a:pt x="5388" y="7029"/>
                      <a:pt x="5988" y="6515"/>
                    </a:cubicBezTo>
                    <a:cubicBezTo>
                      <a:pt x="6980" y="5621"/>
                      <a:pt x="8559" y="5192"/>
                      <a:pt x="10359" y="4690"/>
                    </a:cubicBezTo>
                    <a:cubicBezTo>
                      <a:pt x="12355" y="4139"/>
                      <a:pt x="14596" y="3527"/>
                      <a:pt x="16591" y="2107"/>
                    </a:cubicBezTo>
                    <a:cubicBezTo>
                      <a:pt x="16983" y="1825"/>
                      <a:pt x="17338" y="1531"/>
                      <a:pt x="17644" y="1274"/>
                    </a:cubicBezTo>
                    <a:cubicBezTo>
                      <a:pt x="18012" y="968"/>
                      <a:pt x="18391" y="662"/>
                      <a:pt x="18636" y="539"/>
                    </a:cubicBezTo>
                    <a:cubicBezTo>
                      <a:pt x="19040" y="356"/>
                      <a:pt x="19861" y="307"/>
                      <a:pt x="20583" y="282"/>
                    </a:cubicBezTo>
                    <a:cubicBezTo>
                      <a:pt x="23154" y="160"/>
                      <a:pt x="26350" y="1"/>
                      <a:pt x="29386" y="1"/>
                    </a:cubicBezTo>
                    <a:cubicBezTo>
                      <a:pt x="35802" y="1"/>
                      <a:pt x="40541" y="674"/>
                      <a:pt x="44753" y="2192"/>
                    </a:cubicBezTo>
                    <a:cubicBezTo>
                      <a:pt x="44900" y="2241"/>
                      <a:pt x="45010" y="2290"/>
                      <a:pt x="45108" y="2327"/>
                    </a:cubicBezTo>
                    <a:lnTo>
                      <a:pt x="45120" y="2327"/>
                    </a:lnTo>
                    <a:lnTo>
                      <a:pt x="45120" y="2352"/>
                    </a:lnTo>
                    <a:cubicBezTo>
                      <a:pt x="45181" y="2486"/>
                      <a:pt x="45242" y="2682"/>
                      <a:pt x="45267" y="2756"/>
                    </a:cubicBezTo>
                    <a:cubicBezTo>
                      <a:pt x="47226" y="8302"/>
                      <a:pt x="48365" y="14559"/>
                      <a:pt x="48634" y="21366"/>
                    </a:cubicBezTo>
                    <a:cubicBezTo>
                      <a:pt x="48756" y="24538"/>
                      <a:pt x="48683" y="27354"/>
                      <a:pt x="48414" y="29974"/>
                    </a:cubicBezTo>
                    <a:cubicBezTo>
                      <a:pt x="48230" y="31713"/>
                      <a:pt x="47936" y="33463"/>
                      <a:pt x="47630" y="35300"/>
                    </a:cubicBezTo>
                    <a:cubicBezTo>
                      <a:pt x="47520" y="35973"/>
                      <a:pt x="47410" y="36635"/>
                      <a:pt x="47312" y="37308"/>
                    </a:cubicBezTo>
                    <a:cubicBezTo>
                      <a:pt x="47201" y="37945"/>
                      <a:pt x="47091" y="38594"/>
                      <a:pt x="46981" y="39243"/>
                    </a:cubicBezTo>
                    <a:lnTo>
                      <a:pt x="46981" y="39279"/>
                    </a:lnTo>
                    <a:lnTo>
                      <a:pt x="46920" y="39279"/>
                    </a:lnTo>
                    <a:cubicBezTo>
                      <a:pt x="46761" y="39267"/>
                      <a:pt x="46577" y="39267"/>
                      <a:pt x="46393" y="39267"/>
                    </a:cubicBezTo>
                    <a:cubicBezTo>
                      <a:pt x="44691" y="39267"/>
                      <a:pt x="43161" y="39720"/>
                      <a:pt x="41924" y="40087"/>
                    </a:cubicBezTo>
                    <a:lnTo>
                      <a:pt x="35190" y="42108"/>
                    </a:lnTo>
                    <a:cubicBezTo>
                      <a:pt x="34149" y="42414"/>
                      <a:pt x="32864" y="42818"/>
                      <a:pt x="31639" y="43626"/>
                    </a:cubicBezTo>
                    <a:cubicBezTo>
                      <a:pt x="31394" y="43773"/>
                      <a:pt x="31186" y="43932"/>
                      <a:pt x="31027" y="44067"/>
                    </a:cubicBezTo>
                    <a:cubicBezTo>
                      <a:pt x="31003" y="44079"/>
                      <a:pt x="30978" y="44103"/>
                      <a:pt x="30966" y="44128"/>
                    </a:cubicBezTo>
                    <a:cubicBezTo>
                      <a:pt x="30917" y="44177"/>
                      <a:pt x="30856" y="44238"/>
                      <a:pt x="30795" y="44250"/>
                    </a:cubicBezTo>
                    <a:lnTo>
                      <a:pt x="30795" y="44250"/>
                    </a:lnTo>
                    <a:cubicBezTo>
                      <a:pt x="30721" y="44238"/>
                      <a:pt x="30660" y="44238"/>
                      <a:pt x="30574" y="4423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5"/>
              <p:cNvSpPr/>
              <p:nvPr/>
            </p:nvSpPr>
            <p:spPr>
              <a:xfrm rot="5400000">
                <a:off x="-1729661" y="3724537"/>
                <a:ext cx="2172009" cy="2177283"/>
              </a:xfrm>
              <a:custGeom>
                <a:avLst/>
                <a:gdLst/>
                <a:ahLst/>
                <a:cxnLst/>
                <a:rect l="l" t="t" r="r" b="b"/>
                <a:pathLst>
                  <a:path w="35007" h="35092" fill="none" extrusionOk="0">
                    <a:moveTo>
                      <a:pt x="27598" y="35091"/>
                    </a:moveTo>
                    <a:cubicBezTo>
                      <a:pt x="27403" y="35091"/>
                      <a:pt x="27243" y="35030"/>
                      <a:pt x="27121" y="34908"/>
                    </a:cubicBezTo>
                    <a:cubicBezTo>
                      <a:pt x="26888" y="34650"/>
                      <a:pt x="27084" y="34320"/>
                      <a:pt x="27305" y="33965"/>
                    </a:cubicBezTo>
                    <a:cubicBezTo>
                      <a:pt x="27427" y="33744"/>
                      <a:pt x="27562" y="33524"/>
                      <a:pt x="27611" y="33304"/>
                    </a:cubicBezTo>
                    <a:cubicBezTo>
                      <a:pt x="28358" y="29679"/>
                      <a:pt x="26496" y="26998"/>
                      <a:pt x="25713" y="25847"/>
                    </a:cubicBezTo>
                    <a:lnTo>
                      <a:pt x="25590" y="25663"/>
                    </a:lnTo>
                    <a:cubicBezTo>
                      <a:pt x="24966" y="24770"/>
                      <a:pt x="24746" y="23435"/>
                      <a:pt x="25039" y="22358"/>
                    </a:cubicBezTo>
                    <a:cubicBezTo>
                      <a:pt x="25052" y="22296"/>
                      <a:pt x="25076" y="22260"/>
                      <a:pt x="25088" y="22198"/>
                    </a:cubicBezTo>
                    <a:lnTo>
                      <a:pt x="25101" y="22137"/>
                    </a:lnTo>
                    <a:cubicBezTo>
                      <a:pt x="25444" y="20986"/>
                      <a:pt x="26056" y="18843"/>
                      <a:pt x="25272" y="16272"/>
                    </a:cubicBezTo>
                    <a:cubicBezTo>
                      <a:pt x="25039" y="15489"/>
                      <a:pt x="24109" y="14766"/>
                      <a:pt x="22701" y="13689"/>
                    </a:cubicBezTo>
                    <a:cubicBezTo>
                      <a:pt x="21538" y="12783"/>
                      <a:pt x="20081" y="11644"/>
                      <a:pt x="18440" y="10040"/>
                    </a:cubicBezTo>
                    <a:cubicBezTo>
                      <a:pt x="17950" y="9550"/>
                      <a:pt x="17620" y="8840"/>
                      <a:pt x="17240" y="8032"/>
                    </a:cubicBezTo>
                    <a:cubicBezTo>
                      <a:pt x="16591" y="6673"/>
                      <a:pt x="15856" y="5143"/>
                      <a:pt x="14130" y="4090"/>
                    </a:cubicBezTo>
                    <a:cubicBezTo>
                      <a:pt x="12685" y="3208"/>
                      <a:pt x="11081" y="2767"/>
                      <a:pt x="9355" y="2767"/>
                    </a:cubicBezTo>
                    <a:cubicBezTo>
                      <a:pt x="7200" y="2767"/>
                      <a:pt x="5829" y="3502"/>
                      <a:pt x="4653" y="4151"/>
                    </a:cubicBezTo>
                    <a:lnTo>
                      <a:pt x="4506" y="4236"/>
                    </a:lnTo>
                    <a:cubicBezTo>
                      <a:pt x="4286" y="4359"/>
                      <a:pt x="3919" y="4469"/>
                      <a:pt x="3588" y="4592"/>
                    </a:cubicBezTo>
                    <a:cubicBezTo>
                      <a:pt x="3245" y="4702"/>
                      <a:pt x="2939" y="4800"/>
                      <a:pt x="2768" y="4898"/>
                    </a:cubicBezTo>
                    <a:cubicBezTo>
                      <a:pt x="2584" y="5008"/>
                      <a:pt x="968" y="5926"/>
                      <a:pt x="294" y="5632"/>
                    </a:cubicBezTo>
                    <a:cubicBezTo>
                      <a:pt x="135" y="5571"/>
                      <a:pt x="49" y="5449"/>
                      <a:pt x="13" y="5277"/>
                    </a:cubicBezTo>
                    <a:cubicBezTo>
                      <a:pt x="1" y="5228"/>
                      <a:pt x="13" y="5191"/>
                      <a:pt x="49" y="5155"/>
                    </a:cubicBezTo>
                    <a:cubicBezTo>
                      <a:pt x="123" y="5069"/>
                      <a:pt x="307" y="5069"/>
                      <a:pt x="527" y="5045"/>
                    </a:cubicBezTo>
                    <a:cubicBezTo>
                      <a:pt x="649" y="5045"/>
                      <a:pt x="772" y="5045"/>
                      <a:pt x="845" y="5020"/>
                    </a:cubicBezTo>
                    <a:cubicBezTo>
                      <a:pt x="2988" y="4420"/>
                      <a:pt x="5645" y="3698"/>
                      <a:pt x="8143" y="1910"/>
                    </a:cubicBezTo>
                    <a:cubicBezTo>
                      <a:pt x="8633" y="1555"/>
                      <a:pt x="9049" y="1224"/>
                      <a:pt x="9379" y="943"/>
                    </a:cubicBezTo>
                    <a:cubicBezTo>
                      <a:pt x="9404" y="931"/>
                      <a:pt x="9428" y="918"/>
                      <a:pt x="9441" y="882"/>
                    </a:cubicBezTo>
                    <a:cubicBezTo>
                      <a:pt x="9490" y="845"/>
                      <a:pt x="9551" y="784"/>
                      <a:pt x="9612" y="747"/>
                    </a:cubicBezTo>
                    <a:cubicBezTo>
                      <a:pt x="9771" y="686"/>
                      <a:pt x="9967" y="686"/>
                      <a:pt x="10139" y="710"/>
                    </a:cubicBezTo>
                    <a:lnTo>
                      <a:pt x="10334" y="710"/>
                    </a:lnTo>
                    <a:lnTo>
                      <a:pt x="10383" y="710"/>
                    </a:lnTo>
                    <a:cubicBezTo>
                      <a:pt x="12906" y="576"/>
                      <a:pt x="16040" y="429"/>
                      <a:pt x="18966" y="429"/>
                    </a:cubicBezTo>
                    <a:cubicBezTo>
                      <a:pt x="20191" y="429"/>
                      <a:pt x="21403" y="380"/>
                      <a:pt x="22566" y="318"/>
                    </a:cubicBezTo>
                    <a:cubicBezTo>
                      <a:pt x="26558" y="147"/>
                      <a:pt x="29998" y="0"/>
                      <a:pt x="32068" y="2033"/>
                    </a:cubicBezTo>
                    <a:cubicBezTo>
                      <a:pt x="34957" y="4885"/>
                      <a:pt x="34896" y="9746"/>
                      <a:pt x="34847" y="14448"/>
                    </a:cubicBezTo>
                    <a:cubicBezTo>
                      <a:pt x="34835" y="15795"/>
                      <a:pt x="34822" y="17203"/>
                      <a:pt x="34884" y="18537"/>
                    </a:cubicBezTo>
                    <a:cubicBezTo>
                      <a:pt x="35006" y="21537"/>
                      <a:pt x="34933" y="24194"/>
                      <a:pt x="34663" y="26643"/>
                    </a:cubicBezTo>
                    <a:cubicBezTo>
                      <a:pt x="34480" y="28296"/>
                      <a:pt x="34210" y="29985"/>
                      <a:pt x="33916" y="31761"/>
                    </a:cubicBezTo>
                    <a:lnTo>
                      <a:pt x="33916" y="31773"/>
                    </a:lnTo>
                    <a:cubicBezTo>
                      <a:pt x="33892" y="31908"/>
                      <a:pt x="33904" y="32079"/>
                      <a:pt x="33904" y="32238"/>
                    </a:cubicBezTo>
                    <a:cubicBezTo>
                      <a:pt x="33904" y="32557"/>
                      <a:pt x="33916" y="32875"/>
                      <a:pt x="33708" y="33108"/>
                    </a:cubicBezTo>
                    <a:cubicBezTo>
                      <a:pt x="33120" y="33683"/>
                      <a:pt x="32300" y="33732"/>
                      <a:pt x="31578" y="33769"/>
                    </a:cubicBezTo>
                    <a:cubicBezTo>
                      <a:pt x="31210" y="33781"/>
                      <a:pt x="30855" y="33793"/>
                      <a:pt x="30562" y="33891"/>
                    </a:cubicBezTo>
                    <a:cubicBezTo>
                      <a:pt x="30317" y="33965"/>
                      <a:pt x="29949" y="34148"/>
                      <a:pt x="29570" y="34344"/>
                    </a:cubicBezTo>
                    <a:cubicBezTo>
                      <a:pt x="28847" y="34712"/>
                      <a:pt x="28100" y="35091"/>
                      <a:pt x="27598" y="35091"/>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5"/>
              <p:cNvSpPr/>
              <p:nvPr/>
            </p:nvSpPr>
            <p:spPr>
              <a:xfrm rot="5400000">
                <a:off x="-980217" y="4486872"/>
                <a:ext cx="822779" cy="1579418"/>
              </a:xfrm>
              <a:custGeom>
                <a:avLst/>
                <a:gdLst/>
                <a:ahLst/>
                <a:cxnLst/>
                <a:rect l="l" t="t" r="r" b="b"/>
                <a:pathLst>
                  <a:path w="13261" h="25456" fill="none" extrusionOk="0">
                    <a:moveTo>
                      <a:pt x="12452" y="25455"/>
                    </a:moveTo>
                    <a:cubicBezTo>
                      <a:pt x="10358" y="25455"/>
                      <a:pt x="10248" y="22872"/>
                      <a:pt x="10175" y="21158"/>
                    </a:cubicBezTo>
                    <a:cubicBezTo>
                      <a:pt x="10163" y="20851"/>
                      <a:pt x="10138" y="20545"/>
                      <a:pt x="10126" y="20288"/>
                    </a:cubicBezTo>
                    <a:cubicBezTo>
                      <a:pt x="10126" y="20276"/>
                      <a:pt x="10040" y="17864"/>
                      <a:pt x="10260" y="17533"/>
                    </a:cubicBezTo>
                    <a:cubicBezTo>
                      <a:pt x="10567" y="17105"/>
                      <a:pt x="11179" y="15134"/>
                      <a:pt x="10138" y="11681"/>
                    </a:cubicBezTo>
                    <a:cubicBezTo>
                      <a:pt x="9587" y="9881"/>
                      <a:pt x="8203" y="8791"/>
                      <a:pt x="6428" y="7408"/>
                    </a:cubicBezTo>
                    <a:cubicBezTo>
                      <a:pt x="6195" y="7236"/>
                      <a:pt x="5963" y="7053"/>
                      <a:pt x="5706" y="6869"/>
                    </a:cubicBezTo>
                    <a:cubicBezTo>
                      <a:pt x="4714" y="6134"/>
                      <a:pt x="3575" y="5289"/>
                      <a:pt x="2486" y="4053"/>
                    </a:cubicBezTo>
                    <a:cubicBezTo>
                      <a:pt x="2363" y="3918"/>
                      <a:pt x="2179" y="3526"/>
                      <a:pt x="2020" y="3183"/>
                    </a:cubicBezTo>
                    <a:cubicBezTo>
                      <a:pt x="1984" y="3122"/>
                      <a:pt x="1959" y="3049"/>
                      <a:pt x="1922" y="2988"/>
                    </a:cubicBezTo>
                    <a:cubicBezTo>
                      <a:pt x="1800" y="2730"/>
                      <a:pt x="1531" y="2461"/>
                      <a:pt x="1237" y="2167"/>
                    </a:cubicBezTo>
                    <a:cubicBezTo>
                      <a:pt x="649" y="1604"/>
                      <a:pt x="0" y="967"/>
                      <a:pt x="380" y="208"/>
                    </a:cubicBezTo>
                    <a:cubicBezTo>
                      <a:pt x="404" y="159"/>
                      <a:pt x="490" y="171"/>
                      <a:pt x="551" y="184"/>
                    </a:cubicBezTo>
                    <a:cubicBezTo>
                      <a:pt x="575" y="184"/>
                      <a:pt x="588" y="196"/>
                      <a:pt x="624" y="196"/>
                    </a:cubicBezTo>
                    <a:cubicBezTo>
                      <a:pt x="1922" y="196"/>
                      <a:pt x="3159" y="135"/>
                      <a:pt x="4359" y="98"/>
                    </a:cubicBezTo>
                    <a:cubicBezTo>
                      <a:pt x="5412" y="49"/>
                      <a:pt x="6404" y="0"/>
                      <a:pt x="7322" y="0"/>
                    </a:cubicBezTo>
                    <a:cubicBezTo>
                      <a:pt x="9501" y="0"/>
                      <a:pt x="10787" y="257"/>
                      <a:pt x="11350" y="845"/>
                    </a:cubicBezTo>
                    <a:cubicBezTo>
                      <a:pt x="13224" y="2681"/>
                      <a:pt x="13175" y="6648"/>
                      <a:pt x="13126" y="10824"/>
                    </a:cubicBezTo>
                    <a:cubicBezTo>
                      <a:pt x="13113" y="12219"/>
                      <a:pt x="13101" y="13664"/>
                      <a:pt x="13162" y="15085"/>
                    </a:cubicBezTo>
                    <a:cubicBezTo>
                      <a:pt x="13260" y="17925"/>
                      <a:pt x="13199" y="20423"/>
                      <a:pt x="12954" y="22700"/>
                    </a:cubicBezTo>
                    <a:cubicBezTo>
                      <a:pt x="12930" y="22970"/>
                      <a:pt x="12979" y="23337"/>
                      <a:pt x="13015" y="23717"/>
                    </a:cubicBezTo>
                    <a:cubicBezTo>
                      <a:pt x="13101" y="24353"/>
                      <a:pt x="13175" y="24990"/>
                      <a:pt x="12930" y="25284"/>
                    </a:cubicBezTo>
                    <a:cubicBezTo>
                      <a:pt x="12832" y="25394"/>
                      <a:pt x="12709" y="25431"/>
                      <a:pt x="12562" y="25455"/>
                    </a:cubicBezTo>
                    <a:lnTo>
                      <a:pt x="12562" y="25418"/>
                    </a:lnTo>
                    <a:lnTo>
                      <a:pt x="12562" y="25455"/>
                    </a:ln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5"/>
              <p:cNvSpPr/>
              <p:nvPr/>
            </p:nvSpPr>
            <p:spPr>
              <a:xfrm rot="5400000">
                <a:off x="-143785" y="5301953"/>
                <a:ext cx="177821" cy="135320"/>
              </a:xfrm>
              <a:custGeom>
                <a:avLst/>
                <a:gdLst/>
                <a:ahLst/>
                <a:cxnLst/>
                <a:rect l="l" t="t" r="r" b="b"/>
                <a:pathLst>
                  <a:path w="2866" h="2181" fill="none" extrusionOk="0">
                    <a:moveTo>
                      <a:pt x="184" y="1"/>
                    </a:moveTo>
                    <a:cubicBezTo>
                      <a:pt x="123" y="1"/>
                      <a:pt x="98" y="13"/>
                      <a:pt x="74" y="62"/>
                    </a:cubicBezTo>
                    <a:cubicBezTo>
                      <a:pt x="0" y="307"/>
                      <a:pt x="307" y="429"/>
                      <a:pt x="625" y="564"/>
                    </a:cubicBezTo>
                    <a:cubicBezTo>
                      <a:pt x="784" y="625"/>
                      <a:pt x="955" y="699"/>
                      <a:pt x="1053" y="784"/>
                    </a:cubicBezTo>
                    <a:cubicBezTo>
                      <a:pt x="1347" y="993"/>
                      <a:pt x="1592" y="1176"/>
                      <a:pt x="1825" y="1360"/>
                    </a:cubicBezTo>
                    <a:cubicBezTo>
                      <a:pt x="2155" y="1617"/>
                      <a:pt x="2523" y="1899"/>
                      <a:pt x="2866" y="2180"/>
                    </a:cubicBezTo>
                    <a:cubicBezTo>
                      <a:pt x="2866" y="2131"/>
                      <a:pt x="2841" y="2082"/>
                      <a:pt x="2841" y="2033"/>
                    </a:cubicBezTo>
                    <a:cubicBezTo>
                      <a:pt x="2719" y="1017"/>
                      <a:pt x="2535" y="478"/>
                      <a:pt x="2400" y="197"/>
                    </a:cubicBezTo>
                    <a:cubicBezTo>
                      <a:pt x="2094" y="148"/>
                      <a:pt x="1543" y="87"/>
                      <a:pt x="613" y="87"/>
                    </a:cubicBezTo>
                    <a:cubicBezTo>
                      <a:pt x="551" y="87"/>
                      <a:pt x="478" y="74"/>
                      <a:pt x="392" y="38"/>
                    </a:cubicBezTo>
                    <a:cubicBezTo>
                      <a:pt x="307" y="13"/>
                      <a:pt x="233" y="1"/>
                      <a:pt x="184" y="1"/>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5"/>
              <p:cNvSpPr/>
              <p:nvPr/>
            </p:nvSpPr>
            <p:spPr>
              <a:xfrm rot="5400000">
                <a:off x="-2740382" y="2738097"/>
                <a:ext cx="3989866" cy="3451998"/>
              </a:xfrm>
              <a:custGeom>
                <a:avLst/>
                <a:gdLst/>
                <a:ahLst/>
                <a:cxnLst/>
                <a:rect l="l" t="t" r="r" b="b"/>
                <a:pathLst>
                  <a:path w="64306" h="55637" fill="none" extrusionOk="0">
                    <a:moveTo>
                      <a:pt x="64171" y="26827"/>
                    </a:moveTo>
                    <a:cubicBezTo>
                      <a:pt x="63877" y="19456"/>
                      <a:pt x="62628" y="12624"/>
                      <a:pt x="60486" y="6551"/>
                    </a:cubicBezTo>
                    <a:cubicBezTo>
                      <a:pt x="60192" y="5730"/>
                      <a:pt x="59812" y="4763"/>
                      <a:pt x="59016" y="3967"/>
                    </a:cubicBezTo>
                    <a:cubicBezTo>
                      <a:pt x="58159" y="3110"/>
                      <a:pt x="57082" y="2730"/>
                      <a:pt x="56519" y="2522"/>
                    </a:cubicBezTo>
                    <a:cubicBezTo>
                      <a:pt x="51719" y="808"/>
                      <a:pt x="46209" y="0"/>
                      <a:pt x="39169" y="0"/>
                    </a:cubicBezTo>
                    <a:cubicBezTo>
                      <a:pt x="36071" y="0"/>
                      <a:pt x="33071" y="135"/>
                      <a:pt x="30170" y="294"/>
                    </a:cubicBezTo>
                    <a:cubicBezTo>
                      <a:pt x="28970" y="355"/>
                      <a:pt x="27488" y="416"/>
                      <a:pt x="26043" y="1102"/>
                    </a:cubicBezTo>
                    <a:cubicBezTo>
                      <a:pt x="25162" y="1531"/>
                      <a:pt x="24476" y="2094"/>
                      <a:pt x="23876" y="2584"/>
                    </a:cubicBezTo>
                    <a:cubicBezTo>
                      <a:pt x="23619" y="2804"/>
                      <a:pt x="23374" y="3000"/>
                      <a:pt x="23142" y="3171"/>
                    </a:cubicBezTo>
                    <a:cubicBezTo>
                      <a:pt x="21966" y="4016"/>
                      <a:pt x="20387" y="4445"/>
                      <a:pt x="18697" y="4898"/>
                    </a:cubicBezTo>
                    <a:cubicBezTo>
                      <a:pt x="16518" y="5498"/>
                      <a:pt x="14020" y="6183"/>
                      <a:pt x="12024" y="7959"/>
                    </a:cubicBezTo>
                    <a:cubicBezTo>
                      <a:pt x="10849" y="9012"/>
                      <a:pt x="10041" y="10285"/>
                      <a:pt x="9318" y="11399"/>
                    </a:cubicBezTo>
                    <a:cubicBezTo>
                      <a:pt x="9122" y="11730"/>
                      <a:pt x="8902" y="12048"/>
                      <a:pt x="8706" y="12354"/>
                    </a:cubicBezTo>
                    <a:cubicBezTo>
                      <a:pt x="8498" y="12293"/>
                      <a:pt x="8265" y="12220"/>
                      <a:pt x="8033" y="12134"/>
                    </a:cubicBezTo>
                    <a:cubicBezTo>
                      <a:pt x="7335" y="11913"/>
                      <a:pt x="6551" y="11632"/>
                      <a:pt x="5645" y="11546"/>
                    </a:cubicBezTo>
                    <a:cubicBezTo>
                      <a:pt x="5461" y="11522"/>
                      <a:pt x="5265" y="11509"/>
                      <a:pt x="5070" y="11509"/>
                    </a:cubicBezTo>
                    <a:cubicBezTo>
                      <a:pt x="3808" y="11509"/>
                      <a:pt x="2584" y="11938"/>
                      <a:pt x="1678" y="12673"/>
                    </a:cubicBezTo>
                    <a:cubicBezTo>
                      <a:pt x="809" y="13395"/>
                      <a:pt x="294" y="14374"/>
                      <a:pt x="196" y="15440"/>
                    </a:cubicBezTo>
                    <a:cubicBezTo>
                      <a:pt x="0" y="17888"/>
                      <a:pt x="2033" y="19443"/>
                      <a:pt x="2792" y="20019"/>
                    </a:cubicBezTo>
                    <a:lnTo>
                      <a:pt x="6796" y="23031"/>
                    </a:lnTo>
                    <a:cubicBezTo>
                      <a:pt x="8437" y="24280"/>
                      <a:pt x="10481" y="25823"/>
                      <a:pt x="12991" y="26386"/>
                    </a:cubicBezTo>
                    <a:cubicBezTo>
                      <a:pt x="13616" y="26520"/>
                      <a:pt x="14265" y="26606"/>
                      <a:pt x="14926" y="26606"/>
                    </a:cubicBezTo>
                    <a:cubicBezTo>
                      <a:pt x="17411" y="26606"/>
                      <a:pt x="19615" y="25578"/>
                      <a:pt x="20962" y="23802"/>
                    </a:cubicBezTo>
                    <a:cubicBezTo>
                      <a:pt x="21121" y="23606"/>
                      <a:pt x="21244" y="23423"/>
                      <a:pt x="21354" y="23251"/>
                    </a:cubicBezTo>
                    <a:cubicBezTo>
                      <a:pt x="21427" y="23141"/>
                      <a:pt x="21538" y="22970"/>
                      <a:pt x="21599" y="22896"/>
                    </a:cubicBezTo>
                    <a:cubicBezTo>
                      <a:pt x="21795" y="22847"/>
                      <a:pt x="22285" y="22835"/>
                      <a:pt x="22615" y="22835"/>
                    </a:cubicBezTo>
                    <a:cubicBezTo>
                      <a:pt x="23154" y="22835"/>
                      <a:pt x="23754" y="22823"/>
                      <a:pt x="24391" y="22713"/>
                    </a:cubicBezTo>
                    <a:cubicBezTo>
                      <a:pt x="25725" y="22468"/>
                      <a:pt x="26803" y="21831"/>
                      <a:pt x="27684" y="21305"/>
                    </a:cubicBezTo>
                    <a:cubicBezTo>
                      <a:pt x="27941" y="21158"/>
                      <a:pt x="28211" y="20986"/>
                      <a:pt x="28456" y="20864"/>
                    </a:cubicBezTo>
                    <a:cubicBezTo>
                      <a:pt x="28970" y="20582"/>
                      <a:pt x="29386" y="20484"/>
                      <a:pt x="29594" y="20484"/>
                    </a:cubicBezTo>
                    <a:lnTo>
                      <a:pt x="29680" y="20484"/>
                    </a:lnTo>
                    <a:cubicBezTo>
                      <a:pt x="29839" y="20631"/>
                      <a:pt x="30059" y="21427"/>
                      <a:pt x="30182" y="21904"/>
                    </a:cubicBezTo>
                    <a:cubicBezTo>
                      <a:pt x="30500" y="23080"/>
                      <a:pt x="30904" y="24561"/>
                      <a:pt x="32129" y="25688"/>
                    </a:cubicBezTo>
                    <a:cubicBezTo>
                      <a:pt x="33231" y="26692"/>
                      <a:pt x="34541" y="26998"/>
                      <a:pt x="35594" y="27243"/>
                    </a:cubicBezTo>
                    <a:cubicBezTo>
                      <a:pt x="35753" y="27280"/>
                      <a:pt x="35924" y="27316"/>
                      <a:pt x="36071" y="27353"/>
                    </a:cubicBezTo>
                    <a:cubicBezTo>
                      <a:pt x="36439" y="27439"/>
                      <a:pt x="36671" y="27549"/>
                      <a:pt x="36806" y="27622"/>
                    </a:cubicBezTo>
                    <a:cubicBezTo>
                      <a:pt x="36781" y="27806"/>
                      <a:pt x="36696" y="28075"/>
                      <a:pt x="36634" y="28259"/>
                    </a:cubicBezTo>
                    <a:cubicBezTo>
                      <a:pt x="36610" y="28357"/>
                      <a:pt x="36573" y="28467"/>
                      <a:pt x="36549" y="28590"/>
                    </a:cubicBezTo>
                    <a:cubicBezTo>
                      <a:pt x="35533" y="32251"/>
                      <a:pt x="36230" y="36291"/>
                      <a:pt x="38373" y="39426"/>
                    </a:cubicBezTo>
                    <a:cubicBezTo>
                      <a:pt x="38410" y="39499"/>
                      <a:pt x="38459" y="39560"/>
                      <a:pt x="38520" y="39646"/>
                    </a:cubicBezTo>
                    <a:cubicBezTo>
                      <a:pt x="38630" y="39793"/>
                      <a:pt x="38765" y="39989"/>
                      <a:pt x="38875" y="40160"/>
                    </a:cubicBezTo>
                    <a:cubicBezTo>
                      <a:pt x="38814" y="40234"/>
                      <a:pt x="38740" y="40295"/>
                      <a:pt x="38679" y="40356"/>
                    </a:cubicBezTo>
                    <a:lnTo>
                      <a:pt x="38581" y="40454"/>
                    </a:lnTo>
                    <a:cubicBezTo>
                      <a:pt x="36414" y="42719"/>
                      <a:pt x="34859" y="45523"/>
                      <a:pt x="34124" y="48560"/>
                    </a:cubicBezTo>
                    <a:cubicBezTo>
                      <a:pt x="33965" y="49233"/>
                      <a:pt x="33818" y="50029"/>
                      <a:pt x="34002" y="50923"/>
                    </a:cubicBezTo>
                    <a:cubicBezTo>
                      <a:pt x="34247" y="52172"/>
                      <a:pt x="35067" y="53274"/>
                      <a:pt x="36426" y="54192"/>
                    </a:cubicBezTo>
                    <a:cubicBezTo>
                      <a:pt x="37222" y="54731"/>
                      <a:pt x="38826" y="55637"/>
                      <a:pt x="40675" y="55637"/>
                    </a:cubicBezTo>
                    <a:lnTo>
                      <a:pt x="40675" y="55637"/>
                    </a:lnTo>
                    <a:cubicBezTo>
                      <a:pt x="41532" y="55637"/>
                      <a:pt x="42352" y="55453"/>
                      <a:pt x="43087" y="55061"/>
                    </a:cubicBezTo>
                    <a:cubicBezTo>
                      <a:pt x="43577" y="54816"/>
                      <a:pt x="43969" y="54510"/>
                      <a:pt x="44275" y="54290"/>
                    </a:cubicBezTo>
                    <a:lnTo>
                      <a:pt x="44287" y="54265"/>
                    </a:lnTo>
                    <a:cubicBezTo>
                      <a:pt x="44409" y="54180"/>
                      <a:pt x="44532" y="54082"/>
                      <a:pt x="44630" y="54020"/>
                    </a:cubicBezTo>
                    <a:cubicBezTo>
                      <a:pt x="45132" y="53690"/>
                      <a:pt x="45879" y="53457"/>
                      <a:pt x="46650" y="53225"/>
                    </a:cubicBezTo>
                    <a:lnTo>
                      <a:pt x="53384" y="51204"/>
                    </a:lnTo>
                    <a:cubicBezTo>
                      <a:pt x="54388" y="50898"/>
                      <a:pt x="55356" y="50617"/>
                      <a:pt x="56213" y="50617"/>
                    </a:cubicBezTo>
                    <a:lnTo>
                      <a:pt x="56433" y="50617"/>
                    </a:lnTo>
                    <a:cubicBezTo>
                      <a:pt x="56641" y="50629"/>
                      <a:pt x="56898" y="50739"/>
                      <a:pt x="57204" y="50837"/>
                    </a:cubicBezTo>
                    <a:cubicBezTo>
                      <a:pt x="57670" y="51021"/>
                      <a:pt x="58221" y="51241"/>
                      <a:pt x="58906" y="51241"/>
                    </a:cubicBezTo>
                    <a:lnTo>
                      <a:pt x="58906" y="51241"/>
                    </a:lnTo>
                    <a:cubicBezTo>
                      <a:pt x="59433" y="51241"/>
                      <a:pt x="59923" y="51119"/>
                      <a:pt x="60363" y="50861"/>
                    </a:cubicBezTo>
                    <a:cubicBezTo>
                      <a:pt x="61575" y="50164"/>
                      <a:pt x="61918" y="48915"/>
                      <a:pt x="62102" y="47874"/>
                    </a:cubicBezTo>
                    <a:cubicBezTo>
                      <a:pt x="62335" y="46527"/>
                      <a:pt x="62567" y="45180"/>
                      <a:pt x="62775" y="43858"/>
                    </a:cubicBezTo>
                    <a:cubicBezTo>
                      <a:pt x="62886" y="43209"/>
                      <a:pt x="62996" y="42536"/>
                      <a:pt x="63106" y="41874"/>
                    </a:cubicBezTo>
                    <a:cubicBezTo>
                      <a:pt x="63412" y="40038"/>
                      <a:pt x="63718" y="38140"/>
                      <a:pt x="63926" y="36230"/>
                    </a:cubicBezTo>
                    <a:cubicBezTo>
                      <a:pt x="64232" y="33365"/>
                      <a:pt x="64306" y="30279"/>
                      <a:pt x="64171" y="26827"/>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 name="Google Shape;66;p5"/>
            <p:cNvGrpSpPr/>
            <p:nvPr/>
          </p:nvGrpSpPr>
          <p:grpSpPr>
            <a:xfrm>
              <a:off x="-2338325" y="2574912"/>
              <a:ext cx="3661651" cy="3205669"/>
              <a:chOff x="1057550" y="3474725"/>
              <a:chExt cx="1831100" cy="1603075"/>
            </a:xfrm>
          </p:grpSpPr>
          <p:sp>
            <p:nvSpPr>
              <p:cNvPr id="67" name="Google Shape;67;p5"/>
              <p:cNvSpPr/>
              <p:nvPr/>
            </p:nvSpPr>
            <p:spPr>
              <a:xfrm>
                <a:off x="1057550" y="3474725"/>
                <a:ext cx="1831100" cy="1603075"/>
              </a:xfrm>
              <a:custGeom>
                <a:avLst/>
                <a:gdLst/>
                <a:ahLst/>
                <a:cxnLst/>
                <a:rect l="l" t="t" r="r" b="b"/>
                <a:pathLst>
                  <a:path w="73244" h="64123" fill="none" extrusionOk="0">
                    <a:moveTo>
                      <a:pt x="38152" y="64122"/>
                    </a:moveTo>
                    <a:cubicBezTo>
                      <a:pt x="36940" y="64122"/>
                      <a:pt x="35655" y="63987"/>
                      <a:pt x="34320" y="63816"/>
                    </a:cubicBezTo>
                    <a:lnTo>
                      <a:pt x="16285" y="61526"/>
                    </a:lnTo>
                    <a:cubicBezTo>
                      <a:pt x="13371" y="61159"/>
                      <a:pt x="10040" y="60730"/>
                      <a:pt x="7322" y="59114"/>
                    </a:cubicBezTo>
                    <a:cubicBezTo>
                      <a:pt x="1065" y="55368"/>
                      <a:pt x="208" y="46944"/>
                      <a:pt x="123" y="43479"/>
                    </a:cubicBezTo>
                    <a:cubicBezTo>
                      <a:pt x="0" y="38336"/>
                      <a:pt x="906" y="33071"/>
                      <a:pt x="2731" y="28260"/>
                    </a:cubicBezTo>
                    <a:cubicBezTo>
                      <a:pt x="3233" y="26937"/>
                      <a:pt x="3722" y="25884"/>
                      <a:pt x="4518" y="25039"/>
                    </a:cubicBezTo>
                    <a:cubicBezTo>
                      <a:pt x="5694" y="23803"/>
                      <a:pt x="7371" y="23215"/>
                      <a:pt x="9097" y="22701"/>
                    </a:cubicBezTo>
                    <a:lnTo>
                      <a:pt x="9244" y="22652"/>
                    </a:lnTo>
                    <a:cubicBezTo>
                      <a:pt x="10836" y="22174"/>
                      <a:pt x="12513" y="21672"/>
                      <a:pt x="13750" y="20570"/>
                    </a:cubicBezTo>
                    <a:cubicBezTo>
                      <a:pt x="14975" y="19481"/>
                      <a:pt x="15721" y="17485"/>
                      <a:pt x="14852" y="16016"/>
                    </a:cubicBezTo>
                    <a:cubicBezTo>
                      <a:pt x="14619" y="15624"/>
                      <a:pt x="14301" y="15305"/>
                      <a:pt x="13995" y="14999"/>
                    </a:cubicBezTo>
                    <a:cubicBezTo>
                      <a:pt x="13836" y="14852"/>
                      <a:pt x="13677" y="14681"/>
                      <a:pt x="13517" y="14510"/>
                    </a:cubicBezTo>
                    <a:cubicBezTo>
                      <a:pt x="11252" y="11938"/>
                      <a:pt x="11742" y="8094"/>
                      <a:pt x="12599" y="4323"/>
                    </a:cubicBezTo>
                    <a:cubicBezTo>
                      <a:pt x="12771" y="3588"/>
                      <a:pt x="13003" y="2559"/>
                      <a:pt x="13701" y="1959"/>
                    </a:cubicBezTo>
                    <a:cubicBezTo>
                      <a:pt x="14840" y="992"/>
                      <a:pt x="16578" y="1470"/>
                      <a:pt x="17815" y="2253"/>
                    </a:cubicBezTo>
                    <a:cubicBezTo>
                      <a:pt x="18097" y="2425"/>
                      <a:pt x="18366" y="2608"/>
                      <a:pt x="18648" y="2792"/>
                    </a:cubicBezTo>
                    <a:cubicBezTo>
                      <a:pt x="19578" y="3417"/>
                      <a:pt x="20533" y="4078"/>
                      <a:pt x="21647" y="4163"/>
                    </a:cubicBezTo>
                    <a:cubicBezTo>
                      <a:pt x="21954" y="4200"/>
                      <a:pt x="22284" y="4163"/>
                      <a:pt x="22590" y="4151"/>
                    </a:cubicBezTo>
                    <a:cubicBezTo>
                      <a:pt x="23080" y="4114"/>
                      <a:pt x="23607" y="4090"/>
                      <a:pt x="24084" y="4225"/>
                    </a:cubicBezTo>
                    <a:cubicBezTo>
                      <a:pt x="24598" y="4384"/>
                      <a:pt x="25027" y="4727"/>
                      <a:pt x="25443" y="5069"/>
                    </a:cubicBezTo>
                    <a:cubicBezTo>
                      <a:pt x="25676" y="5253"/>
                      <a:pt x="25896" y="5437"/>
                      <a:pt x="26141" y="5584"/>
                    </a:cubicBezTo>
                    <a:cubicBezTo>
                      <a:pt x="28039" y="6796"/>
                      <a:pt x="30549" y="6061"/>
                      <a:pt x="32263" y="5400"/>
                    </a:cubicBezTo>
                    <a:cubicBezTo>
                      <a:pt x="34491" y="4543"/>
                      <a:pt x="36659" y="3490"/>
                      <a:pt x="38691" y="2253"/>
                    </a:cubicBezTo>
                    <a:lnTo>
                      <a:pt x="38973" y="2082"/>
                    </a:lnTo>
                    <a:cubicBezTo>
                      <a:pt x="40038" y="1421"/>
                      <a:pt x="41140" y="747"/>
                      <a:pt x="42401" y="649"/>
                    </a:cubicBezTo>
                    <a:cubicBezTo>
                      <a:pt x="43099" y="588"/>
                      <a:pt x="43797" y="711"/>
                      <a:pt x="44483" y="833"/>
                    </a:cubicBezTo>
                    <a:cubicBezTo>
                      <a:pt x="44923" y="907"/>
                      <a:pt x="45389" y="992"/>
                      <a:pt x="45829" y="1017"/>
                    </a:cubicBezTo>
                    <a:lnTo>
                      <a:pt x="45829" y="1017"/>
                    </a:lnTo>
                    <a:cubicBezTo>
                      <a:pt x="46307" y="1041"/>
                      <a:pt x="46870" y="809"/>
                      <a:pt x="47421" y="600"/>
                    </a:cubicBezTo>
                    <a:cubicBezTo>
                      <a:pt x="48156" y="307"/>
                      <a:pt x="48915" y="0"/>
                      <a:pt x="49503" y="319"/>
                    </a:cubicBezTo>
                    <a:cubicBezTo>
                      <a:pt x="51033" y="1139"/>
                      <a:pt x="50127" y="3404"/>
                      <a:pt x="49637" y="4629"/>
                    </a:cubicBezTo>
                    <a:lnTo>
                      <a:pt x="49552" y="4849"/>
                    </a:lnTo>
                    <a:cubicBezTo>
                      <a:pt x="48829" y="6686"/>
                      <a:pt x="48462" y="8694"/>
                      <a:pt x="48486" y="10665"/>
                    </a:cubicBezTo>
                    <a:cubicBezTo>
                      <a:pt x="48511" y="11179"/>
                      <a:pt x="48548" y="11693"/>
                      <a:pt x="48854" y="12061"/>
                    </a:cubicBezTo>
                    <a:cubicBezTo>
                      <a:pt x="49184" y="12428"/>
                      <a:pt x="49698" y="12551"/>
                      <a:pt x="50200" y="12624"/>
                    </a:cubicBezTo>
                    <a:cubicBezTo>
                      <a:pt x="50666" y="12710"/>
                      <a:pt x="51143" y="12746"/>
                      <a:pt x="51584" y="12795"/>
                    </a:cubicBezTo>
                    <a:cubicBezTo>
                      <a:pt x="53188" y="12979"/>
                      <a:pt x="54853" y="13163"/>
                      <a:pt x="56176" y="14093"/>
                    </a:cubicBezTo>
                    <a:cubicBezTo>
                      <a:pt x="57045" y="14705"/>
                      <a:pt x="57694" y="15611"/>
                      <a:pt x="58318" y="16469"/>
                    </a:cubicBezTo>
                    <a:cubicBezTo>
                      <a:pt x="59139" y="17620"/>
                      <a:pt x="59934" y="18709"/>
                      <a:pt x="61196" y="19199"/>
                    </a:cubicBezTo>
                    <a:cubicBezTo>
                      <a:pt x="61771" y="19419"/>
                      <a:pt x="62469" y="19530"/>
                      <a:pt x="63118" y="19628"/>
                    </a:cubicBezTo>
                    <a:cubicBezTo>
                      <a:pt x="64452" y="19823"/>
                      <a:pt x="65714" y="20007"/>
                      <a:pt x="66228" y="21158"/>
                    </a:cubicBezTo>
                    <a:cubicBezTo>
                      <a:pt x="66460" y="21660"/>
                      <a:pt x="66460" y="22235"/>
                      <a:pt x="66448" y="22750"/>
                    </a:cubicBezTo>
                    <a:cubicBezTo>
                      <a:pt x="66424" y="23558"/>
                      <a:pt x="66265" y="24427"/>
                      <a:pt x="66105" y="25272"/>
                    </a:cubicBezTo>
                    <a:cubicBezTo>
                      <a:pt x="65787" y="26937"/>
                      <a:pt x="65444" y="28664"/>
                      <a:pt x="66363" y="29937"/>
                    </a:cubicBezTo>
                    <a:cubicBezTo>
                      <a:pt x="66938" y="30721"/>
                      <a:pt x="67881" y="30990"/>
                      <a:pt x="68897" y="31296"/>
                    </a:cubicBezTo>
                    <a:cubicBezTo>
                      <a:pt x="69766" y="31565"/>
                      <a:pt x="70685" y="31822"/>
                      <a:pt x="71309" y="32459"/>
                    </a:cubicBezTo>
                    <a:cubicBezTo>
                      <a:pt x="72607" y="33782"/>
                      <a:pt x="73244" y="36071"/>
                      <a:pt x="72044" y="37626"/>
                    </a:cubicBezTo>
                    <a:cubicBezTo>
                      <a:pt x="71591" y="38214"/>
                      <a:pt x="70930" y="38606"/>
                      <a:pt x="70305" y="38985"/>
                    </a:cubicBezTo>
                    <a:lnTo>
                      <a:pt x="70256" y="39010"/>
                    </a:lnTo>
                    <a:cubicBezTo>
                      <a:pt x="67342" y="40761"/>
                      <a:pt x="64085" y="42964"/>
                      <a:pt x="61979" y="46136"/>
                    </a:cubicBezTo>
                    <a:cubicBezTo>
                      <a:pt x="61257" y="47213"/>
                      <a:pt x="60657" y="48425"/>
                      <a:pt x="60081" y="49601"/>
                    </a:cubicBezTo>
                    <a:cubicBezTo>
                      <a:pt x="59053" y="51682"/>
                      <a:pt x="58000" y="53825"/>
                      <a:pt x="56188" y="55331"/>
                    </a:cubicBezTo>
                    <a:cubicBezTo>
                      <a:pt x="54731" y="56543"/>
                      <a:pt x="52919" y="57192"/>
                      <a:pt x="51155" y="57841"/>
                    </a:cubicBezTo>
                    <a:cubicBezTo>
                      <a:pt x="49613" y="58404"/>
                      <a:pt x="48021" y="58992"/>
                      <a:pt x="46674" y="59922"/>
                    </a:cubicBezTo>
                    <a:cubicBezTo>
                      <a:pt x="46086" y="60339"/>
                      <a:pt x="45548" y="60804"/>
                      <a:pt x="45021" y="61269"/>
                    </a:cubicBezTo>
                    <a:cubicBezTo>
                      <a:pt x="44287" y="61906"/>
                      <a:pt x="43515" y="62579"/>
                      <a:pt x="42646" y="63069"/>
                    </a:cubicBezTo>
                    <a:cubicBezTo>
                      <a:pt x="41287" y="63865"/>
                      <a:pt x="39769" y="64122"/>
                      <a:pt x="38152" y="64122"/>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5"/>
              <p:cNvSpPr/>
              <p:nvPr/>
            </p:nvSpPr>
            <p:spPr>
              <a:xfrm>
                <a:off x="1142950" y="3575725"/>
                <a:ext cx="1648975" cy="1416975"/>
              </a:xfrm>
              <a:custGeom>
                <a:avLst/>
                <a:gdLst/>
                <a:ahLst/>
                <a:cxnLst/>
                <a:rect l="l" t="t" r="r" b="b"/>
                <a:pathLst>
                  <a:path w="65959" h="56679" fill="none" extrusionOk="0">
                    <a:moveTo>
                      <a:pt x="34700" y="56678"/>
                    </a:moveTo>
                    <a:lnTo>
                      <a:pt x="34700" y="56678"/>
                    </a:lnTo>
                    <a:cubicBezTo>
                      <a:pt x="33647" y="56678"/>
                      <a:pt x="32496" y="56531"/>
                      <a:pt x="31333" y="56397"/>
                    </a:cubicBezTo>
                    <a:lnTo>
                      <a:pt x="13297" y="54107"/>
                    </a:lnTo>
                    <a:cubicBezTo>
                      <a:pt x="10579" y="53752"/>
                      <a:pt x="7763" y="53397"/>
                      <a:pt x="5645" y="52148"/>
                    </a:cubicBezTo>
                    <a:cubicBezTo>
                      <a:pt x="845" y="49283"/>
                      <a:pt x="172" y="42255"/>
                      <a:pt x="110" y="39365"/>
                    </a:cubicBezTo>
                    <a:cubicBezTo>
                      <a:pt x="0" y="34651"/>
                      <a:pt x="833" y="29827"/>
                      <a:pt x="2486" y="25407"/>
                    </a:cubicBezTo>
                    <a:cubicBezTo>
                      <a:pt x="2792" y="24599"/>
                      <a:pt x="3122" y="23791"/>
                      <a:pt x="3551" y="23326"/>
                    </a:cubicBezTo>
                    <a:cubicBezTo>
                      <a:pt x="4163" y="22689"/>
                      <a:pt x="5424" y="22273"/>
                      <a:pt x="6649" y="21905"/>
                    </a:cubicBezTo>
                    <a:lnTo>
                      <a:pt x="6796" y="21856"/>
                    </a:lnTo>
                    <a:cubicBezTo>
                      <a:pt x="8571" y="21318"/>
                      <a:pt x="10763" y="20669"/>
                      <a:pt x="12563" y="19077"/>
                    </a:cubicBezTo>
                    <a:cubicBezTo>
                      <a:pt x="14864" y="17032"/>
                      <a:pt x="16199" y="13347"/>
                      <a:pt x="14326" y="10225"/>
                    </a:cubicBezTo>
                    <a:cubicBezTo>
                      <a:pt x="13885" y="9490"/>
                      <a:pt x="13346" y="8951"/>
                      <a:pt x="12967" y="8559"/>
                    </a:cubicBezTo>
                    <a:lnTo>
                      <a:pt x="12636" y="8217"/>
                    </a:lnTo>
                    <a:cubicBezTo>
                      <a:pt x="11754" y="7225"/>
                      <a:pt x="10750" y="4605"/>
                      <a:pt x="11142" y="2768"/>
                    </a:cubicBezTo>
                    <a:cubicBezTo>
                      <a:pt x="11326" y="1936"/>
                      <a:pt x="11791" y="1348"/>
                      <a:pt x="12489" y="1042"/>
                    </a:cubicBezTo>
                    <a:cubicBezTo>
                      <a:pt x="12526" y="1029"/>
                      <a:pt x="12550" y="1054"/>
                      <a:pt x="12587" y="1078"/>
                    </a:cubicBezTo>
                    <a:lnTo>
                      <a:pt x="12599" y="1091"/>
                    </a:lnTo>
                    <a:cubicBezTo>
                      <a:pt x="12820" y="1225"/>
                      <a:pt x="13065" y="1385"/>
                      <a:pt x="13309" y="1544"/>
                    </a:cubicBezTo>
                    <a:cubicBezTo>
                      <a:pt x="14424" y="2303"/>
                      <a:pt x="15942" y="3344"/>
                      <a:pt x="17925" y="3490"/>
                    </a:cubicBezTo>
                    <a:cubicBezTo>
                      <a:pt x="18121" y="3503"/>
                      <a:pt x="18305" y="3527"/>
                      <a:pt x="18525" y="3527"/>
                    </a:cubicBezTo>
                    <a:cubicBezTo>
                      <a:pt x="18844" y="3527"/>
                      <a:pt x="19125" y="3503"/>
                      <a:pt x="19370" y="3490"/>
                    </a:cubicBezTo>
                    <a:cubicBezTo>
                      <a:pt x="19395" y="3490"/>
                      <a:pt x="19431" y="3490"/>
                      <a:pt x="19456" y="3478"/>
                    </a:cubicBezTo>
                    <a:cubicBezTo>
                      <a:pt x="19517" y="3466"/>
                      <a:pt x="19578" y="3466"/>
                      <a:pt x="19640" y="3478"/>
                    </a:cubicBezTo>
                    <a:cubicBezTo>
                      <a:pt x="19713" y="3490"/>
                      <a:pt x="19762" y="3552"/>
                      <a:pt x="19811" y="3601"/>
                    </a:cubicBezTo>
                    <a:lnTo>
                      <a:pt x="19872" y="3662"/>
                    </a:lnTo>
                    <a:cubicBezTo>
                      <a:pt x="20142" y="3870"/>
                      <a:pt x="20484" y="4152"/>
                      <a:pt x="20901" y="4409"/>
                    </a:cubicBezTo>
                    <a:cubicBezTo>
                      <a:pt x="22125" y="5192"/>
                      <a:pt x="23545" y="5584"/>
                      <a:pt x="25125" y="5584"/>
                    </a:cubicBezTo>
                    <a:cubicBezTo>
                      <a:pt x="26606" y="5584"/>
                      <a:pt x="28186" y="5254"/>
                      <a:pt x="30059" y="4531"/>
                    </a:cubicBezTo>
                    <a:cubicBezTo>
                      <a:pt x="32496" y="3601"/>
                      <a:pt x="34834" y="2450"/>
                      <a:pt x="37038" y="1115"/>
                    </a:cubicBezTo>
                    <a:lnTo>
                      <a:pt x="37320" y="956"/>
                    </a:lnTo>
                    <a:cubicBezTo>
                      <a:pt x="38018" y="527"/>
                      <a:pt x="38814" y="38"/>
                      <a:pt x="39267" y="1"/>
                    </a:cubicBezTo>
                    <a:lnTo>
                      <a:pt x="39352" y="1"/>
                    </a:lnTo>
                    <a:cubicBezTo>
                      <a:pt x="39634" y="1"/>
                      <a:pt x="40026" y="74"/>
                      <a:pt x="40454" y="160"/>
                    </a:cubicBezTo>
                    <a:cubicBezTo>
                      <a:pt x="40956" y="246"/>
                      <a:pt x="41544" y="356"/>
                      <a:pt x="42181" y="381"/>
                    </a:cubicBezTo>
                    <a:cubicBezTo>
                      <a:pt x="42291" y="381"/>
                      <a:pt x="42401" y="405"/>
                      <a:pt x="42511" y="405"/>
                    </a:cubicBezTo>
                    <a:lnTo>
                      <a:pt x="42536" y="405"/>
                    </a:lnTo>
                    <a:cubicBezTo>
                      <a:pt x="42573" y="381"/>
                      <a:pt x="42609" y="381"/>
                      <a:pt x="42646" y="417"/>
                    </a:cubicBezTo>
                    <a:cubicBezTo>
                      <a:pt x="43405" y="1458"/>
                      <a:pt x="42903" y="2731"/>
                      <a:pt x="42352" y="4090"/>
                    </a:cubicBezTo>
                    <a:cubicBezTo>
                      <a:pt x="41997" y="4960"/>
                      <a:pt x="41630" y="5878"/>
                      <a:pt x="41654" y="6723"/>
                    </a:cubicBezTo>
                    <a:cubicBezTo>
                      <a:pt x="41666" y="7335"/>
                      <a:pt x="41679" y="8939"/>
                      <a:pt x="42842" y="10274"/>
                    </a:cubicBezTo>
                    <a:cubicBezTo>
                      <a:pt x="44017" y="11633"/>
                      <a:pt x="45646" y="11890"/>
                      <a:pt x="46258" y="11988"/>
                    </a:cubicBezTo>
                    <a:cubicBezTo>
                      <a:pt x="46772" y="12061"/>
                      <a:pt x="47286" y="12122"/>
                      <a:pt x="47776" y="12184"/>
                    </a:cubicBezTo>
                    <a:cubicBezTo>
                      <a:pt x="49013" y="12318"/>
                      <a:pt x="50176" y="12465"/>
                      <a:pt x="50788" y="12894"/>
                    </a:cubicBezTo>
                    <a:cubicBezTo>
                      <a:pt x="51205" y="13175"/>
                      <a:pt x="51658" y="13824"/>
                      <a:pt x="52147" y="14498"/>
                    </a:cubicBezTo>
                    <a:cubicBezTo>
                      <a:pt x="53127" y="15845"/>
                      <a:pt x="54351" y="17522"/>
                      <a:pt x="56531" y="18379"/>
                    </a:cubicBezTo>
                    <a:cubicBezTo>
                      <a:pt x="57461" y="18746"/>
                      <a:pt x="58428" y="18906"/>
                      <a:pt x="59188" y="19016"/>
                    </a:cubicBezTo>
                    <a:lnTo>
                      <a:pt x="59200" y="19016"/>
                    </a:lnTo>
                    <a:lnTo>
                      <a:pt x="59322" y="19016"/>
                    </a:lnTo>
                    <a:cubicBezTo>
                      <a:pt x="59432" y="19016"/>
                      <a:pt x="59543" y="18991"/>
                      <a:pt x="59616" y="19089"/>
                    </a:cubicBezTo>
                    <a:cubicBezTo>
                      <a:pt x="59812" y="19334"/>
                      <a:pt x="59677" y="19701"/>
                      <a:pt x="59543" y="20093"/>
                    </a:cubicBezTo>
                    <a:cubicBezTo>
                      <a:pt x="59481" y="20277"/>
                      <a:pt x="59408" y="20461"/>
                      <a:pt x="59371" y="20644"/>
                    </a:cubicBezTo>
                    <a:cubicBezTo>
                      <a:pt x="58979" y="22689"/>
                      <a:pt x="58428" y="25481"/>
                      <a:pt x="60216" y="27966"/>
                    </a:cubicBezTo>
                    <a:cubicBezTo>
                      <a:pt x="61465" y="29693"/>
                      <a:pt x="63326" y="30244"/>
                      <a:pt x="64550" y="30599"/>
                    </a:cubicBezTo>
                    <a:cubicBezTo>
                      <a:pt x="64624" y="30611"/>
                      <a:pt x="64710" y="30648"/>
                      <a:pt x="64808" y="30672"/>
                    </a:cubicBezTo>
                    <a:cubicBezTo>
                      <a:pt x="65101" y="30746"/>
                      <a:pt x="65420" y="30843"/>
                      <a:pt x="65554" y="30929"/>
                    </a:cubicBezTo>
                    <a:cubicBezTo>
                      <a:pt x="65799" y="31113"/>
                      <a:pt x="65959" y="31468"/>
                      <a:pt x="65897" y="31639"/>
                    </a:cubicBezTo>
                    <a:cubicBezTo>
                      <a:pt x="65836" y="31786"/>
                      <a:pt x="65616" y="31884"/>
                      <a:pt x="65408" y="31994"/>
                    </a:cubicBezTo>
                    <a:cubicBezTo>
                      <a:pt x="65310" y="32031"/>
                      <a:pt x="65236" y="32068"/>
                      <a:pt x="65175" y="32117"/>
                    </a:cubicBezTo>
                    <a:lnTo>
                      <a:pt x="65126" y="32141"/>
                    </a:lnTo>
                    <a:cubicBezTo>
                      <a:pt x="61894" y="34076"/>
                      <a:pt x="58245" y="36549"/>
                      <a:pt x="55759" y="40284"/>
                    </a:cubicBezTo>
                    <a:cubicBezTo>
                      <a:pt x="54914" y="41557"/>
                      <a:pt x="54266" y="42867"/>
                      <a:pt x="53653" y="44140"/>
                    </a:cubicBezTo>
                    <a:cubicBezTo>
                      <a:pt x="52698" y="46050"/>
                      <a:pt x="51890" y="47728"/>
                      <a:pt x="50654" y="48744"/>
                    </a:cubicBezTo>
                    <a:cubicBezTo>
                      <a:pt x="49637" y="49577"/>
                      <a:pt x="48168" y="50115"/>
                      <a:pt x="46625" y="50679"/>
                    </a:cubicBezTo>
                    <a:cubicBezTo>
                      <a:pt x="44960" y="51291"/>
                      <a:pt x="43075" y="51977"/>
                      <a:pt x="41360" y="53176"/>
                    </a:cubicBezTo>
                    <a:cubicBezTo>
                      <a:pt x="40626" y="53691"/>
                      <a:pt x="39977" y="54254"/>
                      <a:pt x="39414" y="54768"/>
                    </a:cubicBezTo>
                    <a:cubicBezTo>
                      <a:pt x="38789" y="55319"/>
                      <a:pt x="38201" y="55833"/>
                      <a:pt x="37650" y="56140"/>
                    </a:cubicBezTo>
                    <a:cubicBezTo>
                      <a:pt x="36879" y="56495"/>
                      <a:pt x="35961" y="56678"/>
                      <a:pt x="34700" y="5667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5"/>
              <p:cNvSpPr/>
              <p:nvPr/>
            </p:nvSpPr>
            <p:spPr>
              <a:xfrm>
                <a:off x="1227425" y="3650125"/>
                <a:ext cx="1399200" cy="1258400"/>
              </a:xfrm>
              <a:custGeom>
                <a:avLst/>
                <a:gdLst/>
                <a:ahLst/>
                <a:cxnLst/>
                <a:rect l="l" t="t" r="r" b="b"/>
                <a:pathLst>
                  <a:path w="55968" h="50336" fill="none" extrusionOk="0">
                    <a:moveTo>
                      <a:pt x="31321" y="50335"/>
                    </a:moveTo>
                    <a:cubicBezTo>
                      <a:pt x="30451" y="50335"/>
                      <a:pt x="29435" y="50213"/>
                      <a:pt x="28382" y="50066"/>
                    </a:cubicBezTo>
                    <a:lnTo>
                      <a:pt x="10359" y="47776"/>
                    </a:lnTo>
                    <a:cubicBezTo>
                      <a:pt x="7959" y="47470"/>
                      <a:pt x="5510" y="47164"/>
                      <a:pt x="4004" y="46258"/>
                    </a:cubicBezTo>
                    <a:cubicBezTo>
                      <a:pt x="539" y="44189"/>
                      <a:pt x="147" y="38116"/>
                      <a:pt x="98" y="36291"/>
                    </a:cubicBezTo>
                    <a:cubicBezTo>
                      <a:pt x="1" y="32006"/>
                      <a:pt x="735" y="27623"/>
                      <a:pt x="2253" y="23607"/>
                    </a:cubicBezTo>
                    <a:cubicBezTo>
                      <a:pt x="2302" y="23472"/>
                      <a:pt x="2351" y="23349"/>
                      <a:pt x="2400" y="23239"/>
                    </a:cubicBezTo>
                    <a:cubicBezTo>
                      <a:pt x="2486" y="22970"/>
                      <a:pt x="2547" y="22798"/>
                      <a:pt x="2645" y="22701"/>
                    </a:cubicBezTo>
                    <a:cubicBezTo>
                      <a:pt x="2804" y="22541"/>
                      <a:pt x="3172" y="22443"/>
                      <a:pt x="3661" y="22309"/>
                    </a:cubicBezTo>
                    <a:cubicBezTo>
                      <a:pt x="3845" y="22260"/>
                      <a:pt x="4053" y="22199"/>
                      <a:pt x="4261" y="22137"/>
                    </a:cubicBezTo>
                    <a:lnTo>
                      <a:pt x="4408" y="22101"/>
                    </a:lnTo>
                    <a:cubicBezTo>
                      <a:pt x="6392" y="21501"/>
                      <a:pt x="9098" y="20680"/>
                      <a:pt x="11461" y="18611"/>
                    </a:cubicBezTo>
                    <a:cubicBezTo>
                      <a:pt x="14791" y="15648"/>
                      <a:pt x="16677" y="10199"/>
                      <a:pt x="13861" y="5510"/>
                    </a:cubicBezTo>
                    <a:cubicBezTo>
                      <a:pt x="13653" y="5167"/>
                      <a:pt x="13322" y="4873"/>
                      <a:pt x="13016" y="4616"/>
                    </a:cubicBezTo>
                    <a:cubicBezTo>
                      <a:pt x="12575" y="4237"/>
                      <a:pt x="12171" y="3894"/>
                      <a:pt x="12379" y="3563"/>
                    </a:cubicBezTo>
                    <a:cubicBezTo>
                      <a:pt x="12587" y="3208"/>
                      <a:pt x="13016" y="3404"/>
                      <a:pt x="13493" y="3624"/>
                    </a:cubicBezTo>
                    <a:cubicBezTo>
                      <a:pt x="13763" y="3747"/>
                      <a:pt x="14044" y="3869"/>
                      <a:pt x="14302" y="3894"/>
                    </a:cubicBezTo>
                    <a:cubicBezTo>
                      <a:pt x="14595" y="3931"/>
                      <a:pt x="14865" y="3931"/>
                      <a:pt x="15171" y="3931"/>
                    </a:cubicBezTo>
                    <a:lnTo>
                      <a:pt x="15195" y="3931"/>
                    </a:lnTo>
                    <a:cubicBezTo>
                      <a:pt x="15318" y="3980"/>
                      <a:pt x="15416" y="4053"/>
                      <a:pt x="15538" y="4139"/>
                    </a:cubicBezTo>
                    <a:cubicBezTo>
                      <a:pt x="15599" y="4188"/>
                      <a:pt x="15685" y="4249"/>
                      <a:pt x="15746" y="4298"/>
                    </a:cubicBezTo>
                    <a:cubicBezTo>
                      <a:pt x="17522" y="5424"/>
                      <a:pt x="19542" y="6000"/>
                      <a:pt x="21770" y="6000"/>
                    </a:cubicBezTo>
                    <a:cubicBezTo>
                      <a:pt x="23680" y="6000"/>
                      <a:pt x="25627" y="5596"/>
                      <a:pt x="27905" y="4726"/>
                    </a:cubicBezTo>
                    <a:cubicBezTo>
                      <a:pt x="28860" y="4359"/>
                      <a:pt x="29839" y="3526"/>
                      <a:pt x="30782" y="2731"/>
                    </a:cubicBezTo>
                    <a:cubicBezTo>
                      <a:pt x="32459" y="1323"/>
                      <a:pt x="34014" y="0"/>
                      <a:pt x="35398" y="1102"/>
                    </a:cubicBezTo>
                    <a:cubicBezTo>
                      <a:pt x="35802" y="1421"/>
                      <a:pt x="35557" y="1984"/>
                      <a:pt x="35300" y="2571"/>
                    </a:cubicBezTo>
                    <a:cubicBezTo>
                      <a:pt x="35116" y="2976"/>
                      <a:pt x="34933" y="3404"/>
                      <a:pt x="34933" y="3808"/>
                    </a:cubicBezTo>
                    <a:cubicBezTo>
                      <a:pt x="34945" y="4665"/>
                      <a:pt x="34982" y="7236"/>
                      <a:pt x="36941" y="9514"/>
                    </a:cubicBezTo>
                    <a:cubicBezTo>
                      <a:pt x="38924" y="11828"/>
                      <a:pt x="41532" y="12220"/>
                      <a:pt x="42389" y="12342"/>
                    </a:cubicBezTo>
                    <a:cubicBezTo>
                      <a:pt x="42989" y="12440"/>
                      <a:pt x="43552" y="12501"/>
                      <a:pt x="44042" y="12563"/>
                    </a:cubicBezTo>
                    <a:cubicBezTo>
                      <a:pt x="44177" y="12575"/>
                      <a:pt x="44336" y="12575"/>
                      <a:pt x="44483" y="12587"/>
                    </a:cubicBezTo>
                    <a:cubicBezTo>
                      <a:pt x="44862" y="12612"/>
                      <a:pt x="45279" y="12624"/>
                      <a:pt x="45511" y="12758"/>
                    </a:cubicBezTo>
                    <a:cubicBezTo>
                      <a:pt x="45683" y="12869"/>
                      <a:pt x="45805" y="13065"/>
                      <a:pt x="45903" y="13260"/>
                    </a:cubicBezTo>
                    <a:cubicBezTo>
                      <a:pt x="45952" y="13358"/>
                      <a:pt x="46001" y="13432"/>
                      <a:pt x="46062" y="13493"/>
                    </a:cubicBezTo>
                    <a:cubicBezTo>
                      <a:pt x="47164" y="15011"/>
                      <a:pt x="48830" y="17301"/>
                      <a:pt x="51927" y="18525"/>
                    </a:cubicBezTo>
                    <a:cubicBezTo>
                      <a:pt x="51964" y="18550"/>
                      <a:pt x="52025" y="18562"/>
                      <a:pt x="52086" y="18562"/>
                    </a:cubicBezTo>
                    <a:cubicBezTo>
                      <a:pt x="52197" y="18574"/>
                      <a:pt x="52319" y="18611"/>
                      <a:pt x="52380" y="18697"/>
                    </a:cubicBezTo>
                    <a:cubicBezTo>
                      <a:pt x="52919" y="19566"/>
                      <a:pt x="52919" y="20717"/>
                      <a:pt x="52919" y="21929"/>
                    </a:cubicBezTo>
                    <a:cubicBezTo>
                      <a:pt x="52919" y="23521"/>
                      <a:pt x="52919" y="25308"/>
                      <a:pt x="54094" y="26937"/>
                    </a:cubicBezTo>
                    <a:cubicBezTo>
                      <a:pt x="54327" y="27255"/>
                      <a:pt x="54682" y="27488"/>
                      <a:pt x="55013" y="27733"/>
                    </a:cubicBezTo>
                    <a:cubicBezTo>
                      <a:pt x="55503" y="28063"/>
                      <a:pt x="55968" y="28369"/>
                      <a:pt x="55968" y="28871"/>
                    </a:cubicBezTo>
                    <a:cubicBezTo>
                      <a:pt x="55943" y="30561"/>
                      <a:pt x="54401" y="31590"/>
                      <a:pt x="52748" y="32667"/>
                    </a:cubicBezTo>
                    <a:cubicBezTo>
                      <a:pt x="51560" y="33463"/>
                      <a:pt x="50299" y="34283"/>
                      <a:pt x="49552" y="35410"/>
                    </a:cubicBezTo>
                    <a:cubicBezTo>
                      <a:pt x="48585" y="36867"/>
                      <a:pt x="47850" y="38348"/>
                      <a:pt x="47213" y="39646"/>
                    </a:cubicBezTo>
                    <a:cubicBezTo>
                      <a:pt x="46479" y="41164"/>
                      <a:pt x="45769" y="42572"/>
                      <a:pt x="45083" y="43136"/>
                    </a:cubicBezTo>
                    <a:cubicBezTo>
                      <a:pt x="44532" y="43601"/>
                      <a:pt x="43271" y="44054"/>
                      <a:pt x="42046" y="44507"/>
                    </a:cubicBezTo>
                    <a:cubicBezTo>
                      <a:pt x="40271" y="45144"/>
                      <a:pt x="38067" y="45952"/>
                      <a:pt x="36010" y="47409"/>
                    </a:cubicBezTo>
                    <a:cubicBezTo>
                      <a:pt x="35116" y="48033"/>
                      <a:pt x="34369" y="48694"/>
                      <a:pt x="33757" y="49233"/>
                    </a:cubicBezTo>
                    <a:cubicBezTo>
                      <a:pt x="33390" y="49564"/>
                      <a:pt x="32827" y="50054"/>
                      <a:pt x="32606" y="50176"/>
                    </a:cubicBezTo>
                    <a:cubicBezTo>
                      <a:pt x="32557" y="50200"/>
                      <a:pt x="32276" y="50335"/>
                      <a:pt x="31321" y="503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5"/>
              <p:cNvSpPr/>
              <p:nvPr/>
            </p:nvSpPr>
            <p:spPr>
              <a:xfrm>
                <a:off x="1302725" y="3801025"/>
                <a:ext cx="1217375" cy="1025150"/>
              </a:xfrm>
              <a:custGeom>
                <a:avLst/>
                <a:gdLst/>
                <a:ahLst/>
                <a:cxnLst/>
                <a:rect l="l" t="t" r="r" b="b"/>
                <a:pathLst>
                  <a:path w="48695" h="41006" fill="none" extrusionOk="0">
                    <a:moveTo>
                      <a:pt x="27696" y="41006"/>
                    </a:moveTo>
                    <a:cubicBezTo>
                      <a:pt x="27366" y="41006"/>
                      <a:pt x="26999" y="40932"/>
                      <a:pt x="26594" y="40859"/>
                    </a:cubicBezTo>
                    <a:cubicBezTo>
                      <a:pt x="26337" y="40785"/>
                      <a:pt x="26056" y="40748"/>
                      <a:pt x="25786" y="40712"/>
                    </a:cubicBezTo>
                    <a:lnTo>
                      <a:pt x="7751" y="38422"/>
                    </a:lnTo>
                    <a:cubicBezTo>
                      <a:pt x="5902" y="38189"/>
                      <a:pt x="3600" y="37896"/>
                      <a:pt x="2706" y="37345"/>
                    </a:cubicBezTo>
                    <a:cubicBezTo>
                      <a:pt x="1482" y="36610"/>
                      <a:pt x="515" y="33610"/>
                      <a:pt x="441" y="30194"/>
                    </a:cubicBezTo>
                    <a:cubicBezTo>
                      <a:pt x="417" y="29582"/>
                      <a:pt x="392" y="28957"/>
                      <a:pt x="356" y="28296"/>
                    </a:cubicBezTo>
                    <a:cubicBezTo>
                      <a:pt x="196" y="25113"/>
                      <a:pt x="1" y="21501"/>
                      <a:pt x="2180" y="19358"/>
                    </a:cubicBezTo>
                    <a:lnTo>
                      <a:pt x="2302" y="19321"/>
                    </a:lnTo>
                    <a:lnTo>
                      <a:pt x="2351" y="19297"/>
                    </a:lnTo>
                    <a:cubicBezTo>
                      <a:pt x="4494" y="18660"/>
                      <a:pt x="7739" y="17681"/>
                      <a:pt x="10641" y="15110"/>
                    </a:cubicBezTo>
                    <a:cubicBezTo>
                      <a:pt x="12196" y="13750"/>
                      <a:pt x="12538" y="11620"/>
                      <a:pt x="12918" y="9367"/>
                    </a:cubicBezTo>
                    <a:cubicBezTo>
                      <a:pt x="13298" y="7041"/>
                      <a:pt x="13689" y="4641"/>
                      <a:pt x="15501" y="3000"/>
                    </a:cubicBezTo>
                    <a:cubicBezTo>
                      <a:pt x="16003" y="2559"/>
                      <a:pt x="16689" y="2792"/>
                      <a:pt x="17424" y="3037"/>
                    </a:cubicBezTo>
                    <a:cubicBezTo>
                      <a:pt x="17865" y="3184"/>
                      <a:pt x="18318" y="3319"/>
                      <a:pt x="18746" y="3319"/>
                    </a:cubicBezTo>
                    <a:cubicBezTo>
                      <a:pt x="21072" y="3319"/>
                      <a:pt x="23411" y="2853"/>
                      <a:pt x="26092" y="1825"/>
                    </a:cubicBezTo>
                    <a:cubicBezTo>
                      <a:pt x="26472" y="1666"/>
                      <a:pt x="26827" y="1335"/>
                      <a:pt x="27182" y="992"/>
                    </a:cubicBezTo>
                    <a:cubicBezTo>
                      <a:pt x="27696" y="490"/>
                      <a:pt x="28186" y="1"/>
                      <a:pt x="28786" y="233"/>
                    </a:cubicBezTo>
                    <a:cubicBezTo>
                      <a:pt x="29913" y="662"/>
                      <a:pt x="30182" y="1849"/>
                      <a:pt x="30439" y="3123"/>
                    </a:cubicBezTo>
                    <a:cubicBezTo>
                      <a:pt x="30623" y="4041"/>
                      <a:pt x="30819" y="4996"/>
                      <a:pt x="31382" y="5645"/>
                    </a:cubicBezTo>
                    <a:cubicBezTo>
                      <a:pt x="33255" y="7812"/>
                      <a:pt x="35765" y="9135"/>
                      <a:pt x="38875" y="9612"/>
                    </a:cubicBezTo>
                    <a:cubicBezTo>
                      <a:pt x="39120" y="9649"/>
                      <a:pt x="39365" y="9661"/>
                      <a:pt x="39585" y="9661"/>
                    </a:cubicBezTo>
                    <a:cubicBezTo>
                      <a:pt x="39989" y="9673"/>
                      <a:pt x="40369" y="9673"/>
                      <a:pt x="40651" y="9845"/>
                    </a:cubicBezTo>
                    <a:cubicBezTo>
                      <a:pt x="42059" y="10653"/>
                      <a:pt x="44667" y="12171"/>
                      <a:pt x="46528" y="15097"/>
                    </a:cubicBezTo>
                    <a:cubicBezTo>
                      <a:pt x="46626" y="15256"/>
                      <a:pt x="46601" y="15465"/>
                      <a:pt x="46564" y="15648"/>
                    </a:cubicBezTo>
                    <a:cubicBezTo>
                      <a:pt x="46552" y="15734"/>
                      <a:pt x="46540" y="15807"/>
                      <a:pt x="46540" y="15869"/>
                    </a:cubicBezTo>
                    <a:cubicBezTo>
                      <a:pt x="46540" y="17644"/>
                      <a:pt x="46552" y="20338"/>
                      <a:pt x="48352" y="22848"/>
                    </a:cubicBezTo>
                    <a:cubicBezTo>
                      <a:pt x="48389" y="22897"/>
                      <a:pt x="48450" y="22946"/>
                      <a:pt x="48499" y="22995"/>
                    </a:cubicBezTo>
                    <a:cubicBezTo>
                      <a:pt x="48585" y="23068"/>
                      <a:pt x="48695" y="23154"/>
                      <a:pt x="48683" y="23264"/>
                    </a:cubicBezTo>
                    <a:cubicBezTo>
                      <a:pt x="48646" y="23497"/>
                      <a:pt x="48389" y="23607"/>
                      <a:pt x="48181" y="23680"/>
                    </a:cubicBezTo>
                    <a:cubicBezTo>
                      <a:pt x="48070" y="23729"/>
                      <a:pt x="47972" y="23754"/>
                      <a:pt x="47899" y="23803"/>
                    </a:cubicBezTo>
                    <a:cubicBezTo>
                      <a:pt x="46552" y="24684"/>
                      <a:pt x="44887" y="25786"/>
                      <a:pt x="43748" y="27488"/>
                    </a:cubicBezTo>
                    <a:cubicBezTo>
                      <a:pt x="42671" y="29129"/>
                      <a:pt x="41850" y="30782"/>
                      <a:pt x="41202" y="32092"/>
                    </a:cubicBezTo>
                    <a:cubicBezTo>
                      <a:pt x="41091" y="32300"/>
                      <a:pt x="40993" y="32545"/>
                      <a:pt x="40871" y="32765"/>
                    </a:cubicBezTo>
                    <a:cubicBezTo>
                      <a:pt x="40553" y="33475"/>
                      <a:pt x="40234" y="34210"/>
                      <a:pt x="39916" y="34467"/>
                    </a:cubicBezTo>
                    <a:cubicBezTo>
                      <a:pt x="39634" y="34700"/>
                      <a:pt x="39010" y="34896"/>
                      <a:pt x="38459" y="35079"/>
                    </a:cubicBezTo>
                    <a:cubicBezTo>
                      <a:pt x="38263" y="35141"/>
                      <a:pt x="38055" y="35202"/>
                      <a:pt x="37908" y="35263"/>
                    </a:cubicBezTo>
                    <a:cubicBezTo>
                      <a:pt x="36047" y="35937"/>
                      <a:pt x="33512" y="36867"/>
                      <a:pt x="31076" y="38569"/>
                    </a:cubicBezTo>
                    <a:cubicBezTo>
                      <a:pt x="30035" y="39304"/>
                      <a:pt x="29178" y="40075"/>
                      <a:pt x="28541" y="40626"/>
                    </a:cubicBezTo>
                    <a:lnTo>
                      <a:pt x="28517" y="40638"/>
                    </a:lnTo>
                    <a:cubicBezTo>
                      <a:pt x="28505" y="40650"/>
                      <a:pt x="28480" y="40687"/>
                      <a:pt x="28456" y="40712"/>
                    </a:cubicBezTo>
                    <a:cubicBezTo>
                      <a:pt x="28394" y="40773"/>
                      <a:pt x="28333" y="40871"/>
                      <a:pt x="28235" y="40895"/>
                    </a:cubicBezTo>
                    <a:lnTo>
                      <a:pt x="28235" y="40895"/>
                    </a:lnTo>
                    <a:cubicBezTo>
                      <a:pt x="28052" y="40993"/>
                      <a:pt x="27880" y="41006"/>
                      <a:pt x="27696" y="4100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5"/>
              <p:cNvSpPr/>
              <p:nvPr/>
            </p:nvSpPr>
            <p:spPr>
              <a:xfrm>
                <a:off x="1384750" y="3924375"/>
                <a:ext cx="1036500" cy="814250"/>
              </a:xfrm>
              <a:custGeom>
                <a:avLst/>
                <a:gdLst/>
                <a:ahLst/>
                <a:cxnLst/>
                <a:rect l="l" t="t" r="r" b="b"/>
                <a:pathLst>
                  <a:path w="41460" h="32570" fill="none" extrusionOk="0">
                    <a:moveTo>
                      <a:pt x="23730" y="32570"/>
                    </a:moveTo>
                    <a:lnTo>
                      <a:pt x="23730" y="32570"/>
                    </a:lnTo>
                    <a:cubicBezTo>
                      <a:pt x="23534" y="32521"/>
                      <a:pt x="23240" y="32472"/>
                      <a:pt x="22934" y="32435"/>
                    </a:cubicBezTo>
                    <a:lnTo>
                      <a:pt x="4899" y="30133"/>
                    </a:lnTo>
                    <a:cubicBezTo>
                      <a:pt x="4654" y="30109"/>
                      <a:pt x="4323" y="30084"/>
                      <a:pt x="3980" y="30072"/>
                    </a:cubicBezTo>
                    <a:cubicBezTo>
                      <a:pt x="3037" y="30023"/>
                      <a:pt x="1862" y="29962"/>
                      <a:pt x="1360" y="29570"/>
                    </a:cubicBezTo>
                    <a:cubicBezTo>
                      <a:pt x="870" y="29166"/>
                      <a:pt x="601" y="27684"/>
                      <a:pt x="540" y="25187"/>
                    </a:cubicBezTo>
                    <a:cubicBezTo>
                      <a:pt x="527" y="24538"/>
                      <a:pt x="491" y="23840"/>
                      <a:pt x="442" y="23191"/>
                    </a:cubicBezTo>
                    <a:cubicBezTo>
                      <a:pt x="417" y="22738"/>
                      <a:pt x="393" y="22273"/>
                      <a:pt x="344" y="21795"/>
                    </a:cubicBezTo>
                    <a:cubicBezTo>
                      <a:pt x="172" y="19971"/>
                      <a:pt x="1" y="18085"/>
                      <a:pt x="895" y="17338"/>
                    </a:cubicBezTo>
                    <a:cubicBezTo>
                      <a:pt x="1691" y="16677"/>
                      <a:pt x="2805" y="16236"/>
                      <a:pt x="4103" y="15734"/>
                    </a:cubicBezTo>
                    <a:cubicBezTo>
                      <a:pt x="5866" y="15049"/>
                      <a:pt x="7862" y="14265"/>
                      <a:pt x="9612" y="12686"/>
                    </a:cubicBezTo>
                    <a:cubicBezTo>
                      <a:pt x="12049" y="10531"/>
                      <a:pt x="12551" y="7457"/>
                      <a:pt x="12967" y="4984"/>
                    </a:cubicBezTo>
                    <a:cubicBezTo>
                      <a:pt x="13029" y="4592"/>
                      <a:pt x="13065" y="4176"/>
                      <a:pt x="13078" y="3760"/>
                    </a:cubicBezTo>
                    <a:cubicBezTo>
                      <a:pt x="13126" y="2768"/>
                      <a:pt x="13163" y="1837"/>
                      <a:pt x="13824" y="1531"/>
                    </a:cubicBezTo>
                    <a:cubicBezTo>
                      <a:pt x="14082" y="1409"/>
                      <a:pt x="14388" y="1495"/>
                      <a:pt x="14730" y="1605"/>
                    </a:cubicBezTo>
                    <a:cubicBezTo>
                      <a:pt x="14975" y="1678"/>
                      <a:pt x="15220" y="1764"/>
                      <a:pt x="15477" y="1764"/>
                    </a:cubicBezTo>
                    <a:cubicBezTo>
                      <a:pt x="18232" y="1764"/>
                      <a:pt x="20950" y="1213"/>
                      <a:pt x="24011" y="50"/>
                    </a:cubicBezTo>
                    <a:cubicBezTo>
                      <a:pt x="24011" y="50"/>
                      <a:pt x="24036" y="50"/>
                      <a:pt x="24036" y="25"/>
                    </a:cubicBezTo>
                    <a:cubicBezTo>
                      <a:pt x="24048" y="13"/>
                      <a:pt x="24073" y="1"/>
                      <a:pt x="24109" y="13"/>
                    </a:cubicBezTo>
                    <a:cubicBezTo>
                      <a:pt x="24587" y="258"/>
                      <a:pt x="24746" y="821"/>
                      <a:pt x="24905" y="1433"/>
                    </a:cubicBezTo>
                    <a:cubicBezTo>
                      <a:pt x="25040" y="1960"/>
                      <a:pt x="25199" y="2511"/>
                      <a:pt x="25542" y="2927"/>
                    </a:cubicBezTo>
                    <a:cubicBezTo>
                      <a:pt x="27954" y="5707"/>
                      <a:pt x="31150" y="7421"/>
                      <a:pt x="35068" y="8021"/>
                    </a:cubicBezTo>
                    <a:cubicBezTo>
                      <a:pt x="35251" y="8045"/>
                      <a:pt x="35435" y="8045"/>
                      <a:pt x="35606" y="8045"/>
                    </a:cubicBezTo>
                    <a:cubicBezTo>
                      <a:pt x="35802" y="8045"/>
                      <a:pt x="35986" y="8045"/>
                      <a:pt x="36121" y="8094"/>
                    </a:cubicBezTo>
                    <a:cubicBezTo>
                      <a:pt x="36806" y="8290"/>
                      <a:pt x="39145" y="9123"/>
                      <a:pt x="39867" y="11229"/>
                    </a:cubicBezTo>
                    <a:cubicBezTo>
                      <a:pt x="39953" y="11473"/>
                      <a:pt x="40063" y="11743"/>
                      <a:pt x="40173" y="12024"/>
                    </a:cubicBezTo>
                    <a:cubicBezTo>
                      <a:pt x="40724" y="13408"/>
                      <a:pt x="41459" y="15294"/>
                      <a:pt x="40896" y="17326"/>
                    </a:cubicBezTo>
                    <a:cubicBezTo>
                      <a:pt x="40688" y="18073"/>
                      <a:pt x="40014" y="18587"/>
                      <a:pt x="39280" y="19126"/>
                    </a:cubicBezTo>
                    <a:cubicBezTo>
                      <a:pt x="38680" y="19579"/>
                      <a:pt x="38067" y="20044"/>
                      <a:pt x="37639" y="20693"/>
                    </a:cubicBezTo>
                    <a:cubicBezTo>
                      <a:pt x="36427" y="22517"/>
                      <a:pt x="35557" y="24268"/>
                      <a:pt x="34872" y="25676"/>
                    </a:cubicBezTo>
                    <a:lnTo>
                      <a:pt x="34504" y="26460"/>
                    </a:lnTo>
                    <a:lnTo>
                      <a:pt x="34504" y="26460"/>
                    </a:lnTo>
                    <a:cubicBezTo>
                      <a:pt x="34480" y="26485"/>
                      <a:pt x="34468" y="26533"/>
                      <a:pt x="34456" y="26582"/>
                    </a:cubicBezTo>
                    <a:cubicBezTo>
                      <a:pt x="34419" y="26693"/>
                      <a:pt x="34394" y="26815"/>
                      <a:pt x="34296" y="26889"/>
                    </a:cubicBezTo>
                    <a:cubicBezTo>
                      <a:pt x="34272" y="26913"/>
                      <a:pt x="34223" y="26938"/>
                      <a:pt x="34186" y="26938"/>
                    </a:cubicBezTo>
                    <a:cubicBezTo>
                      <a:pt x="34162" y="26938"/>
                      <a:pt x="34149" y="26938"/>
                      <a:pt x="34137" y="26950"/>
                    </a:cubicBezTo>
                    <a:cubicBezTo>
                      <a:pt x="33917" y="27011"/>
                      <a:pt x="33672" y="27084"/>
                      <a:pt x="33452" y="27182"/>
                    </a:cubicBezTo>
                    <a:cubicBezTo>
                      <a:pt x="31529" y="27880"/>
                      <a:pt x="28640" y="28921"/>
                      <a:pt x="25824" y="30892"/>
                    </a:cubicBezTo>
                    <a:cubicBezTo>
                      <a:pt x="25162" y="31394"/>
                      <a:pt x="24477" y="31921"/>
                      <a:pt x="23730" y="3257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5"/>
              <p:cNvSpPr/>
              <p:nvPr/>
            </p:nvSpPr>
            <p:spPr>
              <a:xfrm>
                <a:off x="1468325" y="4007950"/>
                <a:ext cx="866300" cy="648650"/>
              </a:xfrm>
              <a:custGeom>
                <a:avLst/>
                <a:gdLst/>
                <a:ahLst/>
                <a:cxnLst/>
                <a:rect l="l" t="t" r="r" b="b"/>
                <a:pathLst>
                  <a:path w="34652" h="25946" fill="none" extrusionOk="0">
                    <a:moveTo>
                      <a:pt x="16922" y="25945"/>
                    </a:moveTo>
                    <a:cubicBezTo>
                      <a:pt x="13971" y="25945"/>
                      <a:pt x="10151" y="25125"/>
                      <a:pt x="6918" y="24415"/>
                    </a:cubicBezTo>
                    <a:cubicBezTo>
                      <a:pt x="5070" y="24023"/>
                      <a:pt x="3306" y="23644"/>
                      <a:pt x="1984" y="23472"/>
                    </a:cubicBezTo>
                    <a:lnTo>
                      <a:pt x="1984" y="23472"/>
                    </a:lnTo>
                    <a:cubicBezTo>
                      <a:pt x="1592" y="23423"/>
                      <a:pt x="1176" y="23399"/>
                      <a:pt x="796" y="23374"/>
                    </a:cubicBezTo>
                    <a:lnTo>
                      <a:pt x="760" y="23374"/>
                    </a:lnTo>
                    <a:cubicBezTo>
                      <a:pt x="735" y="23374"/>
                      <a:pt x="686" y="23399"/>
                      <a:pt x="637" y="23362"/>
                    </a:cubicBezTo>
                    <a:cubicBezTo>
                      <a:pt x="441" y="23178"/>
                      <a:pt x="478" y="22823"/>
                      <a:pt x="515" y="22419"/>
                    </a:cubicBezTo>
                    <a:cubicBezTo>
                      <a:pt x="539" y="22199"/>
                      <a:pt x="564" y="22003"/>
                      <a:pt x="552" y="21770"/>
                    </a:cubicBezTo>
                    <a:cubicBezTo>
                      <a:pt x="539" y="21048"/>
                      <a:pt x="490" y="20350"/>
                      <a:pt x="454" y="19664"/>
                    </a:cubicBezTo>
                    <a:cubicBezTo>
                      <a:pt x="429" y="19150"/>
                      <a:pt x="380" y="18636"/>
                      <a:pt x="331" y="18146"/>
                    </a:cubicBezTo>
                    <a:cubicBezTo>
                      <a:pt x="319" y="17987"/>
                      <a:pt x="270" y="17803"/>
                      <a:pt x="233" y="17607"/>
                    </a:cubicBezTo>
                    <a:cubicBezTo>
                      <a:pt x="123" y="17130"/>
                      <a:pt x="1" y="16615"/>
                      <a:pt x="209" y="16273"/>
                    </a:cubicBezTo>
                    <a:cubicBezTo>
                      <a:pt x="417" y="15954"/>
                      <a:pt x="882" y="15832"/>
                      <a:pt x="1347" y="15709"/>
                    </a:cubicBezTo>
                    <a:cubicBezTo>
                      <a:pt x="1556" y="15648"/>
                      <a:pt x="1776" y="15599"/>
                      <a:pt x="1972" y="15526"/>
                    </a:cubicBezTo>
                    <a:cubicBezTo>
                      <a:pt x="3882" y="14779"/>
                      <a:pt x="6269" y="13824"/>
                      <a:pt x="8473" y="11865"/>
                    </a:cubicBezTo>
                    <a:cubicBezTo>
                      <a:pt x="11804" y="8914"/>
                      <a:pt x="12477" y="4874"/>
                      <a:pt x="12918" y="2192"/>
                    </a:cubicBezTo>
                    <a:lnTo>
                      <a:pt x="12918" y="2057"/>
                    </a:lnTo>
                    <a:cubicBezTo>
                      <a:pt x="12918" y="1959"/>
                      <a:pt x="12893" y="1862"/>
                      <a:pt x="12979" y="1776"/>
                    </a:cubicBezTo>
                    <a:cubicBezTo>
                      <a:pt x="14461" y="417"/>
                      <a:pt x="17020" y="0"/>
                      <a:pt x="18942" y="821"/>
                    </a:cubicBezTo>
                    <a:cubicBezTo>
                      <a:pt x="19162" y="906"/>
                      <a:pt x="19248" y="1127"/>
                      <a:pt x="19371" y="1347"/>
                    </a:cubicBezTo>
                    <a:cubicBezTo>
                      <a:pt x="19456" y="1506"/>
                      <a:pt x="19505" y="1653"/>
                      <a:pt x="19615" y="1776"/>
                    </a:cubicBezTo>
                    <a:cubicBezTo>
                      <a:pt x="22554" y="5180"/>
                      <a:pt x="26448" y="7273"/>
                      <a:pt x="31174" y="8008"/>
                    </a:cubicBezTo>
                    <a:cubicBezTo>
                      <a:pt x="31357" y="8045"/>
                      <a:pt x="31529" y="8045"/>
                      <a:pt x="31676" y="8057"/>
                    </a:cubicBezTo>
                    <a:cubicBezTo>
                      <a:pt x="31823" y="8057"/>
                      <a:pt x="31945" y="8069"/>
                      <a:pt x="32043" y="8081"/>
                    </a:cubicBezTo>
                    <a:cubicBezTo>
                      <a:pt x="32741" y="8228"/>
                      <a:pt x="33206" y="8718"/>
                      <a:pt x="33304" y="9000"/>
                    </a:cubicBezTo>
                    <a:cubicBezTo>
                      <a:pt x="33414" y="9306"/>
                      <a:pt x="33537" y="9612"/>
                      <a:pt x="33659" y="9943"/>
                    </a:cubicBezTo>
                    <a:cubicBezTo>
                      <a:pt x="33733" y="10151"/>
                      <a:pt x="33843" y="10371"/>
                      <a:pt x="33929" y="10579"/>
                    </a:cubicBezTo>
                    <a:cubicBezTo>
                      <a:pt x="34284" y="11363"/>
                      <a:pt x="34651" y="12159"/>
                      <a:pt x="34320" y="12771"/>
                    </a:cubicBezTo>
                    <a:cubicBezTo>
                      <a:pt x="34271" y="12881"/>
                      <a:pt x="34137" y="12955"/>
                      <a:pt x="34014" y="13028"/>
                    </a:cubicBezTo>
                    <a:cubicBezTo>
                      <a:pt x="33965" y="13065"/>
                      <a:pt x="33916" y="13089"/>
                      <a:pt x="33867" y="13126"/>
                    </a:cubicBezTo>
                    <a:cubicBezTo>
                      <a:pt x="33157" y="13652"/>
                      <a:pt x="32178" y="14375"/>
                      <a:pt x="31455" y="15514"/>
                    </a:cubicBezTo>
                    <a:cubicBezTo>
                      <a:pt x="30868" y="16383"/>
                      <a:pt x="30476" y="17264"/>
                      <a:pt x="30084" y="18146"/>
                    </a:cubicBezTo>
                    <a:cubicBezTo>
                      <a:pt x="29594" y="19260"/>
                      <a:pt x="29166" y="20240"/>
                      <a:pt x="28456" y="20864"/>
                    </a:cubicBezTo>
                    <a:cubicBezTo>
                      <a:pt x="27635" y="21587"/>
                      <a:pt x="26448" y="22064"/>
                      <a:pt x="25052" y="22591"/>
                    </a:cubicBezTo>
                    <a:cubicBezTo>
                      <a:pt x="23631" y="23142"/>
                      <a:pt x="22003" y="23778"/>
                      <a:pt x="20497" y="24831"/>
                    </a:cubicBezTo>
                    <a:cubicBezTo>
                      <a:pt x="20350" y="24917"/>
                      <a:pt x="20252" y="25027"/>
                      <a:pt x="20130" y="25150"/>
                    </a:cubicBezTo>
                    <a:cubicBezTo>
                      <a:pt x="19897" y="25370"/>
                      <a:pt x="19664" y="25590"/>
                      <a:pt x="19346" y="25676"/>
                    </a:cubicBezTo>
                    <a:cubicBezTo>
                      <a:pt x="18697" y="25872"/>
                      <a:pt x="17865" y="25945"/>
                      <a:pt x="16922" y="2594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5"/>
              <p:cNvSpPr/>
              <p:nvPr/>
            </p:nvSpPr>
            <p:spPr>
              <a:xfrm>
                <a:off x="1559250" y="4101300"/>
                <a:ext cx="676175" cy="471425"/>
              </a:xfrm>
              <a:custGeom>
                <a:avLst/>
                <a:gdLst/>
                <a:ahLst/>
                <a:cxnLst/>
                <a:rect l="l" t="t" r="r" b="b"/>
                <a:pathLst>
                  <a:path w="27047" h="18857" fill="none" extrusionOk="0">
                    <a:moveTo>
                      <a:pt x="13885" y="18857"/>
                    </a:moveTo>
                    <a:lnTo>
                      <a:pt x="13615" y="18857"/>
                    </a:lnTo>
                    <a:lnTo>
                      <a:pt x="13272" y="18857"/>
                    </a:lnTo>
                    <a:cubicBezTo>
                      <a:pt x="10714" y="18857"/>
                      <a:pt x="7138" y="18085"/>
                      <a:pt x="3979" y="17412"/>
                    </a:cubicBezTo>
                    <a:cubicBezTo>
                      <a:pt x="3526" y="17314"/>
                      <a:pt x="3037" y="17289"/>
                      <a:pt x="2547" y="17265"/>
                    </a:cubicBezTo>
                    <a:cubicBezTo>
                      <a:pt x="1616" y="17240"/>
                      <a:pt x="735" y="17204"/>
                      <a:pt x="233" y="16628"/>
                    </a:cubicBezTo>
                    <a:cubicBezTo>
                      <a:pt x="98" y="16469"/>
                      <a:pt x="122" y="16261"/>
                      <a:pt x="159" y="16040"/>
                    </a:cubicBezTo>
                    <a:cubicBezTo>
                      <a:pt x="171" y="15955"/>
                      <a:pt x="184" y="15845"/>
                      <a:pt x="184" y="15759"/>
                    </a:cubicBezTo>
                    <a:cubicBezTo>
                      <a:pt x="184" y="15636"/>
                      <a:pt x="159" y="15514"/>
                      <a:pt x="122" y="15391"/>
                    </a:cubicBezTo>
                    <a:cubicBezTo>
                      <a:pt x="61" y="15159"/>
                      <a:pt x="0" y="14914"/>
                      <a:pt x="122" y="14718"/>
                    </a:cubicBezTo>
                    <a:cubicBezTo>
                      <a:pt x="710" y="13763"/>
                      <a:pt x="1898" y="13286"/>
                      <a:pt x="3281" y="12735"/>
                    </a:cubicBezTo>
                    <a:cubicBezTo>
                      <a:pt x="4518" y="12245"/>
                      <a:pt x="5938" y="11682"/>
                      <a:pt x="7102" y="10641"/>
                    </a:cubicBezTo>
                    <a:cubicBezTo>
                      <a:pt x="9269" y="8731"/>
                      <a:pt x="10016" y="6233"/>
                      <a:pt x="10689" y="4041"/>
                    </a:cubicBezTo>
                    <a:cubicBezTo>
                      <a:pt x="11167" y="2450"/>
                      <a:pt x="11595" y="1078"/>
                      <a:pt x="12452" y="148"/>
                    </a:cubicBezTo>
                    <a:cubicBezTo>
                      <a:pt x="12575" y="1"/>
                      <a:pt x="12795" y="25"/>
                      <a:pt x="13015" y="38"/>
                    </a:cubicBezTo>
                    <a:cubicBezTo>
                      <a:pt x="13077" y="38"/>
                      <a:pt x="13138" y="50"/>
                      <a:pt x="13199" y="50"/>
                    </a:cubicBezTo>
                    <a:lnTo>
                      <a:pt x="13224" y="50"/>
                    </a:lnTo>
                    <a:lnTo>
                      <a:pt x="13309" y="50"/>
                    </a:lnTo>
                    <a:cubicBezTo>
                      <a:pt x="13370" y="87"/>
                      <a:pt x="13395" y="123"/>
                      <a:pt x="13432" y="184"/>
                    </a:cubicBezTo>
                    <a:cubicBezTo>
                      <a:pt x="13444" y="221"/>
                      <a:pt x="13456" y="233"/>
                      <a:pt x="13468" y="270"/>
                    </a:cubicBezTo>
                    <a:cubicBezTo>
                      <a:pt x="15366" y="2474"/>
                      <a:pt x="17925" y="3417"/>
                      <a:pt x="20619" y="4409"/>
                    </a:cubicBezTo>
                    <a:cubicBezTo>
                      <a:pt x="22798" y="5229"/>
                      <a:pt x="25027" y="6049"/>
                      <a:pt x="27010" y="7617"/>
                    </a:cubicBezTo>
                    <a:cubicBezTo>
                      <a:pt x="27035" y="7629"/>
                      <a:pt x="27047" y="7653"/>
                      <a:pt x="27047" y="7690"/>
                    </a:cubicBezTo>
                    <a:cubicBezTo>
                      <a:pt x="26937" y="8168"/>
                      <a:pt x="26508" y="8535"/>
                      <a:pt x="26067" y="8914"/>
                    </a:cubicBezTo>
                    <a:cubicBezTo>
                      <a:pt x="25712" y="9221"/>
                      <a:pt x="25345" y="9527"/>
                      <a:pt x="25088" y="9918"/>
                    </a:cubicBezTo>
                    <a:cubicBezTo>
                      <a:pt x="24353" y="11020"/>
                      <a:pt x="23851" y="12159"/>
                      <a:pt x="23447" y="13065"/>
                    </a:cubicBezTo>
                    <a:lnTo>
                      <a:pt x="23386" y="13200"/>
                    </a:lnTo>
                    <a:cubicBezTo>
                      <a:pt x="23141" y="13763"/>
                      <a:pt x="22835" y="14473"/>
                      <a:pt x="22639" y="14657"/>
                    </a:cubicBezTo>
                    <a:cubicBezTo>
                      <a:pt x="22345" y="14938"/>
                      <a:pt x="21366" y="15330"/>
                      <a:pt x="20509" y="15649"/>
                    </a:cubicBezTo>
                    <a:lnTo>
                      <a:pt x="20301" y="15722"/>
                    </a:lnTo>
                    <a:cubicBezTo>
                      <a:pt x="18770" y="16322"/>
                      <a:pt x="16872" y="17057"/>
                      <a:pt x="15036" y="18342"/>
                    </a:cubicBezTo>
                    <a:cubicBezTo>
                      <a:pt x="14938" y="18404"/>
                      <a:pt x="14864" y="18477"/>
                      <a:pt x="14779" y="18550"/>
                    </a:cubicBezTo>
                    <a:cubicBezTo>
                      <a:pt x="14668" y="18648"/>
                      <a:pt x="14570" y="18734"/>
                      <a:pt x="14472" y="18783"/>
                    </a:cubicBezTo>
                    <a:cubicBezTo>
                      <a:pt x="14289" y="18844"/>
                      <a:pt x="14105" y="18857"/>
                      <a:pt x="13885" y="1885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5"/>
              <p:cNvSpPr/>
              <p:nvPr/>
            </p:nvSpPr>
            <p:spPr>
              <a:xfrm>
                <a:off x="1739825" y="4215475"/>
                <a:ext cx="374400" cy="287450"/>
              </a:xfrm>
              <a:custGeom>
                <a:avLst/>
                <a:gdLst/>
                <a:ahLst/>
                <a:cxnLst/>
                <a:rect l="l" t="t" r="r" b="b"/>
                <a:pathLst>
                  <a:path w="14976" h="11498" fill="none" extrusionOk="0">
                    <a:moveTo>
                      <a:pt x="2548" y="11498"/>
                    </a:moveTo>
                    <a:cubicBezTo>
                      <a:pt x="1862" y="11498"/>
                      <a:pt x="1213" y="11388"/>
                      <a:pt x="760" y="11094"/>
                    </a:cubicBezTo>
                    <a:cubicBezTo>
                      <a:pt x="368" y="10849"/>
                      <a:pt x="148" y="10518"/>
                      <a:pt x="87" y="10078"/>
                    </a:cubicBezTo>
                    <a:cubicBezTo>
                      <a:pt x="1" y="9563"/>
                      <a:pt x="552" y="9355"/>
                      <a:pt x="1140" y="9123"/>
                    </a:cubicBezTo>
                    <a:cubicBezTo>
                      <a:pt x="1507" y="8988"/>
                      <a:pt x="1874" y="8829"/>
                      <a:pt x="2119" y="8596"/>
                    </a:cubicBezTo>
                    <a:cubicBezTo>
                      <a:pt x="3552" y="7335"/>
                      <a:pt x="4103" y="5511"/>
                      <a:pt x="4617" y="3907"/>
                    </a:cubicBezTo>
                    <a:cubicBezTo>
                      <a:pt x="5107" y="2290"/>
                      <a:pt x="5535" y="907"/>
                      <a:pt x="6698" y="478"/>
                    </a:cubicBezTo>
                    <a:cubicBezTo>
                      <a:pt x="7996" y="1"/>
                      <a:pt x="9172" y="907"/>
                      <a:pt x="10323" y="1788"/>
                    </a:cubicBezTo>
                    <a:cubicBezTo>
                      <a:pt x="10959" y="2290"/>
                      <a:pt x="11572" y="2768"/>
                      <a:pt x="12220" y="3001"/>
                    </a:cubicBezTo>
                    <a:cubicBezTo>
                      <a:pt x="12490" y="3111"/>
                      <a:pt x="12833" y="3148"/>
                      <a:pt x="13151" y="3197"/>
                    </a:cubicBezTo>
                    <a:cubicBezTo>
                      <a:pt x="13824" y="3307"/>
                      <a:pt x="14510" y="3417"/>
                      <a:pt x="14694" y="3980"/>
                    </a:cubicBezTo>
                    <a:cubicBezTo>
                      <a:pt x="14975" y="4862"/>
                      <a:pt x="14326" y="5596"/>
                      <a:pt x="13763" y="6245"/>
                    </a:cubicBezTo>
                    <a:cubicBezTo>
                      <a:pt x="13494" y="6551"/>
                      <a:pt x="13249" y="6845"/>
                      <a:pt x="13127" y="7115"/>
                    </a:cubicBezTo>
                    <a:cubicBezTo>
                      <a:pt x="13102" y="7151"/>
                      <a:pt x="13090" y="7188"/>
                      <a:pt x="13078" y="7249"/>
                    </a:cubicBezTo>
                    <a:cubicBezTo>
                      <a:pt x="13029" y="7372"/>
                      <a:pt x="12980" y="7531"/>
                      <a:pt x="12906" y="7592"/>
                    </a:cubicBezTo>
                    <a:cubicBezTo>
                      <a:pt x="12735" y="7739"/>
                      <a:pt x="12490" y="7800"/>
                      <a:pt x="12282" y="7861"/>
                    </a:cubicBezTo>
                    <a:cubicBezTo>
                      <a:pt x="12184" y="7886"/>
                      <a:pt x="12110" y="7910"/>
                      <a:pt x="12037" y="7947"/>
                    </a:cubicBezTo>
                    <a:lnTo>
                      <a:pt x="11816" y="8021"/>
                    </a:lnTo>
                    <a:cubicBezTo>
                      <a:pt x="11192" y="8266"/>
                      <a:pt x="10506" y="8657"/>
                      <a:pt x="9784" y="9086"/>
                    </a:cubicBezTo>
                    <a:cubicBezTo>
                      <a:pt x="8682" y="9735"/>
                      <a:pt x="7445" y="10469"/>
                      <a:pt x="5976" y="10922"/>
                    </a:cubicBezTo>
                    <a:lnTo>
                      <a:pt x="5964" y="10898"/>
                    </a:lnTo>
                    <a:lnTo>
                      <a:pt x="5976" y="10922"/>
                    </a:lnTo>
                    <a:cubicBezTo>
                      <a:pt x="5547" y="11033"/>
                      <a:pt x="3968" y="11498"/>
                      <a:pt x="2548" y="1149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5" name="Google Shape;75;p5"/>
          <p:cNvSpPr txBox="1">
            <a:spLocks noGrp="1"/>
          </p:cNvSpPr>
          <p:nvPr>
            <p:ph type="body" idx="1"/>
          </p:nvPr>
        </p:nvSpPr>
        <p:spPr>
          <a:xfrm>
            <a:off x="1323325" y="2763411"/>
            <a:ext cx="2633700" cy="1052700"/>
          </a:xfrm>
          <a:prstGeom prst="rect">
            <a:avLst/>
          </a:prstGeom>
        </p:spPr>
        <p:txBody>
          <a:bodyPr spcFirstLastPara="1" wrap="square" lIns="91425" tIns="91425" rIns="91425" bIns="91425" anchor="t" anchorCtr="0">
            <a:noAutofit/>
          </a:bodyPr>
          <a:lstStyle>
            <a:lvl1pPr marL="457200" lvl="0" indent="-317500" algn="ctr">
              <a:spcBef>
                <a:spcPts val="0"/>
              </a:spcBef>
              <a:spcAft>
                <a:spcPts val="0"/>
              </a:spcAft>
              <a:buSzPts val="1400"/>
              <a:buChar char="●"/>
              <a:defRPr sz="16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76" name="Google Shape;76;p5"/>
          <p:cNvSpPr txBox="1">
            <a:spLocks noGrp="1"/>
          </p:cNvSpPr>
          <p:nvPr>
            <p:ph type="body" idx="2"/>
          </p:nvPr>
        </p:nvSpPr>
        <p:spPr>
          <a:xfrm>
            <a:off x="5187100" y="2763411"/>
            <a:ext cx="2633700" cy="1052700"/>
          </a:xfrm>
          <a:prstGeom prst="rect">
            <a:avLst/>
          </a:prstGeom>
        </p:spPr>
        <p:txBody>
          <a:bodyPr spcFirstLastPara="1" wrap="square" lIns="91425" tIns="91425" rIns="91425" bIns="91425" anchor="t" anchorCtr="0">
            <a:noAutofit/>
          </a:bodyPr>
          <a:lstStyle>
            <a:lvl1pPr marL="457200" lvl="0" indent="-317500" algn="ctr">
              <a:spcBef>
                <a:spcPts val="0"/>
              </a:spcBef>
              <a:spcAft>
                <a:spcPts val="0"/>
              </a:spcAft>
              <a:buSzPts val="1400"/>
              <a:buChar char="●"/>
              <a:defRPr sz="16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77" name="Google Shape;77;p5"/>
          <p:cNvSpPr txBox="1">
            <a:spLocks noGrp="1"/>
          </p:cNvSpPr>
          <p:nvPr>
            <p:ph type="title"/>
          </p:nvPr>
        </p:nvSpPr>
        <p:spPr>
          <a:xfrm>
            <a:off x="1323325" y="2308011"/>
            <a:ext cx="2633700" cy="531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78" name="Google Shape;78;p5"/>
          <p:cNvSpPr txBox="1">
            <a:spLocks noGrp="1"/>
          </p:cNvSpPr>
          <p:nvPr>
            <p:ph type="title" idx="3"/>
          </p:nvPr>
        </p:nvSpPr>
        <p:spPr>
          <a:xfrm>
            <a:off x="5187100" y="2308011"/>
            <a:ext cx="2633700" cy="531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79" name="Google Shape;79;p5"/>
          <p:cNvSpPr txBox="1">
            <a:spLocks noGrp="1"/>
          </p:cNvSpPr>
          <p:nvPr>
            <p:ph type="title" idx="4"/>
          </p:nvPr>
        </p:nvSpPr>
        <p:spPr>
          <a:xfrm>
            <a:off x="713250" y="391225"/>
            <a:ext cx="77175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3200"/>
              <a:buFont typeface="Rajdhani"/>
              <a:buNone/>
              <a:defRPr b="1">
                <a:solidFill>
                  <a:schemeClr val="accent6"/>
                </a:solidFill>
                <a:latin typeface="Rajdhani"/>
                <a:ea typeface="Rajdhani"/>
                <a:cs typeface="Rajdhani"/>
                <a:sym typeface="Rajdhani"/>
              </a:defRPr>
            </a:lvl1pPr>
            <a:lvl2pPr lvl="1"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2pPr>
            <a:lvl3pPr lvl="2"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3pPr>
            <a:lvl4pPr lvl="3"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4pPr>
            <a:lvl5pPr lvl="4"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5pPr>
            <a:lvl6pPr lvl="5"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6pPr>
            <a:lvl7pPr lvl="6"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7pPr>
            <a:lvl8pPr lvl="7"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8pPr>
            <a:lvl9pPr lvl="8"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9pPr>
          </a:lstStyle>
          <a:p>
            <a:endParaRPr/>
          </a:p>
        </p:txBody>
      </p:sp>
    </p:spTree>
    <p:extLst>
      <p:ext uri="{BB962C8B-B14F-4D97-AF65-F5344CB8AC3E}">
        <p14:creationId xmlns:p14="http://schemas.microsoft.com/office/powerpoint/2010/main" val="6850637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80"/>
        <p:cNvGrpSpPr/>
        <p:nvPr/>
      </p:nvGrpSpPr>
      <p:grpSpPr>
        <a:xfrm>
          <a:off x="0" y="0"/>
          <a:ext cx="0" cy="0"/>
          <a:chOff x="0" y="0"/>
          <a:chExt cx="0" cy="0"/>
        </a:xfrm>
      </p:grpSpPr>
      <p:grpSp>
        <p:nvGrpSpPr>
          <p:cNvPr id="81" name="Google Shape;81;p6"/>
          <p:cNvGrpSpPr/>
          <p:nvPr/>
        </p:nvGrpSpPr>
        <p:grpSpPr>
          <a:xfrm>
            <a:off x="-4470013" y="-668750"/>
            <a:ext cx="15657196" cy="7403078"/>
            <a:chOff x="-4470013" y="-668750"/>
            <a:chExt cx="15657196" cy="7403078"/>
          </a:xfrm>
        </p:grpSpPr>
        <p:sp>
          <p:nvSpPr>
            <p:cNvPr id="82" name="Google Shape;82;p6"/>
            <p:cNvSpPr/>
            <p:nvPr/>
          </p:nvSpPr>
          <p:spPr>
            <a:xfrm rot="9794316">
              <a:off x="-4339544" y="4242932"/>
              <a:ext cx="5568199" cy="1725146"/>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 name="Google Shape;83;p6"/>
            <p:cNvGrpSpPr/>
            <p:nvPr/>
          </p:nvGrpSpPr>
          <p:grpSpPr>
            <a:xfrm>
              <a:off x="7571490" y="4335248"/>
              <a:ext cx="2795340" cy="1885492"/>
              <a:chOff x="965100" y="1428788"/>
              <a:chExt cx="1354200" cy="913425"/>
            </a:xfrm>
          </p:grpSpPr>
          <p:sp>
            <p:nvSpPr>
              <p:cNvPr id="84" name="Google Shape;84;p6"/>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6"/>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6"/>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6"/>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6"/>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89;p6"/>
            <p:cNvGrpSpPr/>
            <p:nvPr/>
          </p:nvGrpSpPr>
          <p:grpSpPr>
            <a:xfrm>
              <a:off x="-3230997" y="-668750"/>
              <a:ext cx="4020585" cy="3545433"/>
              <a:chOff x="-2417677" y="2452996"/>
              <a:chExt cx="5416388" cy="4776280"/>
            </a:xfrm>
          </p:grpSpPr>
          <p:grpSp>
            <p:nvGrpSpPr>
              <p:cNvPr id="90" name="Google Shape;90;p6"/>
              <p:cNvGrpSpPr/>
              <p:nvPr/>
            </p:nvGrpSpPr>
            <p:grpSpPr>
              <a:xfrm>
                <a:off x="415116" y="4353695"/>
                <a:ext cx="451070" cy="303924"/>
                <a:chOff x="5850477" y="3901125"/>
                <a:chExt cx="127450" cy="85874"/>
              </a:xfrm>
            </p:grpSpPr>
            <p:sp>
              <p:nvSpPr>
                <p:cNvPr id="91" name="Google Shape;91;p6"/>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6"/>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6"/>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6"/>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6"/>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6"/>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 name="Google Shape;97;p6"/>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8" name="Google Shape;98;p6"/>
              <p:cNvGrpSpPr/>
              <p:nvPr/>
            </p:nvGrpSpPr>
            <p:grpSpPr>
              <a:xfrm>
                <a:off x="-2417677" y="2452996"/>
                <a:ext cx="5416388" cy="4776280"/>
                <a:chOff x="3141775" y="2797950"/>
                <a:chExt cx="2059150" cy="1815800"/>
              </a:xfrm>
            </p:grpSpPr>
            <p:sp>
              <p:nvSpPr>
                <p:cNvPr id="99" name="Google Shape;99;p6"/>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6"/>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6"/>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6"/>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6"/>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6"/>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6"/>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6"/>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6"/>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8" name="Google Shape;108;p6"/>
            <p:cNvSpPr/>
            <p:nvPr/>
          </p:nvSpPr>
          <p:spPr>
            <a:xfrm rot="10620205">
              <a:off x="7646401"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 name="Google Shape;109;p6"/>
          <p:cNvSpPr txBox="1">
            <a:spLocks noGrp="1"/>
          </p:cNvSpPr>
          <p:nvPr>
            <p:ph type="title"/>
          </p:nvPr>
        </p:nvSpPr>
        <p:spPr>
          <a:xfrm>
            <a:off x="758775" y="391234"/>
            <a:ext cx="7626300" cy="572700"/>
          </a:xfrm>
          <a:prstGeom prst="rect">
            <a:avLst/>
          </a:prstGeom>
        </p:spPr>
        <p:txBody>
          <a:bodyPr spcFirstLastPara="1" wrap="square" lIns="91425" tIns="91425" rIns="91425" bIns="91425" anchor="ctr" anchorCtr="0">
            <a:noAutofit/>
          </a:bodyPr>
          <a:lstStyle>
            <a:lvl1pPr lvl="0">
              <a:spcBef>
                <a:spcPts val="0"/>
              </a:spcBef>
              <a:spcAft>
                <a:spcPts val="0"/>
              </a:spcAft>
              <a:buClr>
                <a:schemeClr val="accent6"/>
              </a:buClr>
              <a:buSzPts val="3500"/>
              <a:buNone/>
              <a:defRPr>
                <a:solidFill>
                  <a:schemeClr val="accent6"/>
                </a:solidFill>
              </a:defRPr>
            </a:lvl1pPr>
            <a:lvl2pPr lvl="1">
              <a:spcBef>
                <a:spcPts val="0"/>
              </a:spcBef>
              <a:spcAft>
                <a:spcPts val="0"/>
              </a:spcAft>
              <a:buClr>
                <a:schemeClr val="accent6"/>
              </a:buClr>
              <a:buSzPts val="3500"/>
              <a:buNone/>
              <a:defRPr>
                <a:solidFill>
                  <a:schemeClr val="accent6"/>
                </a:solidFill>
              </a:defRPr>
            </a:lvl2pPr>
            <a:lvl3pPr lvl="2">
              <a:spcBef>
                <a:spcPts val="0"/>
              </a:spcBef>
              <a:spcAft>
                <a:spcPts val="0"/>
              </a:spcAft>
              <a:buClr>
                <a:schemeClr val="accent6"/>
              </a:buClr>
              <a:buSzPts val="3500"/>
              <a:buNone/>
              <a:defRPr>
                <a:solidFill>
                  <a:schemeClr val="accent6"/>
                </a:solidFill>
              </a:defRPr>
            </a:lvl3pPr>
            <a:lvl4pPr lvl="3">
              <a:spcBef>
                <a:spcPts val="0"/>
              </a:spcBef>
              <a:spcAft>
                <a:spcPts val="0"/>
              </a:spcAft>
              <a:buClr>
                <a:schemeClr val="accent6"/>
              </a:buClr>
              <a:buSzPts val="3500"/>
              <a:buNone/>
              <a:defRPr>
                <a:solidFill>
                  <a:schemeClr val="accent6"/>
                </a:solidFill>
              </a:defRPr>
            </a:lvl4pPr>
            <a:lvl5pPr lvl="4">
              <a:spcBef>
                <a:spcPts val="0"/>
              </a:spcBef>
              <a:spcAft>
                <a:spcPts val="0"/>
              </a:spcAft>
              <a:buClr>
                <a:schemeClr val="accent6"/>
              </a:buClr>
              <a:buSzPts val="3500"/>
              <a:buNone/>
              <a:defRPr>
                <a:solidFill>
                  <a:schemeClr val="accent6"/>
                </a:solidFill>
              </a:defRPr>
            </a:lvl5pPr>
            <a:lvl6pPr lvl="5">
              <a:spcBef>
                <a:spcPts val="0"/>
              </a:spcBef>
              <a:spcAft>
                <a:spcPts val="0"/>
              </a:spcAft>
              <a:buClr>
                <a:schemeClr val="accent6"/>
              </a:buClr>
              <a:buSzPts val="3500"/>
              <a:buNone/>
              <a:defRPr>
                <a:solidFill>
                  <a:schemeClr val="accent6"/>
                </a:solidFill>
              </a:defRPr>
            </a:lvl6pPr>
            <a:lvl7pPr lvl="6">
              <a:spcBef>
                <a:spcPts val="0"/>
              </a:spcBef>
              <a:spcAft>
                <a:spcPts val="0"/>
              </a:spcAft>
              <a:buClr>
                <a:schemeClr val="accent6"/>
              </a:buClr>
              <a:buSzPts val="3500"/>
              <a:buNone/>
              <a:defRPr>
                <a:solidFill>
                  <a:schemeClr val="accent6"/>
                </a:solidFill>
              </a:defRPr>
            </a:lvl7pPr>
            <a:lvl8pPr lvl="7">
              <a:spcBef>
                <a:spcPts val="0"/>
              </a:spcBef>
              <a:spcAft>
                <a:spcPts val="0"/>
              </a:spcAft>
              <a:buClr>
                <a:schemeClr val="accent6"/>
              </a:buClr>
              <a:buSzPts val="3500"/>
              <a:buNone/>
              <a:defRPr>
                <a:solidFill>
                  <a:schemeClr val="accent6"/>
                </a:solidFill>
              </a:defRPr>
            </a:lvl8pPr>
            <a:lvl9pPr lvl="8">
              <a:spcBef>
                <a:spcPts val="0"/>
              </a:spcBef>
              <a:spcAft>
                <a:spcPts val="0"/>
              </a:spcAft>
              <a:buClr>
                <a:schemeClr val="accent6"/>
              </a:buClr>
              <a:buSzPts val="3500"/>
              <a:buNone/>
              <a:defRPr>
                <a:solidFill>
                  <a:schemeClr val="accent6"/>
                </a:solidFill>
              </a:defRPr>
            </a:lvl9pPr>
          </a:lstStyle>
          <a:p>
            <a:endParaRPr/>
          </a:p>
        </p:txBody>
      </p:sp>
    </p:spTree>
    <p:extLst>
      <p:ext uri="{BB962C8B-B14F-4D97-AF65-F5344CB8AC3E}">
        <p14:creationId xmlns:p14="http://schemas.microsoft.com/office/powerpoint/2010/main" val="80476911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0"/>
        <p:cNvGrpSpPr/>
        <p:nvPr/>
      </p:nvGrpSpPr>
      <p:grpSpPr>
        <a:xfrm>
          <a:off x="0" y="0"/>
          <a:ext cx="0" cy="0"/>
          <a:chOff x="0" y="0"/>
          <a:chExt cx="0" cy="0"/>
        </a:xfrm>
      </p:grpSpPr>
      <p:sp>
        <p:nvSpPr>
          <p:cNvPr id="111" name="Google Shape;111;p7"/>
          <p:cNvSpPr txBox="1">
            <a:spLocks noGrp="1"/>
          </p:cNvSpPr>
          <p:nvPr>
            <p:ph type="title"/>
          </p:nvPr>
        </p:nvSpPr>
        <p:spPr>
          <a:xfrm>
            <a:off x="1767750" y="320575"/>
            <a:ext cx="5608500" cy="11385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solidFill>
                  <a:schemeClr val="accent6"/>
                </a:solidFill>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12" name="Google Shape;112;p7"/>
          <p:cNvSpPr txBox="1">
            <a:spLocks noGrp="1"/>
          </p:cNvSpPr>
          <p:nvPr>
            <p:ph type="body" idx="1"/>
          </p:nvPr>
        </p:nvSpPr>
        <p:spPr>
          <a:xfrm>
            <a:off x="1267975" y="1825534"/>
            <a:ext cx="4897500" cy="2300400"/>
          </a:xfrm>
          <a:prstGeom prst="rect">
            <a:avLst/>
          </a:prstGeom>
        </p:spPr>
        <p:txBody>
          <a:bodyPr spcFirstLastPara="1" wrap="square" lIns="91425" tIns="91425" rIns="91425" bIns="91425" anchor="t" anchorCtr="0">
            <a:noAutofit/>
          </a:bodyPr>
          <a:lstStyle>
            <a:lvl1pPr marL="457200" lvl="0" indent="-304800">
              <a:lnSpc>
                <a:spcPct val="115000"/>
              </a:lnSpc>
              <a:spcBef>
                <a:spcPts val="0"/>
              </a:spcBef>
              <a:spcAft>
                <a:spcPts val="0"/>
              </a:spcAft>
              <a:buClr>
                <a:schemeClr val="accent6"/>
              </a:buClr>
              <a:buSzPts val="1200"/>
              <a:buChar char="■"/>
              <a:defRPr sz="16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grpSp>
        <p:nvGrpSpPr>
          <p:cNvPr id="113" name="Google Shape;113;p7"/>
          <p:cNvGrpSpPr/>
          <p:nvPr/>
        </p:nvGrpSpPr>
        <p:grpSpPr>
          <a:xfrm>
            <a:off x="-2829690" y="-532311"/>
            <a:ext cx="14937395" cy="7674702"/>
            <a:chOff x="-2829690" y="-532311"/>
            <a:chExt cx="14937395" cy="7674702"/>
          </a:xfrm>
        </p:grpSpPr>
        <p:grpSp>
          <p:nvGrpSpPr>
            <p:cNvPr id="114" name="Google Shape;114;p7"/>
            <p:cNvGrpSpPr/>
            <p:nvPr/>
          </p:nvGrpSpPr>
          <p:grpSpPr>
            <a:xfrm>
              <a:off x="-2829690" y="-532311"/>
              <a:ext cx="14937395" cy="7674702"/>
              <a:chOff x="-2829690" y="-532311"/>
              <a:chExt cx="14937395" cy="7674702"/>
            </a:xfrm>
          </p:grpSpPr>
          <p:grpSp>
            <p:nvGrpSpPr>
              <p:cNvPr id="115" name="Google Shape;115;p7"/>
              <p:cNvGrpSpPr/>
              <p:nvPr/>
            </p:nvGrpSpPr>
            <p:grpSpPr>
              <a:xfrm>
                <a:off x="-2829690" y="2718224"/>
                <a:ext cx="4018183" cy="4424167"/>
                <a:chOff x="-1890669" y="-592228"/>
                <a:chExt cx="3608930" cy="3973565"/>
              </a:xfrm>
            </p:grpSpPr>
            <p:grpSp>
              <p:nvGrpSpPr>
                <p:cNvPr id="116" name="Google Shape;116;p7"/>
                <p:cNvGrpSpPr/>
                <p:nvPr/>
              </p:nvGrpSpPr>
              <p:grpSpPr>
                <a:xfrm>
                  <a:off x="-1890669" y="-592228"/>
                  <a:ext cx="3608930" cy="3973565"/>
                  <a:chOff x="262575" y="279375"/>
                  <a:chExt cx="1205750" cy="1327575"/>
                </a:xfrm>
              </p:grpSpPr>
              <p:sp>
                <p:nvSpPr>
                  <p:cNvPr id="117" name="Google Shape;117;p7"/>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7"/>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7"/>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7"/>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7"/>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2" name="Google Shape;122;p7"/>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sp>
            <p:nvSpPr>
              <p:cNvPr id="123" name="Google Shape;123;p7"/>
              <p:cNvSpPr/>
              <p:nvPr/>
            </p:nvSpPr>
            <p:spPr>
              <a:xfrm rot="503819">
                <a:off x="6748693" y="-156408"/>
                <a:ext cx="5268076" cy="1632161"/>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124;p7"/>
              <p:cNvGrpSpPr/>
              <p:nvPr/>
            </p:nvGrpSpPr>
            <p:grpSpPr>
              <a:xfrm>
                <a:off x="6744875" y="2031607"/>
                <a:ext cx="3661651" cy="3748974"/>
                <a:chOff x="6744875" y="2031607"/>
                <a:chExt cx="3661651" cy="3748974"/>
              </a:xfrm>
            </p:grpSpPr>
            <p:grpSp>
              <p:nvGrpSpPr>
                <p:cNvPr id="125" name="Google Shape;125;p7"/>
                <p:cNvGrpSpPr/>
                <p:nvPr/>
              </p:nvGrpSpPr>
              <p:grpSpPr>
                <a:xfrm>
                  <a:off x="7179211" y="4303269"/>
                  <a:ext cx="379812" cy="699459"/>
                  <a:chOff x="5887475" y="4238125"/>
                  <a:chExt cx="87275" cy="160725"/>
                </a:xfrm>
              </p:grpSpPr>
              <p:sp>
                <p:nvSpPr>
                  <p:cNvPr id="126" name="Google Shape;126;p7"/>
                  <p:cNvSpPr/>
                  <p:nvPr/>
                </p:nvSpPr>
                <p:spPr>
                  <a:xfrm>
                    <a:off x="5933700" y="4289550"/>
                    <a:ext cx="31250" cy="23000"/>
                  </a:xfrm>
                  <a:custGeom>
                    <a:avLst/>
                    <a:gdLst/>
                    <a:ahLst/>
                    <a:cxnLst/>
                    <a:rect l="l" t="t" r="r" b="b"/>
                    <a:pathLst>
                      <a:path w="1250" h="920" extrusionOk="0">
                        <a:moveTo>
                          <a:pt x="1" y="1"/>
                        </a:moveTo>
                        <a:lnTo>
                          <a:pt x="1" y="919"/>
                        </a:lnTo>
                        <a:lnTo>
                          <a:pt x="1250" y="919"/>
                        </a:lnTo>
                        <a:lnTo>
                          <a:pt x="125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7"/>
                  <p:cNvSpPr/>
                  <p:nvPr/>
                </p:nvSpPr>
                <p:spPr>
                  <a:xfrm>
                    <a:off x="5887475" y="4316200"/>
                    <a:ext cx="29425" cy="21750"/>
                  </a:xfrm>
                  <a:custGeom>
                    <a:avLst/>
                    <a:gdLst/>
                    <a:ahLst/>
                    <a:cxnLst/>
                    <a:rect l="l" t="t" r="r" b="b"/>
                    <a:pathLst>
                      <a:path w="1177" h="870" extrusionOk="0">
                        <a:moveTo>
                          <a:pt x="1" y="0"/>
                        </a:moveTo>
                        <a:lnTo>
                          <a:pt x="1" y="869"/>
                        </a:lnTo>
                        <a:lnTo>
                          <a:pt x="1176" y="869"/>
                        </a:lnTo>
                        <a:lnTo>
                          <a:pt x="117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7"/>
                  <p:cNvSpPr/>
                  <p:nvPr/>
                </p:nvSpPr>
                <p:spPr>
                  <a:xfrm>
                    <a:off x="5960025" y="4261700"/>
                    <a:ext cx="14725" cy="10750"/>
                  </a:xfrm>
                  <a:custGeom>
                    <a:avLst/>
                    <a:gdLst/>
                    <a:ahLst/>
                    <a:cxnLst/>
                    <a:rect l="l" t="t" r="r" b="b"/>
                    <a:pathLst>
                      <a:path w="589" h="430" extrusionOk="0">
                        <a:moveTo>
                          <a:pt x="1" y="1"/>
                        </a:moveTo>
                        <a:lnTo>
                          <a:pt x="1" y="429"/>
                        </a:lnTo>
                        <a:lnTo>
                          <a:pt x="588" y="429"/>
                        </a:lnTo>
                        <a:lnTo>
                          <a:pt x="58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7"/>
                  <p:cNvSpPr/>
                  <p:nvPr/>
                </p:nvSpPr>
                <p:spPr>
                  <a:xfrm>
                    <a:off x="5902175" y="4388125"/>
                    <a:ext cx="15025" cy="10725"/>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7"/>
                  <p:cNvSpPr/>
                  <p:nvPr/>
                </p:nvSpPr>
                <p:spPr>
                  <a:xfrm>
                    <a:off x="5937075" y="4354150"/>
                    <a:ext cx="14725" cy="10725"/>
                  </a:xfrm>
                  <a:custGeom>
                    <a:avLst/>
                    <a:gdLst/>
                    <a:ahLst/>
                    <a:cxnLst/>
                    <a:rect l="l" t="t" r="r" b="b"/>
                    <a:pathLst>
                      <a:path w="589" h="429" extrusionOk="0">
                        <a:moveTo>
                          <a:pt x="0" y="0"/>
                        </a:moveTo>
                        <a:lnTo>
                          <a:pt x="0" y="429"/>
                        </a:lnTo>
                        <a:lnTo>
                          <a:pt x="588" y="429"/>
                        </a:lnTo>
                        <a:lnTo>
                          <a:pt x="58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7"/>
                  <p:cNvSpPr/>
                  <p:nvPr/>
                </p:nvSpPr>
                <p:spPr>
                  <a:xfrm>
                    <a:off x="5919325" y="4238125"/>
                    <a:ext cx="15025" cy="10750"/>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2" name="Google Shape;132;p7"/>
                <p:cNvSpPr/>
                <p:nvPr/>
              </p:nvSpPr>
              <p:spPr>
                <a:xfrm>
                  <a:off x="7930887" y="4351948"/>
                  <a:ext cx="179130" cy="179130"/>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3" name="Google Shape;133;p7"/>
                <p:cNvGrpSpPr/>
                <p:nvPr/>
              </p:nvGrpSpPr>
              <p:grpSpPr>
                <a:xfrm>
                  <a:off x="7930865" y="2917093"/>
                  <a:ext cx="354625" cy="225150"/>
                  <a:chOff x="7551213" y="1538800"/>
                  <a:chExt cx="369825" cy="234800"/>
                </a:xfrm>
              </p:grpSpPr>
              <p:sp>
                <p:nvSpPr>
                  <p:cNvPr id="134" name="Google Shape;134;p7"/>
                  <p:cNvSpPr/>
                  <p:nvPr/>
                </p:nvSpPr>
                <p:spPr>
                  <a:xfrm>
                    <a:off x="7702799" y="1604296"/>
                    <a:ext cx="71570" cy="53173"/>
                  </a:xfrm>
                  <a:custGeom>
                    <a:avLst/>
                    <a:gdLst/>
                    <a:ahLst/>
                    <a:cxnLst/>
                    <a:rect l="l" t="t" r="r" b="b"/>
                    <a:pathLst>
                      <a:path w="1237" h="919" extrusionOk="0">
                        <a:moveTo>
                          <a:pt x="0" y="0"/>
                        </a:moveTo>
                        <a:lnTo>
                          <a:pt x="0" y="919"/>
                        </a:lnTo>
                        <a:lnTo>
                          <a:pt x="1237" y="919"/>
                        </a:lnTo>
                        <a:lnTo>
                          <a:pt x="12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7"/>
                  <p:cNvSpPr/>
                  <p:nvPr/>
                </p:nvSpPr>
                <p:spPr>
                  <a:xfrm>
                    <a:off x="7852997" y="1702078"/>
                    <a:ext cx="68040" cy="50338"/>
                  </a:xfrm>
                  <a:custGeom>
                    <a:avLst/>
                    <a:gdLst/>
                    <a:ahLst/>
                    <a:cxnLst/>
                    <a:rect l="l" t="t" r="r" b="b"/>
                    <a:pathLst>
                      <a:path w="1176" h="870" extrusionOk="0">
                        <a:moveTo>
                          <a:pt x="0" y="0"/>
                        </a:moveTo>
                        <a:lnTo>
                          <a:pt x="0" y="869"/>
                        </a:lnTo>
                        <a:lnTo>
                          <a:pt x="1175" y="869"/>
                        </a:lnTo>
                        <a:lnTo>
                          <a:pt x="11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7"/>
                  <p:cNvSpPr/>
                  <p:nvPr/>
                </p:nvSpPr>
                <p:spPr>
                  <a:xfrm>
                    <a:off x="7551213" y="1592907"/>
                    <a:ext cx="34772" cy="24822"/>
                  </a:xfrm>
                  <a:custGeom>
                    <a:avLst/>
                    <a:gdLst/>
                    <a:ahLst/>
                    <a:cxnLst/>
                    <a:rect l="l" t="t" r="r" b="b"/>
                    <a:pathLst>
                      <a:path w="601" h="429" extrusionOk="0">
                        <a:moveTo>
                          <a:pt x="0" y="0"/>
                        </a:moveTo>
                        <a:lnTo>
                          <a:pt x="0" y="429"/>
                        </a:lnTo>
                        <a:lnTo>
                          <a:pt x="600" y="429"/>
                        </a:lnTo>
                        <a:lnTo>
                          <a:pt x="6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7"/>
                  <p:cNvSpPr/>
                  <p:nvPr/>
                </p:nvSpPr>
                <p:spPr>
                  <a:xfrm>
                    <a:off x="7774311" y="1748779"/>
                    <a:ext cx="34772" cy="24822"/>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7"/>
                  <p:cNvSpPr/>
                  <p:nvPr/>
                </p:nvSpPr>
                <p:spPr>
                  <a:xfrm>
                    <a:off x="7585927" y="1704806"/>
                    <a:ext cx="34772" cy="24880"/>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7"/>
                  <p:cNvSpPr/>
                  <p:nvPr/>
                </p:nvSpPr>
                <p:spPr>
                  <a:xfrm>
                    <a:off x="7853346" y="1538800"/>
                    <a:ext cx="34078" cy="24880"/>
                  </a:xfrm>
                  <a:custGeom>
                    <a:avLst/>
                    <a:gdLst/>
                    <a:ahLst/>
                    <a:cxnLst/>
                    <a:rect l="l" t="t" r="r" b="b"/>
                    <a:pathLst>
                      <a:path w="589" h="430" extrusionOk="0">
                        <a:moveTo>
                          <a:pt x="1" y="1"/>
                        </a:moveTo>
                        <a:lnTo>
                          <a:pt x="1" y="429"/>
                        </a:lnTo>
                        <a:lnTo>
                          <a:pt x="589" y="429"/>
                        </a:lnTo>
                        <a:lnTo>
                          <a:pt x="5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0" name="Google Shape;140;p7"/>
                <p:cNvSpPr/>
                <p:nvPr/>
              </p:nvSpPr>
              <p:spPr>
                <a:xfrm>
                  <a:off x="7513195" y="2994801"/>
                  <a:ext cx="179130" cy="179130"/>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1" name="Google Shape;141;p7"/>
                <p:cNvGrpSpPr/>
                <p:nvPr/>
              </p:nvGrpSpPr>
              <p:grpSpPr>
                <a:xfrm>
                  <a:off x="6744875" y="2574912"/>
                  <a:ext cx="3661651" cy="3205669"/>
                  <a:chOff x="1057550" y="3474725"/>
                  <a:chExt cx="1831100" cy="1603075"/>
                </a:xfrm>
              </p:grpSpPr>
              <p:sp>
                <p:nvSpPr>
                  <p:cNvPr id="142" name="Google Shape;142;p7"/>
                  <p:cNvSpPr/>
                  <p:nvPr/>
                </p:nvSpPr>
                <p:spPr>
                  <a:xfrm>
                    <a:off x="1057550" y="3474725"/>
                    <a:ext cx="1831100" cy="1603075"/>
                  </a:xfrm>
                  <a:custGeom>
                    <a:avLst/>
                    <a:gdLst/>
                    <a:ahLst/>
                    <a:cxnLst/>
                    <a:rect l="l" t="t" r="r" b="b"/>
                    <a:pathLst>
                      <a:path w="73244" h="64123" fill="none" extrusionOk="0">
                        <a:moveTo>
                          <a:pt x="38152" y="64122"/>
                        </a:moveTo>
                        <a:cubicBezTo>
                          <a:pt x="36940" y="64122"/>
                          <a:pt x="35655" y="63987"/>
                          <a:pt x="34320" y="63816"/>
                        </a:cubicBezTo>
                        <a:lnTo>
                          <a:pt x="16285" y="61526"/>
                        </a:lnTo>
                        <a:cubicBezTo>
                          <a:pt x="13371" y="61159"/>
                          <a:pt x="10040" y="60730"/>
                          <a:pt x="7322" y="59114"/>
                        </a:cubicBezTo>
                        <a:cubicBezTo>
                          <a:pt x="1065" y="55368"/>
                          <a:pt x="208" y="46944"/>
                          <a:pt x="123" y="43479"/>
                        </a:cubicBezTo>
                        <a:cubicBezTo>
                          <a:pt x="0" y="38336"/>
                          <a:pt x="906" y="33071"/>
                          <a:pt x="2731" y="28260"/>
                        </a:cubicBezTo>
                        <a:cubicBezTo>
                          <a:pt x="3233" y="26937"/>
                          <a:pt x="3722" y="25884"/>
                          <a:pt x="4518" y="25039"/>
                        </a:cubicBezTo>
                        <a:cubicBezTo>
                          <a:pt x="5694" y="23803"/>
                          <a:pt x="7371" y="23215"/>
                          <a:pt x="9097" y="22701"/>
                        </a:cubicBezTo>
                        <a:lnTo>
                          <a:pt x="9244" y="22652"/>
                        </a:lnTo>
                        <a:cubicBezTo>
                          <a:pt x="10836" y="22174"/>
                          <a:pt x="12513" y="21672"/>
                          <a:pt x="13750" y="20570"/>
                        </a:cubicBezTo>
                        <a:cubicBezTo>
                          <a:pt x="14975" y="19481"/>
                          <a:pt x="15721" y="17485"/>
                          <a:pt x="14852" y="16016"/>
                        </a:cubicBezTo>
                        <a:cubicBezTo>
                          <a:pt x="14619" y="15624"/>
                          <a:pt x="14301" y="15305"/>
                          <a:pt x="13995" y="14999"/>
                        </a:cubicBezTo>
                        <a:cubicBezTo>
                          <a:pt x="13836" y="14852"/>
                          <a:pt x="13677" y="14681"/>
                          <a:pt x="13517" y="14510"/>
                        </a:cubicBezTo>
                        <a:cubicBezTo>
                          <a:pt x="11252" y="11938"/>
                          <a:pt x="11742" y="8094"/>
                          <a:pt x="12599" y="4323"/>
                        </a:cubicBezTo>
                        <a:cubicBezTo>
                          <a:pt x="12771" y="3588"/>
                          <a:pt x="13003" y="2559"/>
                          <a:pt x="13701" y="1959"/>
                        </a:cubicBezTo>
                        <a:cubicBezTo>
                          <a:pt x="14840" y="992"/>
                          <a:pt x="16578" y="1470"/>
                          <a:pt x="17815" y="2253"/>
                        </a:cubicBezTo>
                        <a:cubicBezTo>
                          <a:pt x="18097" y="2425"/>
                          <a:pt x="18366" y="2608"/>
                          <a:pt x="18648" y="2792"/>
                        </a:cubicBezTo>
                        <a:cubicBezTo>
                          <a:pt x="19578" y="3417"/>
                          <a:pt x="20533" y="4078"/>
                          <a:pt x="21647" y="4163"/>
                        </a:cubicBezTo>
                        <a:cubicBezTo>
                          <a:pt x="21954" y="4200"/>
                          <a:pt x="22284" y="4163"/>
                          <a:pt x="22590" y="4151"/>
                        </a:cubicBezTo>
                        <a:cubicBezTo>
                          <a:pt x="23080" y="4114"/>
                          <a:pt x="23607" y="4090"/>
                          <a:pt x="24084" y="4225"/>
                        </a:cubicBezTo>
                        <a:cubicBezTo>
                          <a:pt x="24598" y="4384"/>
                          <a:pt x="25027" y="4727"/>
                          <a:pt x="25443" y="5069"/>
                        </a:cubicBezTo>
                        <a:cubicBezTo>
                          <a:pt x="25676" y="5253"/>
                          <a:pt x="25896" y="5437"/>
                          <a:pt x="26141" y="5584"/>
                        </a:cubicBezTo>
                        <a:cubicBezTo>
                          <a:pt x="28039" y="6796"/>
                          <a:pt x="30549" y="6061"/>
                          <a:pt x="32263" y="5400"/>
                        </a:cubicBezTo>
                        <a:cubicBezTo>
                          <a:pt x="34491" y="4543"/>
                          <a:pt x="36659" y="3490"/>
                          <a:pt x="38691" y="2253"/>
                        </a:cubicBezTo>
                        <a:lnTo>
                          <a:pt x="38973" y="2082"/>
                        </a:lnTo>
                        <a:cubicBezTo>
                          <a:pt x="40038" y="1421"/>
                          <a:pt x="41140" y="747"/>
                          <a:pt x="42401" y="649"/>
                        </a:cubicBezTo>
                        <a:cubicBezTo>
                          <a:pt x="43099" y="588"/>
                          <a:pt x="43797" y="711"/>
                          <a:pt x="44483" y="833"/>
                        </a:cubicBezTo>
                        <a:cubicBezTo>
                          <a:pt x="44923" y="907"/>
                          <a:pt x="45389" y="992"/>
                          <a:pt x="45829" y="1017"/>
                        </a:cubicBezTo>
                        <a:lnTo>
                          <a:pt x="45829" y="1017"/>
                        </a:lnTo>
                        <a:cubicBezTo>
                          <a:pt x="46307" y="1041"/>
                          <a:pt x="46870" y="809"/>
                          <a:pt x="47421" y="600"/>
                        </a:cubicBezTo>
                        <a:cubicBezTo>
                          <a:pt x="48156" y="307"/>
                          <a:pt x="48915" y="0"/>
                          <a:pt x="49503" y="319"/>
                        </a:cubicBezTo>
                        <a:cubicBezTo>
                          <a:pt x="51033" y="1139"/>
                          <a:pt x="50127" y="3404"/>
                          <a:pt x="49637" y="4629"/>
                        </a:cubicBezTo>
                        <a:lnTo>
                          <a:pt x="49552" y="4849"/>
                        </a:lnTo>
                        <a:cubicBezTo>
                          <a:pt x="48829" y="6686"/>
                          <a:pt x="48462" y="8694"/>
                          <a:pt x="48486" y="10665"/>
                        </a:cubicBezTo>
                        <a:cubicBezTo>
                          <a:pt x="48511" y="11179"/>
                          <a:pt x="48548" y="11693"/>
                          <a:pt x="48854" y="12061"/>
                        </a:cubicBezTo>
                        <a:cubicBezTo>
                          <a:pt x="49184" y="12428"/>
                          <a:pt x="49698" y="12551"/>
                          <a:pt x="50200" y="12624"/>
                        </a:cubicBezTo>
                        <a:cubicBezTo>
                          <a:pt x="50666" y="12710"/>
                          <a:pt x="51143" y="12746"/>
                          <a:pt x="51584" y="12795"/>
                        </a:cubicBezTo>
                        <a:cubicBezTo>
                          <a:pt x="53188" y="12979"/>
                          <a:pt x="54853" y="13163"/>
                          <a:pt x="56176" y="14093"/>
                        </a:cubicBezTo>
                        <a:cubicBezTo>
                          <a:pt x="57045" y="14705"/>
                          <a:pt x="57694" y="15611"/>
                          <a:pt x="58318" y="16469"/>
                        </a:cubicBezTo>
                        <a:cubicBezTo>
                          <a:pt x="59139" y="17620"/>
                          <a:pt x="59934" y="18709"/>
                          <a:pt x="61196" y="19199"/>
                        </a:cubicBezTo>
                        <a:cubicBezTo>
                          <a:pt x="61771" y="19419"/>
                          <a:pt x="62469" y="19530"/>
                          <a:pt x="63118" y="19628"/>
                        </a:cubicBezTo>
                        <a:cubicBezTo>
                          <a:pt x="64452" y="19823"/>
                          <a:pt x="65714" y="20007"/>
                          <a:pt x="66228" y="21158"/>
                        </a:cubicBezTo>
                        <a:cubicBezTo>
                          <a:pt x="66460" y="21660"/>
                          <a:pt x="66460" y="22235"/>
                          <a:pt x="66448" y="22750"/>
                        </a:cubicBezTo>
                        <a:cubicBezTo>
                          <a:pt x="66424" y="23558"/>
                          <a:pt x="66265" y="24427"/>
                          <a:pt x="66105" y="25272"/>
                        </a:cubicBezTo>
                        <a:cubicBezTo>
                          <a:pt x="65787" y="26937"/>
                          <a:pt x="65444" y="28664"/>
                          <a:pt x="66363" y="29937"/>
                        </a:cubicBezTo>
                        <a:cubicBezTo>
                          <a:pt x="66938" y="30721"/>
                          <a:pt x="67881" y="30990"/>
                          <a:pt x="68897" y="31296"/>
                        </a:cubicBezTo>
                        <a:cubicBezTo>
                          <a:pt x="69766" y="31565"/>
                          <a:pt x="70685" y="31822"/>
                          <a:pt x="71309" y="32459"/>
                        </a:cubicBezTo>
                        <a:cubicBezTo>
                          <a:pt x="72607" y="33782"/>
                          <a:pt x="73244" y="36071"/>
                          <a:pt x="72044" y="37626"/>
                        </a:cubicBezTo>
                        <a:cubicBezTo>
                          <a:pt x="71591" y="38214"/>
                          <a:pt x="70930" y="38606"/>
                          <a:pt x="70305" y="38985"/>
                        </a:cubicBezTo>
                        <a:lnTo>
                          <a:pt x="70256" y="39010"/>
                        </a:lnTo>
                        <a:cubicBezTo>
                          <a:pt x="67342" y="40761"/>
                          <a:pt x="64085" y="42964"/>
                          <a:pt x="61979" y="46136"/>
                        </a:cubicBezTo>
                        <a:cubicBezTo>
                          <a:pt x="61257" y="47213"/>
                          <a:pt x="60657" y="48425"/>
                          <a:pt x="60081" y="49601"/>
                        </a:cubicBezTo>
                        <a:cubicBezTo>
                          <a:pt x="59053" y="51682"/>
                          <a:pt x="58000" y="53825"/>
                          <a:pt x="56188" y="55331"/>
                        </a:cubicBezTo>
                        <a:cubicBezTo>
                          <a:pt x="54731" y="56543"/>
                          <a:pt x="52919" y="57192"/>
                          <a:pt x="51155" y="57841"/>
                        </a:cubicBezTo>
                        <a:cubicBezTo>
                          <a:pt x="49613" y="58404"/>
                          <a:pt x="48021" y="58992"/>
                          <a:pt x="46674" y="59922"/>
                        </a:cubicBezTo>
                        <a:cubicBezTo>
                          <a:pt x="46086" y="60339"/>
                          <a:pt x="45548" y="60804"/>
                          <a:pt x="45021" y="61269"/>
                        </a:cubicBezTo>
                        <a:cubicBezTo>
                          <a:pt x="44287" y="61906"/>
                          <a:pt x="43515" y="62579"/>
                          <a:pt x="42646" y="63069"/>
                        </a:cubicBezTo>
                        <a:cubicBezTo>
                          <a:pt x="41287" y="63865"/>
                          <a:pt x="39769" y="64122"/>
                          <a:pt x="38152" y="64122"/>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7"/>
                  <p:cNvSpPr/>
                  <p:nvPr/>
                </p:nvSpPr>
                <p:spPr>
                  <a:xfrm>
                    <a:off x="1142950" y="3575725"/>
                    <a:ext cx="1648975" cy="1416975"/>
                  </a:xfrm>
                  <a:custGeom>
                    <a:avLst/>
                    <a:gdLst/>
                    <a:ahLst/>
                    <a:cxnLst/>
                    <a:rect l="l" t="t" r="r" b="b"/>
                    <a:pathLst>
                      <a:path w="65959" h="56679" fill="none" extrusionOk="0">
                        <a:moveTo>
                          <a:pt x="34700" y="56678"/>
                        </a:moveTo>
                        <a:lnTo>
                          <a:pt x="34700" y="56678"/>
                        </a:lnTo>
                        <a:cubicBezTo>
                          <a:pt x="33647" y="56678"/>
                          <a:pt x="32496" y="56531"/>
                          <a:pt x="31333" y="56397"/>
                        </a:cubicBezTo>
                        <a:lnTo>
                          <a:pt x="13297" y="54107"/>
                        </a:lnTo>
                        <a:cubicBezTo>
                          <a:pt x="10579" y="53752"/>
                          <a:pt x="7763" y="53397"/>
                          <a:pt x="5645" y="52148"/>
                        </a:cubicBezTo>
                        <a:cubicBezTo>
                          <a:pt x="845" y="49283"/>
                          <a:pt x="172" y="42255"/>
                          <a:pt x="110" y="39365"/>
                        </a:cubicBezTo>
                        <a:cubicBezTo>
                          <a:pt x="0" y="34651"/>
                          <a:pt x="833" y="29827"/>
                          <a:pt x="2486" y="25407"/>
                        </a:cubicBezTo>
                        <a:cubicBezTo>
                          <a:pt x="2792" y="24599"/>
                          <a:pt x="3122" y="23791"/>
                          <a:pt x="3551" y="23326"/>
                        </a:cubicBezTo>
                        <a:cubicBezTo>
                          <a:pt x="4163" y="22689"/>
                          <a:pt x="5424" y="22273"/>
                          <a:pt x="6649" y="21905"/>
                        </a:cubicBezTo>
                        <a:lnTo>
                          <a:pt x="6796" y="21856"/>
                        </a:lnTo>
                        <a:cubicBezTo>
                          <a:pt x="8571" y="21318"/>
                          <a:pt x="10763" y="20669"/>
                          <a:pt x="12563" y="19077"/>
                        </a:cubicBezTo>
                        <a:cubicBezTo>
                          <a:pt x="14864" y="17032"/>
                          <a:pt x="16199" y="13347"/>
                          <a:pt x="14326" y="10225"/>
                        </a:cubicBezTo>
                        <a:cubicBezTo>
                          <a:pt x="13885" y="9490"/>
                          <a:pt x="13346" y="8951"/>
                          <a:pt x="12967" y="8559"/>
                        </a:cubicBezTo>
                        <a:lnTo>
                          <a:pt x="12636" y="8217"/>
                        </a:lnTo>
                        <a:cubicBezTo>
                          <a:pt x="11754" y="7225"/>
                          <a:pt x="10750" y="4605"/>
                          <a:pt x="11142" y="2768"/>
                        </a:cubicBezTo>
                        <a:cubicBezTo>
                          <a:pt x="11326" y="1936"/>
                          <a:pt x="11791" y="1348"/>
                          <a:pt x="12489" y="1042"/>
                        </a:cubicBezTo>
                        <a:cubicBezTo>
                          <a:pt x="12526" y="1029"/>
                          <a:pt x="12550" y="1054"/>
                          <a:pt x="12587" y="1078"/>
                        </a:cubicBezTo>
                        <a:lnTo>
                          <a:pt x="12599" y="1091"/>
                        </a:lnTo>
                        <a:cubicBezTo>
                          <a:pt x="12820" y="1225"/>
                          <a:pt x="13065" y="1385"/>
                          <a:pt x="13309" y="1544"/>
                        </a:cubicBezTo>
                        <a:cubicBezTo>
                          <a:pt x="14424" y="2303"/>
                          <a:pt x="15942" y="3344"/>
                          <a:pt x="17925" y="3490"/>
                        </a:cubicBezTo>
                        <a:cubicBezTo>
                          <a:pt x="18121" y="3503"/>
                          <a:pt x="18305" y="3527"/>
                          <a:pt x="18525" y="3527"/>
                        </a:cubicBezTo>
                        <a:cubicBezTo>
                          <a:pt x="18844" y="3527"/>
                          <a:pt x="19125" y="3503"/>
                          <a:pt x="19370" y="3490"/>
                        </a:cubicBezTo>
                        <a:cubicBezTo>
                          <a:pt x="19395" y="3490"/>
                          <a:pt x="19431" y="3490"/>
                          <a:pt x="19456" y="3478"/>
                        </a:cubicBezTo>
                        <a:cubicBezTo>
                          <a:pt x="19517" y="3466"/>
                          <a:pt x="19578" y="3466"/>
                          <a:pt x="19640" y="3478"/>
                        </a:cubicBezTo>
                        <a:cubicBezTo>
                          <a:pt x="19713" y="3490"/>
                          <a:pt x="19762" y="3552"/>
                          <a:pt x="19811" y="3601"/>
                        </a:cubicBezTo>
                        <a:lnTo>
                          <a:pt x="19872" y="3662"/>
                        </a:lnTo>
                        <a:cubicBezTo>
                          <a:pt x="20142" y="3870"/>
                          <a:pt x="20484" y="4152"/>
                          <a:pt x="20901" y="4409"/>
                        </a:cubicBezTo>
                        <a:cubicBezTo>
                          <a:pt x="22125" y="5192"/>
                          <a:pt x="23545" y="5584"/>
                          <a:pt x="25125" y="5584"/>
                        </a:cubicBezTo>
                        <a:cubicBezTo>
                          <a:pt x="26606" y="5584"/>
                          <a:pt x="28186" y="5254"/>
                          <a:pt x="30059" y="4531"/>
                        </a:cubicBezTo>
                        <a:cubicBezTo>
                          <a:pt x="32496" y="3601"/>
                          <a:pt x="34834" y="2450"/>
                          <a:pt x="37038" y="1115"/>
                        </a:cubicBezTo>
                        <a:lnTo>
                          <a:pt x="37320" y="956"/>
                        </a:lnTo>
                        <a:cubicBezTo>
                          <a:pt x="38018" y="527"/>
                          <a:pt x="38814" y="38"/>
                          <a:pt x="39267" y="1"/>
                        </a:cubicBezTo>
                        <a:lnTo>
                          <a:pt x="39352" y="1"/>
                        </a:lnTo>
                        <a:cubicBezTo>
                          <a:pt x="39634" y="1"/>
                          <a:pt x="40026" y="74"/>
                          <a:pt x="40454" y="160"/>
                        </a:cubicBezTo>
                        <a:cubicBezTo>
                          <a:pt x="40956" y="246"/>
                          <a:pt x="41544" y="356"/>
                          <a:pt x="42181" y="381"/>
                        </a:cubicBezTo>
                        <a:cubicBezTo>
                          <a:pt x="42291" y="381"/>
                          <a:pt x="42401" y="405"/>
                          <a:pt x="42511" y="405"/>
                        </a:cubicBezTo>
                        <a:lnTo>
                          <a:pt x="42536" y="405"/>
                        </a:lnTo>
                        <a:cubicBezTo>
                          <a:pt x="42573" y="381"/>
                          <a:pt x="42609" y="381"/>
                          <a:pt x="42646" y="417"/>
                        </a:cubicBezTo>
                        <a:cubicBezTo>
                          <a:pt x="43405" y="1458"/>
                          <a:pt x="42903" y="2731"/>
                          <a:pt x="42352" y="4090"/>
                        </a:cubicBezTo>
                        <a:cubicBezTo>
                          <a:pt x="41997" y="4960"/>
                          <a:pt x="41630" y="5878"/>
                          <a:pt x="41654" y="6723"/>
                        </a:cubicBezTo>
                        <a:cubicBezTo>
                          <a:pt x="41666" y="7335"/>
                          <a:pt x="41679" y="8939"/>
                          <a:pt x="42842" y="10274"/>
                        </a:cubicBezTo>
                        <a:cubicBezTo>
                          <a:pt x="44017" y="11633"/>
                          <a:pt x="45646" y="11890"/>
                          <a:pt x="46258" y="11988"/>
                        </a:cubicBezTo>
                        <a:cubicBezTo>
                          <a:pt x="46772" y="12061"/>
                          <a:pt x="47286" y="12122"/>
                          <a:pt x="47776" y="12184"/>
                        </a:cubicBezTo>
                        <a:cubicBezTo>
                          <a:pt x="49013" y="12318"/>
                          <a:pt x="50176" y="12465"/>
                          <a:pt x="50788" y="12894"/>
                        </a:cubicBezTo>
                        <a:cubicBezTo>
                          <a:pt x="51205" y="13175"/>
                          <a:pt x="51658" y="13824"/>
                          <a:pt x="52147" y="14498"/>
                        </a:cubicBezTo>
                        <a:cubicBezTo>
                          <a:pt x="53127" y="15845"/>
                          <a:pt x="54351" y="17522"/>
                          <a:pt x="56531" y="18379"/>
                        </a:cubicBezTo>
                        <a:cubicBezTo>
                          <a:pt x="57461" y="18746"/>
                          <a:pt x="58428" y="18906"/>
                          <a:pt x="59188" y="19016"/>
                        </a:cubicBezTo>
                        <a:lnTo>
                          <a:pt x="59200" y="19016"/>
                        </a:lnTo>
                        <a:lnTo>
                          <a:pt x="59322" y="19016"/>
                        </a:lnTo>
                        <a:cubicBezTo>
                          <a:pt x="59432" y="19016"/>
                          <a:pt x="59543" y="18991"/>
                          <a:pt x="59616" y="19089"/>
                        </a:cubicBezTo>
                        <a:cubicBezTo>
                          <a:pt x="59812" y="19334"/>
                          <a:pt x="59677" y="19701"/>
                          <a:pt x="59543" y="20093"/>
                        </a:cubicBezTo>
                        <a:cubicBezTo>
                          <a:pt x="59481" y="20277"/>
                          <a:pt x="59408" y="20461"/>
                          <a:pt x="59371" y="20644"/>
                        </a:cubicBezTo>
                        <a:cubicBezTo>
                          <a:pt x="58979" y="22689"/>
                          <a:pt x="58428" y="25481"/>
                          <a:pt x="60216" y="27966"/>
                        </a:cubicBezTo>
                        <a:cubicBezTo>
                          <a:pt x="61465" y="29693"/>
                          <a:pt x="63326" y="30244"/>
                          <a:pt x="64550" y="30599"/>
                        </a:cubicBezTo>
                        <a:cubicBezTo>
                          <a:pt x="64624" y="30611"/>
                          <a:pt x="64710" y="30648"/>
                          <a:pt x="64808" y="30672"/>
                        </a:cubicBezTo>
                        <a:cubicBezTo>
                          <a:pt x="65101" y="30746"/>
                          <a:pt x="65420" y="30843"/>
                          <a:pt x="65554" y="30929"/>
                        </a:cubicBezTo>
                        <a:cubicBezTo>
                          <a:pt x="65799" y="31113"/>
                          <a:pt x="65959" y="31468"/>
                          <a:pt x="65897" y="31639"/>
                        </a:cubicBezTo>
                        <a:cubicBezTo>
                          <a:pt x="65836" y="31786"/>
                          <a:pt x="65616" y="31884"/>
                          <a:pt x="65408" y="31994"/>
                        </a:cubicBezTo>
                        <a:cubicBezTo>
                          <a:pt x="65310" y="32031"/>
                          <a:pt x="65236" y="32068"/>
                          <a:pt x="65175" y="32117"/>
                        </a:cubicBezTo>
                        <a:lnTo>
                          <a:pt x="65126" y="32141"/>
                        </a:lnTo>
                        <a:cubicBezTo>
                          <a:pt x="61894" y="34076"/>
                          <a:pt x="58245" y="36549"/>
                          <a:pt x="55759" y="40284"/>
                        </a:cubicBezTo>
                        <a:cubicBezTo>
                          <a:pt x="54914" y="41557"/>
                          <a:pt x="54266" y="42867"/>
                          <a:pt x="53653" y="44140"/>
                        </a:cubicBezTo>
                        <a:cubicBezTo>
                          <a:pt x="52698" y="46050"/>
                          <a:pt x="51890" y="47728"/>
                          <a:pt x="50654" y="48744"/>
                        </a:cubicBezTo>
                        <a:cubicBezTo>
                          <a:pt x="49637" y="49577"/>
                          <a:pt x="48168" y="50115"/>
                          <a:pt x="46625" y="50679"/>
                        </a:cubicBezTo>
                        <a:cubicBezTo>
                          <a:pt x="44960" y="51291"/>
                          <a:pt x="43075" y="51977"/>
                          <a:pt x="41360" y="53176"/>
                        </a:cubicBezTo>
                        <a:cubicBezTo>
                          <a:pt x="40626" y="53691"/>
                          <a:pt x="39977" y="54254"/>
                          <a:pt x="39414" y="54768"/>
                        </a:cubicBezTo>
                        <a:cubicBezTo>
                          <a:pt x="38789" y="55319"/>
                          <a:pt x="38201" y="55833"/>
                          <a:pt x="37650" y="56140"/>
                        </a:cubicBezTo>
                        <a:cubicBezTo>
                          <a:pt x="36879" y="56495"/>
                          <a:pt x="35961" y="56678"/>
                          <a:pt x="34700" y="5667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7"/>
                  <p:cNvSpPr/>
                  <p:nvPr/>
                </p:nvSpPr>
                <p:spPr>
                  <a:xfrm>
                    <a:off x="1227425" y="3650125"/>
                    <a:ext cx="1399200" cy="1258400"/>
                  </a:xfrm>
                  <a:custGeom>
                    <a:avLst/>
                    <a:gdLst/>
                    <a:ahLst/>
                    <a:cxnLst/>
                    <a:rect l="l" t="t" r="r" b="b"/>
                    <a:pathLst>
                      <a:path w="55968" h="50336" fill="none" extrusionOk="0">
                        <a:moveTo>
                          <a:pt x="31321" y="50335"/>
                        </a:moveTo>
                        <a:cubicBezTo>
                          <a:pt x="30451" y="50335"/>
                          <a:pt x="29435" y="50213"/>
                          <a:pt x="28382" y="50066"/>
                        </a:cubicBezTo>
                        <a:lnTo>
                          <a:pt x="10359" y="47776"/>
                        </a:lnTo>
                        <a:cubicBezTo>
                          <a:pt x="7959" y="47470"/>
                          <a:pt x="5510" y="47164"/>
                          <a:pt x="4004" y="46258"/>
                        </a:cubicBezTo>
                        <a:cubicBezTo>
                          <a:pt x="539" y="44189"/>
                          <a:pt x="147" y="38116"/>
                          <a:pt x="98" y="36291"/>
                        </a:cubicBezTo>
                        <a:cubicBezTo>
                          <a:pt x="1" y="32006"/>
                          <a:pt x="735" y="27623"/>
                          <a:pt x="2253" y="23607"/>
                        </a:cubicBezTo>
                        <a:cubicBezTo>
                          <a:pt x="2302" y="23472"/>
                          <a:pt x="2351" y="23349"/>
                          <a:pt x="2400" y="23239"/>
                        </a:cubicBezTo>
                        <a:cubicBezTo>
                          <a:pt x="2486" y="22970"/>
                          <a:pt x="2547" y="22798"/>
                          <a:pt x="2645" y="22701"/>
                        </a:cubicBezTo>
                        <a:cubicBezTo>
                          <a:pt x="2804" y="22541"/>
                          <a:pt x="3172" y="22443"/>
                          <a:pt x="3661" y="22309"/>
                        </a:cubicBezTo>
                        <a:cubicBezTo>
                          <a:pt x="3845" y="22260"/>
                          <a:pt x="4053" y="22199"/>
                          <a:pt x="4261" y="22137"/>
                        </a:cubicBezTo>
                        <a:lnTo>
                          <a:pt x="4408" y="22101"/>
                        </a:lnTo>
                        <a:cubicBezTo>
                          <a:pt x="6392" y="21501"/>
                          <a:pt x="9098" y="20680"/>
                          <a:pt x="11461" y="18611"/>
                        </a:cubicBezTo>
                        <a:cubicBezTo>
                          <a:pt x="14791" y="15648"/>
                          <a:pt x="16677" y="10199"/>
                          <a:pt x="13861" y="5510"/>
                        </a:cubicBezTo>
                        <a:cubicBezTo>
                          <a:pt x="13653" y="5167"/>
                          <a:pt x="13322" y="4873"/>
                          <a:pt x="13016" y="4616"/>
                        </a:cubicBezTo>
                        <a:cubicBezTo>
                          <a:pt x="12575" y="4237"/>
                          <a:pt x="12171" y="3894"/>
                          <a:pt x="12379" y="3563"/>
                        </a:cubicBezTo>
                        <a:cubicBezTo>
                          <a:pt x="12587" y="3208"/>
                          <a:pt x="13016" y="3404"/>
                          <a:pt x="13493" y="3624"/>
                        </a:cubicBezTo>
                        <a:cubicBezTo>
                          <a:pt x="13763" y="3747"/>
                          <a:pt x="14044" y="3869"/>
                          <a:pt x="14302" y="3894"/>
                        </a:cubicBezTo>
                        <a:cubicBezTo>
                          <a:pt x="14595" y="3931"/>
                          <a:pt x="14865" y="3931"/>
                          <a:pt x="15171" y="3931"/>
                        </a:cubicBezTo>
                        <a:lnTo>
                          <a:pt x="15195" y="3931"/>
                        </a:lnTo>
                        <a:cubicBezTo>
                          <a:pt x="15318" y="3980"/>
                          <a:pt x="15416" y="4053"/>
                          <a:pt x="15538" y="4139"/>
                        </a:cubicBezTo>
                        <a:cubicBezTo>
                          <a:pt x="15599" y="4188"/>
                          <a:pt x="15685" y="4249"/>
                          <a:pt x="15746" y="4298"/>
                        </a:cubicBezTo>
                        <a:cubicBezTo>
                          <a:pt x="17522" y="5424"/>
                          <a:pt x="19542" y="6000"/>
                          <a:pt x="21770" y="6000"/>
                        </a:cubicBezTo>
                        <a:cubicBezTo>
                          <a:pt x="23680" y="6000"/>
                          <a:pt x="25627" y="5596"/>
                          <a:pt x="27905" y="4726"/>
                        </a:cubicBezTo>
                        <a:cubicBezTo>
                          <a:pt x="28860" y="4359"/>
                          <a:pt x="29839" y="3526"/>
                          <a:pt x="30782" y="2731"/>
                        </a:cubicBezTo>
                        <a:cubicBezTo>
                          <a:pt x="32459" y="1323"/>
                          <a:pt x="34014" y="0"/>
                          <a:pt x="35398" y="1102"/>
                        </a:cubicBezTo>
                        <a:cubicBezTo>
                          <a:pt x="35802" y="1421"/>
                          <a:pt x="35557" y="1984"/>
                          <a:pt x="35300" y="2571"/>
                        </a:cubicBezTo>
                        <a:cubicBezTo>
                          <a:pt x="35116" y="2976"/>
                          <a:pt x="34933" y="3404"/>
                          <a:pt x="34933" y="3808"/>
                        </a:cubicBezTo>
                        <a:cubicBezTo>
                          <a:pt x="34945" y="4665"/>
                          <a:pt x="34982" y="7236"/>
                          <a:pt x="36941" y="9514"/>
                        </a:cubicBezTo>
                        <a:cubicBezTo>
                          <a:pt x="38924" y="11828"/>
                          <a:pt x="41532" y="12220"/>
                          <a:pt x="42389" y="12342"/>
                        </a:cubicBezTo>
                        <a:cubicBezTo>
                          <a:pt x="42989" y="12440"/>
                          <a:pt x="43552" y="12501"/>
                          <a:pt x="44042" y="12563"/>
                        </a:cubicBezTo>
                        <a:cubicBezTo>
                          <a:pt x="44177" y="12575"/>
                          <a:pt x="44336" y="12575"/>
                          <a:pt x="44483" y="12587"/>
                        </a:cubicBezTo>
                        <a:cubicBezTo>
                          <a:pt x="44862" y="12612"/>
                          <a:pt x="45279" y="12624"/>
                          <a:pt x="45511" y="12758"/>
                        </a:cubicBezTo>
                        <a:cubicBezTo>
                          <a:pt x="45683" y="12869"/>
                          <a:pt x="45805" y="13065"/>
                          <a:pt x="45903" y="13260"/>
                        </a:cubicBezTo>
                        <a:cubicBezTo>
                          <a:pt x="45952" y="13358"/>
                          <a:pt x="46001" y="13432"/>
                          <a:pt x="46062" y="13493"/>
                        </a:cubicBezTo>
                        <a:cubicBezTo>
                          <a:pt x="47164" y="15011"/>
                          <a:pt x="48830" y="17301"/>
                          <a:pt x="51927" y="18525"/>
                        </a:cubicBezTo>
                        <a:cubicBezTo>
                          <a:pt x="51964" y="18550"/>
                          <a:pt x="52025" y="18562"/>
                          <a:pt x="52086" y="18562"/>
                        </a:cubicBezTo>
                        <a:cubicBezTo>
                          <a:pt x="52197" y="18574"/>
                          <a:pt x="52319" y="18611"/>
                          <a:pt x="52380" y="18697"/>
                        </a:cubicBezTo>
                        <a:cubicBezTo>
                          <a:pt x="52919" y="19566"/>
                          <a:pt x="52919" y="20717"/>
                          <a:pt x="52919" y="21929"/>
                        </a:cubicBezTo>
                        <a:cubicBezTo>
                          <a:pt x="52919" y="23521"/>
                          <a:pt x="52919" y="25308"/>
                          <a:pt x="54094" y="26937"/>
                        </a:cubicBezTo>
                        <a:cubicBezTo>
                          <a:pt x="54327" y="27255"/>
                          <a:pt x="54682" y="27488"/>
                          <a:pt x="55013" y="27733"/>
                        </a:cubicBezTo>
                        <a:cubicBezTo>
                          <a:pt x="55503" y="28063"/>
                          <a:pt x="55968" y="28369"/>
                          <a:pt x="55968" y="28871"/>
                        </a:cubicBezTo>
                        <a:cubicBezTo>
                          <a:pt x="55943" y="30561"/>
                          <a:pt x="54401" y="31590"/>
                          <a:pt x="52748" y="32667"/>
                        </a:cubicBezTo>
                        <a:cubicBezTo>
                          <a:pt x="51560" y="33463"/>
                          <a:pt x="50299" y="34283"/>
                          <a:pt x="49552" y="35410"/>
                        </a:cubicBezTo>
                        <a:cubicBezTo>
                          <a:pt x="48585" y="36867"/>
                          <a:pt x="47850" y="38348"/>
                          <a:pt x="47213" y="39646"/>
                        </a:cubicBezTo>
                        <a:cubicBezTo>
                          <a:pt x="46479" y="41164"/>
                          <a:pt x="45769" y="42572"/>
                          <a:pt x="45083" y="43136"/>
                        </a:cubicBezTo>
                        <a:cubicBezTo>
                          <a:pt x="44532" y="43601"/>
                          <a:pt x="43271" y="44054"/>
                          <a:pt x="42046" y="44507"/>
                        </a:cubicBezTo>
                        <a:cubicBezTo>
                          <a:pt x="40271" y="45144"/>
                          <a:pt x="38067" y="45952"/>
                          <a:pt x="36010" y="47409"/>
                        </a:cubicBezTo>
                        <a:cubicBezTo>
                          <a:pt x="35116" y="48033"/>
                          <a:pt x="34369" y="48694"/>
                          <a:pt x="33757" y="49233"/>
                        </a:cubicBezTo>
                        <a:cubicBezTo>
                          <a:pt x="33390" y="49564"/>
                          <a:pt x="32827" y="50054"/>
                          <a:pt x="32606" y="50176"/>
                        </a:cubicBezTo>
                        <a:cubicBezTo>
                          <a:pt x="32557" y="50200"/>
                          <a:pt x="32276" y="50335"/>
                          <a:pt x="31321" y="503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7"/>
                  <p:cNvSpPr/>
                  <p:nvPr/>
                </p:nvSpPr>
                <p:spPr>
                  <a:xfrm>
                    <a:off x="1302725" y="3801025"/>
                    <a:ext cx="1217375" cy="1025150"/>
                  </a:xfrm>
                  <a:custGeom>
                    <a:avLst/>
                    <a:gdLst/>
                    <a:ahLst/>
                    <a:cxnLst/>
                    <a:rect l="l" t="t" r="r" b="b"/>
                    <a:pathLst>
                      <a:path w="48695" h="41006" fill="none" extrusionOk="0">
                        <a:moveTo>
                          <a:pt x="27696" y="41006"/>
                        </a:moveTo>
                        <a:cubicBezTo>
                          <a:pt x="27366" y="41006"/>
                          <a:pt x="26999" y="40932"/>
                          <a:pt x="26594" y="40859"/>
                        </a:cubicBezTo>
                        <a:cubicBezTo>
                          <a:pt x="26337" y="40785"/>
                          <a:pt x="26056" y="40748"/>
                          <a:pt x="25786" y="40712"/>
                        </a:cubicBezTo>
                        <a:lnTo>
                          <a:pt x="7751" y="38422"/>
                        </a:lnTo>
                        <a:cubicBezTo>
                          <a:pt x="5902" y="38189"/>
                          <a:pt x="3600" y="37896"/>
                          <a:pt x="2706" y="37345"/>
                        </a:cubicBezTo>
                        <a:cubicBezTo>
                          <a:pt x="1482" y="36610"/>
                          <a:pt x="515" y="33610"/>
                          <a:pt x="441" y="30194"/>
                        </a:cubicBezTo>
                        <a:cubicBezTo>
                          <a:pt x="417" y="29582"/>
                          <a:pt x="392" y="28957"/>
                          <a:pt x="356" y="28296"/>
                        </a:cubicBezTo>
                        <a:cubicBezTo>
                          <a:pt x="196" y="25113"/>
                          <a:pt x="1" y="21501"/>
                          <a:pt x="2180" y="19358"/>
                        </a:cubicBezTo>
                        <a:lnTo>
                          <a:pt x="2302" y="19321"/>
                        </a:lnTo>
                        <a:lnTo>
                          <a:pt x="2351" y="19297"/>
                        </a:lnTo>
                        <a:cubicBezTo>
                          <a:pt x="4494" y="18660"/>
                          <a:pt x="7739" y="17681"/>
                          <a:pt x="10641" y="15110"/>
                        </a:cubicBezTo>
                        <a:cubicBezTo>
                          <a:pt x="12196" y="13750"/>
                          <a:pt x="12538" y="11620"/>
                          <a:pt x="12918" y="9367"/>
                        </a:cubicBezTo>
                        <a:cubicBezTo>
                          <a:pt x="13298" y="7041"/>
                          <a:pt x="13689" y="4641"/>
                          <a:pt x="15501" y="3000"/>
                        </a:cubicBezTo>
                        <a:cubicBezTo>
                          <a:pt x="16003" y="2559"/>
                          <a:pt x="16689" y="2792"/>
                          <a:pt x="17424" y="3037"/>
                        </a:cubicBezTo>
                        <a:cubicBezTo>
                          <a:pt x="17865" y="3184"/>
                          <a:pt x="18318" y="3319"/>
                          <a:pt x="18746" y="3319"/>
                        </a:cubicBezTo>
                        <a:cubicBezTo>
                          <a:pt x="21072" y="3319"/>
                          <a:pt x="23411" y="2853"/>
                          <a:pt x="26092" y="1825"/>
                        </a:cubicBezTo>
                        <a:cubicBezTo>
                          <a:pt x="26472" y="1666"/>
                          <a:pt x="26827" y="1335"/>
                          <a:pt x="27182" y="992"/>
                        </a:cubicBezTo>
                        <a:cubicBezTo>
                          <a:pt x="27696" y="490"/>
                          <a:pt x="28186" y="1"/>
                          <a:pt x="28786" y="233"/>
                        </a:cubicBezTo>
                        <a:cubicBezTo>
                          <a:pt x="29913" y="662"/>
                          <a:pt x="30182" y="1849"/>
                          <a:pt x="30439" y="3123"/>
                        </a:cubicBezTo>
                        <a:cubicBezTo>
                          <a:pt x="30623" y="4041"/>
                          <a:pt x="30819" y="4996"/>
                          <a:pt x="31382" y="5645"/>
                        </a:cubicBezTo>
                        <a:cubicBezTo>
                          <a:pt x="33255" y="7812"/>
                          <a:pt x="35765" y="9135"/>
                          <a:pt x="38875" y="9612"/>
                        </a:cubicBezTo>
                        <a:cubicBezTo>
                          <a:pt x="39120" y="9649"/>
                          <a:pt x="39365" y="9661"/>
                          <a:pt x="39585" y="9661"/>
                        </a:cubicBezTo>
                        <a:cubicBezTo>
                          <a:pt x="39989" y="9673"/>
                          <a:pt x="40369" y="9673"/>
                          <a:pt x="40651" y="9845"/>
                        </a:cubicBezTo>
                        <a:cubicBezTo>
                          <a:pt x="42059" y="10653"/>
                          <a:pt x="44667" y="12171"/>
                          <a:pt x="46528" y="15097"/>
                        </a:cubicBezTo>
                        <a:cubicBezTo>
                          <a:pt x="46626" y="15256"/>
                          <a:pt x="46601" y="15465"/>
                          <a:pt x="46564" y="15648"/>
                        </a:cubicBezTo>
                        <a:cubicBezTo>
                          <a:pt x="46552" y="15734"/>
                          <a:pt x="46540" y="15807"/>
                          <a:pt x="46540" y="15869"/>
                        </a:cubicBezTo>
                        <a:cubicBezTo>
                          <a:pt x="46540" y="17644"/>
                          <a:pt x="46552" y="20338"/>
                          <a:pt x="48352" y="22848"/>
                        </a:cubicBezTo>
                        <a:cubicBezTo>
                          <a:pt x="48389" y="22897"/>
                          <a:pt x="48450" y="22946"/>
                          <a:pt x="48499" y="22995"/>
                        </a:cubicBezTo>
                        <a:cubicBezTo>
                          <a:pt x="48585" y="23068"/>
                          <a:pt x="48695" y="23154"/>
                          <a:pt x="48683" y="23264"/>
                        </a:cubicBezTo>
                        <a:cubicBezTo>
                          <a:pt x="48646" y="23497"/>
                          <a:pt x="48389" y="23607"/>
                          <a:pt x="48181" y="23680"/>
                        </a:cubicBezTo>
                        <a:cubicBezTo>
                          <a:pt x="48070" y="23729"/>
                          <a:pt x="47972" y="23754"/>
                          <a:pt x="47899" y="23803"/>
                        </a:cubicBezTo>
                        <a:cubicBezTo>
                          <a:pt x="46552" y="24684"/>
                          <a:pt x="44887" y="25786"/>
                          <a:pt x="43748" y="27488"/>
                        </a:cubicBezTo>
                        <a:cubicBezTo>
                          <a:pt x="42671" y="29129"/>
                          <a:pt x="41850" y="30782"/>
                          <a:pt x="41202" y="32092"/>
                        </a:cubicBezTo>
                        <a:cubicBezTo>
                          <a:pt x="41091" y="32300"/>
                          <a:pt x="40993" y="32545"/>
                          <a:pt x="40871" y="32765"/>
                        </a:cubicBezTo>
                        <a:cubicBezTo>
                          <a:pt x="40553" y="33475"/>
                          <a:pt x="40234" y="34210"/>
                          <a:pt x="39916" y="34467"/>
                        </a:cubicBezTo>
                        <a:cubicBezTo>
                          <a:pt x="39634" y="34700"/>
                          <a:pt x="39010" y="34896"/>
                          <a:pt x="38459" y="35079"/>
                        </a:cubicBezTo>
                        <a:cubicBezTo>
                          <a:pt x="38263" y="35141"/>
                          <a:pt x="38055" y="35202"/>
                          <a:pt x="37908" y="35263"/>
                        </a:cubicBezTo>
                        <a:cubicBezTo>
                          <a:pt x="36047" y="35937"/>
                          <a:pt x="33512" y="36867"/>
                          <a:pt x="31076" y="38569"/>
                        </a:cubicBezTo>
                        <a:cubicBezTo>
                          <a:pt x="30035" y="39304"/>
                          <a:pt x="29178" y="40075"/>
                          <a:pt x="28541" y="40626"/>
                        </a:cubicBezTo>
                        <a:lnTo>
                          <a:pt x="28517" y="40638"/>
                        </a:lnTo>
                        <a:cubicBezTo>
                          <a:pt x="28505" y="40650"/>
                          <a:pt x="28480" y="40687"/>
                          <a:pt x="28456" y="40712"/>
                        </a:cubicBezTo>
                        <a:cubicBezTo>
                          <a:pt x="28394" y="40773"/>
                          <a:pt x="28333" y="40871"/>
                          <a:pt x="28235" y="40895"/>
                        </a:cubicBezTo>
                        <a:lnTo>
                          <a:pt x="28235" y="40895"/>
                        </a:lnTo>
                        <a:cubicBezTo>
                          <a:pt x="28052" y="40993"/>
                          <a:pt x="27880" y="41006"/>
                          <a:pt x="27696" y="4100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7"/>
                  <p:cNvSpPr/>
                  <p:nvPr/>
                </p:nvSpPr>
                <p:spPr>
                  <a:xfrm>
                    <a:off x="1384750" y="3924375"/>
                    <a:ext cx="1036500" cy="814250"/>
                  </a:xfrm>
                  <a:custGeom>
                    <a:avLst/>
                    <a:gdLst/>
                    <a:ahLst/>
                    <a:cxnLst/>
                    <a:rect l="l" t="t" r="r" b="b"/>
                    <a:pathLst>
                      <a:path w="41460" h="32570" fill="none" extrusionOk="0">
                        <a:moveTo>
                          <a:pt x="23730" y="32570"/>
                        </a:moveTo>
                        <a:lnTo>
                          <a:pt x="23730" y="32570"/>
                        </a:lnTo>
                        <a:cubicBezTo>
                          <a:pt x="23534" y="32521"/>
                          <a:pt x="23240" y="32472"/>
                          <a:pt x="22934" y="32435"/>
                        </a:cubicBezTo>
                        <a:lnTo>
                          <a:pt x="4899" y="30133"/>
                        </a:lnTo>
                        <a:cubicBezTo>
                          <a:pt x="4654" y="30109"/>
                          <a:pt x="4323" y="30084"/>
                          <a:pt x="3980" y="30072"/>
                        </a:cubicBezTo>
                        <a:cubicBezTo>
                          <a:pt x="3037" y="30023"/>
                          <a:pt x="1862" y="29962"/>
                          <a:pt x="1360" y="29570"/>
                        </a:cubicBezTo>
                        <a:cubicBezTo>
                          <a:pt x="870" y="29166"/>
                          <a:pt x="601" y="27684"/>
                          <a:pt x="540" y="25187"/>
                        </a:cubicBezTo>
                        <a:cubicBezTo>
                          <a:pt x="527" y="24538"/>
                          <a:pt x="491" y="23840"/>
                          <a:pt x="442" y="23191"/>
                        </a:cubicBezTo>
                        <a:cubicBezTo>
                          <a:pt x="417" y="22738"/>
                          <a:pt x="393" y="22273"/>
                          <a:pt x="344" y="21795"/>
                        </a:cubicBezTo>
                        <a:cubicBezTo>
                          <a:pt x="172" y="19971"/>
                          <a:pt x="1" y="18085"/>
                          <a:pt x="895" y="17338"/>
                        </a:cubicBezTo>
                        <a:cubicBezTo>
                          <a:pt x="1691" y="16677"/>
                          <a:pt x="2805" y="16236"/>
                          <a:pt x="4103" y="15734"/>
                        </a:cubicBezTo>
                        <a:cubicBezTo>
                          <a:pt x="5866" y="15049"/>
                          <a:pt x="7862" y="14265"/>
                          <a:pt x="9612" y="12686"/>
                        </a:cubicBezTo>
                        <a:cubicBezTo>
                          <a:pt x="12049" y="10531"/>
                          <a:pt x="12551" y="7457"/>
                          <a:pt x="12967" y="4984"/>
                        </a:cubicBezTo>
                        <a:cubicBezTo>
                          <a:pt x="13029" y="4592"/>
                          <a:pt x="13065" y="4176"/>
                          <a:pt x="13078" y="3760"/>
                        </a:cubicBezTo>
                        <a:cubicBezTo>
                          <a:pt x="13126" y="2768"/>
                          <a:pt x="13163" y="1837"/>
                          <a:pt x="13824" y="1531"/>
                        </a:cubicBezTo>
                        <a:cubicBezTo>
                          <a:pt x="14082" y="1409"/>
                          <a:pt x="14388" y="1495"/>
                          <a:pt x="14730" y="1605"/>
                        </a:cubicBezTo>
                        <a:cubicBezTo>
                          <a:pt x="14975" y="1678"/>
                          <a:pt x="15220" y="1764"/>
                          <a:pt x="15477" y="1764"/>
                        </a:cubicBezTo>
                        <a:cubicBezTo>
                          <a:pt x="18232" y="1764"/>
                          <a:pt x="20950" y="1213"/>
                          <a:pt x="24011" y="50"/>
                        </a:cubicBezTo>
                        <a:cubicBezTo>
                          <a:pt x="24011" y="50"/>
                          <a:pt x="24036" y="50"/>
                          <a:pt x="24036" y="25"/>
                        </a:cubicBezTo>
                        <a:cubicBezTo>
                          <a:pt x="24048" y="13"/>
                          <a:pt x="24073" y="1"/>
                          <a:pt x="24109" y="13"/>
                        </a:cubicBezTo>
                        <a:cubicBezTo>
                          <a:pt x="24587" y="258"/>
                          <a:pt x="24746" y="821"/>
                          <a:pt x="24905" y="1433"/>
                        </a:cubicBezTo>
                        <a:cubicBezTo>
                          <a:pt x="25040" y="1960"/>
                          <a:pt x="25199" y="2511"/>
                          <a:pt x="25542" y="2927"/>
                        </a:cubicBezTo>
                        <a:cubicBezTo>
                          <a:pt x="27954" y="5707"/>
                          <a:pt x="31150" y="7421"/>
                          <a:pt x="35068" y="8021"/>
                        </a:cubicBezTo>
                        <a:cubicBezTo>
                          <a:pt x="35251" y="8045"/>
                          <a:pt x="35435" y="8045"/>
                          <a:pt x="35606" y="8045"/>
                        </a:cubicBezTo>
                        <a:cubicBezTo>
                          <a:pt x="35802" y="8045"/>
                          <a:pt x="35986" y="8045"/>
                          <a:pt x="36121" y="8094"/>
                        </a:cubicBezTo>
                        <a:cubicBezTo>
                          <a:pt x="36806" y="8290"/>
                          <a:pt x="39145" y="9123"/>
                          <a:pt x="39867" y="11229"/>
                        </a:cubicBezTo>
                        <a:cubicBezTo>
                          <a:pt x="39953" y="11473"/>
                          <a:pt x="40063" y="11743"/>
                          <a:pt x="40173" y="12024"/>
                        </a:cubicBezTo>
                        <a:cubicBezTo>
                          <a:pt x="40724" y="13408"/>
                          <a:pt x="41459" y="15294"/>
                          <a:pt x="40896" y="17326"/>
                        </a:cubicBezTo>
                        <a:cubicBezTo>
                          <a:pt x="40688" y="18073"/>
                          <a:pt x="40014" y="18587"/>
                          <a:pt x="39280" y="19126"/>
                        </a:cubicBezTo>
                        <a:cubicBezTo>
                          <a:pt x="38680" y="19579"/>
                          <a:pt x="38067" y="20044"/>
                          <a:pt x="37639" y="20693"/>
                        </a:cubicBezTo>
                        <a:cubicBezTo>
                          <a:pt x="36427" y="22517"/>
                          <a:pt x="35557" y="24268"/>
                          <a:pt x="34872" y="25676"/>
                        </a:cubicBezTo>
                        <a:lnTo>
                          <a:pt x="34504" y="26460"/>
                        </a:lnTo>
                        <a:lnTo>
                          <a:pt x="34504" y="26460"/>
                        </a:lnTo>
                        <a:cubicBezTo>
                          <a:pt x="34480" y="26485"/>
                          <a:pt x="34468" y="26533"/>
                          <a:pt x="34456" y="26582"/>
                        </a:cubicBezTo>
                        <a:cubicBezTo>
                          <a:pt x="34419" y="26693"/>
                          <a:pt x="34394" y="26815"/>
                          <a:pt x="34296" y="26889"/>
                        </a:cubicBezTo>
                        <a:cubicBezTo>
                          <a:pt x="34272" y="26913"/>
                          <a:pt x="34223" y="26938"/>
                          <a:pt x="34186" y="26938"/>
                        </a:cubicBezTo>
                        <a:cubicBezTo>
                          <a:pt x="34162" y="26938"/>
                          <a:pt x="34149" y="26938"/>
                          <a:pt x="34137" y="26950"/>
                        </a:cubicBezTo>
                        <a:cubicBezTo>
                          <a:pt x="33917" y="27011"/>
                          <a:pt x="33672" y="27084"/>
                          <a:pt x="33452" y="27182"/>
                        </a:cubicBezTo>
                        <a:cubicBezTo>
                          <a:pt x="31529" y="27880"/>
                          <a:pt x="28640" y="28921"/>
                          <a:pt x="25824" y="30892"/>
                        </a:cubicBezTo>
                        <a:cubicBezTo>
                          <a:pt x="25162" y="31394"/>
                          <a:pt x="24477" y="31921"/>
                          <a:pt x="23730" y="3257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7"/>
                  <p:cNvSpPr/>
                  <p:nvPr/>
                </p:nvSpPr>
                <p:spPr>
                  <a:xfrm>
                    <a:off x="1468325" y="4007950"/>
                    <a:ext cx="866300" cy="648650"/>
                  </a:xfrm>
                  <a:custGeom>
                    <a:avLst/>
                    <a:gdLst/>
                    <a:ahLst/>
                    <a:cxnLst/>
                    <a:rect l="l" t="t" r="r" b="b"/>
                    <a:pathLst>
                      <a:path w="34652" h="25946" fill="none" extrusionOk="0">
                        <a:moveTo>
                          <a:pt x="16922" y="25945"/>
                        </a:moveTo>
                        <a:cubicBezTo>
                          <a:pt x="13971" y="25945"/>
                          <a:pt x="10151" y="25125"/>
                          <a:pt x="6918" y="24415"/>
                        </a:cubicBezTo>
                        <a:cubicBezTo>
                          <a:pt x="5070" y="24023"/>
                          <a:pt x="3306" y="23644"/>
                          <a:pt x="1984" y="23472"/>
                        </a:cubicBezTo>
                        <a:lnTo>
                          <a:pt x="1984" y="23472"/>
                        </a:lnTo>
                        <a:cubicBezTo>
                          <a:pt x="1592" y="23423"/>
                          <a:pt x="1176" y="23399"/>
                          <a:pt x="796" y="23374"/>
                        </a:cubicBezTo>
                        <a:lnTo>
                          <a:pt x="760" y="23374"/>
                        </a:lnTo>
                        <a:cubicBezTo>
                          <a:pt x="735" y="23374"/>
                          <a:pt x="686" y="23399"/>
                          <a:pt x="637" y="23362"/>
                        </a:cubicBezTo>
                        <a:cubicBezTo>
                          <a:pt x="441" y="23178"/>
                          <a:pt x="478" y="22823"/>
                          <a:pt x="515" y="22419"/>
                        </a:cubicBezTo>
                        <a:cubicBezTo>
                          <a:pt x="539" y="22199"/>
                          <a:pt x="564" y="22003"/>
                          <a:pt x="552" y="21770"/>
                        </a:cubicBezTo>
                        <a:cubicBezTo>
                          <a:pt x="539" y="21048"/>
                          <a:pt x="490" y="20350"/>
                          <a:pt x="454" y="19664"/>
                        </a:cubicBezTo>
                        <a:cubicBezTo>
                          <a:pt x="429" y="19150"/>
                          <a:pt x="380" y="18636"/>
                          <a:pt x="331" y="18146"/>
                        </a:cubicBezTo>
                        <a:cubicBezTo>
                          <a:pt x="319" y="17987"/>
                          <a:pt x="270" y="17803"/>
                          <a:pt x="233" y="17607"/>
                        </a:cubicBezTo>
                        <a:cubicBezTo>
                          <a:pt x="123" y="17130"/>
                          <a:pt x="1" y="16615"/>
                          <a:pt x="209" y="16273"/>
                        </a:cubicBezTo>
                        <a:cubicBezTo>
                          <a:pt x="417" y="15954"/>
                          <a:pt x="882" y="15832"/>
                          <a:pt x="1347" y="15709"/>
                        </a:cubicBezTo>
                        <a:cubicBezTo>
                          <a:pt x="1556" y="15648"/>
                          <a:pt x="1776" y="15599"/>
                          <a:pt x="1972" y="15526"/>
                        </a:cubicBezTo>
                        <a:cubicBezTo>
                          <a:pt x="3882" y="14779"/>
                          <a:pt x="6269" y="13824"/>
                          <a:pt x="8473" y="11865"/>
                        </a:cubicBezTo>
                        <a:cubicBezTo>
                          <a:pt x="11804" y="8914"/>
                          <a:pt x="12477" y="4874"/>
                          <a:pt x="12918" y="2192"/>
                        </a:cubicBezTo>
                        <a:lnTo>
                          <a:pt x="12918" y="2057"/>
                        </a:lnTo>
                        <a:cubicBezTo>
                          <a:pt x="12918" y="1959"/>
                          <a:pt x="12893" y="1862"/>
                          <a:pt x="12979" y="1776"/>
                        </a:cubicBezTo>
                        <a:cubicBezTo>
                          <a:pt x="14461" y="417"/>
                          <a:pt x="17020" y="0"/>
                          <a:pt x="18942" y="821"/>
                        </a:cubicBezTo>
                        <a:cubicBezTo>
                          <a:pt x="19162" y="906"/>
                          <a:pt x="19248" y="1127"/>
                          <a:pt x="19371" y="1347"/>
                        </a:cubicBezTo>
                        <a:cubicBezTo>
                          <a:pt x="19456" y="1506"/>
                          <a:pt x="19505" y="1653"/>
                          <a:pt x="19615" y="1776"/>
                        </a:cubicBezTo>
                        <a:cubicBezTo>
                          <a:pt x="22554" y="5180"/>
                          <a:pt x="26448" y="7273"/>
                          <a:pt x="31174" y="8008"/>
                        </a:cubicBezTo>
                        <a:cubicBezTo>
                          <a:pt x="31357" y="8045"/>
                          <a:pt x="31529" y="8045"/>
                          <a:pt x="31676" y="8057"/>
                        </a:cubicBezTo>
                        <a:cubicBezTo>
                          <a:pt x="31823" y="8057"/>
                          <a:pt x="31945" y="8069"/>
                          <a:pt x="32043" y="8081"/>
                        </a:cubicBezTo>
                        <a:cubicBezTo>
                          <a:pt x="32741" y="8228"/>
                          <a:pt x="33206" y="8718"/>
                          <a:pt x="33304" y="9000"/>
                        </a:cubicBezTo>
                        <a:cubicBezTo>
                          <a:pt x="33414" y="9306"/>
                          <a:pt x="33537" y="9612"/>
                          <a:pt x="33659" y="9943"/>
                        </a:cubicBezTo>
                        <a:cubicBezTo>
                          <a:pt x="33733" y="10151"/>
                          <a:pt x="33843" y="10371"/>
                          <a:pt x="33929" y="10579"/>
                        </a:cubicBezTo>
                        <a:cubicBezTo>
                          <a:pt x="34284" y="11363"/>
                          <a:pt x="34651" y="12159"/>
                          <a:pt x="34320" y="12771"/>
                        </a:cubicBezTo>
                        <a:cubicBezTo>
                          <a:pt x="34271" y="12881"/>
                          <a:pt x="34137" y="12955"/>
                          <a:pt x="34014" y="13028"/>
                        </a:cubicBezTo>
                        <a:cubicBezTo>
                          <a:pt x="33965" y="13065"/>
                          <a:pt x="33916" y="13089"/>
                          <a:pt x="33867" y="13126"/>
                        </a:cubicBezTo>
                        <a:cubicBezTo>
                          <a:pt x="33157" y="13652"/>
                          <a:pt x="32178" y="14375"/>
                          <a:pt x="31455" y="15514"/>
                        </a:cubicBezTo>
                        <a:cubicBezTo>
                          <a:pt x="30868" y="16383"/>
                          <a:pt x="30476" y="17264"/>
                          <a:pt x="30084" y="18146"/>
                        </a:cubicBezTo>
                        <a:cubicBezTo>
                          <a:pt x="29594" y="19260"/>
                          <a:pt x="29166" y="20240"/>
                          <a:pt x="28456" y="20864"/>
                        </a:cubicBezTo>
                        <a:cubicBezTo>
                          <a:pt x="27635" y="21587"/>
                          <a:pt x="26448" y="22064"/>
                          <a:pt x="25052" y="22591"/>
                        </a:cubicBezTo>
                        <a:cubicBezTo>
                          <a:pt x="23631" y="23142"/>
                          <a:pt x="22003" y="23778"/>
                          <a:pt x="20497" y="24831"/>
                        </a:cubicBezTo>
                        <a:cubicBezTo>
                          <a:pt x="20350" y="24917"/>
                          <a:pt x="20252" y="25027"/>
                          <a:pt x="20130" y="25150"/>
                        </a:cubicBezTo>
                        <a:cubicBezTo>
                          <a:pt x="19897" y="25370"/>
                          <a:pt x="19664" y="25590"/>
                          <a:pt x="19346" y="25676"/>
                        </a:cubicBezTo>
                        <a:cubicBezTo>
                          <a:pt x="18697" y="25872"/>
                          <a:pt x="17865" y="25945"/>
                          <a:pt x="16922" y="2594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7"/>
                  <p:cNvSpPr/>
                  <p:nvPr/>
                </p:nvSpPr>
                <p:spPr>
                  <a:xfrm>
                    <a:off x="1559250" y="4101300"/>
                    <a:ext cx="676175" cy="471425"/>
                  </a:xfrm>
                  <a:custGeom>
                    <a:avLst/>
                    <a:gdLst/>
                    <a:ahLst/>
                    <a:cxnLst/>
                    <a:rect l="l" t="t" r="r" b="b"/>
                    <a:pathLst>
                      <a:path w="27047" h="18857" fill="none" extrusionOk="0">
                        <a:moveTo>
                          <a:pt x="13885" y="18857"/>
                        </a:moveTo>
                        <a:lnTo>
                          <a:pt x="13615" y="18857"/>
                        </a:lnTo>
                        <a:lnTo>
                          <a:pt x="13272" y="18857"/>
                        </a:lnTo>
                        <a:cubicBezTo>
                          <a:pt x="10714" y="18857"/>
                          <a:pt x="7138" y="18085"/>
                          <a:pt x="3979" y="17412"/>
                        </a:cubicBezTo>
                        <a:cubicBezTo>
                          <a:pt x="3526" y="17314"/>
                          <a:pt x="3037" y="17289"/>
                          <a:pt x="2547" y="17265"/>
                        </a:cubicBezTo>
                        <a:cubicBezTo>
                          <a:pt x="1616" y="17240"/>
                          <a:pt x="735" y="17204"/>
                          <a:pt x="233" y="16628"/>
                        </a:cubicBezTo>
                        <a:cubicBezTo>
                          <a:pt x="98" y="16469"/>
                          <a:pt x="122" y="16261"/>
                          <a:pt x="159" y="16040"/>
                        </a:cubicBezTo>
                        <a:cubicBezTo>
                          <a:pt x="171" y="15955"/>
                          <a:pt x="184" y="15845"/>
                          <a:pt x="184" y="15759"/>
                        </a:cubicBezTo>
                        <a:cubicBezTo>
                          <a:pt x="184" y="15636"/>
                          <a:pt x="159" y="15514"/>
                          <a:pt x="122" y="15391"/>
                        </a:cubicBezTo>
                        <a:cubicBezTo>
                          <a:pt x="61" y="15159"/>
                          <a:pt x="0" y="14914"/>
                          <a:pt x="122" y="14718"/>
                        </a:cubicBezTo>
                        <a:cubicBezTo>
                          <a:pt x="710" y="13763"/>
                          <a:pt x="1898" y="13286"/>
                          <a:pt x="3281" y="12735"/>
                        </a:cubicBezTo>
                        <a:cubicBezTo>
                          <a:pt x="4518" y="12245"/>
                          <a:pt x="5938" y="11682"/>
                          <a:pt x="7102" y="10641"/>
                        </a:cubicBezTo>
                        <a:cubicBezTo>
                          <a:pt x="9269" y="8731"/>
                          <a:pt x="10016" y="6233"/>
                          <a:pt x="10689" y="4041"/>
                        </a:cubicBezTo>
                        <a:cubicBezTo>
                          <a:pt x="11167" y="2450"/>
                          <a:pt x="11595" y="1078"/>
                          <a:pt x="12452" y="148"/>
                        </a:cubicBezTo>
                        <a:cubicBezTo>
                          <a:pt x="12575" y="1"/>
                          <a:pt x="12795" y="25"/>
                          <a:pt x="13015" y="38"/>
                        </a:cubicBezTo>
                        <a:cubicBezTo>
                          <a:pt x="13077" y="38"/>
                          <a:pt x="13138" y="50"/>
                          <a:pt x="13199" y="50"/>
                        </a:cubicBezTo>
                        <a:lnTo>
                          <a:pt x="13224" y="50"/>
                        </a:lnTo>
                        <a:lnTo>
                          <a:pt x="13309" y="50"/>
                        </a:lnTo>
                        <a:cubicBezTo>
                          <a:pt x="13370" y="87"/>
                          <a:pt x="13395" y="123"/>
                          <a:pt x="13432" y="184"/>
                        </a:cubicBezTo>
                        <a:cubicBezTo>
                          <a:pt x="13444" y="221"/>
                          <a:pt x="13456" y="233"/>
                          <a:pt x="13468" y="270"/>
                        </a:cubicBezTo>
                        <a:cubicBezTo>
                          <a:pt x="15366" y="2474"/>
                          <a:pt x="17925" y="3417"/>
                          <a:pt x="20619" y="4409"/>
                        </a:cubicBezTo>
                        <a:cubicBezTo>
                          <a:pt x="22798" y="5229"/>
                          <a:pt x="25027" y="6049"/>
                          <a:pt x="27010" y="7617"/>
                        </a:cubicBezTo>
                        <a:cubicBezTo>
                          <a:pt x="27035" y="7629"/>
                          <a:pt x="27047" y="7653"/>
                          <a:pt x="27047" y="7690"/>
                        </a:cubicBezTo>
                        <a:cubicBezTo>
                          <a:pt x="26937" y="8168"/>
                          <a:pt x="26508" y="8535"/>
                          <a:pt x="26067" y="8914"/>
                        </a:cubicBezTo>
                        <a:cubicBezTo>
                          <a:pt x="25712" y="9221"/>
                          <a:pt x="25345" y="9527"/>
                          <a:pt x="25088" y="9918"/>
                        </a:cubicBezTo>
                        <a:cubicBezTo>
                          <a:pt x="24353" y="11020"/>
                          <a:pt x="23851" y="12159"/>
                          <a:pt x="23447" y="13065"/>
                        </a:cubicBezTo>
                        <a:lnTo>
                          <a:pt x="23386" y="13200"/>
                        </a:lnTo>
                        <a:cubicBezTo>
                          <a:pt x="23141" y="13763"/>
                          <a:pt x="22835" y="14473"/>
                          <a:pt x="22639" y="14657"/>
                        </a:cubicBezTo>
                        <a:cubicBezTo>
                          <a:pt x="22345" y="14938"/>
                          <a:pt x="21366" y="15330"/>
                          <a:pt x="20509" y="15649"/>
                        </a:cubicBezTo>
                        <a:lnTo>
                          <a:pt x="20301" y="15722"/>
                        </a:lnTo>
                        <a:cubicBezTo>
                          <a:pt x="18770" y="16322"/>
                          <a:pt x="16872" y="17057"/>
                          <a:pt x="15036" y="18342"/>
                        </a:cubicBezTo>
                        <a:cubicBezTo>
                          <a:pt x="14938" y="18404"/>
                          <a:pt x="14864" y="18477"/>
                          <a:pt x="14779" y="18550"/>
                        </a:cubicBezTo>
                        <a:cubicBezTo>
                          <a:pt x="14668" y="18648"/>
                          <a:pt x="14570" y="18734"/>
                          <a:pt x="14472" y="18783"/>
                        </a:cubicBezTo>
                        <a:cubicBezTo>
                          <a:pt x="14289" y="18844"/>
                          <a:pt x="14105" y="18857"/>
                          <a:pt x="13885" y="1885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7"/>
                  <p:cNvSpPr/>
                  <p:nvPr/>
                </p:nvSpPr>
                <p:spPr>
                  <a:xfrm>
                    <a:off x="1739825" y="4215475"/>
                    <a:ext cx="374400" cy="287450"/>
                  </a:xfrm>
                  <a:custGeom>
                    <a:avLst/>
                    <a:gdLst/>
                    <a:ahLst/>
                    <a:cxnLst/>
                    <a:rect l="l" t="t" r="r" b="b"/>
                    <a:pathLst>
                      <a:path w="14976" h="11498" fill="none" extrusionOk="0">
                        <a:moveTo>
                          <a:pt x="2548" y="11498"/>
                        </a:moveTo>
                        <a:cubicBezTo>
                          <a:pt x="1862" y="11498"/>
                          <a:pt x="1213" y="11388"/>
                          <a:pt x="760" y="11094"/>
                        </a:cubicBezTo>
                        <a:cubicBezTo>
                          <a:pt x="368" y="10849"/>
                          <a:pt x="148" y="10518"/>
                          <a:pt x="87" y="10078"/>
                        </a:cubicBezTo>
                        <a:cubicBezTo>
                          <a:pt x="1" y="9563"/>
                          <a:pt x="552" y="9355"/>
                          <a:pt x="1140" y="9123"/>
                        </a:cubicBezTo>
                        <a:cubicBezTo>
                          <a:pt x="1507" y="8988"/>
                          <a:pt x="1874" y="8829"/>
                          <a:pt x="2119" y="8596"/>
                        </a:cubicBezTo>
                        <a:cubicBezTo>
                          <a:pt x="3552" y="7335"/>
                          <a:pt x="4103" y="5511"/>
                          <a:pt x="4617" y="3907"/>
                        </a:cubicBezTo>
                        <a:cubicBezTo>
                          <a:pt x="5107" y="2290"/>
                          <a:pt x="5535" y="907"/>
                          <a:pt x="6698" y="478"/>
                        </a:cubicBezTo>
                        <a:cubicBezTo>
                          <a:pt x="7996" y="1"/>
                          <a:pt x="9172" y="907"/>
                          <a:pt x="10323" y="1788"/>
                        </a:cubicBezTo>
                        <a:cubicBezTo>
                          <a:pt x="10959" y="2290"/>
                          <a:pt x="11572" y="2768"/>
                          <a:pt x="12220" y="3001"/>
                        </a:cubicBezTo>
                        <a:cubicBezTo>
                          <a:pt x="12490" y="3111"/>
                          <a:pt x="12833" y="3148"/>
                          <a:pt x="13151" y="3197"/>
                        </a:cubicBezTo>
                        <a:cubicBezTo>
                          <a:pt x="13824" y="3307"/>
                          <a:pt x="14510" y="3417"/>
                          <a:pt x="14694" y="3980"/>
                        </a:cubicBezTo>
                        <a:cubicBezTo>
                          <a:pt x="14975" y="4862"/>
                          <a:pt x="14326" y="5596"/>
                          <a:pt x="13763" y="6245"/>
                        </a:cubicBezTo>
                        <a:cubicBezTo>
                          <a:pt x="13494" y="6551"/>
                          <a:pt x="13249" y="6845"/>
                          <a:pt x="13127" y="7115"/>
                        </a:cubicBezTo>
                        <a:cubicBezTo>
                          <a:pt x="13102" y="7151"/>
                          <a:pt x="13090" y="7188"/>
                          <a:pt x="13078" y="7249"/>
                        </a:cubicBezTo>
                        <a:cubicBezTo>
                          <a:pt x="13029" y="7372"/>
                          <a:pt x="12980" y="7531"/>
                          <a:pt x="12906" y="7592"/>
                        </a:cubicBezTo>
                        <a:cubicBezTo>
                          <a:pt x="12735" y="7739"/>
                          <a:pt x="12490" y="7800"/>
                          <a:pt x="12282" y="7861"/>
                        </a:cubicBezTo>
                        <a:cubicBezTo>
                          <a:pt x="12184" y="7886"/>
                          <a:pt x="12110" y="7910"/>
                          <a:pt x="12037" y="7947"/>
                        </a:cubicBezTo>
                        <a:lnTo>
                          <a:pt x="11816" y="8021"/>
                        </a:lnTo>
                        <a:cubicBezTo>
                          <a:pt x="11192" y="8266"/>
                          <a:pt x="10506" y="8657"/>
                          <a:pt x="9784" y="9086"/>
                        </a:cubicBezTo>
                        <a:cubicBezTo>
                          <a:pt x="8682" y="9735"/>
                          <a:pt x="7445" y="10469"/>
                          <a:pt x="5976" y="10922"/>
                        </a:cubicBezTo>
                        <a:lnTo>
                          <a:pt x="5964" y="10898"/>
                        </a:lnTo>
                        <a:lnTo>
                          <a:pt x="5976" y="10922"/>
                        </a:lnTo>
                        <a:cubicBezTo>
                          <a:pt x="5547" y="11033"/>
                          <a:pt x="3968" y="11498"/>
                          <a:pt x="2548" y="1149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 name="Google Shape;150;p7"/>
                <p:cNvGrpSpPr/>
                <p:nvPr/>
              </p:nvGrpSpPr>
              <p:grpSpPr>
                <a:xfrm rot="6499934">
                  <a:off x="7821810" y="2338940"/>
                  <a:ext cx="267032" cy="465633"/>
                  <a:chOff x="526150" y="3997550"/>
                  <a:chExt cx="344075" cy="599975"/>
                </a:xfrm>
              </p:grpSpPr>
              <p:sp>
                <p:nvSpPr>
                  <p:cNvPr id="151" name="Google Shape;151;p7"/>
                  <p:cNvSpPr/>
                  <p:nvPr/>
                </p:nvSpPr>
                <p:spPr>
                  <a:xfrm>
                    <a:off x="526150" y="3997550"/>
                    <a:ext cx="344075" cy="599975"/>
                  </a:xfrm>
                  <a:custGeom>
                    <a:avLst/>
                    <a:gdLst/>
                    <a:ahLst/>
                    <a:cxnLst/>
                    <a:rect l="l" t="t" r="r" b="b"/>
                    <a:pathLst>
                      <a:path w="13763" h="23999" fill="none" extrusionOk="0">
                        <a:moveTo>
                          <a:pt x="7322" y="23998"/>
                        </a:moveTo>
                        <a:cubicBezTo>
                          <a:pt x="6980" y="23998"/>
                          <a:pt x="6710" y="23913"/>
                          <a:pt x="6490" y="23766"/>
                        </a:cubicBezTo>
                        <a:cubicBezTo>
                          <a:pt x="5645" y="23153"/>
                          <a:pt x="5927" y="21390"/>
                          <a:pt x="6221" y="19688"/>
                        </a:cubicBezTo>
                        <a:cubicBezTo>
                          <a:pt x="6257" y="19382"/>
                          <a:pt x="6331" y="19064"/>
                          <a:pt x="6367" y="18758"/>
                        </a:cubicBezTo>
                        <a:cubicBezTo>
                          <a:pt x="6906" y="15097"/>
                          <a:pt x="5376" y="10995"/>
                          <a:pt x="2315" y="7775"/>
                        </a:cubicBezTo>
                        <a:cubicBezTo>
                          <a:pt x="2205" y="7665"/>
                          <a:pt x="2094" y="7542"/>
                          <a:pt x="1996" y="7432"/>
                        </a:cubicBezTo>
                        <a:cubicBezTo>
                          <a:pt x="1409" y="6832"/>
                          <a:pt x="809" y="6245"/>
                          <a:pt x="466" y="5473"/>
                        </a:cubicBezTo>
                        <a:cubicBezTo>
                          <a:pt x="62" y="4628"/>
                          <a:pt x="1" y="3392"/>
                          <a:pt x="796" y="2669"/>
                        </a:cubicBezTo>
                        <a:cubicBezTo>
                          <a:pt x="1384" y="2155"/>
                          <a:pt x="2180" y="2094"/>
                          <a:pt x="2964" y="2045"/>
                        </a:cubicBezTo>
                        <a:cubicBezTo>
                          <a:pt x="3196" y="2033"/>
                          <a:pt x="3453" y="2020"/>
                          <a:pt x="3674" y="1984"/>
                        </a:cubicBezTo>
                        <a:cubicBezTo>
                          <a:pt x="4947" y="1812"/>
                          <a:pt x="5694" y="1286"/>
                          <a:pt x="6233" y="894"/>
                        </a:cubicBezTo>
                        <a:cubicBezTo>
                          <a:pt x="6416" y="759"/>
                          <a:pt x="6588" y="649"/>
                          <a:pt x="6735" y="576"/>
                        </a:cubicBezTo>
                        <a:cubicBezTo>
                          <a:pt x="7861" y="0"/>
                          <a:pt x="9918" y="465"/>
                          <a:pt x="10212" y="710"/>
                        </a:cubicBezTo>
                        <a:lnTo>
                          <a:pt x="10212" y="710"/>
                        </a:lnTo>
                        <a:cubicBezTo>
                          <a:pt x="13347" y="3184"/>
                          <a:pt x="12453" y="4934"/>
                          <a:pt x="11387" y="6979"/>
                        </a:cubicBezTo>
                        <a:cubicBezTo>
                          <a:pt x="10567" y="8571"/>
                          <a:pt x="9649" y="10383"/>
                          <a:pt x="10592" y="12856"/>
                        </a:cubicBezTo>
                        <a:cubicBezTo>
                          <a:pt x="10824" y="13432"/>
                          <a:pt x="11241" y="14093"/>
                          <a:pt x="11669" y="14791"/>
                        </a:cubicBezTo>
                        <a:cubicBezTo>
                          <a:pt x="12649" y="16370"/>
                          <a:pt x="13763" y="18158"/>
                          <a:pt x="13273" y="19921"/>
                        </a:cubicBezTo>
                        <a:cubicBezTo>
                          <a:pt x="12942" y="21145"/>
                          <a:pt x="11877" y="22186"/>
                          <a:pt x="10041" y="23117"/>
                        </a:cubicBezTo>
                        <a:cubicBezTo>
                          <a:pt x="8877" y="23704"/>
                          <a:pt x="7984" y="23998"/>
                          <a:pt x="7322" y="2399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7"/>
                  <p:cNvSpPr/>
                  <p:nvPr/>
                </p:nvSpPr>
                <p:spPr>
                  <a:xfrm>
                    <a:off x="599000" y="4068850"/>
                    <a:ext cx="190125" cy="449700"/>
                  </a:xfrm>
                  <a:custGeom>
                    <a:avLst/>
                    <a:gdLst/>
                    <a:ahLst/>
                    <a:cxnLst/>
                    <a:rect l="l" t="t" r="r" b="b"/>
                    <a:pathLst>
                      <a:path w="7605" h="17988" fill="none" extrusionOk="0">
                        <a:moveTo>
                          <a:pt x="5719" y="17987"/>
                        </a:moveTo>
                        <a:cubicBezTo>
                          <a:pt x="5694" y="17987"/>
                          <a:pt x="5657" y="17975"/>
                          <a:pt x="5645" y="17963"/>
                        </a:cubicBezTo>
                        <a:cubicBezTo>
                          <a:pt x="5535" y="17865"/>
                          <a:pt x="5645" y="17547"/>
                          <a:pt x="5817" y="17020"/>
                        </a:cubicBezTo>
                        <a:cubicBezTo>
                          <a:pt x="5902" y="16751"/>
                          <a:pt x="6012" y="16457"/>
                          <a:pt x="6037" y="16261"/>
                        </a:cubicBezTo>
                        <a:cubicBezTo>
                          <a:pt x="6123" y="15710"/>
                          <a:pt x="6074" y="15122"/>
                          <a:pt x="6025" y="14559"/>
                        </a:cubicBezTo>
                        <a:cubicBezTo>
                          <a:pt x="5963" y="13922"/>
                          <a:pt x="5927" y="13249"/>
                          <a:pt x="6061" y="12649"/>
                        </a:cubicBezTo>
                        <a:cubicBezTo>
                          <a:pt x="6061" y="12637"/>
                          <a:pt x="6074" y="12576"/>
                          <a:pt x="6123" y="12576"/>
                        </a:cubicBezTo>
                        <a:cubicBezTo>
                          <a:pt x="6184" y="12576"/>
                          <a:pt x="6245" y="12673"/>
                          <a:pt x="6368" y="12967"/>
                        </a:cubicBezTo>
                        <a:cubicBezTo>
                          <a:pt x="6404" y="13090"/>
                          <a:pt x="6465" y="13212"/>
                          <a:pt x="6514" y="13286"/>
                        </a:cubicBezTo>
                        <a:cubicBezTo>
                          <a:pt x="7323" y="14608"/>
                          <a:pt x="7604" y="15637"/>
                          <a:pt x="7359" y="16457"/>
                        </a:cubicBezTo>
                        <a:cubicBezTo>
                          <a:pt x="7163" y="17081"/>
                          <a:pt x="6674" y="17571"/>
                          <a:pt x="5829" y="17938"/>
                        </a:cubicBezTo>
                        <a:lnTo>
                          <a:pt x="5829" y="17938"/>
                        </a:lnTo>
                        <a:cubicBezTo>
                          <a:pt x="5792" y="17987"/>
                          <a:pt x="5755" y="17987"/>
                          <a:pt x="5719" y="17987"/>
                        </a:cubicBezTo>
                        <a:close/>
                        <a:moveTo>
                          <a:pt x="4617" y="7837"/>
                        </a:moveTo>
                        <a:cubicBezTo>
                          <a:pt x="3882" y="7837"/>
                          <a:pt x="1433" y="5009"/>
                          <a:pt x="503" y="3270"/>
                        </a:cubicBezTo>
                        <a:cubicBezTo>
                          <a:pt x="123" y="2548"/>
                          <a:pt x="1" y="2070"/>
                          <a:pt x="172" y="1825"/>
                        </a:cubicBezTo>
                        <a:cubicBezTo>
                          <a:pt x="1054" y="466"/>
                          <a:pt x="2927" y="283"/>
                          <a:pt x="4910" y="87"/>
                        </a:cubicBezTo>
                        <a:lnTo>
                          <a:pt x="5021" y="62"/>
                        </a:lnTo>
                        <a:cubicBezTo>
                          <a:pt x="5682" y="1"/>
                          <a:pt x="6172" y="172"/>
                          <a:pt x="6453" y="564"/>
                        </a:cubicBezTo>
                        <a:cubicBezTo>
                          <a:pt x="6821" y="1066"/>
                          <a:pt x="6759" y="1752"/>
                          <a:pt x="6661" y="1997"/>
                        </a:cubicBezTo>
                        <a:cubicBezTo>
                          <a:pt x="6257" y="2915"/>
                          <a:pt x="6074" y="4041"/>
                          <a:pt x="5902" y="5058"/>
                        </a:cubicBezTo>
                        <a:cubicBezTo>
                          <a:pt x="5645" y="6551"/>
                          <a:pt x="5437" y="7837"/>
                          <a:pt x="4617" y="78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7"/>
                  <p:cNvSpPr/>
                  <p:nvPr/>
                </p:nvSpPr>
                <p:spPr>
                  <a:xfrm>
                    <a:off x="669100" y="4120900"/>
                    <a:ext cx="38300" cy="56350"/>
                  </a:xfrm>
                  <a:custGeom>
                    <a:avLst/>
                    <a:gdLst/>
                    <a:ahLst/>
                    <a:cxnLst/>
                    <a:rect l="l" t="t" r="r" b="b"/>
                    <a:pathLst>
                      <a:path w="1532" h="2254" fill="none" extrusionOk="0">
                        <a:moveTo>
                          <a:pt x="882" y="2253"/>
                        </a:moveTo>
                        <a:cubicBezTo>
                          <a:pt x="870" y="2253"/>
                          <a:pt x="858" y="2253"/>
                          <a:pt x="833" y="2241"/>
                        </a:cubicBezTo>
                        <a:cubicBezTo>
                          <a:pt x="564" y="2119"/>
                          <a:pt x="1" y="845"/>
                          <a:pt x="86" y="551"/>
                        </a:cubicBezTo>
                        <a:cubicBezTo>
                          <a:pt x="147" y="392"/>
                          <a:pt x="466" y="209"/>
                          <a:pt x="760" y="111"/>
                        </a:cubicBezTo>
                        <a:cubicBezTo>
                          <a:pt x="870" y="86"/>
                          <a:pt x="1139" y="0"/>
                          <a:pt x="1262" y="86"/>
                        </a:cubicBezTo>
                        <a:cubicBezTo>
                          <a:pt x="1531" y="270"/>
                          <a:pt x="1311" y="1580"/>
                          <a:pt x="992" y="2192"/>
                        </a:cubicBezTo>
                        <a:lnTo>
                          <a:pt x="992" y="2192"/>
                        </a:lnTo>
                        <a:cubicBezTo>
                          <a:pt x="943" y="2241"/>
                          <a:pt x="919" y="2253"/>
                          <a:pt x="882" y="22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 name="Google Shape;154;p7"/>
                <p:cNvGrpSpPr/>
                <p:nvPr/>
              </p:nvGrpSpPr>
              <p:grpSpPr>
                <a:xfrm rot="3890659">
                  <a:off x="8703654" y="1971457"/>
                  <a:ext cx="464398" cy="940396"/>
                  <a:chOff x="715325" y="2926500"/>
                  <a:chExt cx="464375" cy="940350"/>
                </a:xfrm>
              </p:grpSpPr>
              <p:sp>
                <p:nvSpPr>
                  <p:cNvPr id="155" name="Google Shape;155;p7"/>
                  <p:cNvSpPr/>
                  <p:nvPr/>
                </p:nvSpPr>
                <p:spPr>
                  <a:xfrm>
                    <a:off x="715325" y="2926500"/>
                    <a:ext cx="464375" cy="940350"/>
                  </a:xfrm>
                  <a:custGeom>
                    <a:avLst/>
                    <a:gdLst/>
                    <a:ahLst/>
                    <a:cxnLst/>
                    <a:rect l="l" t="t" r="r" b="b"/>
                    <a:pathLst>
                      <a:path w="18575" h="37614" fill="none" extrusionOk="0">
                        <a:moveTo>
                          <a:pt x="6196" y="37614"/>
                        </a:moveTo>
                        <a:cubicBezTo>
                          <a:pt x="5461" y="37614"/>
                          <a:pt x="4714" y="37430"/>
                          <a:pt x="4065" y="37051"/>
                        </a:cubicBezTo>
                        <a:cubicBezTo>
                          <a:pt x="3074" y="36475"/>
                          <a:pt x="2363" y="35520"/>
                          <a:pt x="1678" y="34528"/>
                        </a:cubicBezTo>
                        <a:cubicBezTo>
                          <a:pt x="1127" y="33733"/>
                          <a:pt x="613" y="32937"/>
                          <a:pt x="368" y="32067"/>
                        </a:cubicBezTo>
                        <a:cubicBezTo>
                          <a:pt x="0" y="30794"/>
                          <a:pt x="209" y="29423"/>
                          <a:pt x="392" y="28223"/>
                        </a:cubicBezTo>
                        <a:cubicBezTo>
                          <a:pt x="686" y="26325"/>
                          <a:pt x="1004" y="24182"/>
                          <a:pt x="2192" y="22480"/>
                        </a:cubicBezTo>
                        <a:cubicBezTo>
                          <a:pt x="2927" y="21440"/>
                          <a:pt x="3943" y="20632"/>
                          <a:pt x="4947" y="19848"/>
                        </a:cubicBezTo>
                        <a:cubicBezTo>
                          <a:pt x="5314" y="19554"/>
                          <a:pt x="5694" y="19248"/>
                          <a:pt x="6061" y="18942"/>
                        </a:cubicBezTo>
                        <a:cubicBezTo>
                          <a:pt x="7212" y="17962"/>
                          <a:pt x="8228" y="16836"/>
                          <a:pt x="9085" y="15599"/>
                        </a:cubicBezTo>
                        <a:cubicBezTo>
                          <a:pt x="9906" y="14424"/>
                          <a:pt x="10371" y="13420"/>
                          <a:pt x="10591" y="12416"/>
                        </a:cubicBezTo>
                        <a:cubicBezTo>
                          <a:pt x="10898" y="11020"/>
                          <a:pt x="10702" y="9575"/>
                          <a:pt x="10493" y="8167"/>
                        </a:cubicBezTo>
                        <a:cubicBezTo>
                          <a:pt x="10359" y="7139"/>
                          <a:pt x="10212" y="6074"/>
                          <a:pt x="10273" y="5021"/>
                        </a:cubicBezTo>
                        <a:lnTo>
                          <a:pt x="10273" y="5021"/>
                        </a:lnTo>
                        <a:cubicBezTo>
                          <a:pt x="10334" y="3796"/>
                          <a:pt x="10665" y="2584"/>
                          <a:pt x="11228" y="1482"/>
                        </a:cubicBezTo>
                        <a:lnTo>
                          <a:pt x="11326" y="1298"/>
                        </a:lnTo>
                        <a:cubicBezTo>
                          <a:pt x="11522" y="882"/>
                          <a:pt x="11779" y="392"/>
                          <a:pt x="12171" y="221"/>
                        </a:cubicBezTo>
                        <a:cubicBezTo>
                          <a:pt x="12734" y="1"/>
                          <a:pt x="13469" y="466"/>
                          <a:pt x="13677" y="625"/>
                        </a:cubicBezTo>
                        <a:cubicBezTo>
                          <a:pt x="13836" y="735"/>
                          <a:pt x="13983" y="858"/>
                          <a:pt x="14142" y="980"/>
                        </a:cubicBezTo>
                        <a:cubicBezTo>
                          <a:pt x="14461" y="1249"/>
                          <a:pt x="14816" y="1531"/>
                          <a:pt x="15207" y="1666"/>
                        </a:cubicBezTo>
                        <a:cubicBezTo>
                          <a:pt x="15562" y="1788"/>
                          <a:pt x="15942" y="1813"/>
                          <a:pt x="16334" y="1849"/>
                        </a:cubicBezTo>
                        <a:cubicBezTo>
                          <a:pt x="16897" y="1898"/>
                          <a:pt x="17497" y="1923"/>
                          <a:pt x="17901" y="2327"/>
                        </a:cubicBezTo>
                        <a:cubicBezTo>
                          <a:pt x="18574" y="2951"/>
                          <a:pt x="18379" y="4078"/>
                          <a:pt x="17926" y="4886"/>
                        </a:cubicBezTo>
                        <a:cubicBezTo>
                          <a:pt x="17473" y="5645"/>
                          <a:pt x="16836" y="6306"/>
                          <a:pt x="16211" y="6931"/>
                        </a:cubicBezTo>
                        <a:cubicBezTo>
                          <a:pt x="16003" y="7127"/>
                          <a:pt x="15795" y="7347"/>
                          <a:pt x="15599" y="7555"/>
                        </a:cubicBezTo>
                        <a:cubicBezTo>
                          <a:pt x="14938" y="8253"/>
                          <a:pt x="14069" y="9318"/>
                          <a:pt x="13959" y="10604"/>
                        </a:cubicBezTo>
                        <a:cubicBezTo>
                          <a:pt x="13910" y="11167"/>
                          <a:pt x="14007" y="11730"/>
                          <a:pt x="14105" y="12281"/>
                        </a:cubicBezTo>
                        <a:cubicBezTo>
                          <a:pt x="14216" y="12893"/>
                          <a:pt x="14326" y="13530"/>
                          <a:pt x="14228" y="14142"/>
                        </a:cubicBezTo>
                        <a:cubicBezTo>
                          <a:pt x="14044" y="15379"/>
                          <a:pt x="13150" y="16297"/>
                          <a:pt x="12269" y="17203"/>
                        </a:cubicBezTo>
                        <a:cubicBezTo>
                          <a:pt x="11644" y="17840"/>
                          <a:pt x="10983" y="18513"/>
                          <a:pt x="10591" y="19309"/>
                        </a:cubicBezTo>
                        <a:cubicBezTo>
                          <a:pt x="9991" y="20509"/>
                          <a:pt x="10028" y="21868"/>
                          <a:pt x="10040" y="23203"/>
                        </a:cubicBezTo>
                        <a:cubicBezTo>
                          <a:pt x="10053" y="23888"/>
                          <a:pt x="10065" y="24611"/>
                          <a:pt x="9991" y="25297"/>
                        </a:cubicBezTo>
                        <a:cubicBezTo>
                          <a:pt x="9942" y="25737"/>
                          <a:pt x="9857" y="26178"/>
                          <a:pt x="9783" y="26631"/>
                        </a:cubicBezTo>
                        <a:cubicBezTo>
                          <a:pt x="9636" y="27354"/>
                          <a:pt x="9502" y="28100"/>
                          <a:pt x="9538" y="28835"/>
                        </a:cubicBezTo>
                        <a:cubicBezTo>
                          <a:pt x="9563" y="29582"/>
                          <a:pt x="9783" y="30317"/>
                          <a:pt x="9979" y="31014"/>
                        </a:cubicBezTo>
                        <a:cubicBezTo>
                          <a:pt x="10212" y="31835"/>
                          <a:pt x="10457" y="32692"/>
                          <a:pt x="10420" y="33549"/>
                        </a:cubicBezTo>
                        <a:cubicBezTo>
                          <a:pt x="10371" y="34994"/>
                          <a:pt x="9514" y="36414"/>
                          <a:pt x="8253" y="37112"/>
                        </a:cubicBezTo>
                        <a:cubicBezTo>
                          <a:pt x="7616" y="37430"/>
                          <a:pt x="6906" y="37614"/>
                          <a:pt x="6196" y="37614"/>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7"/>
                  <p:cNvSpPr/>
                  <p:nvPr/>
                </p:nvSpPr>
                <p:spPr>
                  <a:xfrm>
                    <a:off x="775325" y="3007000"/>
                    <a:ext cx="327550" cy="799250"/>
                  </a:xfrm>
                  <a:custGeom>
                    <a:avLst/>
                    <a:gdLst/>
                    <a:ahLst/>
                    <a:cxnLst/>
                    <a:rect l="l" t="t" r="r" b="b"/>
                    <a:pathLst>
                      <a:path w="13102" h="31970" fill="none" extrusionOk="0">
                        <a:moveTo>
                          <a:pt x="3649" y="31970"/>
                        </a:moveTo>
                        <a:cubicBezTo>
                          <a:pt x="3318" y="31970"/>
                          <a:pt x="2559" y="31737"/>
                          <a:pt x="1286" y="29900"/>
                        </a:cubicBezTo>
                        <a:lnTo>
                          <a:pt x="1286" y="29900"/>
                        </a:lnTo>
                        <a:cubicBezTo>
                          <a:pt x="845" y="29251"/>
                          <a:pt x="453" y="28676"/>
                          <a:pt x="306" y="28150"/>
                        </a:cubicBezTo>
                        <a:cubicBezTo>
                          <a:pt x="0" y="27072"/>
                          <a:pt x="612" y="22309"/>
                          <a:pt x="1776" y="20656"/>
                        </a:cubicBezTo>
                        <a:cubicBezTo>
                          <a:pt x="1971" y="20375"/>
                          <a:pt x="2082" y="20105"/>
                          <a:pt x="2192" y="19824"/>
                        </a:cubicBezTo>
                        <a:cubicBezTo>
                          <a:pt x="2351" y="19383"/>
                          <a:pt x="2522" y="18967"/>
                          <a:pt x="3086" y="18526"/>
                        </a:cubicBezTo>
                        <a:cubicBezTo>
                          <a:pt x="3429" y="18269"/>
                          <a:pt x="4763" y="17350"/>
                          <a:pt x="5228" y="17595"/>
                        </a:cubicBezTo>
                        <a:cubicBezTo>
                          <a:pt x="5804" y="17901"/>
                          <a:pt x="5571" y="18660"/>
                          <a:pt x="5351" y="19358"/>
                        </a:cubicBezTo>
                        <a:cubicBezTo>
                          <a:pt x="5277" y="19579"/>
                          <a:pt x="5216" y="19811"/>
                          <a:pt x="5192" y="20007"/>
                        </a:cubicBezTo>
                        <a:cubicBezTo>
                          <a:pt x="5118" y="20473"/>
                          <a:pt x="5130" y="20681"/>
                          <a:pt x="5143" y="20926"/>
                        </a:cubicBezTo>
                        <a:cubicBezTo>
                          <a:pt x="5167" y="21281"/>
                          <a:pt x="5204" y="21685"/>
                          <a:pt x="4959" y="22934"/>
                        </a:cubicBezTo>
                        <a:cubicBezTo>
                          <a:pt x="4812" y="23766"/>
                          <a:pt x="4628" y="24685"/>
                          <a:pt x="4665" y="25701"/>
                        </a:cubicBezTo>
                        <a:cubicBezTo>
                          <a:pt x="4714" y="26729"/>
                          <a:pt x="4971" y="27660"/>
                          <a:pt x="5204" y="28480"/>
                        </a:cubicBezTo>
                        <a:cubicBezTo>
                          <a:pt x="5400" y="29166"/>
                          <a:pt x="5571" y="29766"/>
                          <a:pt x="5559" y="30231"/>
                        </a:cubicBezTo>
                        <a:cubicBezTo>
                          <a:pt x="5547" y="30941"/>
                          <a:pt x="4971" y="31933"/>
                          <a:pt x="3796" y="31933"/>
                        </a:cubicBezTo>
                        <a:cubicBezTo>
                          <a:pt x="3784" y="31945"/>
                          <a:pt x="3722" y="31970"/>
                          <a:pt x="3649" y="31970"/>
                        </a:cubicBezTo>
                        <a:close/>
                        <a:moveTo>
                          <a:pt x="10420" y="3809"/>
                        </a:moveTo>
                        <a:cubicBezTo>
                          <a:pt x="10383" y="3809"/>
                          <a:pt x="10346" y="3784"/>
                          <a:pt x="10297" y="3772"/>
                        </a:cubicBezTo>
                        <a:cubicBezTo>
                          <a:pt x="9979" y="3600"/>
                          <a:pt x="10138" y="2780"/>
                          <a:pt x="10236" y="2229"/>
                        </a:cubicBezTo>
                        <a:cubicBezTo>
                          <a:pt x="10273" y="2070"/>
                          <a:pt x="10285" y="1972"/>
                          <a:pt x="10285" y="1911"/>
                        </a:cubicBezTo>
                        <a:lnTo>
                          <a:pt x="10285" y="1911"/>
                        </a:lnTo>
                        <a:cubicBezTo>
                          <a:pt x="10285" y="1752"/>
                          <a:pt x="10285" y="1580"/>
                          <a:pt x="10273" y="1409"/>
                        </a:cubicBezTo>
                        <a:cubicBezTo>
                          <a:pt x="10236" y="846"/>
                          <a:pt x="10212" y="221"/>
                          <a:pt x="10689" y="86"/>
                        </a:cubicBezTo>
                        <a:cubicBezTo>
                          <a:pt x="10934" y="1"/>
                          <a:pt x="11154" y="184"/>
                          <a:pt x="11399" y="405"/>
                        </a:cubicBezTo>
                        <a:cubicBezTo>
                          <a:pt x="11571" y="539"/>
                          <a:pt x="11754" y="699"/>
                          <a:pt x="11950" y="772"/>
                        </a:cubicBezTo>
                        <a:cubicBezTo>
                          <a:pt x="12073" y="821"/>
                          <a:pt x="12232" y="821"/>
                          <a:pt x="12379" y="821"/>
                        </a:cubicBezTo>
                        <a:cubicBezTo>
                          <a:pt x="12624" y="821"/>
                          <a:pt x="12869" y="833"/>
                          <a:pt x="12930" y="1029"/>
                        </a:cubicBezTo>
                        <a:cubicBezTo>
                          <a:pt x="13101" y="1494"/>
                          <a:pt x="13040" y="1935"/>
                          <a:pt x="12746" y="2229"/>
                        </a:cubicBezTo>
                        <a:cubicBezTo>
                          <a:pt x="12648" y="2327"/>
                          <a:pt x="12428" y="2437"/>
                          <a:pt x="12220" y="2560"/>
                        </a:cubicBezTo>
                        <a:cubicBezTo>
                          <a:pt x="11987" y="2682"/>
                          <a:pt x="11742" y="2805"/>
                          <a:pt x="11632" y="2927"/>
                        </a:cubicBezTo>
                        <a:cubicBezTo>
                          <a:pt x="11081" y="3515"/>
                          <a:pt x="10665" y="3809"/>
                          <a:pt x="10420" y="380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57" name="Google Shape;157;p7"/>
            <p:cNvSpPr/>
            <p:nvPr/>
          </p:nvSpPr>
          <p:spPr>
            <a:xfrm>
              <a:off x="-728859" y="106549"/>
              <a:ext cx="1876289" cy="90189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196224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58"/>
        <p:cNvGrpSpPr/>
        <p:nvPr/>
      </p:nvGrpSpPr>
      <p:grpSpPr>
        <a:xfrm>
          <a:off x="0" y="0"/>
          <a:ext cx="0" cy="0"/>
          <a:chOff x="0" y="0"/>
          <a:chExt cx="0" cy="0"/>
        </a:xfrm>
      </p:grpSpPr>
      <p:grpSp>
        <p:nvGrpSpPr>
          <p:cNvPr id="159" name="Google Shape;159;p8"/>
          <p:cNvGrpSpPr/>
          <p:nvPr/>
        </p:nvGrpSpPr>
        <p:grpSpPr>
          <a:xfrm>
            <a:off x="-1928694" y="-592228"/>
            <a:ext cx="14532496" cy="8419103"/>
            <a:chOff x="-1928694" y="-592228"/>
            <a:chExt cx="14532496" cy="8419103"/>
          </a:xfrm>
        </p:grpSpPr>
        <p:grpSp>
          <p:nvGrpSpPr>
            <p:cNvPr id="160" name="Google Shape;160;p8"/>
            <p:cNvGrpSpPr/>
            <p:nvPr/>
          </p:nvGrpSpPr>
          <p:grpSpPr>
            <a:xfrm>
              <a:off x="-1928694" y="-592228"/>
              <a:ext cx="3608930" cy="3973565"/>
              <a:chOff x="-1890669" y="-592228"/>
              <a:chExt cx="3608930" cy="3973565"/>
            </a:xfrm>
          </p:grpSpPr>
          <p:grpSp>
            <p:nvGrpSpPr>
              <p:cNvPr id="161" name="Google Shape;161;p8"/>
              <p:cNvGrpSpPr/>
              <p:nvPr/>
            </p:nvGrpSpPr>
            <p:grpSpPr>
              <a:xfrm>
                <a:off x="-1890669" y="-592228"/>
                <a:ext cx="3608930" cy="3973565"/>
                <a:chOff x="262575" y="279375"/>
                <a:chExt cx="1205750" cy="1327575"/>
              </a:xfrm>
            </p:grpSpPr>
            <p:sp>
              <p:nvSpPr>
                <p:cNvPr id="162" name="Google Shape;162;p8"/>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8"/>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8"/>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8"/>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8"/>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3"/>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7" name="Google Shape;167;p8"/>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3"/>
                </a:solidFill>
                <a:prstDash val="dashDot"/>
                <a:round/>
                <a:headEnd type="none" w="med" len="med"/>
                <a:tailEnd type="none" w="med" len="med"/>
              </a:ln>
            </p:spPr>
          </p:sp>
        </p:grpSp>
        <p:sp>
          <p:nvSpPr>
            <p:cNvPr id="168" name="Google Shape;168;p8"/>
            <p:cNvSpPr/>
            <p:nvPr/>
          </p:nvSpPr>
          <p:spPr>
            <a:xfrm rot="1091617">
              <a:off x="3866253" y="3914836"/>
              <a:ext cx="8538006" cy="264525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9" name="Google Shape;169;p8"/>
            <p:cNvGrpSpPr/>
            <p:nvPr/>
          </p:nvGrpSpPr>
          <p:grpSpPr>
            <a:xfrm rot="5400000">
              <a:off x="7177763" y="2799287"/>
              <a:ext cx="4020585" cy="3545433"/>
              <a:chOff x="-2417677" y="2452996"/>
              <a:chExt cx="5416388" cy="4776280"/>
            </a:xfrm>
          </p:grpSpPr>
          <p:grpSp>
            <p:nvGrpSpPr>
              <p:cNvPr id="170" name="Google Shape;170;p8"/>
              <p:cNvGrpSpPr/>
              <p:nvPr/>
            </p:nvGrpSpPr>
            <p:grpSpPr>
              <a:xfrm>
                <a:off x="415116" y="4353695"/>
                <a:ext cx="451070" cy="303924"/>
                <a:chOff x="5850477" y="3901125"/>
                <a:chExt cx="127450" cy="85874"/>
              </a:xfrm>
            </p:grpSpPr>
            <p:sp>
              <p:nvSpPr>
                <p:cNvPr id="171" name="Google Shape;171;p8"/>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8"/>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8"/>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8"/>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8"/>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8"/>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7" name="Google Shape;177;p8"/>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8" name="Google Shape;178;p8"/>
              <p:cNvGrpSpPr/>
              <p:nvPr/>
            </p:nvGrpSpPr>
            <p:grpSpPr>
              <a:xfrm>
                <a:off x="-2417677" y="2452996"/>
                <a:ext cx="5416388" cy="4776280"/>
                <a:chOff x="3141775" y="2797950"/>
                <a:chExt cx="2059150" cy="1815800"/>
              </a:xfrm>
            </p:grpSpPr>
            <p:sp>
              <p:nvSpPr>
                <p:cNvPr id="179" name="Google Shape;179;p8"/>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8"/>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8"/>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8"/>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8"/>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8"/>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8"/>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8"/>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8"/>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88" name="Google Shape;188;p8"/>
            <p:cNvSpPr/>
            <p:nvPr/>
          </p:nvSpPr>
          <p:spPr>
            <a:xfrm>
              <a:off x="7608100" y="784863"/>
              <a:ext cx="1315294" cy="632253"/>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8"/>
            <p:cNvSpPr/>
            <p:nvPr/>
          </p:nvSpPr>
          <p:spPr>
            <a:xfrm rot="1524175">
              <a:off x="7915787" y="474936"/>
              <a:ext cx="562115" cy="829321"/>
            </a:xfrm>
            <a:custGeom>
              <a:avLst/>
              <a:gdLst/>
              <a:ahLst/>
              <a:cxnLst/>
              <a:rect l="l" t="t" r="r" b="b"/>
              <a:pathLst>
                <a:path w="14908" h="21994" extrusionOk="0">
                  <a:moveTo>
                    <a:pt x="14770" y="1"/>
                  </a:moveTo>
                  <a:cubicBezTo>
                    <a:pt x="14137" y="1"/>
                    <a:pt x="10205" y="6373"/>
                    <a:pt x="10205" y="6373"/>
                  </a:cubicBezTo>
                  <a:cubicBezTo>
                    <a:pt x="10205" y="6373"/>
                    <a:pt x="9490" y="6396"/>
                    <a:pt x="9335" y="6456"/>
                  </a:cubicBezTo>
                  <a:cubicBezTo>
                    <a:pt x="9192" y="6527"/>
                    <a:pt x="8061" y="8539"/>
                    <a:pt x="8061" y="8539"/>
                  </a:cubicBezTo>
                  <a:cubicBezTo>
                    <a:pt x="8061" y="8539"/>
                    <a:pt x="1239" y="10921"/>
                    <a:pt x="1072" y="11040"/>
                  </a:cubicBezTo>
                  <a:cubicBezTo>
                    <a:pt x="918" y="11159"/>
                    <a:pt x="13" y="12730"/>
                    <a:pt x="13" y="12730"/>
                  </a:cubicBezTo>
                  <a:lnTo>
                    <a:pt x="5156" y="14040"/>
                  </a:lnTo>
                  <a:lnTo>
                    <a:pt x="4085" y="16005"/>
                  </a:lnTo>
                  <a:lnTo>
                    <a:pt x="394" y="17314"/>
                  </a:lnTo>
                  <a:lnTo>
                    <a:pt x="1" y="18612"/>
                  </a:lnTo>
                  <a:lnTo>
                    <a:pt x="2632" y="19207"/>
                  </a:lnTo>
                  <a:cubicBezTo>
                    <a:pt x="2632" y="19207"/>
                    <a:pt x="2915" y="20023"/>
                    <a:pt x="3895" y="20023"/>
                  </a:cubicBezTo>
                  <a:cubicBezTo>
                    <a:pt x="3941" y="20023"/>
                    <a:pt x="3988" y="20021"/>
                    <a:pt x="4037" y="20017"/>
                  </a:cubicBezTo>
                  <a:lnTo>
                    <a:pt x="6252" y="21993"/>
                  </a:lnTo>
                  <a:lnTo>
                    <a:pt x="7145" y="21172"/>
                  </a:lnTo>
                  <a:cubicBezTo>
                    <a:pt x="7145" y="21172"/>
                    <a:pt x="6383" y="17076"/>
                    <a:pt x="6430" y="17005"/>
                  </a:cubicBezTo>
                  <a:cubicBezTo>
                    <a:pt x="6478" y="16933"/>
                    <a:pt x="7395" y="15266"/>
                    <a:pt x="7395" y="15266"/>
                  </a:cubicBezTo>
                  <a:lnTo>
                    <a:pt x="11217" y="19136"/>
                  </a:lnTo>
                  <a:lnTo>
                    <a:pt x="12276" y="17207"/>
                  </a:lnTo>
                  <a:lnTo>
                    <a:pt x="10693" y="10278"/>
                  </a:lnTo>
                  <a:lnTo>
                    <a:pt x="11943" y="8016"/>
                  </a:lnTo>
                  <a:cubicBezTo>
                    <a:pt x="11990" y="7742"/>
                    <a:pt x="11633" y="7218"/>
                    <a:pt x="11633" y="7218"/>
                  </a:cubicBezTo>
                  <a:cubicBezTo>
                    <a:pt x="11633" y="7218"/>
                    <a:pt x="12550" y="5337"/>
                    <a:pt x="13622" y="3158"/>
                  </a:cubicBezTo>
                  <a:cubicBezTo>
                    <a:pt x="14372" y="1658"/>
                    <a:pt x="14907" y="38"/>
                    <a:pt x="14788" y="3"/>
                  </a:cubicBezTo>
                  <a:cubicBezTo>
                    <a:pt x="14783" y="1"/>
                    <a:pt x="14777" y="1"/>
                    <a:pt x="147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8"/>
            <p:cNvSpPr/>
            <p:nvPr/>
          </p:nvSpPr>
          <p:spPr>
            <a:xfrm rot="1524061">
              <a:off x="8192766" y="93619"/>
              <a:ext cx="359362" cy="530196"/>
            </a:xfrm>
            <a:custGeom>
              <a:avLst/>
              <a:gdLst/>
              <a:ahLst/>
              <a:cxnLst/>
              <a:rect l="l" t="t" r="r" b="b"/>
              <a:pathLst>
                <a:path w="14908" h="21994" extrusionOk="0">
                  <a:moveTo>
                    <a:pt x="14770" y="1"/>
                  </a:moveTo>
                  <a:cubicBezTo>
                    <a:pt x="14137" y="1"/>
                    <a:pt x="10205" y="6373"/>
                    <a:pt x="10205" y="6373"/>
                  </a:cubicBezTo>
                  <a:cubicBezTo>
                    <a:pt x="10205" y="6373"/>
                    <a:pt x="9490" y="6396"/>
                    <a:pt x="9335" y="6456"/>
                  </a:cubicBezTo>
                  <a:cubicBezTo>
                    <a:pt x="9192" y="6527"/>
                    <a:pt x="8061" y="8539"/>
                    <a:pt x="8061" y="8539"/>
                  </a:cubicBezTo>
                  <a:cubicBezTo>
                    <a:pt x="8061" y="8539"/>
                    <a:pt x="1239" y="10921"/>
                    <a:pt x="1072" y="11040"/>
                  </a:cubicBezTo>
                  <a:cubicBezTo>
                    <a:pt x="918" y="11159"/>
                    <a:pt x="13" y="12730"/>
                    <a:pt x="13" y="12730"/>
                  </a:cubicBezTo>
                  <a:lnTo>
                    <a:pt x="5156" y="14040"/>
                  </a:lnTo>
                  <a:lnTo>
                    <a:pt x="4085" y="16005"/>
                  </a:lnTo>
                  <a:lnTo>
                    <a:pt x="394" y="17314"/>
                  </a:lnTo>
                  <a:lnTo>
                    <a:pt x="1" y="18612"/>
                  </a:lnTo>
                  <a:lnTo>
                    <a:pt x="2632" y="19207"/>
                  </a:lnTo>
                  <a:cubicBezTo>
                    <a:pt x="2632" y="19207"/>
                    <a:pt x="2915" y="20023"/>
                    <a:pt x="3895" y="20023"/>
                  </a:cubicBezTo>
                  <a:cubicBezTo>
                    <a:pt x="3941" y="20023"/>
                    <a:pt x="3988" y="20021"/>
                    <a:pt x="4037" y="20017"/>
                  </a:cubicBezTo>
                  <a:lnTo>
                    <a:pt x="6252" y="21993"/>
                  </a:lnTo>
                  <a:lnTo>
                    <a:pt x="7145" y="21172"/>
                  </a:lnTo>
                  <a:cubicBezTo>
                    <a:pt x="7145" y="21172"/>
                    <a:pt x="6383" y="17076"/>
                    <a:pt x="6430" y="17005"/>
                  </a:cubicBezTo>
                  <a:cubicBezTo>
                    <a:pt x="6478" y="16933"/>
                    <a:pt x="7395" y="15266"/>
                    <a:pt x="7395" y="15266"/>
                  </a:cubicBezTo>
                  <a:lnTo>
                    <a:pt x="11217" y="19136"/>
                  </a:lnTo>
                  <a:lnTo>
                    <a:pt x="12276" y="17207"/>
                  </a:lnTo>
                  <a:lnTo>
                    <a:pt x="10693" y="10278"/>
                  </a:lnTo>
                  <a:lnTo>
                    <a:pt x="11943" y="8016"/>
                  </a:lnTo>
                  <a:cubicBezTo>
                    <a:pt x="11990" y="7742"/>
                    <a:pt x="11633" y="7218"/>
                    <a:pt x="11633" y="7218"/>
                  </a:cubicBezTo>
                  <a:cubicBezTo>
                    <a:pt x="11633" y="7218"/>
                    <a:pt x="12550" y="5337"/>
                    <a:pt x="13622" y="3158"/>
                  </a:cubicBezTo>
                  <a:cubicBezTo>
                    <a:pt x="14372" y="1658"/>
                    <a:pt x="14907" y="38"/>
                    <a:pt x="14788" y="3"/>
                  </a:cubicBezTo>
                  <a:cubicBezTo>
                    <a:pt x="14783" y="1"/>
                    <a:pt x="14777" y="1"/>
                    <a:pt x="147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1" name="Google Shape;191;p8"/>
          <p:cNvSpPr txBox="1">
            <a:spLocks noGrp="1"/>
          </p:cNvSpPr>
          <p:nvPr>
            <p:ph type="title"/>
          </p:nvPr>
        </p:nvSpPr>
        <p:spPr>
          <a:xfrm>
            <a:off x="2321700" y="1509429"/>
            <a:ext cx="5608800" cy="1873500"/>
          </a:xfrm>
          <a:prstGeom prst="rect">
            <a:avLst/>
          </a:prstGeom>
        </p:spPr>
        <p:txBody>
          <a:bodyPr spcFirstLastPara="1" wrap="square" lIns="91425" tIns="91425" rIns="91425" bIns="91425" anchor="ctr" anchorCtr="0">
            <a:noAutofit/>
          </a:bodyPr>
          <a:lstStyle>
            <a:lvl1pPr lvl="0" algn="r">
              <a:lnSpc>
                <a:spcPct val="90000"/>
              </a:lnSpc>
              <a:spcBef>
                <a:spcPts val="0"/>
              </a:spcBef>
              <a:spcAft>
                <a:spcPts val="0"/>
              </a:spcAft>
              <a:buSzPts val="4800"/>
              <a:buNone/>
              <a:defRPr sz="8500">
                <a:solidFill>
                  <a:schemeClr val="accent6"/>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192" name="Google Shape;192;p8"/>
          <p:cNvSpPr txBox="1">
            <a:spLocks noGrp="1"/>
          </p:cNvSpPr>
          <p:nvPr>
            <p:ph type="subTitle" idx="1"/>
          </p:nvPr>
        </p:nvSpPr>
        <p:spPr>
          <a:xfrm>
            <a:off x="2960200" y="3547750"/>
            <a:ext cx="4970400" cy="451500"/>
          </a:xfrm>
          <a:prstGeom prst="rect">
            <a:avLst/>
          </a:prstGeom>
        </p:spPr>
        <p:txBody>
          <a:bodyPr spcFirstLastPara="1" wrap="square" lIns="91425" tIns="91425" rIns="91425" bIns="91425" anchor="t" anchorCtr="0">
            <a:noAutofit/>
          </a:bodyPr>
          <a:lstStyle>
            <a:lvl1pPr lvl="0" algn="r">
              <a:spcBef>
                <a:spcPts val="0"/>
              </a:spcBef>
              <a:spcAft>
                <a:spcPts val="0"/>
              </a:spcAft>
              <a:buSzPts val="1400"/>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98764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94"/>
        <p:cNvGrpSpPr/>
        <p:nvPr/>
      </p:nvGrpSpPr>
      <p:grpSpPr>
        <a:xfrm>
          <a:off x="0" y="0"/>
          <a:ext cx="0" cy="0"/>
          <a:chOff x="0" y="0"/>
          <a:chExt cx="0" cy="0"/>
        </a:xfrm>
      </p:grpSpPr>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93"/>
        <p:cNvGrpSpPr/>
        <p:nvPr/>
      </p:nvGrpSpPr>
      <p:grpSpPr>
        <a:xfrm>
          <a:off x="0" y="0"/>
          <a:ext cx="0" cy="0"/>
          <a:chOff x="0" y="0"/>
          <a:chExt cx="0" cy="0"/>
        </a:xfrm>
      </p:grpSpPr>
      <p:grpSp>
        <p:nvGrpSpPr>
          <p:cNvPr id="194" name="Google Shape;194;p9"/>
          <p:cNvGrpSpPr/>
          <p:nvPr/>
        </p:nvGrpSpPr>
        <p:grpSpPr>
          <a:xfrm>
            <a:off x="-2417677" y="-1408483"/>
            <a:ext cx="14301206" cy="8637760"/>
            <a:chOff x="-2417677" y="-1408483"/>
            <a:chExt cx="14301206" cy="8637760"/>
          </a:xfrm>
        </p:grpSpPr>
        <p:sp>
          <p:nvSpPr>
            <p:cNvPr id="195" name="Google Shape;195;p9"/>
            <p:cNvSpPr/>
            <p:nvPr/>
          </p:nvSpPr>
          <p:spPr>
            <a:xfrm>
              <a:off x="1675374" y="3022449"/>
              <a:ext cx="10208156" cy="3162702"/>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9"/>
            <p:cNvSpPr/>
            <p:nvPr/>
          </p:nvSpPr>
          <p:spPr>
            <a:xfrm>
              <a:off x="-501687" y="184075"/>
              <a:ext cx="2531376" cy="121681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9"/>
            <p:cNvSpPr/>
            <p:nvPr/>
          </p:nvSpPr>
          <p:spPr>
            <a:xfrm rot="10800000">
              <a:off x="3661800" y="-1408483"/>
              <a:ext cx="4284856" cy="2516433"/>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8" name="Google Shape;198;p9"/>
            <p:cNvGrpSpPr/>
            <p:nvPr/>
          </p:nvGrpSpPr>
          <p:grpSpPr>
            <a:xfrm>
              <a:off x="-2417677" y="2452996"/>
              <a:ext cx="5416388" cy="4776280"/>
              <a:chOff x="-2417677" y="2452996"/>
              <a:chExt cx="5416388" cy="4776280"/>
            </a:xfrm>
          </p:grpSpPr>
          <p:grpSp>
            <p:nvGrpSpPr>
              <p:cNvPr id="199" name="Google Shape;199;p9"/>
              <p:cNvGrpSpPr/>
              <p:nvPr/>
            </p:nvGrpSpPr>
            <p:grpSpPr>
              <a:xfrm>
                <a:off x="415116" y="4353695"/>
                <a:ext cx="451070" cy="303924"/>
                <a:chOff x="5850477" y="3901125"/>
                <a:chExt cx="127450" cy="85874"/>
              </a:xfrm>
            </p:grpSpPr>
            <p:sp>
              <p:nvSpPr>
                <p:cNvPr id="200" name="Google Shape;200;p9"/>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9"/>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9"/>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9"/>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9"/>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9"/>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6" name="Google Shape;206;p9"/>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7" name="Google Shape;207;p9"/>
              <p:cNvGrpSpPr/>
              <p:nvPr/>
            </p:nvGrpSpPr>
            <p:grpSpPr>
              <a:xfrm>
                <a:off x="-2417677" y="2452996"/>
                <a:ext cx="5416388" cy="4776280"/>
                <a:chOff x="3141775" y="2797950"/>
                <a:chExt cx="2059150" cy="1815800"/>
              </a:xfrm>
            </p:grpSpPr>
            <p:sp>
              <p:nvSpPr>
                <p:cNvPr id="208" name="Google Shape;208;p9"/>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9"/>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9"/>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9"/>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9"/>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9"/>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9"/>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9"/>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9"/>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217" name="Google Shape;217;p9"/>
          <p:cNvSpPr txBox="1">
            <a:spLocks noGrp="1"/>
          </p:cNvSpPr>
          <p:nvPr>
            <p:ph type="title"/>
          </p:nvPr>
        </p:nvSpPr>
        <p:spPr>
          <a:xfrm>
            <a:off x="886975" y="1500025"/>
            <a:ext cx="4284900" cy="1755300"/>
          </a:xfrm>
          <a:prstGeom prst="rect">
            <a:avLst/>
          </a:prstGeom>
        </p:spPr>
        <p:txBody>
          <a:bodyPr spcFirstLastPara="1" wrap="square" lIns="91425" tIns="91425" rIns="91425" bIns="91425" anchor="ctr" anchorCtr="0">
            <a:noAutofit/>
          </a:bodyPr>
          <a:lstStyle>
            <a:lvl1pPr lvl="0" algn="l">
              <a:spcBef>
                <a:spcPts val="0"/>
              </a:spcBef>
              <a:spcAft>
                <a:spcPts val="0"/>
              </a:spcAft>
              <a:buSzPts val="4200"/>
              <a:buNone/>
              <a:defRPr sz="11500">
                <a:solidFill>
                  <a:schemeClr val="accent6"/>
                </a:solidFill>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218" name="Google Shape;218;p9"/>
          <p:cNvSpPr txBox="1">
            <a:spLocks noGrp="1"/>
          </p:cNvSpPr>
          <p:nvPr>
            <p:ph type="subTitle" idx="1"/>
          </p:nvPr>
        </p:nvSpPr>
        <p:spPr>
          <a:xfrm>
            <a:off x="886975" y="3021950"/>
            <a:ext cx="4332900" cy="678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22387187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19"/>
        <p:cNvGrpSpPr/>
        <p:nvPr/>
      </p:nvGrpSpPr>
      <p:grpSpPr>
        <a:xfrm>
          <a:off x="0" y="0"/>
          <a:ext cx="0" cy="0"/>
          <a:chOff x="0" y="0"/>
          <a:chExt cx="0" cy="0"/>
        </a:xfrm>
      </p:grpSpPr>
      <p:grpSp>
        <p:nvGrpSpPr>
          <p:cNvPr id="220" name="Google Shape;220;p10"/>
          <p:cNvGrpSpPr/>
          <p:nvPr/>
        </p:nvGrpSpPr>
        <p:grpSpPr>
          <a:xfrm>
            <a:off x="-1780200" y="-592228"/>
            <a:ext cx="12647335" cy="6285259"/>
            <a:chOff x="-1780200" y="-592228"/>
            <a:chExt cx="12647335" cy="6285259"/>
          </a:xfrm>
        </p:grpSpPr>
        <p:grpSp>
          <p:nvGrpSpPr>
            <p:cNvPr id="221" name="Google Shape;221;p10"/>
            <p:cNvGrpSpPr/>
            <p:nvPr/>
          </p:nvGrpSpPr>
          <p:grpSpPr>
            <a:xfrm>
              <a:off x="7258206" y="-592228"/>
              <a:ext cx="3608930" cy="3973565"/>
              <a:chOff x="-1890669" y="-592228"/>
              <a:chExt cx="3608930" cy="3973565"/>
            </a:xfrm>
          </p:grpSpPr>
          <p:grpSp>
            <p:nvGrpSpPr>
              <p:cNvPr id="222" name="Google Shape;222;p10"/>
              <p:cNvGrpSpPr/>
              <p:nvPr/>
            </p:nvGrpSpPr>
            <p:grpSpPr>
              <a:xfrm>
                <a:off x="-1890669" y="-592228"/>
                <a:ext cx="3608930" cy="3973565"/>
                <a:chOff x="262575" y="279375"/>
                <a:chExt cx="1205750" cy="1327575"/>
              </a:xfrm>
            </p:grpSpPr>
            <p:sp>
              <p:nvSpPr>
                <p:cNvPr id="223" name="Google Shape;223;p10"/>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2"/>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0"/>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2"/>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0"/>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2"/>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0"/>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2"/>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0"/>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2"/>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8" name="Google Shape;228;p10"/>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2"/>
                </a:solidFill>
                <a:prstDash val="dashDot"/>
                <a:round/>
                <a:headEnd type="none" w="med" len="med"/>
                <a:tailEnd type="none" w="med" len="med"/>
              </a:ln>
            </p:spPr>
          </p:sp>
        </p:grpSp>
        <p:grpSp>
          <p:nvGrpSpPr>
            <p:cNvPr id="229" name="Google Shape;229;p10"/>
            <p:cNvGrpSpPr/>
            <p:nvPr/>
          </p:nvGrpSpPr>
          <p:grpSpPr>
            <a:xfrm>
              <a:off x="-1780200" y="2487362"/>
              <a:ext cx="3661651" cy="3205669"/>
              <a:chOff x="1057550" y="3474725"/>
              <a:chExt cx="1831100" cy="1603075"/>
            </a:xfrm>
          </p:grpSpPr>
          <p:sp>
            <p:nvSpPr>
              <p:cNvPr id="230" name="Google Shape;230;p10"/>
              <p:cNvSpPr/>
              <p:nvPr/>
            </p:nvSpPr>
            <p:spPr>
              <a:xfrm>
                <a:off x="1057550" y="3474725"/>
                <a:ext cx="1831100" cy="1603075"/>
              </a:xfrm>
              <a:custGeom>
                <a:avLst/>
                <a:gdLst/>
                <a:ahLst/>
                <a:cxnLst/>
                <a:rect l="l" t="t" r="r" b="b"/>
                <a:pathLst>
                  <a:path w="73244" h="64123" fill="none" extrusionOk="0">
                    <a:moveTo>
                      <a:pt x="38152" y="64122"/>
                    </a:moveTo>
                    <a:cubicBezTo>
                      <a:pt x="36940" y="64122"/>
                      <a:pt x="35655" y="63987"/>
                      <a:pt x="34320" y="63816"/>
                    </a:cubicBezTo>
                    <a:lnTo>
                      <a:pt x="16285" y="61526"/>
                    </a:lnTo>
                    <a:cubicBezTo>
                      <a:pt x="13371" y="61159"/>
                      <a:pt x="10040" y="60730"/>
                      <a:pt x="7322" y="59114"/>
                    </a:cubicBezTo>
                    <a:cubicBezTo>
                      <a:pt x="1065" y="55368"/>
                      <a:pt x="208" y="46944"/>
                      <a:pt x="123" y="43479"/>
                    </a:cubicBezTo>
                    <a:cubicBezTo>
                      <a:pt x="0" y="38336"/>
                      <a:pt x="906" y="33071"/>
                      <a:pt x="2731" y="28260"/>
                    </a:cubicBezTo>
                    <a:cubicBezTo>
                      <a:pt x="3233" y="26937"/>
                      <a:pt x="3722" y="25884"/>
                      <a:pt x="4518" y="25039"/>
                    </a:cubicBezTo>
                    <a:cubicBezTo>
                      <a:pt x="5694" y="23803"/>
                      <a:pt x="7371" y="23215"/>
                      <a:pt x="9097" y="22701"/>
                    </a:cubicBezTo>
                    <a:lnTo>
                      <a:pt x="9244" y="22652"/>
                    </a:lnTo>
                    <a:cubicBezTo>
                      <a:pt x="10836" y="22174"/>
                      <a:pt x="12513" y="21672"/>
                      <a:pt x="13750" y="20570"/>
                    </a:cubicBezTo>
                    <a:cubicBezTo>
                      <a:pt x="14975" y="19481"/>
                      <a:pt x="15721" y="17485"/>
                      <a:pt x="14852" y="16016"/>
                    </a:cubicBezTo>
                    <a:cubicBezTo>
                      <a:pt x="14619" y="15624"/>
                      <a:pt x="14301" y="15305"/>
                      <a:pt x="13995" y="14999"/>
                    </a:cubicBezTo>
                    <a:cubicBezTo>
                      <a:pt x="13836" y="14852"/>
                      <a:pt x="13677" y="14681"/>
                      <a:pt x="13517" y="14510"/>
                    </a:cubicBezTo>
                    <a:cubicBezTo>
                      <a:pt x="11252" y="11938"/>
                      <a:pt x="11742" y="8094"/>
                      <a:pt x="12599" y="4323"/>
                    </a:cubicBezTo>
                    <a:cubicBezTo>
                      <a:pt x="12771" y="3588"/>
                      <a:pt x="13003" y="2559"/>
                      <a:pt x="13701" y="1959"/>
                    </a:cubicBezTo>
                    <a:cubicBezTo>
                      <a:pt x="14840" y="992"/>
                      <a:pt x="16578" y="1470"/>
                      <a:pt x="17815" y="2253"/>
                    </a:cubicBezTo>
                    <a:cubicBezTo>
                      <a:pt x="18097" y="2425"/>
                      <a:pt x="18366" y="2608"/>
                      <a:pt x="18648" y="2792"/>
                    </a:cubicBezTo>
                    <a:cubicBezTo>
                      <a:pt x="19578" y="3417"/>
                      <a:pt x="20533" y="4078"/>
                      <a:pt x="21647" y="4163"/>
                    </a:cubicBezTo>
                    <a:cubicBezTo>
                      <a:pt x="21954" y="4200"/>
                      <a:pt x="22284" y="4163"/>
                      <a:pt x="22590" y="4151"/>
                    </a:cubicBezTo>
                    <a:cubicBezTo>
                      <a:pt x="23080" y="4114"/>
                      <a:pt x="23607" y="4090"/>
                      <a:pt x="24084" y="4225"/>
                    </a:cubicBezTo>
                    <a:cubicBezTo>
                      <a:pt x="24598" y="4384"/>
                      <a:pt x="25027" y="4727"/>
                      <a:pt x="25443" y="5069"/>
                    </a:cubicBezTo>
                    <a:cubicBezTo>
                      <a:pt x="25676" y="5253"/>
                      <a:pt x="25896" y="5437"/>
                      <a:pt x="26141" y="5584"/>
                    </a:cubicBezTo>
                    <a:cubicBezTo>
                      <a:pt x="28039" y="6796"/>
                      <a:pt x="30549" y="6061"/>
                      <a:pt x="32263" y="5400"/>
                    </a:cubicBezTo>
                    <a:cubicBezTo>
                      <a:pt x="34491" y="4543"/>
                      <a:pt x="36659" y="3490"/>
                      <a:pt x="38691" y="2253"/>
                    </a:cubicBezTo>
                    <a:lnTo>
                      <a:pt x="38973" y="2082"/>
                    </a:lnTo>
                    <a:cubicBezTo>
                      <a:pt x="40038" y="1421"/>
                      <a:pt x="41140" y="747"/>
                      <a:pt x="42401" y="649"/>
                    </a:cubicBezTo>
                    <a:cubicBezTo>
                      <a:pt x="43099" y="588"/>
                      <a:pt x="43797" y="711"/>
                      <a:pt x="44483" y="833"/>
                    </a:cubicBezTo>
                    <a:cubicBezTo>
                      <a:pt x="44923" y="907"/>
                      <a:pt x="45389" y="992"/>
                      <a:pt x="45829" y="1017"/>
                    </a:cubicBezTo>
                    <a:lnTo>
                      <a:pt x="45829" y="1017"/>
                    </a:lnTo>
                    <a:cubicBezTo>
                      <a:pt x="46307" y="1041"/>
                      <a:pt x="46870" y="809"/>
                      <a:pt x="47421" y="600"/>
                    </a:cubicBezTo>
                    <a:cubicBezTo>
                      <a:pt x="48156" y="307"/>
                      <a:pt x="48915" y="0"/>
                      <a:pt x="49503" y="319"/>
                    </a:cubicBezTo>
                    <a:cubicBezTo>
                      <a:pt x="51033" y="1139"/>
                      <a:pt x="50127" y="3404"/>
                      <a:pt x="49637" y="4629"/>
                    </a:cubicBezTo>
                    <a:lnTo>
                      <a:pt x="49552" y="4849"/>
                    </a:lnTo>
                    <a:cubicBezTo>
                      <a:pt x="48829" y="6686"/>
                      <a:pt x="48462" y="8694"/>
                      <a:pt x="48486" y="10665"/>
                    </a:cubicBezTo>
                    <a:cubicBezTo>
                      <a:pt x="48511" y="11179"/>
                      <a:pt x="48548" y="11693"/>
                      <a:pt x="48854" y="12061"/>
                    </a:cubicBezTo>
                    <a:cubicBezTo>
                      <a:pt x="49184" y="12428"/>
                      <a:pt x="49698" y="12551"/>
                      <a:pt x="50200" y="12624"/>
                    </a:cubicBezTo>
                    <a:cubicBezTo>
                      <a:pt x="50666" y="12710"/>
                      <a:pt x="51143" y="12746"/>
                      <a:pt x="51584" y="12795"/>
                    </a:cubicBezTo>
                    <a:cubicBezTo>
                      <a:pt x="53188" y="12979"/>
                      <a:pt x="54853" y="13163"/>
                      <a:pt x="56176" y="14093"/>
                    </a:cubicBezTo>
                    <a:cubicBezTo>
                      <a:pt x="57045" y="14705"/>
                      <a:pt x="57694" y="15611"/>
                      <a:pt x="58318" y="16469"/>
                    </a:cubicBezTo>
                    <a:cubicBezTo>
                      <a:pt x="59139" y="17620"/>
                      <a:pt x="59934" y="18709"/>
                      <a:pt x="61196" y="19199"/>
                    </a:cubicBezTo>
                    <a:cubicBezTo>
                      <a:pt x="61771" y="19419"/>
                      <a:pt x="62469" y="19530"/>
                      <a:pt x="63118" y="19628"/>
                    </a:cubicBezTo>
                    <a:cubicBezTo>
                      <a:pt x="64452" y="19823"/>
                      <a:pt x="65714" y="20007"/>
                      <a:pt x="66228" y="21158"/>
                    </a:cubicBezTo>
                    <a:cubicBezTo>
                      <a:pt x="66460" y="21660"/>
                      <a:pt x="66460" y="22235"/>
                      <a:pt x="66448" y="22750"/>
                    </a:cubicBezTo>
                    <a:cubicBezTo>
                      <a:pt x="66424" y="23558"/>
                      <a:pt x="66265" y="24427"/>
                      <a:pt x="66105" y="25272"/>
                    </a:cubicBezTo>
                    <a:cubicBezTo>
                      <a:pt x="65787" y="26937"/>
                      <a:pt x="65444" y="28664"/>
                      <a:pt x="66363" y="29937"/>
                    </a:cubicBezTo>
                    <a:cubicBezTo>
                      <a:pt x="66938" y="30721"/>
                      <a:pt x="67881" y="30990"/>
                      <a:pt x="68897" y="31296"/>
                    </a:cubicBezTo>
                    <a:cubicBezTo>
                      <a:pt x="69766" y="31565"/>
                      <a:pt x="70685" y="31822"/>
                      <a:pt x="71309" y="32459"/>
                    </a:cubicBezTo>
                    <a:cubicBezTo>
                      <a:pt x="72607" y="33782"/>
                      <a:pt x="73244" y="36071"/>
                      <a:pt x="72044" y="37626"/>
                    </a:cubicBezTo>
                    <a:cubicBezTo>
                      <a:pt x="71591" y="38214"/>
                      <a:pt x="70930" y="38606"/>
                      <a:pt x="70305" y="38985"/>
                    </a:cubicBezTo>
                    <a:lnTo>
                      <a:pt x="70256" y="39010"/>
                    </a:lnTo>
                    <a:cubicBezTo>
                      <a:pt x="67342" y="40761"/>
                      <a:pt x="64085" y="42964"/>
                      <a:pt x="61979" y="46136"/>
                    </a:cubicBezTo>
                    <a:cubicBezTo>
                      <a:pt x="61257" y="47213"/>
                      <a:pt x="60657" y="48425"/>
                      <a:pt x="60081" y="49601"/>
                    </a:cubicBezTo>
                    <a:cubicBezTo>
                      <a:pt x="59053" y="51682"/>
                      <a:pt x="58000" y="53825"/>
                      <a:pt x="56188" y="55331"/>
                    </a:cubicBezTo>
                    <a:cubicBezTo>
                      <a:pt x="54731" y="56543"/>
                      <a:pt x="52919" y="57192"/>
                      <a:pt x="51155" y="57841"/>
                    </a:cubicBezTo>
                    <a:cubicBezTo>
                      <a:pt x="49613" y="58404"/>
                      <a:pt x="48021" y="58992"/>
                      <a:pt x="46674" y="59922"/>
                    </a:cubicBezTo>
                    <a:cubicBezTo>
                      <a:pt x="46086" y="60339"/>
                      <a:pt x="45548" y="60804"/>
                      <a:pt x="45021" y="61269"/>
                    </a:cubicBezTo>
                    <a:cubicBezTo>
                      <a:pt x="44287" y="61906"/>
                      <a:pt x="43515" y="62579"/>
                      <a:pt x="42646" y="63069"/>
                    </a:cubicBezTo>
                    <a:cubicBezTo>
                      <a:pt x="41287" y="63865"/>
                      <a:pt x="39769" y="64122"/>
                      <a:pt x="38152" y="64122"/>
                    </a:cubicBezTo>
                    <a:close/>
                  </a:path>
                </a:pathLst>
              </a:custGeom>
              <a:noFill/>
              <a:ln w="9525" cap="flat" cmpd="sng">
                <a:solidFill>
                  <a:schemeClr val="accent2"/>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0"/>
              <p:cNvSpPr/>
              <p:nvPr/>
            </p:nvSpPr>
            <p:spPr>
              <a:xfrm>
                <a:off x="1142950" y="3575725"/>
                <a:ext cx="1648975" cy="1416975"/>
              </a:xfrm>
              <a:custGeom>
                <a:avLst/>
                <a:gdLst/>
                <a:ahLst/>
                <a:cxnLst/>
                <a:rect l="l" t="t" r="r" b="b"/>
                <a:pathLst>
                  <a:path w="65959" h="56679" fill="none" extrusionOk="0">
                    <a:moveTo>
                      <a:pt x="34700" y="56678"/>
                    </a:moveTo>
                    <a:lnTo>
                      <a:pt x="34700" y="56678"/>
                    </a:lnTo>
                    <a:cubicBezTo>
                      <a:pt x="33647" y="56678"/>
                      <a:pt x="32496" y="56531"/>
                      <a:pt x="31333" y="56397"/>
                    </a:cubicBezTo>
                    <a:lnTo>
                      <a:pt x="13297" y="54107"/>
                    </a:lnTo>
                    <a:cubicBezTo>
                      <a:pt x="10579" y="53752"/>
                      <a:pt x="7763" y="53397"/>
                      <a:pt x="5645" y="52148"/>
                    </a:cubicBezTo>
                    <a:cubicBezTo>
                      <a:pt x="845" y="49283"/>
                      <a:pt x="172" y="42255"/>
                      <a:pt x="110" y="39365"/>
                    </a:cubicBezTo>
                    <a:cubicBezTo>
                      <a:pt x="0" y="34651"/>
                      <a:pt x="833" y="29827"/>
                      <a:pt x="2486" y="25407"/>
                    </a:cubicBezTo>
                    <a:cubicBezTo>
                      <a:pt x="2792" y="24599"/>
                      <a:pt x="3122" y="23791"/>
                      <a:pt x="3551" y="23326"/>
                    </a:cubicBezTo>
                    <a:cubicBezTo>
                      <a:pt x="4163" y="22689"/>
                      <a:pt x="5424" y="22273"/>
                      <a:pt x="6649" y="21905"/>
                    </a:cubicBezTo>
                    <a:lnTo>
                      <a:pt x="6796" y="21856"/>
                    </a:lnTo>
                    <a:cubicBezTo>
                      <a:pt x="8571" y="21318"/>
                      <a:pt x="10763" y="20669"/>
                      <a:pt x="12563" y="19077"/>
                    </a:cubicBezTo>
                    <a:cubicBezTo>
                      <a:pt x="14864" y="17032"/>
                      <a:pt x="16199" y="13347"/>
                      <a:pt x="14326" y="10225"/>
                    </a:cubicBezTo>
                    <a:cubicBezTo>
                      <a:pt x="13885" y="9490"/>
                      <a:pt x="13346" y="8951"/>
                      <a:pt x="12967" y="8559"/>
                    </a:cubicBezTo>
                    <a:lnTo>
                      <a:pt x="12636" y="8217"/>
                    </a:lnTo>
                    <a:cubicBezTo>
                      <a:pt x="11754" y="7225"/>
                      <a:pt x="10750" y="4605"/>
                      <a:pt x="11142" y="2768"/>
                    </a:cubicBezTo>
                    <a:cubicBezTo>
                      <a:pt x="11326" y="1936"/>
                      <a:pt x="11791" y="1348"/>
                      <a:pt x="12489" y="1042"/>
                    </a:cubicBezTo>
                    <a:cubicBezTo>
                      <a:pt x="12526" y="1029"/>
                      <a:pt x="12550" y="1054"/>
                      <a:pt x="12587" y="1078"/>
                    </a:cubicBezTo>
                    <a:lnTo>
                      <a:pt x="12599" y="1091"/>
                    </a:lnTo>
                    <a:cubicBezTo>
                      <a:pt x="12820" y="1225"/>
                      <a:pt x="13065" y="1385"/>
                      <a:pt x="13309" y="1544"/>
                    </a:cubicBezTo>
                    <a:cubicBezTo>
                      <a:pt x="14424" y="2303"/>
                      <a:pt x="15942" y="3344"/>
                      <a:pt x="17925" y="3490"/>
                    </a:cubicBezTo>
                    <a:cubicBezTo>
                      <a:pt x="18121" y="3503"/>
                      <a:pt x="18305" y="3527"/>
                      <a:pt x="18525" y="3527"/>
                    </a:cubicBezTo>
                    <a:cubicBezTo>
                      <a:pt x="18844" y="3527"/>
                      <a:pt x="19125" y="3503"/>
                      <a:pt x="19370" y="3490"/>
                    </a:cubicBezTo>
                    <a:cubicBezTo>
                      <a:pt x="19395" y="3490"/>
                      <a:pt x="19431" y="3490"/>
                      <a:pt x="19456" y="3478"/>
                    </a:cubicBezTo>
                    <a:cubicBezTo>
                      <a:pt x="19517" y="3466"/>
                      <a:pt x="19578" y="3466"/>
                      <a:pt x="19640" y="3478"/>
                    </a:cubicBezTo>
                    <a:cubicBezTo>
                      <a:pt x="19713" y="3490"/>
                      <a:pt x="19762" y="3552"/>
                      <a:pt x="19811" y="3601"/>
                    </a:cubicBezTo>
                    <a:lnTo>
                      <a:pt x="19872" y="3662"/>
                    </a:lnTo>
                    <a:cubicBezTo>
                      <a:pt x="20142" y="3870"/>
                      <a:pt x="20484" y="4152"/>
                      <a:pt x="20901" y="4409"/>
                    </a:cubicBezTo>
                    <a:cubicBezTo>
                      <a:pt x="22125" y="5192"/>
                      <a:pt x="23545" y="5584"/>
                      <a:pt x="25125" y="5584"/>
                    </a:cubicBezTo>
                    <a:cubicBezTo>
                      <a:pt x="26606" y="5584"/>
                      <a:pt x="28186" y="5254"/>
                      <a:pt x="30059" y="4531"/>
                    </a:cubicBezTo>
                    <a:cubicBezTo>
                      <a:pt x="32496" y="3601"/>
                      <a:pt x="34834" y="2450"/>
                      <a:pt x="37038" y="1115"/>
                    </a:cubicBezTo>
                    <a:lnTo>
                      <a:pt x="37320" y="956"/>
                    </a:lnTo>
                    <a:cubicBezTo>
                      <a:pt x="38018" y="527"/>
                      <a:pt x="38814" y="38"/>
                      <a:pt x="39267" y="1"/>
                    </a:cubicBezTo>
                    <a:lnTo>
                      <a:pt x="39352" y="1"/>
                    </a:lnTo>
                    <a:cubicBezTo>
                      <a:pt x="39634" y="1"/>
                      <a:pt x="40026" y="74"/>
                      <a:pt x="40454" y="160"/>
                    </a:cubicBezTo>
                    <a:cubicBezTo>
                      <a:pt x="40956" y="246"/>
                      <a:pt x="41544" y="356"/>
                      <a:pt x="42181" y="381"/>
                    </a:cubicBezTo>
                    <a:cubicBezTo>
                      <a:pt x="42291" y="381"/>
                      <a:pt x="42401" y="405"/>
                      <a:pt x="42511" y="405"/>
                    </a:cubicBezTo>
                    <a:lnTo>
                      <a:pt x="42536" y="405"/>
                    </a:lnTo>
                    <a:cubicBezTo>
                      <a:pt x="42573" y="381"/>
                      <a:pt x="42609" y="381"/>
                      <a:pt x="42646" y="417"/>
                    </a:cubicBezTo>
                    <a:cubicBezTo>
                      <a:pt x="43405" y="1458"/>
                      <a:pt x="42903" y="2731"/>
                      <a:pt x="42352" y="4090"/>
                    </a:cubicBezTo>
                    <a:cubicBezTo>
                      <a:pt x="41997" y="4960"/>
                      <a:pt x="41630" y="5878"/>
                      <a:pt x="41654" y="6723"/>
                    </a:cubicBezTo>
                    <a:cubicBezTo>
                      <a:pt x="41666" y="7335"/>
                      <a:pt x="41679" y="8939"/>
                      <a:pt x="42842" y="10274"/>
                    </a:cubicBezTo>
                    <a:cubicBezTo>
                      <a:pt x="44017" y="11633"/>
                      <a:pt x="45646" y="11890"/>
                      <a:pt x="46258" y="11988"/>
                    </a:cubicBezTo>
                    <a:cubicBezTo>
                      <a:pt x="46772" y="12061"/>
                      <a:pt x="47286" y="12122"/>
                      <a:pt x="47776" y="12184"/>
                    </a:cubicBezTo>
                    <a:cubicBezTo>
                      <a:pt x="49013" y="12318"/>
                      <a:pt x="50176" y="12465"/>
                      <a:pt x="50788" y="12894"/>
                    </a:cubicBezTo>
                    <a:cubicBezTo>
                      <a:pt x="51205" y="13175"/>
                      <a:pt x="51658" y="13824"/>
                      <a:pt x="52147" y="14498"/>
                    </a:cubicBezTo>
                    <a:cubicBezTo>
                      <a:pt x="53127" y="15845"/>
                      <a:pt x="54351" y="17522"/>
                      <a:pt x="56531" y="18379"/>
                    </a:cubicBezTo>
                    <a:cubicBezTo>
                      <a:pt x="57461" y="18746"/>
                      <a:pt x="58428" y="18906"/>
                      <a:pt x="59188" y="19016"/>
                    </a:cubicBezTo>
                    <a:lnTo>
                      <a:pt x="59200" y="19016"/>
                    </a:lnTo>
                    <a:lnTo>
                      <a:pt x="59322" y="19016"/>
                    </a:lnTo>
                    <a:cubicBezTo>
                      <a:pt x="59432" y="19016"/>
                      <a:pt x="59543" y="18991"/>
                      <a:pt x="59616" y="19089"/>
                    </a:cubicBezTo>
                    <a:cubicBezTo>
                      <a:pt x="59812" y="19334"/>
                      <a:pt x="59677" y="19701"/>
                      <a:pt x="59543" y="20093"/>
                    </a:cubicBezTo>
                    <a:cubicBezTo>
                      <a:pt x="59481" y="20277"/>
                      <a:pt x="59408" y="20461"/>
                      <a:pt x="59371" y="20644"/>
                    </a:cubicBezTo>
                    <a:cubicBezTo>
                      <a:pt x="58979" y="22689"/>
                      <a:pt x="58428" y="25481"/>
                      <a:pt x="60216" y="27966"/>
                    </a:cubicBezTo>
                    <a:cubicBezTo>
                      <a:pt x="61465" y="29693"/>
                      <a:pt x="63326" y="30244"/>
                      <a:pt x="64550" y="30599"/>
                    </a:cubicBezTo>
                    <a:cubicBezTo>
                      <a:pt x="64624" y="30611"/>
                      <a:pt x="64710" y="30648"/>
                      <a:pt x="64808" y="30672"/>
                    </a:cubicBezTo>
                    <a:cubicBezTo>
                      <a:pt x="65101" y="30746"/>
                      <a:pt x="65420" y="30843"/>
                      <a:pt x="65554" y="30929"/>
                    </a:cubicBezTo>
                    <a:cubicBezTo>
                      <a:pt x="65799" y="31113"/>
                      <a:pt x="65959" y="31468"/>
                      <a:pt x="65897" y="31639"/>
                    </a:cubicBezTo>
                    <a:cubicBezTo>
                      <a:pt x="65836" y="31786"/>
                      <a:pt x="65616" y="31884"/>
                      <a:pt x="65408" y="31994"/>
                    </a:cubicBezTo>
                    <a:cubicBezTo>
                      <a:pt x="65310" y="32031"/>
                      <a:pt x="65236" y="32068"/>
                      <a:pt x="65175" y="32117"/>
                    </a:cubicBezTo>
                    <a:lnTo>
                      <a:pt x="65126" y="32141"/>
                    </a:lnTo>
                    <a:cubicBezTo>
                      <a:pt x="61894" y="34076"/>
                      <a:pt x="58245" y="36549"/>
                      <a:pt x="55759" y="40284"/>
                    </a:cubicBezTo>
                    <a:cubicBezTo>
                      <a:pt x="54914" y="41557"/>
                      <a:pt x="54266" y="42867"/>
                      <a:pt x="53653" y="44140"/>
                    </a:cubicBezTo>
                    <a:cubicBezTo>
                      <a:pt x="52698" y="46050"/>
                      <a:pt x="51890" y="47728"/>
                      <a:pt x="50654" y="48744"/>
                    </a:cubicBezTo>
                    <a:cubicBezTo>
                      <a:pt x="49637" y="49577"/>
                      <a:pt x="48168" y="50115"/>
                      <a:pt x="46625" y="50679"/>
                    </a:cubicBezTo>
                    <a:cubicBezTo>
                      <a:pt x="44960" y="51291"/>
                      <a:pt x="43075" y="51977"/>
                      <a:pt x="41360" y="53176"/>
                    </a:cubicBezTo>
                    <a:cubicBezTo>
                      <a:pt x="40626" y="53691"/>
                      <a:pt x="39977" y="54254"/>
                      <a:pt x="39414" y="54768"/>
                    </a:cubicBezTo>
                    <a:cubicBezTo>
                      <a:pt x="38789" y="55319"/>
                      <a:pt x="38201" y="55833"/>
                      <a:pt x="37650" y="56140"/>
                    </a:cubicBezTo>
                    <a:cubicBezTo>
                      <a:pt x="36879" y="56495"/>
                      <a:pt x="35961" y="56678"/>
                      <a:pt x="34700" y="56678"/>
                    </a:cubicBezTo>
                    <a:close/>
                  </a:path>
                </a:pathLst>
              </a:custGeom>
              <a:noFill/>
              <a:ln w="9525" cap="flat" cmpd="sng">
                <a:solidFill>
                  <a:schemeClr val="accent2"/>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10"/>
              <p:cNvSpPr/>
              <p:nvPr/>
            </p:nvSpPr>
            <p:spPr>
              <a:xfrm>
                <a:off x="1227425" y="3650125"/>
                <a:ext cx="1399200" cy="1258400"/>
              </a:xfrm>
              <a:custGeom>
                <a:avLst/>
                <a:gdLst/>
                <a:ahLst/>
                <a:cxnLst/>
                <a:rect l="l" t="t" r="r" b="b"/>
                <a:pathLst>
                  <a:path w="55968" h="50336" fill="none" extrusionOk="0">
                    <a:moveTo>
                      <a:pt x="31321" y="50335"/>
                    </a:moveTo>
                    <a:cubicBezTo>
                      <a:pt x="30451" y="50335"/>
                      <a:pt x="29435" y="50213"/>
                      <a:pt x="28382" y="50066"/>
                    </a:cubicBezTo>
                    <a:lnTo>
                      <a:pt x="10359" y="47776"/>
                    </a:lnTo>
                    <a:cubicBezTo>
                      <a:pt x="7959" y="47470"/>
                      <a:pt x="5510" y="47164"/>
                      <a:pt x="4004" y="46258"/>
                    </a:cubicBezTo>
                    <a:cubicBezTo>
                      <a:pt x="539" y="44189"/>
                      <a:pt x="147" y="38116"/>
                      <a:pt x="98" y="36291"/>
                    </a:cubicBezTo>
                    <a:cubicBezTo>
                      <a:pt x="1" y="32006"/>
                      <a:pt x="735" y="27623"/>
                      <a:pt x="2253" y="23607"/>
                    </a:cubicBezTo>
                    <a:cubicBezTo>
                      <a:pt x="2302" y="23472"/>
                      <a:pt x="2351" y="23349"/>
                      <a:pt x="2400" y="23239"/>
                    </a:cubicBezTo>
                    <a:cubicBezTo>
                      <a:pt x="2486" y="22970"/>
                      <a:pt x="2547" y="22798"/>
                      <a:pt x="2645" y="22701"/>
                    </a:cubicBezTo>
                    <a:cubicBezTo>
                      <a:pt x="2804" y="22541"/>
                      <a:pt x="3172" y="22443"/>
                      <a:pt x="3661" y="22309"/>
                    </a:cubicBezTo>
                    <a:cubicBezTo>
                      <a:pt x="3845" y="22260"/>
                      <a:pt x="4053" y="22199"/>
                      <a:pt x="4261" y="22137"/>
                    </a:cubicBezTo>
                    <a:lnTo>
                      <a:pt x="4408" y="22101"/>
                    </a:lnTo>
                    <a:cubicBezTo>
                      <a:pt x="6392" y="21501"/>
                      <a:pt x="9098" y="20680"/>
                      <a:pt x="11461" y="18611"/>
                    </a:cubicBezTo>
                    <a:cubicBezTo>
                      <a:pt x="14791" y="15648"/>
                      <a:pt x="16677" y="10199"/>
                      <a:pt x="13861" y="5510"/>
                    </a:cubicBezTo>
                    <a:cubicBezTo>
                      <a:pt x="13653" y="5167"/>
                      <a:pt x="13322" y="4873"/>
                      <a:pt x="13016" y="4616"/>
                    </a:cubicBezTo>
                    <a:cubicBezTo>
                      <a:pt x="12575" y="4237"/>
                      <a:pt x="12171" y="3894"/>
                      <a:pt x="12379" y="3563"/>
                    </a:cubicBezTo>
                    <a:cubicBezTo>
                      <a:pt x="12587" y="3208"/>
                      <a:pt x="13016" y="3404"/>
                      <a:pt x="13493" y="3624"/>
                    </a:cubicBezTo>
                    <a:cubicBezTo>
                      <a:pt x="13763" y="3747"/>
                      <a:pt x="14044" y="3869"/>
                      <a:pt x="14302" y="3894"/>
                    </a:cubicBezTo>
                    <a:cubicBezTo>
                      <a:pt x="14595" y="3931"/>
                      <a:pt x="14865" y="3931"/>
                      <a:pt x="15171" y="3931"/>
                    </a:cubicBezTo>
                    <a:lnTo>
                      <a:pt x="15195" y="3931"/>
                    </a:lnTo>
                    <a:cubicBezTo>
                      <a:pt x="15318" y="3980"/>
                      <a:pt x="15416" y="4053"/>
                      <a:pt x="15538" y="4139"/>
                    </a:cubicBezTo>
                    <a:cubicBezTo>
                      <a:pt x="15599" y="4188"/>
                      <a:pt x="15685" y="4249"/>
                      <a:pt x="15746" y="4298"/>
                    </a:cubicBezTo>
                    <a:cubicBezTo>
                      <a:pt x="17522" y="5424"/>
                      <a:pt x="19542" y="6000"/>
                      <a:pt x="21770" y="6000"/>
                    </a:cubicBezTo>
                    <a:cubicBezTo>
                      <a:pt x="23680" y="6000"/>
                      <a:pt x="25627" y="5596"/>
                      <a:pt x="27905" y="4726"/>
                    </a:cubicBezTo>
                    <a:cubicBezTo>
                      <a:pt x="28860" y="4359"/>
                      <a:pt x="29839" y="3526"/>
                      <a:pt x="30782" y="2731"/>
                    </a:cubicBezTo>
                    <a:cubicBezTo>
                      <a:pt x="32459" y="1323"/>
                      <a:pt x="34014" y="0"/>
                      <a:pt x="35398" y="1102"/>
                    </a:cubicBezTo>
                    <a:cubicBezTo>
                      <a:pt x="35802" y="1421"/>
                      <a:pt x="35557" y="1984"/>
                      <a:pt x="35300" y="2571"/>
                    </a:cubicBezTo>
                    <a:cubicBezTo>
                      <a:pt x="35116" y="2976"/>
                      <a:pt x="34933" y="3404"/>
                      <a:pt x="34933" y="3808"/>
                    </a:cubicBezTo>
                    <a:cubicBezTo>
                      <a:pt x="34945" y="4665"/>
                      <a:pt x="34982" y="7236"/>
                      <a:pt x="36941" y="9514"/>
                    </a:cubicBezTo>
                    <a:cubicBezTo>
                      <a:pt x="38924" y="11828"/>
                      <a:pt x="41532" y="12220"/>
                      <a:pt x="42389" y="12342"/>
                    </a:cubicBezTo>
                    <a:cubicBezTo>
                      <a:pt x="42989" y="12440"/>
                      <a:pt x="43552" y="12501"/>
                      <a:pt x="44042" y="12563"/>
                    </a:cubicBezTo>
                    <a:cubicBezTo>
                      <a:pt x="44177" y="12575"/>
                      <a:pt x="44336" y="12575"/>
                      <a:pt x="44483" y="12587"/>
                    </a:cubicBezTo>
                    <a:cubicBezTo>
                      <a:pt x="44862" y="12612"/>
                      <a:pt x="45279" y="12624"/>
                      <a:pt x="45511" y="12758"/>
                    </a:cubicBezTo>
                    <a:cubicBezTo>
                      <a:pt x="45683" y="12869"/>
                      <a:pt x="45805" y="13065"/>
                      <a:pt x="45903" y="13260"/>
                    </a:cubicBezTo>
                    <a:cubicBezTo>
                      <a:pt x="45952" y="13358"/>
                      <a:pt x="46001" y="13432"/>
                      <a:pt x="46062" y="13493"/>
                    </a:cubicBezTo>
                    <a:cubicBezTo>
                      <a:pt x="47164" y="15011"/>
                      <a:pt x="48830" y="17301"/>
                      <a:pt x="51927" y="18525"/>
                    </a:cubicBezTo>
                    <a:cubicBezTo>
                      <a:pt x="51964" y="18550"/>
                      <a:pt x="52025" y="18562"/>
                      <a:pt x="52086" y="18562"/>
                    </a:cubicBezTo>
                    <a:cubicBezTo>
                      <a:pt x="52197" y="18574"/>
                      <a:pt x="52319" y="18611"/>
                      <a:pt x="52380" y="18697"/>
                    </a:cubicBezTo>
                    <a:cubicBezTo>
                      <a:pt x="52919" y="19566"/>
                      <a:pt x="52919" y="20717"/>
                      <a:pt x="52919" y="21929"/>
                    </a:cubicBezTo>
                    <a:cubicBezTo>
                      <a:pt x="52919" y="23521"/>
                      <a:pt x="52919" y="25308"/>
                      <a:pt x="54094" y="26937"/>
                    </a:cubicBezTo>
                    <a:cubicBezTo>
                      <a:pt x="54327" y="27255"/>
                      <a:pt x="54682" y="27488"/>
                      <a:pt x="55013" y="27733"/>
                    </a:cubicBezTo>
                    <a:cubicBezTo>
                      <a:pt x="55503" y="28063"/>
                      <a:pt x="55968" y="28369"/>
                      <a:pt x="55968" y="28871"/>
                    </a:cubicBezTo>
                    <a:cubicBezTo>
                      <a:pt x="55943" y="30561"/>
                      <a:pt x="54401" y="31590"/>
                      <a:pt x="52748" y="32667"/>
                    </a:cubicBezTo>
                    <a:cubicBezTo>
                      <a:pt x="51560" y="33463"/>
                      <a:pt x="50299" y="34283"/>
                      <a:pt x="49552" y="35410"/>
                    </a:cubicBezTo>
                    <a:cubicBezTo>
                      <a:pt x="48585" y="36867"/>
                      <a:pt x="47850" y="38348"/>
                      <a:pt x="47213" y="39646"/>
                    </a:cubicBezTo>
                    <a:cubicBezTo>
                      <a:pt x="46479" y="41164"/>
                      <a:pt x="45769" y="42572"/>
                      <a:pt x="45083" y="43136"/>
                    </a:cubicBezTo>
                    <a:cubicBezTo>
                      <a:pt x="44532" y="43601"/>
                      <a:pt x="43271" y="44054"/>
                      <a:pt x="42046" y="44507"/>
                    </a:cubicBezTo>
                    <a:cubicBezTo>
                      <a:pt x="40271" y="45144"/>
                      <a:pt x="38067" y="45952"/>
                      <a:pt x="36010" y="47409"/>
                    </a:cubicBezTo>
                    <a:cubicBezTo>
                      <a:pt x="35116" y="48033"/>
                      <a:pt x="34369" y="48694"/>
                      <a:pt x="33757" y="49233"/>
                    </a:cubicBezTo>
                    <a:cubicBezTo>
                      <a:pt x="33390" y="49564"/>
                      <a:pt x="32827" y="50054"/>
                      <a:pt x="32606" y="50176"/>
                    </a:cubicBezTo>
                    <a:cubicBezTo>
                      <a:pt x="32557" y="50200"/>
                      <a:pt x="32276" y="50335"/>
                      <a:pt x="31321" y="50335"/>
                    </a:cubicBezTo>
                    <a:close/>
                  </a:path>
                </a:pathLst>
              </a:custGeom>
              <a:noFill/>
              <a:ln w="9525" cap="flat" cmpd="sng">
                <a:solidFill>
                  <a:schemeClr val="accent2"/>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0"/>
              <p:cNvSpPr/>
              <p:nvPr/>
            </p:nvSpPr>
            <p:spPr>
              <a:xfrm>
                <a:off x="1302725" y="3801025"/>
                <a:ext cx="1217375" cy="1025150"/>
              </a:xfrm>
              <a:custGeom>
                <a:avLst/>
                <a:gdLst/>
                <a:ahLst/>
                <a:cxnLst/>
                <a:rect l="l" t="t" r="r" b="b"/>
                <a:pathLst>
                  <a:path w="48695" h="41006" fill="none" extrusionOk="0">
                    <a:moveTo>
                      <a:pt x="27696" y="41006"/>
                    </a:moveTo>
                    <a:cubicBezTo>
                      <a:pt x="27366" y="41006"/>
                      <a:pt x="26999" y="40932"/>
                      <a:pt x="26594" y="40859"/>
                    </a:cubicBezTo>
                    <a:cubicBezTo>
                      <a:pt x="26337" y="40785"/>
                      <a:pt x="26056" y="40748"/>
                      <a:pt x="25786" y="40712"/>
                    </a:cubicBezTo>
                    <a:lnTo>
                      <a:pt x="7751" y="38422"/>
                    </a:lnTo>
                    <a:cubicBezTo>
                      <a:pt x="5902" y="38189"/>
                      <a:pt x="3600" y="37896"/>
                      <a:pt x="2706" y="37345"/>
                    </a:cubicBezTo>
                    <a:cubicBezTo>
                      <a:pt x="1482" y="36610"/>
                      <a:pt x="515" y="33610"/>
                      <a:pt x="441" y="30194"/>
                    </a:cubicBezTo>
                    <a:cubicBezTo>
                      <a:pt x="417" y="29582"/>
                      <a:pt x="392" y="28957"/>
                      <a:pt x="356" y="28296"/>
                    </a:cubicBezTo>
                    <a:cubicBezTo>
                      <a:pt x="196" y="25113"/>
                      <a:pt x="1" y="21501"/>
                      <a:pt x="2180" y="19358"/>
                    </a:cubicBezTo>
                    <a:lnTo>
                      <a:pt x="2302" y="19321"/>
                    </a:lnTo>
                    <a:lnTo>
                      <a:pt x="2351" y="19297"/>
                    </a:lnTo>
                    <a:cubicBezTo>
                      <a:pt x="4494" y="18660"/>
                      <a:pt x="7739" y="17681"/>
                      <a:pt x="10641" y="15110"/>
                    </a:cubicBezTo>
                    <a:cubicBezTo>
                      <a:pt x="12196" y="13750"/>
                      <a:pt x="12538" y="11620"/>
                      <a:pt x="12918" y="9367"/>
                    </a:cubicBezTo>
                    <a:cubicBezTo>
                      <a:pt x="13298" y="7041"/>
                      <a:pt x="13689" y="4641"/>
                      <a:pt x="15501" y="3000"/>
                    </a:cubicBezTo>
                    <a:cubicBezTo>
                      <a:pt x="16003" y="2559"/>
                      <a:pt x="16689" y="2792"/>
                      <a:pt x="17424" y="3037"/>
                    </a:cubicBezTo>
                    <a:cubicBezTo>
                      <a:pt x="17865" y="3184"/>
                      <a:pt x="18318" y="3319"/>
                      <a:pt x="18746" y="3319"/>
                    </a:cubicBezTo>
                    <a:cubicBezTo>
                      <a:pt x="21072" y="3319"/>
                      <a:pt x="23411" y="2853"/>
                      <a:pt x="26092" y="1825"/>
                    </a:cubicBezTo>
                    <a:cubicBezTo>
                      <a:pt x="26472" y="1666"/>
                      <a:pt x="26827" y="1335"/>
                      <a:pt x="27182" y="992"/>
                    </a:cubicBezTo>
                    <a:cubicBezTo>
                      <a:pt x="27696" y="490"/>
                      <a:pt x="28186" y="1"/>
                      <a:pt x="28786" y="233"/>
                    </a:cubicBezTo>
                    <a:cubicBezTo>
                      <a:pt x="29913" y="662"/>
                      <a:pt x="30182" y="1849"/>
                      <a:pt x="30439" y="3123"/>
                    </a:cubicBezTo>
                    <a:cubicBezTo>
                      <a:pt x="30623" y="4041"/>
                      <a:pt x="30819" y="4996"/>
                      <a:pt x="31382" y="5645"/>
                    </a:cubicBezTo>
                    <a:cubicBezTo>
                      <a:pt x="33255" y="7812"/>
                      <a:pt x="35765" y="9135"/>
                      <a:pt x="38875" y="9612"/>
                    </a:cubicBezTo>
                    <a:cubicBezTo>
                      <a:pt x="39120" y="9649"/>
                      <a:pt x="39365" y="9661"/>
                      <a:pt x="39585" y="9661"/>
                    </a:cubicBezTo>
                    <a:cubicBezTo>
                      <a:pt x="39989" y="9673"/>
                      <a:pt x="40369" y="9673"/>
                      <a:pt x="40651" y="9845"/>
                    </a:cubicBezTo>
                    <a:cubicBezTo>
                      <a:pt x="42059" y="10653"/>
                      <a:pt x="44667" y="12171"/>
                      <a:pt x="46528" y="15097"/>
                    </a:cubicBezTo>
                    <a:cubicBezTo>
                      <a:pt x="46626" y="15256"/>
                      <a:pt x="46601" y="15465"/>
                      <a:pt x="46564" y="15648"/>
                    </a:cubicBezTo>
                    <a:cubicBezTo>
                      <a:pt x="46552" y="15734"/>
                      <a:pt x="46540" y="15807"/>
                      <a:pt x="46540" y="15869"/>
                    </a:cubicBezTo>
                    <a:cubicBezTo>
                      <a:pt x="46540" y="17644"/>
                      <a:pt x="46552" y="20338"/>
                      <a:pt x="48352" y="22848"/>
                    </a:cubicBezTo>
                    <a:cubicBezTo>
                      <a:pt x="48389" y="22897"/>
                      <a:pt x="48450" y="22946"/>
                      <a:pt x="48499" y="22995"/>
                    </a:cubicBezTo>
                    <a:cubicBezTo>
                      <a:pt x="48585" y="23068"/>
                      <a:pt x="48695" y="23154"/>
                      <a:pt x="48683" y="23264"/>
                    </a:cubicBezTo>
                    <a:cubicBezTo>
                      <a:pt x="48646" y="23497"/>
                      <a:pt x="48389" y="23607"/>
                      <a:pt x="48181" y="23680"/>
                    </a:cubicBezTo>
                    <a:cubicBezTo>
                      <a:pt x="48070" y="23729"/>
                      <a:pt x="47972" y="23754"/>
                      <a:pt x="47899" y="23803"/>
                    </a:cubicBezTo>
                    <a:cubicBezTo>
                      <a:pt x="46552" y="24684"/>
                      <a:pt x="44887" y="25786"/>
                      <a:pt x="43748" y="27488"/>
                    </a:cubicBezTo>
                    <a:cubicBezTo>
                      <a:pt x="42671" y="29129"/>
                      <a:pt x="41850" y="30782"/>
                      <a:pt x="41202" y="32092"/>
                    </a:cubicBezTo>
                    <a:cubicBezTo>
                      <a:pt x="41091" y="32300"/>
                      <a:pt x="40993" y="32545"/>
                      <a:pt x="40871" y="32765"/>
                    </a:cubicBezTo>
                    <a:cubicBezTo>
                      <a:pt x="40553" y="33475"/>
                      <a:pt x="40234" y="34210"/>
                      <a:pt x="39916" y="34467"/>
                    </a:cubicBezTo>
                    <a:cubicBezTo>
                      <a:pt x="39634" y="34700"/>
                      <a:pt x="39010" y="34896"/>
                      <a:pt x="38459" y="35079"/>
                    </a:cubicBezTo>
                    <a:cubicBezTo>
                      <a:pt x="38263" y="35141"/>
                      <a:pt x="38055" y="35202"/>
                      <a:pt x="37908" y="35263"/>
                    </a:cubicBezTo>
                    <a:cubicBezTo>
                      <a:pt x="36047" y="35937"/>
                      <a:pt x="33512" y="36867"/>
                      <a:pt x="31076" y="38569"/>
                    </a:cubicBezTo>
                    <a:cubicBezTo>
                      <a:pt x="30035" y="39304"/>
                      <a:pt x="29178" y="40075"/>
                      <a:pt x="28541" y="40626"/>
                    </a:cubicBezTo>
                    <a:lnTo>
                      <a:pt x="28517" y="40638"/>
                    </a:lnTo>
                    <a:cubicBezTo>
                      <a:pt x="28505" y="40650"/>
                      <a:pt x="28480" y="40687"/>
                      <a:pt x="28456" y="40712"/>
                    </a:cubicBezTo>
                    <a:cubicBezTo>
                      <a:pt x="28394" y="40773"/>
                      <a:pt x="28333" y="40871"/>
                      <a:pt x="28235" y="40895"/>
                    </a:cubicBezTo>
                    <a:lnTo>
                      <a:pt x="28235" y="40895"/>
                    </a:lnTo>
                    <a:cubicBezTo>
                      <a:pt x="28052" y="40993"/>
                      <a:pt x="27880" y="41006"/>
                      <a:pt x="27696" y="41006"/>
                    </a:cubicBezTo>
                    <a:close/>
                  </a:path>
                </a:pathLst>
              </a:custGeom>
              <a:noFill/>
              <a:ln w="9525" cap="flat" cmpd="sng">
                <a:solidFill>
                  <a:schemeClr val="accent2"/>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10"/>
              <p:cNvSpPr/>
              <p:nvPr/>
            </p:nvSpPr>
            <p:spPr>
              <a:xfrm>
                <a:off x="1384750" y="3924375"/>
                <a:ext cx="1036500" cy="814250"/>
              </a:xfrm>
              <a:custGeom>
                <a:avLst/>
                <a:gdLst/>
                <a:ahLst/>
                <a:cxnLst/>
                <a:rect l="l" t="t" r="r" b="b"/>
                <a:pathLst>
                  <a:path w="41460" h="32570" fill="none" extrusionOk="0">
                    <a:moveTo>
                      <a:pt x="23730" y="32570"/>
                    </a:moveTo>
                    <a:lnTo>
                      <a:pt x="23730" y="32570"/>
                    </a:lnTo>
                    <a:cubicBezTo>
                      <a:pt x="23534" y="32521"/>
                      <a:pt x="23240" y="32472"/>
                      <a:pt x="22934" y="32435"/>
                    </a:cubicBezTo>
                    <a:lnTo>
                      <a:pt x="4899" y="30133"/>
                    </a:lnTo>
                    <a:cubicBezTo>
                      <a:pt x="4654" y="30109"/>
                      <a:pt x="4323" y="30084"/>
                      <a:pt x="3980" y="30072"/>
                    </a:cubicBezTo>
                    <a:cubicBezTo>
                      <a:pt x="3037" y="30023"/>
                      <a:pt x="1862" y="29962"/>
                      <a:pt x="1360" y="29570"/>
                    </a:cubicBezTo>
                    <a:cubicBezTo>
                      <a:pt x="870" y="29166"/>
                      <a:pt x="601" y="27684"/>
                      <a:pt x="540" y="25187"/>
                    </a:cubicBezTo>
                    <a:cubicBezTo>
                      <a:pt x="527" y="24538"/>
                      <a:pt x="491" y="23840"/>
                      <a:pt x="442" y="23191"/>
                    </a:cubicBezTo>
                    <a:cubicBezTo>
                      <a:pt x="417" y="22738"/>
                      <a:pt x="393" y="22273"/>
                      <a:pt x="344" y="21795"/>
                    </a:cubicBezTo>
                    <a:cubicBezTo>
                      <a:pt x="172" y="19971"/>
                      <a:pt x="1" y="18085"/>
                      <a:pt x="895" y="17338"/>
                    </a:cubicBezTo>
                    <a:cubicBezTo>
                      <a:pt x="1691" y="16677"/>
                      <a:pt x="2805" y="16236"/>
                      <a:pt x="4103" y="15734"/>
                    </a:cubicBezTo>
                    <a:cubicBezTo>
                      <a:pt x="5866" y="15049"/>
                      <a:pt x="7862" y="14265"/>
                      <a:pt x="9612" y="12686"/>
                    </a:cubicBezTo>
                    <a:cubicBezTo>
                      <a:pt x="12049" y="10531"/>
                      <a:pt x="12551" y="7457"/>
                      <a:pt x="12967" y="4984"/>
                    </a:cubicBezTo>
                    <a:cubicBezTo>
                      <a:pt x="13029" y="4592"/>
                      <a:pt x="13065" y="4176"/>
                      <a:pt x="13078" y="3760"/>
                    </a:cubicBezTo>
                    <a:cubicBezTo>
                      <a:pt x="13126" y="2768"/>
                      <a:pt x="13163" y="1837"/>
                      <a:pt x="13824" y="1531"/>
                    </a:cubicBezTo>
                    <a:cubicBezTo>
                      <a:pt x="14082" y="1409"/>
                      <a:pt x="14388" y="1495"/>
                      <a:pt x="14730" y="1605"/>
                    </a:cubicBezTo>
                    <a:cubicBezTo>
                      <a:pt x="14975" y="1678"/>
                      <a:pt x="15220" y="1764"/>
                      <a:pt x="15477" y="1764"/>
                    </a:cubicBezTo>
                    <a:cubicBezTo>
                      <a:pt x="18232" y="1764"/>
                      <a:pt x="20950" y="1213"/>
                      <a:pt x="24011" y="50"/>
                    </a:cubicBezTo>
                    <a:cubicBezTo>
                      <a:pt x="24011" y="50"/>
                      <a:pt x="24036" y="50"/>
                      <a:pt x="24036" y="25"/>
                    </a:cubicBezTo>
                    <a:cubicBezTo>
                      <a:pt x="24048" y="13"/>
                      <a:pt x="24073" y="1"/>
                      <a:pt x="24109" y="13"/>
                    </a:cubicBezTo>
                    <a:cubicBezTo>
                      <a:pt x="24587" y="258"/>
                      <a:pt x="24746" y="821"/>
                      <a:pt x="24905" y="1433"/>
                    </a:cubicBezTo>
                    <a:cubicBezTo>
                      <a:pt x="25040" y="1960"/>
                      <a:pt x="25199" y="2511"/>
                      <a:pt x="25542" y="2927"/>
                    </a:cubicBezTo>
                    <a:cubicBezTo>
                      <a:pt x="27954" y="5707"/>
                      <a:pt x="31150" y="7421"/>
                      <a:pt x="35068" y="8021"/>
                    </a:cubicBezTo>
                    <a:cubicBezTo>
                      <a:pt x="35251" y="8045"/>
                      <a:pt x="35435" y="8045"/>
                      <a:pt x="35606" y="8045"/>
                    </a:cubicBezTo>
                    <a:cubicBezTo>
                      <a:pt x="35802" y="8045"/>
                      <a:pt x="35986" y="8045"/>
                      <a:pt x="36121" y="8094"/>
                    </a:cubicBezTo>
                    <a:cubicBezTo>
                      <a:pt x="36806" y="8290"/>
                      <a:pt x="39145" y="9123"/>
                      <a:pt x="39867" y="11229"/>
                    </a:cubicBezTo>
                    <a:cubicBezTo>
                      <a:pt x="39953" y="11473"/>
                      <a:pt x="40063" y="11743"/>
                      <a:pt x="40173" y="12024"/>
                    </a:cubicBezTo>
                    <a:cubicBezTo>
                      <a:pt x="40724" y="13408"/>
                      <a:pt x="41459" y="15294"/>
                      <a:pt x="40896" y="17326"/>
                    </a:cubicBezTo>
                    <a:cubicBezTo>
                      <a:pt x="40688" y="18073"/>
                      <a:pt x="40014" y="18587"/>
                      <a:pt x="39280" y="19126"/>
                    </a:cubicBezTo>
                    <a:cubicBezTo>
                      <a:pt x="38680" y="19579"/>
                      <a:pt x="38067" y="20044"/>
                      <a:pt x="37639" y="20693"/>
                    </a:cubicBezTo>
                    <a:cubicBezTo>
                      <a:pt x="36427" y="22517"/>
                      <a:pt x="35557" y="24268"/>
                      <a:pt x="34872" y="25676"/>
                    </a:cubicBezTo>
                    <a:lnTo>
                      <a:pt x="34504" y="26460"/>
                    </a:lnTo>
                    <a:lnTo>
                      <a:pt x="34504" y="26460"/>
                    </a:lnTo>
                    <a:cubicBezTo>
                      <a:pt x="34480" y="26485"/>
                      <a:pt x="34468" y="26533"/>
                      <a:pt x="34456" y="26582"/>
                    </a:cubicBezTo>
                    <a:cubicBezTo>
                      <a:pt x="34419" y="26693"/>
                      <a:pt x="34394" y="26815"/>
                      <a:pt x="34296" y="26889"/>
                    </a:cubicBezTo>
                    <a:cubicBezTo>
                      <a:pt x="34272" y="26913"/>
                      <a:pt x="34223" y="26938"/>
                      <a:pt x="34186" y="26938"/>
                    </a:cubicBezTo>
                    <a:cubicBezTo>
                      <a:pt x="34162" y="26938"/>
                      <a:pt x="34149" y="26938"/>
                      <a:pt x="34137" y="26950"/>
                    </a:cubicBezTo>
                    <a:cubicBezTo>
                      <a:pt x="33917" y="27011"/>
                      <a:pt x="33672" y="27084"/>
                      <a:pt x="33452" y="27182"/>
                    </a:cubicBezTo>
                    <a:cubicBezTo>
                      <a:pt x="31529" y="27880"/>
                      <a:pt x="28640" y="28921"/>
                      <a:pt x="25824" y="30892"/>
                    </a:cubicBezTo>
                    <a:cubicBezTo>
                      <a:pt x="25162" y="31394"/>
                      <a:pt x="24477" y="31921"/>
                      <a:pt x="23730" y="32570"/>
                    </a:cubicBezTo>
                    <a:close/>
                  </a:path>
                </a:pathLst>
              </a:custGeom>
              <a:noFill/>
              <a:ln w="9525" cap="flat" cmpd="sng">
                <a:solidFill>
                  <a:schemeClr val="accent2"/>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10"/>
              <p:cNvSpPr/>
              <p:nvPr/>
            </p:nvSpPr>
            <p:spPr>
              <a:xfrm>
                <a:off x="1468325" y="4007950"/>
                <a:ext cx="866300" cy="648650"/>
              </a:xfrm>
              <a:custGeom>
                <a:avLst/>
                <a:gdLst/>
                <a:ahLst/>
                <a:cxnLst/>
                <a:rect l="l" t="t" r="r" b="b"/>
                <a:pathLst>
                  <a:path w="34652" h="25946" fill="none" extrusionOk="0">
                    <a:moveTo>
                      <a:pt x="16922" y="25945"/>
                    </a:moveTo>
                    <a:cubicBezTo>
                      <a:pt x="13971" y="25945"/>
                      <a:pt x="10151" y="25125"/>
                      <a:pt x="6918" y="24415"/>
                    </a:cubicBezTo>
                    <a:cubicBezTo>
                      <a:pt x="5070" y="24023"/>
                      <a:pt x="3306" y="23644"/>
                      <a:pt x="1984" y="23472"/>
                    </a:cubicBezTo>
                    <a:lnTo>
                      <a:pt x="1984" y="23472"/>
                    </a:lnTo>
                    <a:cubicBezTo>
                      <a:pt x="1592" y="23423"/>
                      <a:pt x="1176" y="23399"/>
                      <a:pt x="796" y="23374"/>
                    </a:cubicBezTo>
                    <a:lnTo>
                      <a:pt x="760" y="23374"/>
                    </a:lnTo>
                    <a:cubicBezTo>
                      <a:pt x="735" y="23374"/>
                      <a:pt x="686" y="23399"/>
                      <a:pt x="637" y="23362"/>
                    </a:cubicBezTo>
                    <a:cubicBezTo>
                      <a:pt x="441" y="23178"/>
                      <a:pt x="478" y="22823"/>
                      <a:pt x="515" y="22419"/>
                    </a:cubicBezTo>
                    <a:cubicBezTo>
                      <a:pt x="539" y="22199"/>
                      <a:pt x="564" y="22003"/>
                      <a:pt x="552" y="21770"/>
                    </a:cubicBezTo>
                    <a:cubicBezTo>
                      <a:pt x="539" y="21048"/>
                      <a:pt x="490" y="20350"/>
                      <a:pt x="454" y="19664"/>
                    </a:cubicBezTo>
                    <a:cubicBezTo>
                      <a:pt x="429" y="19150"/>
                      <a:pt x="380" y="18636"/>
                      <a:pt x="331" y="18146"/>
                    </a:cubicBezTo>
                    <a:cubicBezTo>
                      <a:pt x="319" y="17987"/>
                      <a:pt x="270" y="17803"/>
                      <a:pt x="233" y="17607"/>
                    </a:cubicBezTo>
                    <a:cubicBezTo>
                      <a:pt x="123" y="17130"/>
                      <a:pt x="1" y="16615"/>
                      <a:pt x="209" y="16273"/>
                    </a:cubicBezTo>
                    <a:cubicBezTo>
                      <a:pt x="417" y="15954"/>
                      <a:pt x="882" y="15832"/>
                      <a:pt x="1347" y="15709"/>
                    </a:cubicBezTo>
                    <a:cubicBezTo>
                      <a:pt x="1556" y="15648"/>
                      <a:pt x="1776" y="15599"/>
                      <a:pt x="1972" y="15526"/>
                    </a:cubicBezTo>
                    <a:cubicBezTo>
                      <a:pt x="3882" y="14779"/>
                      <a:pt x="6269" y="13824"/>
                      <a:pt x="8473" y="11865"/>
                    </a:cubicBezTo>
                    <a:cubicBezTo>
                      <a:pt x="11804" y="8914"/>
                      <a:pt x="12477" y="4874"/>
                      <a:pt x="12918" y="2192"/>
                    </a:cubicBezTo>
                    <a:lnTo>
                      <a:pt x="12918" y="2057"/>
                    </a:lnTo>
                    <a:cubicBezTo>
                      <a:pt x="12918" y="1959"/>
                      <a:pt x="12893" y="1862"/>
                      <a:pt x="12979" y="1776"/>
                    </a:cubicBezTo>
                    <a:cubicBezTo>
                      <a:pt x="14461" y="417"/>
                      <a:pt x="17020" y="0"/>
                      <a:pt x="18942" y="821"/>
                    </a:cubicBezTo>
                    <a:cubicBezTo>
                      <a:pt x="19162" y="906"/>
                      <a:pt x="19248" y="1127"/>
                      <a:pt x="19371" y="1347"/>
                    </a:cubicBezTo>
                    <a:cubicBezTo>
                      <a:pt x="19456" y="1506"/>
                      <a:pt x="19505" y="1653"/>
                      <a:pt x="19615" y="1776"/>
                    </a:cubicBezTo>
                    <a:cubicBezTo>
                      <a:pt x="22554" y="5180"/>
                      <a:pt x="26448" y="7273"/>
                      <a:pt x="31174" y="8008"/>
                    </a:cubicBezTo>
                    <a:cubicBezTo>
                      <a:pt x="31357" y="8045"/>
                      <a:pt x="31529" y="8045"/>
                      <a:pt x="31676" y="8057"/>
                    </a:cubicBezTo>
                    <a:cubicBezTo>
                      <a:pt x="31823" y="8057"/>
                      <a:pt x="31945" y="8069"/>
                      <a:pt x="32043" y="8081"/>
                    </a:cubicBezTo>
                    <a:cubicBezTo>
                      <a:pt x="32741" y="8228"/>
                      <a:pt x="33206" y="8718"/>
                      <a:pt x="33304" y="9000"/>
                    </a:cubicBezTo>
                    <a:cubicBezTo>
                      <a:pt x="33414" y="9306"/>
                      <a:pt x="33537" y="9612"/>
                      <a:pt x="33659" y="9943"/>
                    </a:cubicBezTo>
                    <a:cubicBezTo>
                      <a:pt x="33733" y="10151"/>
                      <a:pt x="33843" y="10371"/>
                      <a:pt x="33929" y="10579"/>
                    </a:cubicBezTo>
                    <a:cubicBezTo>
                      <a:pt x="34284" y="11363"/>
                      <a:pt x="34651" y="12159"/>
                      <a:pt x="34320" y="12771"/>
                    </a:cubicBezTo>
                    <a:cubicBezTo>
                      <a:pt x="34271" y="12881"/>
                      <a:pt x="34137" y="12955"/>
                      <a:pt x="34014" y="13028"/>
                    </a:cubicBezTo>
                    <a:cubicBezTo>
                      <a:pt x="33965" y="13065"/>
                      <a:pt x="33916" y="13089"/>
                      <a:pt x="33867" y="13126"/>
                    </a:cubicBezTo>
                    <a:cubicBezTo>
                      <a:pt x="33157" y="13652"/>
                      <a:pt x="32178" y="14375"/>
                      <a:pt x="31455" y="15514"/>
                    </a:cubicBezTo>
                    <a:cubicBezTo>
                      <a:pt x="30868" y="16383"/>
                      <a:pt x="30476" y="17264"/>
                      <a:pt x="30084" y="18146"/>
                    </a:cubicBezTo>
                    <a:cubicBezTo>
                      <a:pt x="29594" y="19260"/>
                      <a:pt x="29166" y="20240"/>
                      <a:pt x="28456" y="20864"/>
                    </a:cubicBezTo>
                    <a:cubicBezTo>
                      <a:pt x="27635" y="21587"/>
                      <a:pt x="26448" y="22064"/>
                      <a:pt x="25052" y="22591"/>
                    </a:cubicBezTo>
                    <a:cubicBezTo>
                      <a:pt x="23631" y="23142"/>
                      <a:pt x="22003" y="23778"/>
                      <a:pt x="20497" y="24831"/>
                    </a:cubicBezTo>
                    <a:cubicBezTo>
                      <a:pt x="20350" y="24917"/>
                      <a:pt x="20252" y="25027"/>
                      <a:pt x="20130" y="25150"/>
                    </a:cubicBezTo>
                    <a:cubicBezTo>
                      <a:pt x="19897" y="25370"/>
                      <a:pt x="19664" y="25590"/>
                      <a:pt x="19346" y="25676"/>
                    </a:cubicBezTo>
                    <a:cubicBezTo>
                      <a:pt x="18697" y="25872"/>
                      <a:pt x="17865" y="25945"/>
                      <a:pt x="16922" y="25945"/>
                    </a:cubicBezTo>
                    <a:close/>
                  </a:path>
                </a:pathLst>
              </a:custGeom>
              <a:noFill/>
              <a:ln w="9525" cap="flat" cmpd="sng">
                <a:solidFill>
                  <a:schemeClr val="accent2"/>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0"/>
              <p:cNvSpPr/>
              <p:nvPr/>
            </p:nvSpPr>
            <p:spPr>
              <a:xfrm>
                <a:off x="1559250" y="4101300"/>
                <a:ext cx="676175" cy="471425"/>
              </a:xfrm>
              <a:custGeom>
                <a:avLst/>
                <a:gdLst/>
                <a:ahLst/>
                <a:cxnLst/>
                <a:rect l="l" t="t" r="r" b="b"/>
                <a:pathLst>
                  <a:path w="27047" h="18857" fill="none" extrusionOk="0">
                    <a:moveTo>
                      <a:pt x="13885" y="18857"/>
                    </a:moveTo>
                    <a:lnTo>
                      <a:pt x="13615" y="18857"/>
                    </a:lnTo>
                    <a:lnTo>
                      <a:pt x="13272" y="18857"/>
                    </a:lnTo>
                    <a:cubicBezTo>
                      <a:pt x="10714" y="18857"/>
                      <a:pt x="7138" y="18085"/>
                      <a:pt x="3979" y="17412"/>
                    </a:cubicBezTo>
                    <a:cubicBezTo>
                      <a:pt x="3526" y="17314"/>
                      <a:pt x="3037" y="17289"/>
                      <a:pt x="2547" y="17265"/>
                    </a:cubicBezTo>
                    <a:cubicBezTo>
                      <a:pt x="1616" y="17240"/>
                      <a:pt x="735" y="17204"/>
                      <a:pt x="233" y="16628"/>
                    </a:cubicBezTo>
                    <a:cubicBezTo>
                      <a:pt x="98" y="16469"/>
                      <a:pt x="122" y="16261"/>
                      <a:pt x="159" y="16040"/>
                    </a:cubicBezTo>
                    <a:cubicBezTo>
                      <a:pt x="171" y="15955"/>
                      <a:pt x="184" y="15845"/>
                      <a:pt x="184" y="15759"/>
                    </a:cubicBezTo>
                    <a:cubicBezTo>
                      <a:pt x="184" y="15636"/>
                      <a:pt x="159" y="15514"/>
                      <a:pt x="122" y="15391"/>
                    </a:cubicBezTo>
                    <a:cubicBezTo>
                      <a:pt x="61" y="15159"/>
                      <a:pt x="0" y="14914"/>
                      <a:pt x="122" y="14718"/>
                    </a:cubicBezTo>
                    <a:cubicBezTo>
                      <a:pt x="710" y="13763"/>
                      <a:pt x="1898" y="13286"/>
                      <a:pt x="3281" y="12735"/>
                    </a:cubicBezTo>
                    <a:cubicBezTo>
                      <a:pt x="4518" y="12245"/>
                      <a:pt x="5938" y="11682"/>
                      <a:pt x="7102" y="10641"/>
                    </a:cubicBezTo>
                    <a:cubicBezTo>
                      <a:pt x="9269" y="8731"/>
                      <a:pt x="10016" y="6233"/>
                      <a:pt x="10689" y="4041"/>
                    </a:cubicBezTo>
                    <a:cubicBezTo>
                      <a:pt x="11167" y="2450"/>
                      <a:pt x="11595" y="1078"/>
                      <a:pt x="12452" y="148"/>
                    </a:cubicBezTo>
                    <a:cubicBezTo>
                      <a:pt x="12575" y="1"/>
                      <a:pt x="12795" y="25"/>
                      <a:pt x="13015" y="38"/>
                    </a:cubicBezTo>
                    <a:cubicBezTo>
                      <a:pt x="13077" y="38"/>
                      <a:pt x="13138" y="50"/>
                      <a:pt x="13199" y="50"/>
                    </a:cubicBezTo>
                    <a:lnTo>
                      <a:pt x="13224" y="50"/>
                    </a:lnTo>
                    <a:lnTo>
                      <a:pt x="13309" y="50"/>
                    </a:lnTo>
                    <a:cubicBezTo>
                      <a:pt x="13370" y="87"/>
                      <a:pt x="13395" y="123"/>
                      <a:pt x="13432" y="184"/>
                    </a:cubicBezTo>
                    <a:cubicBezTo>
                      <a:pt x="13444" y="221"/>
                      <a:pt x="13456" y="233"/>
                      <a:pt x="13468" y="270"/>
                    </a:cubicBezTo>
                    <a:cubicBezTo>
                      <a:pt x="15366" y="2474"/>
                      <a:pt x="17925" y="3417"/>
                      <a:pt x="20619" y="4409"/>
                    </a:cubicBezTo>
                    <a:cubicBezTo>
                      <a:pt x="22798" y="5229"/>
                      <a:pt x="25027" y="6049"/>
                      <a:pt x="27010" y="7617"/>
                    </a:cubicBezTo>
                    <a:cubicBezTo>
                      <a:pt x="27035" y="7629"/>
                      <a:pt x="27047" y="7653"/>
                      <a:pt x="27047" y="7690"/>
                    </a:cubicBezTo>
                    <a:cubicBezTo>
                      <a:pt x="26937" y="8168"/>
                      <a:pt x="26508" y="8535"/>
                      <a:pt x="26067" y="8914"/>
                    </a:cubicBezTo>
                    <a:cubicBezTo>
                      <a:pt x="25712" y="9221"/>
                      <a:pt x="25345" y="9527"/>
                      <a:pt x="25088" y="9918"/>
                    </a:cubicBezTo>
                    <a:cubicBezTo>
                      <a:pt x="24353" y="11020"/>
                      <a:pt x="23851" y="12159"/>
                      <a:pt x="23447" y="13065"/>
                    </a:cubicBezTo>
                    <a:lnTo>
                      <a:pt x="23386" y="13200"/>
                    </a:lnTo>
                    <a:cubicBezTo>
                      <a:pt x="23141" y="13763"/>
                      <a:pt x="22835" y="14473"/>
                      <a:pt x="22639" y="14657"/>
                    </a:cubicBezTo>
                    <a:cubicBezTo>
                      <a:pt x="22345" y="14938"/>
                      <a:pt x="21366" y="15330"/>
                      <a:pt x="20509" y="15649"/>
                    </a:cubicBezTo>
                    <a:lnTo>
                      <a:pt x="20301" y="15722"/>
                    </a:lnTo>
                    <a:cubicBezTo>
                      <a:pt x="18770" y="16322"/>
                      <a:pt x="16872" y="17057"/>
                      <a:pt x="15036" y="18342"/>
                    </a:cubicBezTo>
                    <a:cubicBezTo>
                      <a:pt x="14938" y="18404"/>
                      <a:pt x="14864" y="18477"/>
                      <a:pt x="14779" y="18550"/>
                    </a:cubicBezTo>
                    <a:cubicBezTo>
                      <a:pt x="14668" y="18648"/>
                      <a:pt x="14570" y="18734"/>
                      <a:pt x="14472" y="18783"/>
                    </a:cubicBezTo>
                    <a:cubicBezTo>
                      <a:pt x="14289" y="18844"/>
                      <a:pt x="14105" y="18857"/>
                      <a:pt x="13885" y="18857"/>
                    </a:cubicBezTo>
                    <a:close/>
                  </a:path>
                </a:pathLst>
              </a:custGeom>
              <a:noFill/>
              <a:ln w="9525" cap="flat" cmpd="sng">
                <a:solidFill>
                  <a:schemeClr val="accent2"/>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0"/>
              <p:cNvSpPr/>
              <p:nvPr/>
            </p:nvSpPr>
            <p:spPr>
              <a:xfrm>
                <a:off x="1739825" y="4215475"/>
                <a:ext cx="374400" cy="287450"/>
              </a:xfrm>
              <a:custGeom>
                <a:avLst/>
                <a:gdLst/>
                <a:ahLst/>
                <a:cxnLst/>
                <a:rect l="l" t="t" r="r" b="b"/>
                <a:pathLst>
                  <a:path w="14976" h="11498" fill="none" extrusionOk="0">
                    <a:moveTo>
                      <a:pt x="2548" y="11498"/>
                    </a:moveTo>
                    <a:cubicBezTo>
                      <a:pt x="1862" y="11498"/>
                      <a:pt x="1213" y="11388"/>
                      <a:pt x="760" y="11094"/>
                    </a:cubicBezTo>
                    <a:cubicBezTo>
                      <a:pt x="368" y="10849"/>
                      <a:pt x="148" y="10518"/>
                      <a:pt x="87" y="10078"/>
                    </a:cubicBezTo>
                    <a:cubicBezTo>
                      <a:pt x="1" y="9563"/>
                      <a:pt x="552" y="9355"/>
                      <a:pt x="1140" y="9123"/>
                    </a:cubicBezTo>
                    <a:cubicBezTo>
                      <a:pt x="1507" y="8988"/>
                      <a:pt x="1874" y="8829"/>
                      <a:pt x="2119" y="8596"/>
                    </a:cubicBezTo>
                    <a:cubicBezTo>
                      <a:pt x="3552" y="7335"/>
                      <a:pt x="4103" y="5511"/>
                      <a:pt x="4617" y="3907"/>
                    </a:cubicBezTo>
                    <a:cubicBezTo>
                      <a:pt x="5107" y="2290"/>
                      <a:pt x="5535" y="907"/>
                      <a:pt x="6698" y="478"/>
                    </a:cubicBezTo>
                    <a:cubicBezTo>
                      <a:pt x="7996" y="1"/>
                      <a:pt x="9172" y="907"/>
                      <a:pt x="10323" y="1788"/>
                    </a:cubicBezTo>
                    <a:cubicBezTo>
                      <a:pt x="10959" y="2290"/>
                      <a:pt x="11572" y="2768"/>
                      <a:pt x="12220" y="3001"/>
                    </a:cubicBezTo>
                    <a:cubicBezTo>
                      <a:pt x="12490" y="3111"/>
                      <a:pt x="12833" y="3148"/>
                      <a:pt x="13151" y="3197"/>
                    </a:cubicBezTo>
                    <a:cubicBezTo>
                      <a:pt x="13824" y="3307"/>
                      <a:pt x="14510" y="3417"/>
                      <a:pt x="14694" y="3980"/>
                    </a:cubicBezTo>
                    <a:cubicBezTo>
                      <a:pt x="14975" y="4862"/>
                      <a:pt x="14326" y="5596"/>
                      <a:pt x="13763" y="6245"/>
                    </a:cubicBezTo>
                    <a:cubicBezTo>
                      <a:pt x="13494" y="6551"/>
                      <a:pt x="13249" y="6845"/>
                      <a:pt x="13127" y="7115"/>
                    </a:cubicBezTo>
                    <a:cubicBezTo>
                      <a:pt x="13102" y="7151"/>
                      <a:pt x="13090" y="7188"/>
                      <a:pt x="13078" y="7249"/>
                    </a:cubicBezTo>
                    <a:cubicBezTo>
                      <a:pt x="13029" y="7372"/>
                      <a:pt x="12980" y="7531"/>
                      <a:pt x="12906" y="7592"/>
                    </a:cubicBezTo>
                    <a:cubicBezTo>
                      <a:pt x="12735" y="7739"/>
                      <a:pt x="12490" y="7800"/>
                      <a:pt x="12282" y="7861"/>
                    </a:cubicBezTo>
                    <a:cubicBezTo>
                      <a:pt x="12184" y="7886"/>
                      <a:pt x="12110" y="7910"/>
                      <a:pt x="12037" y="7947"/>
                    </a:cubicBezTo>
                    <a:lnTo>
                      <a:pt x="11816" y="8021"/>
                    </a:lnTo>
                    <a:cubicBezTo>
                      <a:pt x="11192" y="8266"/>
                      <a:pt x="10506" y="8657"/>
                      <a:pt x="9784" y="9086"/>
                    </a:cubicBezTo>
                    <a:cubicBezTo>
                      <a:pt x="8682" y="9735"/>
                      <a:pt x="7445" y="10469"/>
                      <a:pt x="5976" y="10922"/>
                    </a:cubicBezTo>
                    <a:lnTo>
                      <a:pt x="5964" y="10898"/>
                    </a:lnTo>
                    <a:lnTo>
                      <a:pt x="5976" y="10922"/>
                    </a:lnTo>
                    <a:cubicBezTo>
                      <a:pt x="5547" y="11033"/>
                      <a:pt x="3968" y="11498"/>
                      <a:pt x="2548" y="11498"/>
                    </a:cubicBezTo>
                    <a:close/>
                  </a:path>
                </a:pathLst>
              </a:custGeom>
              <a:noFill/>
              <a:ln w="9525" cap="flat" cmpd="sng">
                <a:solidFill>
                  <a:schemeClr val="accent2"/>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8" name="Google Shape;238;p10"/>
            <p:cNvGrpSpPr/>
            <p:nvPr/>
          </p:nvGrpSpPr>
          <p:grpSpPr>
            <a:xfrm>
              <a:off x="8314244" y="838845"/>
              <a:ext cx="520582" cy="350759"/>
              <a:chOff x="5850477" y="3901125"/>
              <a:chExt cx="127450" cy="85874"/>
            </a:xfrm>
          </p:grpSpPr>
          <p:sp>
            <p:nvSpPr>
              <p:cNvPr id="239" name="Google Shape;239;p10"/>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10"/>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0"/>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0"/>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0"/>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0"/>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5" name="Google Shape;245;p10"/>
            <p:cNvSpPr/>
            <p:nvPr/>
          </p:nvSpPr>
          <p:spPr>
            <a:xfrm>
              <a:off x="7679558" y="886297"/>
              <a:ext cx="215586" cy="215586"/>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6" name="Google Shape;246;p10"/>
            <p:cNvGrpSpPr/>
            <p:nvPr/>
          </p:nvGrpSpPr>
          <p:grpSpPr>
            <a:xfrm>
              <a:off x="317312" y="4070836"/>
              <a:ext cx="396098" cy="729450"/>
              <a:chOff x="5887475" y="4238125"/>
              <a:chExt cx="87275" cy="160725"/>
            </a:xfrm>
          </p:grpSpPr>
          <p:sp>
            <p:nvSpPr>
              <p:cNvPr id="247" name="Google Shape;247;p10"/>
              <p:cNvSpPr/>
              <p:nvPr/>
            </p:nvSpPr>
            <p:spPr>
              <a:xfrm>
                <a:off x="5933700" y="4289550"/>
                <a:ext cx="31250" cy="23000"/>
              </a:xfrm>
              <a:custGeom>
                <a:avLst/>
                <a:gdLst/>
                <a:ahLst/>
                <a:cxnLst/>
                <a:rect l="l" t="t" r="r" b="b"/>
                <a:pathLst>
                  <a:path w="1250" h="920" extrusionOk="0">
                    <a:moveTo>
                      <a:pt x="1" y="1"/>
                    </a:moveTo>
                    <a:lnTo>
                      <a:pt x="1" y="919"/>
                    </a:lnTo>
                    <a:lnTo>
                      <a:pt x="1250" y="919"/>
                    </a:lnTo>
                    <a:lnTo>
                      <a:pt x="125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0"/>
              <p:cNvSpPr/>
              <p:nvPr/>
            </p:nvSpPr>
            <p:spPr>
              <a:xfrm>
                <a:off x="5887475" y="4316200"/>
                <a:ext cx="29425" cy="21750"/>
              </a:xfrm>
              <a:custGeom>
                <a:avLst/>
                <a:gdLst/>
                <a:ahLst/>
                <a:cxnLst/>
                <a:rect l="l" t="t" r="r" b="b"/>
                <a:pathLst>
                  <a:path w="1177" h="870" extrusionOk="0">
                    <a:moveTo>
                      <a:pt x="1" y="0"/>
                    </a:moveTo>
                    <a:lnTo>
                      <a:pt x="1" y="869"/>
                    </a:lnTo>
                    <a:lnTo>
                      <a:pt x="1176" y="869"/>
                    </a:lnTo>
                    <a:lnTo>
                      <a:pt x="11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0"/>
              <p:cNvSpPr/>
              <p:nvPr/>
            </p:nvSpPr>
            <p:spPr>
              <a:xfrm>
                <a:off x="5960025" y="4261700"/>
                <a:ext cx="14725" cy="10750"/>
              </a:xfrm>
              <a:custGeom>
                <a:avLst/>
                <a:gdLst/>
                <a:ahLst/>
                <a:cxnLst/>
                <a:rect l="l" t="t" r="r" b="b"/>
                <a:pathLst>
                  <a:path w="589" h="430" extrusionOk="0">
                    <a:moveTo>
                      <a:pt x="1" y="1"/>
                    </a:moveTo>
                    <a:lnTo>
                      <a:pt x="1" y="429"/>
                    </a:lnTo>
                    <a:lnTo>
                      <a:pt x="588" y="429"/>
                    </a:lnTo>
                    <a:lnTo>
                      <a:pt x="58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10"/>
              <p:cNvSpPr/>
              <p:nvPr/>
            </p:nvSpPr>
            <p:spPr>
              <a:xfrm>
                <a:off x="5902175" y="4388125"/>
                <a:ext cx="15025" cy="10725"/>
              </a:xfrm>
              <a:custGeom>
                <a:avLst/>
                <a:gdLst/>
                <a:ahLst/>
                <a:cxnLst/>
                <a:rect l="l" t="t" r="r" b="b"/>
                <a:pathLst>
                  <a:path w="601" h="429" extrusionOk="0">
                    <a:moveTo>
                      <a:pt x="1" y="0"/>
                    </a:moveTo>
                    <a:lnTo>
                      <a:pt x="1" y="429"/>
                    </a:lnTo>
                    <a:lnTo>
                      <a:pt x="601" y="429"/>
                    </a:lnTo>
                    <a:lnTo>
                      <a:pt x="60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0"/>
              <p:cNvSpPr/>
              <p:nvPr/>
            </p:nvSpPr>
            <p:spPr>
              <a:xfrm>
                <a:off x="5937075" y="4354150"/>
                <a:ext cx="14725" cy="10725"/>
              </a:xfrm>
              <a:custGeom>
                <a:avLst/>
                <a:gdLst/>
                <a:ahLst/>
                <a:cxnLst/>
                <a:rect l="l" t="t" r="r" b="b"/>
                <a:pathLst>
                  <a:path w="589" h="429" extrusionOk="0">
                    <a:moveTo>
                      <a:pt x="0" y="0"/>
                    </a:moveTo>
                    <a:lnTo>
                      <a:pt x="0" y="429"/>
                    </a:lnTo>
                    <a:lnTo>
                      <a:pt x="588" y="429"/>
                    </a:lnTo>
                    <a:lnTo>
                      <a:pt x="58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0"/>
              <p:cNvSpPr/>
              <p:nvPr/>
            </p:nvSpPr>
            <p:spPr>
              <a:xfrm>
                <a:off x="5919325" y="4238125"/>
                <a:ext cx="15025" cy="10750"/>
              </a:xfrm>
              <a:custGeom>
                <a:avLst/>
                <a:gdLst/>
                <a:ahLst/>
                <a:cxnLst/>
                <a:rect l="l" t="t" r="r" b="b"/>
                <a:pathLst>
                  <a:path w="601" h="430" extrusionOk="0">
                    <a:moveTo>
                      <a:pt x="0" y="1"/>
                    </a:moveTo>
                    <a:lnTo>
                      <a:pt x="0" y="429"/>
                    </a:lnTo>
                    <a:lnTo>
                      <a:pt x="600" y="429"/>
                    </a:lnTo>
                    <a:lnTo>
                      <a:pt x="6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253;p10"/>
            <p:cNvSpPr/>
            <p:nvPr/>
          </p:nvSpPr>
          <p:spPr>
            <a:xfrm>
              <a:off x="960675" y="4656575"/>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4" name="Google Shape;254;p10"/>
          <p:cNvSpPr txBox="1">
            <a:spLocks noGrp="1"/>
          </p:cNvSpPr>
          <p:nvPr>
            <p:ph type="title"/>
          </p:nvPr>
        </p:nvSpPr>
        <p:spPr>
          <a:xfrm>
            <a:off x="665000" y="372119"/>
            <a:ext cx="5012400" cy="1144800"/>
          </a:xfrm>
          <a:prstGeom prst="rect">
            <a:avLst/>
          </a:prstGeom>
        </p:spPr>
        <p:txBody>
          <a:bodyPr spcFirstLastPara="1" wrap="square" lIns="91425" tIns="91425" rIns="91425" bIns="91425" anchor="ctr" anchorCtr="0">
            <a:noAutofit/>
          </a:bodyPr>
          <a:lstStyle>
            <a:lvl1pPr lvl="0" algn="l">
              <a:spcBef>
                <a:spcPts val="0"/>
              </a:spcBef>
              <a:spcAft>
                <a:spcPts val="0"/>
              </a:spcAft>
              <a:buSzPts val="3500"/>
              <a:buNone/>
              <a:defRPr>
                <a:solidFill>
                  <a:schemeClr val="accent6"/>
                </a:solidFill>
              </a:defRPr>
            </a:lvl1pPr>
            <a:lvl2pPr lvl="1">
              <a:spcBef>
                <a:spcPts val="0"/>
              </a:spcBef>
              <a:spcAft>
                <a:spcPts val="0"/>
              </a:spcAft>
              <a:buSzPts val="3500"/>
              <a:buNone/>
              <a:defRPr>
                <a:latin typeface="Nunito"/>
                <a:ea typeface="Nunito"/>
                <a:cs typeface="Nunito"/>
                <a:sym typeface="Nunito"/>
              </a:defRPr>
            </a:lvl2pPr>
            <a:lvl3pPr lvl="2">
              <a:spcBef>
                <a:spcPts val="0"/>
              </a:spcBef>
              <a:spcAft>
                <a:spcPts val="0"/>
              </a:spcAft>
              <a:buSzPts val="3500"/>
              <a:buNone/>
              <a:defRPr>
                <a:latin typeface="Nunito"/>
                <a:ea typeface="Nunito"/>
                <a:cs typeface="Nunito"/>
                <a:sym typeface="Nunito"/>
              </a:defRPr>
            </a:lvl3pPr>
            <a:lvl4pPr lvl="3">
              <a:spcBef>
                <a:spcPts val="0"/>
              </a:spcBef>
              <a:spcAft>
                <a:spcPts val="0"/>
              </a:spcAft>
              <a:buSzPts val="3500"/>
              <a:buNone/>
              <a:defRPr>
                <a:latin typeface="Nunito"/>
                <a:ea typeface="Nunito"/>
                <a:cs typeface="Nunito"/>
                <a:sym typeface="Nunito"/>
              </a:defRPr>
            </a:lvl4pPr>
            <a:lvl5pPr lvl="4">
              <a:spcBef>
                <a:spcPts val="0"/>
              </a:spcBef>
              <a:spcAft>
                <a:spcPts val="0"/>
              </a:spcAft>
              <a:buSzPts val="3500"/>
              <a:buNone/>
              <a:defRPr>
                <a:latin typeface="Nunito"/>
                <a:ea typeface="Nunito"/>
                <a:cs typeface="Nunito"/>
                <a:sym typeface="Nunito"/>
              </a:defRPr>
            </a:lvl5pPr>
            <a:lvl6pPr lvl="5">
              <a:spcBef>
                <a:spcPts val="0"/>
              </a:spcBef>
              <a:spcAft>
                <a:spcPts val="0"/>
              </a:spcAft>
              <a:buSzPts val="3500"/>
              <a:buNone/>
              <a:defRPr>
                <a:latin typeface="Nunito"/>
                <a:ea typeface="Nunito"/>
                <a:cs typeface="Nunito"/>
                <a:sym typeface="Nunito"/>
              </a:defRPr>
            </a:lvl6pPr>
            <a:lvl7pPr lvl="6">
              <a:spcBef>
                <a:spcPts val="0"/>
              </a:spcBef>
              <a:spcAft>
                <a:spcPts val="0"/>
              </a:spcAft>
              <a:buSzPts val="3500"/>
              <a:buNone/>
              <a:defRPr>
                <a:latin typeface="Nunito"/>
                <a:ea typeface="Nunito"/>
                <a:cs typeface="Nunito"/>
                <a:sym typeface="Nunito"/>
              </a:defRPr>
            </a:lvl7pPr>
            <a:lvl8pPr lvl="7">
              <a:spcBef>
                <a:spcPts val="0"/>
              </a:spcBef>
              <a:spcAft>
                <a:spcPts val="0"/>
              </a:spcAft>
              <a:buSzPts val="3500"/>
              <a:buNone/>
              <a:defRPr>
                <a:latin typeface="Nunito"/>
                <a:ea typeface="Nunito"/>
                <a:cs typeface="Nunito"/>
                <a:sym typeface="Nunito"/>
              </a:defRPr>
            </a:lvl8pPr>
            <a:lvl9pPr lvl="8">
              <a:spcBef>
                <a:spcPts val="0"/>
              </a:spcBef>
              <a:spcAft>
                <a:spcPts val="0"/>
              </a:spcAft>
              <a:buSzPts val="3500"/>
              <a:buNone/>
              <a:defRPr>
                <a:latin typeface="Nunito"/>
                <a:ea typeface="Nunito"/>
                <a:cs typeface="Nunito"/>
                <a:sym typeface="Nunito"/>
              </a:defRPr>
            </a:lvl9pPr>
          </a:lstStyle>
          <a:p>
            <a:endParaRPr/>
          </a:p>
        </p:txBody>
      </p:sp>
    </p:spTree>
    <p:extLst>
      <p:ext uri="{BB962C8B-B14F-4D97-AF65-F5344CB8AC3E}">
        <p14:creationId xmlns:p14="http://schemas.microsoft.com/office/powerpoint/2010/main" val="10237668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94"/>
        <p:cNvGrpSpPr/>
        <p:nvPr/>
      </p:nvGrpSpPr>
      <p:grpSpPr>
        <a:xfrm>
          <a:off x="0" y="0"/>
          <a:ext cx="0" cy="0"/>
          <a:chOff x="0" y="0"/>
          <a:chExt cx="0" cy="0"/>
        </a:xfrm>
      </p:grpSpPr>
    </p:spTree>
    <p:extLst>
      <p:ext uri="{BB962C8B-B14F-4D97-AF65-F5344CB8AC3E}">
        <p14:creationId xmlns:p14="http://schemas.microsoft.com/office/powerpoint/2010/main" val="13284210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95"/>
        <p:cNvGrpSpPr/>
        <p:nvPr/>
      </p:nvGrpSpPr>
      <p:grpSpPr>
        <a:xfrm>
          <a:off x="0" y="0"/>
          <a:ext cx="0" cy="0"/>
          <a:chOff x="0" y="0"/>
          <a:chExt cx="0" cy="0"/>
        </a:xfrm>
      </p:grpSpPr>
      <p:grpSp>
        <p:nvGrpSpPr>
          <p:cNvPr id="296" name="Google Shape;296;p13"/>
          <p:cNvGrpSpPr/>
          <p:nvPr/>
        </p:nvGrpSpPr>
        <p:grpSpPr>
          <a:xfrm>
            <a:off x="-1020550" y="-785874"/>
            <a:ext cx="14015605" cy="8884664"/>
            <a:chOff x="-1020550" y="-785874"/>
            <a:chExt cx="14015605" cy="8884664"/>
          </a:xfrm>
        </p:grpSpPr>
        <p:grpSp>
          <p:nvGrpSpPr>
            <p:cNvPr id="297" name="Google Shape;297;p13"/>
            <p:cNvGrpSpPr/>
            <p:nvPr/>
          </p:nvGrpSpPr>
          <p:grpSpPr>
            <a:xfrm rot="10800000">
              <a:off x="7785753" y="2425865"/>
              <a:ext cx="2282288" cy="2513280"/>
              <a:chOff x="-1890669" y="-592228"/>
              <a:chExt cx="3608930" cy="3973565"/>
            </a:xfrm>
          </p:grpSpPr>
          <p:grpSp>
            <p:nvGrpSpPr>
              <p:cNvPr id="298" name="Google Shape;298;p13"/>
              <p:cNvGrpSpPr/>
              <p:nvPr/>
            </p:nvGrpSpPr>
            <p:grpSpPr>
              <a:xfrm>
                <a:off x="-1890669" y="-592228"/>
                <a:ext cx="3608930" cy="3973565"/>
                <a:chOff x="262575" y="279375"/>
                <a:chExt cx="1205750" cy="1327575"/>
              </a:xfrm>
            </p:grpSpPr>
            <p:sp>
              <p:nvSpPr>
                <p:cNvPr id="299" name="Google Shape;299;p13"/>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3"/>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3"/>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4" name="Google Shape;304;p13"/>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grpSp>
          <p:nvGrpSpPr>
            <p:cNvPr id="305" name="Google Shape;305;p13"/>
            <p:cNvGrpSpPr/>
            <p:nvPr/>
          </p:nvGrpSpPr>
          <p:grpSpPr>
            <a:xfrm rot="90">
              <a:off x="8539503" y="4153338"/>
              <a:ext cx="484870" cy="326689"/>
              <a:chOff x="5850477" y="3901125"/>
              <a:chExt cx="127450" cy="85874"/>
            </a:xfrm>
          </p:grpSpPr>
          <p:sp>
            <p:nvSpPr>
              <p:cNvPr id="306" name="Google Shape;306;p1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3"/>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3"/>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3"/>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3"/>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3"/>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2" name="Google Shape;312;p13"/>
            <p:cNvSpPr/>
            <p:nvPr/>
          </p:nvSpPr>
          <p:spPr>
            <a:xfrm rot="287892">
              <a:off x="5640136" y="-485624"/>
              <a:ext cx="7273417" cy="2253458"/>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3"/>
            <p:cNvSpPr/>
            <p:nvPr/>
          </p:nvSpPr>
          <p:spPr>
            <a:xfrm>
              <a:off x="5229653" y="4652525"/>
              <a:ext cx="3947054" cy="490989"/>
            </a:xfrm>
            <a:custGeom>
              <a:avLst/>
              <a:gdLst/>
              <a:ahLst/>
              <a:cxnLst/>
              <a:rect l="l" t="t" r="r" b="b"/>
              <a:pathLst>
                <a:path w="86232" h="14301" extrusionOk="0">
                  <a:moveTo>
                    <a:pt x="56895" y="1"/>
                  </a:moveTo>
                  <a:cubicBezTo>
                    <a:pt x="56359" y="13"/>
                    <a:pt x="55823" y="72"/>
                    <a:pt x="55299" y="191"/>
                  </a:cubicBezTo>
                  <a:cubicBezTo>
                    <a:pt x="54978" y="227"/>
                    <a:pt x="54656" y="346"/>
                    <a:pt x="54394" y="561"/>
                  </a:cubicBezTo>
                  <a:cubicBezTo>
                    <a:pt x="54263" y="680"/>
                    <a:pt x="54097" y="763"/>
                    <a:pt x="53930" y="822"/>
                  </a:cubicBezTo>
                  <a:cubicBezTo>
                    <a:pt x="53609" y="906"/>
                    <a:pt x="53287" y="1025"/>
                    <a:pt x="52966" y="1108"/>
                  </a:cubicBezTo>
                  <a:cubicBezTo>
                    <a:pt x="52632" y="1192"/>
                    <a:pt x="51977" y="1168"/>
                    <a:pt x="51811" y="1418"/>
                  </a:cubicBezTo>
                  <a:cubicBezTo>
                    <a:pt x="51918" y="1477"/>
                    <a:pt x="52037" y="1549"/>
                    <a:pt x="52132" y="1632"/>
                  </a:cubicBezTo>
                  <a:cubicBezTo>
                    <a:pt x="51647" y="1632"/>
                    <a:pt x="51097" y="1528"/>
                    <a:pt x="50581" y="1528"/>
                  </a:cubicBezTo>
                  <a:cubicBezTo>
                    <a:pt x="50337" y="1528"/>
                    <a:pt x="50100" y="1551"/>
                    <a:pt x="49882" y="1620"/>
                  </a:cubicBezTo>
                  <a:cubicBezTo>
                    <a:pt x="49191" y="1834"/>
                    <a:pt x="48513" y="2025"/>
                    <a:pt x="47834" y="2227"/>
                  </a:cubicBezTo>
                  <a:cubicBezTo>
                    <a:pt x="46798" y="2549"/>
                    <a:pt x="45858" y="3037"/>
                    <a:pt x="44869" y="3454"/>
                  </a:cubicBezTo>
                  <a:cubicBezTo>
                    <a:pt x="42357" y="4513"/>
                    <a:pt x="39785" y="5418"/>
                    <a:pt x="37154" y="6168"/>
                  </a:cubicBezTo>
                  <a:cubicBezTo>
                    <a:pt x="36475" y="6371"/>
                    <a:pt x="35821" y="6811"/>
                    <a:pt x="35118" y="6823"/>
                  </a:cubicBezTo>
                  <a:cubicBezTo>
                    <a:pt x="34822" y="6830"/>
                    <a:pt x="34526" y="6833"/>
                    <a:pt x="34230" y="6833"/>
                  </a:cubicBezTo>
                  <a:cubicBezTo>
                    <a:pt x="32874" y="6833"/>
                    <a:pt x="31521" y="6770"/>
                    <a:pt x="30153" y="6692"/>
                  </a:cubicBezTo>
                  <a:cubicBezTo>
                    <a:pt x="29746" y="6668"/>
                    <a:pt x="29337" y="6656"/>
                    <a:pt x="28926" y="6656"/>
                  </a:cubicBezTo>
                  <a:cubicBezTo>
                    <a:pt x="26767" y="6656"/>
                    <a:pt x="24567" y="6962"/>
                    <a:pt x="22426" y="7192"/>
                  </a:cubicBezTo>
                  <a:cubicBezTo>
                    <a:pt x="21307" y="7311"/>
                    <a:pt x="20140" y="7204"/>
                    <a:pt x="19033" y="7466"/>
                  </a:cubicBezTo>
                  <a:cubicBezTo>
                    <a:pt x="18390" y="7621"/>
                    <a:pt x="17925" y="7800"/>
                    <a:pt x="17247" y="7800"/>
                  </a:cubicBezTo>
                  <a:cubicBezTo>
                    <a:pt x="16568" y="7800"/>
                    <a:pt x="15901" y="7633"/>
                    <a:pt x="15294" y="7311"/>
                  </a:cubicBezTo>
                  <a:cubicBezTo>
                    <a:pt x="15008" y="7168"/>
                    <a:pt x="14830" y="7002"/>
                    <a:pt x="14496" y="6966"/>
                  </a:cubicBezTo>
                  <a:cubicBezTo>
                    <a:pt x="14330" y="6960"/>
                    <a:pt x="14163" y="6957"/>
                    <a:pt x="13998" y="6957"/>
                  </a:cubicBezTo>
                  <a:cubicBezTo>
                    <a:pt x="13833" y="6957"/>
                    <a:pt x="13669" y="6960"/>
                    <a:pt x="13508" y="6966"/>
                  </a:cubicBezTo>
                  <a:cubicBezTo>
                    <a:pt x="12722" y="7002"/>
                    <a:pt x="12032" y="7299"/>
                    <a:pt x="11270" y="7430"/>
                  </a:cubicBezTo>
                  <a:cubicBezTo>
                    <a:pt x="10651" y="7526"/>
                    <a:pt x="10044" y="7680"/>
                    <a:pt x="9424" y="7823"/>
                  </a:cubicBezTo>
                  <a:cubicBezTo>
                    <a:pt x="9103" y="7895"/>
                    <a:pt x="8793" y="8026"/>
                    <a:pt x="8472" y="8085"/>
                  </a:cubicBezTo>
                  <a:cubicBezTo>
                    <a:pt x="8270" y="8109"/>
                    <a:pt x="8019" y="8073"/>
                    <a:pt x="7829" y="8133"/>
                  </a:cubicBezTo>
                  <a:cubicBezTo>
                    <a:pt x="7638" y="8204"/>
                    <a:pt x="7448" y="8371"/>
                    <a:pt x="7281" y="8454"/>
                  </a:cubicBezTo>
                  <a:cubicBezTo>
                    <a:pt x="7150" y="8514"/>
                    <a:pt x="7031" y="8573"/>
                    <a:pt x="6900" y="8633"/>
                  </a:cubicBezTo>
                  <a:cubicBezTo>
                    <a:pt x="6579" y="8788"/>
                    <a:pt x="6234" y="8895"/>
                    <a:pt x="5900" y="8966"/>
                  </a:cubicBezTo>
                  <a:cubicBezTo>
                    <a:pt x="5924" y="9097"/>
                    <a:pt x="1" y="14301"/>
                    <a:pt x="112" y="14301"/>
                  </a:cubicBezTo>
                  <a:cubicBezTo>
                    <a:pt x="112" y="14301"/>
                    <a:pt x="113" y="14301"/>
                    <a:pt x="114" y="14300"/>
                  </a:cubicBezTo>
                  <a:lnTo>
                    <a:pt x="5400" y="14300"/>
                  </a:lnTo>
                  <a:lnTo>
                    <a:pt x="81350" y="14134"/>
                  </a:lnTo>
                  <a:lnTo>
                    <a:pt x="86232" y="14038"/>
                  </a:lnTo>
                  <a:cubicBezTo>
                    <a:pt x="85362" y="14038"/>
                    <a:pt x="82076" y="5787"/>
                    <a:pt x="81207" y="5787"/>
                  </a:cubicBezTo>
                  <a:cubicBezTo>
                    <a:pt x="80474" y="5787"/>
                    <a:pt x="77898" y="2489"/>
                    <a:pt x="77128" y="2489"/>
                  </a:cubicBezTo>
                  <a:cubicBezTo>
                    <a:pt x="77122" y="2489"/>
                    <a:pt x="77117" y="2489"/>
                    <a:pt x="77111" y="2489"/>
                  </a:cubicBezTo>
                  <a:cubicBezTo>
                    <a:pt x="77105" y="2490"/>
                    <a:pt x="77099" y="2490"/>
                    <a:pt x="77093" y="2490"/>
                  </a:cubicBezTo>
                  <a:cubicBezTo>
                    <a:pt x="76513" y="2490"/>
                    <a:pt x="75236" y="846"/>
                    <a:pt x="74671" y="834"/>
                  </a:cubicBezTo>
                  <a:cubicBezTo>
                    <a:pt x="74650" y="834"/>
                    <a:pt x="74630" y="834"/>
                    <a:pt x="74611" y="834"/>
                  </a:cubicBezTo>
                  <a:cubicBezTo>
                    <a:pt x="74142" y="834"/>
                    <a:pt x="74070" y="972"/>
                    <a:pt x="73647" y="1132"/>
                  </a:cubicBezTo>
                  <a:cubicBezTo>
                    <a:pt x="73266" y="1275"/>
                    <a:pt x="72885" y="1323"/>
                    <a:pt x="72504" y="1454"/>
                  </a:cubicBezTo>
                  <a:cubicBezTo>
                    <a:pt x="72170" y="1573"/>
                    <a:pt x="71813" y="1632"/>
                    <a:pt x="71456" y="1632"/>
                  </a:cubicBezTo>
                  <a:cubicBezTo>
                    <a:pt x="71039" y="1644"/>
                    <a:pt x="70670" y="1799"/>
                    <a:pt x="70242" y="1799"/>
                  </a:cubicBezTo>
                  <a:cubicBezTo>
                    <a:pt x="70136" y="1797"/>
                    <a:pt x="70031" y="1797"/>
                    <a:pt x="69927" y="1797"/>
                  </a:cubicBezTo>
                  <a:cubicBezTo>
                    <a:pt x="69693" y="1797"/>
                    <a:pt x="69461" y="1799"/>
                    <a:pt x="69230" y="1799"/>
                  </a:cubicBezTo>
                  <a:cubicBezTo>
                    <a:pt x="68614" y="1799"/>
                    <a:pt x="68005" y="1783"/>
                    <a:pt x="67396" y="1668"/>
                  </a:cubicBezTo>
                  <a:cubicBezTo>
                    <a:pt x="67199" y="1632"/>
                    <a:pt x="66994" y="1623"/>
                    <a:pt x="66789" y="1623"/>
                  </a:cubicBezTo>
                  <a:cubicBezTo>
                    <a:pt x="66583" y="1623"/>
                    <a:pt x="66378" y="1632"/>
                    <a:pt x="66182" y="1632"/>
                  </a:cubicBezTo>
                  <a:cubicBezTo>
                    <a:pt x="66070" y="1632"/>
                    <a:pt x="65959" y="1637"/>
                    <a:pt x="65852" y="1637"/>
                  </a:cubicBezTo>
                  <a:cubicBezTo>
                    <a:pt x="65798" y="1637"/>
                    <a:pt x="65745" y="1636"/>
                    <a:pt x="65693" y="1632"/>
                  </a:cubicBezTo>
                  <a:cubicBezTo>
                    <a:pt x="65479" y="1620"/>
                    <a:pt x="65408" y="1549"/>
                    <a:pt x="65241" y="1501"/>
                  </a:cubicBezTo>
                  <a:cubicBezTo>
                    <a:pt x="65116" y="1477"/>
                    <a:pt x="64989" y="1465"/>
                    <a:pt x="64862" y="1465"/>
                  </a:cubicBezTo>
                  <a:cubicBezTo>
                    <a:pt x="64674" y="1465"/>
                    <a:pt x="64485" y="1492"/>
                    <a:pt x="64300" y="1549"/>
                  </a:cubicBezTo>
                  <a:cubicBezTo>
                    <a:pt x="64215" y="1573"/>
                    <a:pt x="64140" y="1584"/>
                    <a:pt x="64070" y="1584"/>
                  </a:cubicBezTo>
                  <a:cubicBezTo>
                    <a:pt x="63799" y="1584"/>
                    <a:pt x="63615" y="1427"/>
                    <a:pt x="63264" y="1323"/>
                  </a:cubicBezTo>
                  <a:cubicBezTo>
                    <a:pt x="62598" y="1132"/>
                    <a:pt x="61979" y="1084"/>
                    <a:pt x="61383" y="727"/>
                  </a:cubicBezTo>
                  <a:cubicBezTo>
                    <a:pt x="60586" y="275"/>
                    <a:pt x="59752" y="394"/>
                    <a:pt x="58823" y="334"/>
                  </a:cubicBezTo>
                  <a:cubicBezTo>
                    <a:pt x="58157" y="299"/>
                    <a:pt x="57561" y="13"/>
                    <a:pt x="568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3"/>
            <p:cNvSpPr/>
            <p:nvPr/>
          </p:nvSpPr>
          <p:spPr>
            <a:xfrm rot="858966">
              <a:off x="-702941" y="4003552"/>
              <a:ext cx="6334851" cy="3364268"/>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5" name="Google Shape;315;p13"/>
          <p:cNvSpPr txBox="1">
            <a:spLocks noGrp="1"/>
          </p:cNvSpPr>
          <p:nvPr>
            <p:ph type="title" hasCustomPrompt="1"/>
          </p:nvPr>
        </p:nvSpPr>
        <p:spPr>
          <a:xfrm>
            <a:off x="758775" y="1231675"/>
            <a:ext cx="1000800" cy="531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35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316" name="Google Shape;316;p13"/>
          <p:cNvSpPr txBox="1">
            <a:spLocks noGrp="1"/>
          </p:cNvSpPr>
          <p:nvPr>
            <p:ph type="title" idx="2"/>
          </p:nvPr>
        </p:nvSpPr>
        <p:spPr>
          <a:xfrm>
            <a:off x="758775" y="1688875"/>
            <a:ext cx="2861400" cy="531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17" name="Google Shape;317;p13"/>
          <p:cNvSpPr txBox="1">
            <a:spLocks noGrp="1"/>
          </p:cNvSpPr>
          <p:nvPr>
            <p:ph type="title" idx="3"/>
          </p:nvPr>
        </p:nvSpPr>
        <p:spPr>
          <a:xfrm>
            <a:off x="758775" y="2068075"/>
            <a:ext cx="2861400" cy="753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600"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318" name="Google Shape;318;p13"/>
          <p:cNvSpPr txBox="1">
            <a:spLocks noGrp="1"/>
          </p:cNvSpPr>
          <p:nvPr>
            <p:ph type="title" idx="4" hasCustomPrompt="1"/>
          </p:nvPr>
        </p:nvSpPr>
        <p:spPr>
          <a:xfrm>
            <a:off x="4175850" y="1231675"/>
            <a:ext cx="1000800" cy="531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35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319" name="Google Shape;319;p13"/>
          <p:cNvSpPr txBox="1">
            <a:spLocks noGrp="1"/>
          </p:cNvSpPr>
          <p:nvPr>
            <p:ph type="title" idx="5"/>
          </p:nvPr>
        </p:nvSpPr>
        <p:spPr>
          <a:xfrm>
            <a:off x="4175850" y="1688875"/>
            <a:ext cx="2861400" cy="531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20" name="Google Shape;320;p13"/>
          <p:cNvSpPr txBox="1">
            <a:spLocks noGrp="1"/>
          </p:cNvSpPr>
          <p:nvPr>
            <p:ph type="title" idx="6"/>
          </p:nvPr>
        </p:nvSpPr>
        <p:spPr>
          <a:xfrm>
            <a:off x="4175850" y="2068075"/>
            <a:ext cx="2861400" cy="753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600"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321" name="Google Shape;321;p13"/>
          <p:cNvSpPr txBox="1">
            <a:spLocks noGrp="1"/>
          </p:cNvSpPr>
          <p:nvPr>
            <p:ph type="title" idx="7" hasCustomPrompt="1"/>
          </p:nvPr>
        </p:nvSpPr>
        <p:spPr>
          <a:xfrm>
            <a:off x="758775" y="2897575"/>
            <a:ext cx="1000800" cy="531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35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322" name="Google Shape;322;p13"/>
          <p:cNvSpPr txBox="1">
            <a:spLocks noGrp="1"/>
          </p:cNvSpPr>
          <p:nvPr>
            <p:ph type="title" idx="8"/>
          </p:nvPr>
        </p:nvSpPr>
        <p:spPr>
          <a:xfrm>
            <a:off x="758775" y="3354775"/>
            <a:ext cx="2861400" cy="531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23" name="Google Shape;323;p13"/>
          <p:cNvSpPr txBox="1">
            <a:spLocks noGrp="1"/>
          </p:cNvSpPr>
          <p:nvPr>
            <p:ph type="title" idx="9"/>
          </p:nvPr>
        </p:nvSpPr>
        <p:spPr>
          <a:xfrm>
            <a:off x="758775" y="3733975"/>
            <a:ext cx="2861400" cy="753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600"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324" name="Google Shape;324;p13"/>
          <p:cNvSpPr txBox="1">
            <a:spLocks noGrp="1"/>
          </p:cNvSpPr>
          <p:nvPr>
            <p:ph type="title" idx="13" hasCustomPrompt="1"/>
          </p:nvPr>
        </p:nvSpPr>
        <p:spPr>
          <a:xfrm>
            <a:off x="4175850" y="2897575"/>
            <a:ext cx="1000800" cy="531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35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325" name="Google Shape;325;p13"/>
          <p:cNvSpPr txBox="1">
            <a:spLocks noGrp="1"/>
          </p:cNvSpPr>
          <p:nvPr>
            <p:ph type="title" idx="14"/>
          </p:nvPr>
        </p:nvSpPr>
        <p:spPr>
          <a:xfrm>
            <a:off x="4175850" y="3354775"/>
            <a:ext cx="2861400" cy="531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26" name="Google Shape;326;p13"/>
          <p:cNvSpPr txBox="1">
            <a:spLocks noGrp="1"/>
          </p:cNvSpPr>
          <p:nvPr>
            <p:ph type="title" idx="15"/>
          </p:nvPr>
        </p:nvSpPr>
        <p:spPr>
          <a:xfrm>
            <a:off x="4175850" y="3733975"/>
            <a:ext cx="2861400" cy="753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600"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327" name="Google Shape;327;p13"/>
          <p:cNvSpPr txBox="1">
            <a:spLocks noGrp="1"/>
          </p:cNvSpPr>
          <p:nvPr>
            <p:ph type="title" idx="16"/>
          </p:nvPr>
        </p:nvSpPr>
        <p:spPr>
          <a:xfrm>
            <a:off x="758775" y="391234"/>
            <a:ext cx="7626300" cy="5727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1"/>
              </a:buClr>
              <a:buSzPts val="3200"/>
              <a:buFont typeface="Rajdhani"/>
              <a:buNone/>
              <a:defRPr sz="3500" b="1">
                <a:solidFill>
                  <a:schemeClr val="accent6"/>
                </a:solidFill>
                <a:latin typeface="Rajdhani"/>
                <a:ea typeface="Rajdhani"/>
                <a:cs typeface="Rajdhani"/>
                <a:sym typeface="Rajdhani"/>
              </a:defRPr>
            </a:lvl1pPr>
            <a:lvl2pPr lvl="1"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2pPr>
            <a:lvl3pPr lvl="2"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3pPr>
            <a:lvl4pPr lvl="3"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4pPr>
            <a:lvl5pPr lvl="4"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5pPr>
            <a:lvl6pPr lvl="5"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6pPr>
            <a:lvl7pPr lvl="6"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7pPr>
            <a:lvl8pPr lvl="7"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8pPr>
            <a:lvl9pPr lvl="8"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9pPr>
          </a:lstStyle>
          <a:p>
            <a:endParaRPr/>
          </a:p>
        </p:txBody>
      </p:sp>
    </p:spTree>
    <p:extLst>
      <p:ext uri="{BB962C8B-B14F-4D97-AF65-F5344CB8AC3E}">
        <p14:creationId xmlns:p14="http://schemas.microsoft.com/office/powerpoint/2010/main" val="23904017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28"/>
        <p:cNvGrpSpPr/>
        <p:nvPr/>
      </p:nvGrpSpPr>
      <p:grpSpPr>
        <a:xfrm>
          <a:off x="0" y="0"/>
          <a:ext cx="0" cy="0"/>
          <a:chOff x="0" y="0"/>
          <a:chExt cx="0" cy="0"/>
        </a:xfrm>
      </p:grpSpPr>
      <p:grpSp>
        <p:nvGrpSpPr>
          <p:cNvPr id="329" name="Google Shape;329;p14"/>
          <p:cNvGrpSpPr/>
          <p:nvPr/>
        </p:nvGrpSpPr>
        <p:grpSpPr>
          <a:xfrm>
            <a:off x="-3111091" y="-785874"/>
            <a:ext cx="13978227" cy="8475648"/>
            <a:chOff x="-3111091" y="-785874"/>
            <a:chExt cx="13978227" cy="8475648"/>
          </a:xfrm>
        </p:grpSpPr>
        <p:sp>
          <p:nvSpPr>
            <p:cNvPr id="330" name="Google Shape;330;p14"/>
            <p:cNvSpPr/>
            <p:nvPr/>
          </p:nvSpPr>
          <p:spPr>
            <a:xfrm rot="287892">
              <a:off x="-3029589" y="-485624"/>
              <a:ext cx="7273417" cy="2253458"/>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4"/>
            <p:cNvSpPr/>
            <p:nvPr/>
          </p:nvSpPr>
          <p:spPr>
            <a:xfrm rot="-9992516">
              <a:off x="3475174" y="2466410"/>
              <a:ext cx="6918451" cy="4479789"/>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2" name="Google Shape;332;p14"/>
            <p:cNvGrpSpPr/>
            <p:nvPr/>
          </p:nvGrpSpPr>
          <p:grpSpPr>
            <a:xfrm>
              <a:off x="8314244" y="838845"/>
              <a:ext cx="520582" cy="350759"/>
              <a:chOff x="5850477" y="3901125"/>
              <a:chExt cx="127450" cy="85874"/>
            </a:xfrm>
          </p:grpSpPr>
          <p:sp>
            <p:nvSpPr>
              <p:cNvPr id="333" name="Google Shape;333;p14"/>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4"/>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4"/>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4"/>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4"/>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4"/>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9" name="Google Shape;339;p14"/>
            <p:cNvSpPr/>
            <p:nvPr/>
          </p:nvSpPr>
          <p:spPr>
            <a:xfrm>
              <a:off x="7679558" y="886297"/>
              <a:ext cx="215586" cy="215586"/>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0" name="Google Shape;340;p14"/>
            <p:cNvGrpSpPr/>
            <p:nvPr/>
          </p:nvGrpSpPr>
          <p:grpSpPr>
            <a:xfrm>
              <a:off x="317312" y="3753461"/>
              <a:ext cx="396098" cy="729450"/>
              <a:chOff x="5887475" y="4238125"/>
              <a:chExt cx="87275" cy="160725"/>
            </a:xfrm>
          </p:grpSpPr>
          <p:sp>
            <p:nvSpPr>
              <p:cNvPr id="341" name="Google Shape;341;p14"/>
              <p:cNvSpPr/>
              <p:nvPr/>
            </p:nvSpPr>
            <p:spPr>
              <a:xfrm>
                <a:off x="5933700" y="4289550"/>
                <a:ext cx="31250" cy="23000"/>
              </a:xfrm>
              <a:custGeom>
                <a:avLst/>
                <a:gdLst/>
                <a:ahLst/>
                <a:cxnLst/>
                <a:rect l="l" t="t" r="r" b="b"/>
                <a:pathLst>
                  <a:path w="1250" h="920" extrusionOk="0">
                    <a:moveTo>
                      <a:pt x="1" y="1"/>
                    </a:moveTo>
                    <a:lnTo>
                      <a:pt x="1" y="919"/>
                    </a:lnTo>
                    <a:lnTo>
                      <a:pt x="1250" y="919"/>
                    </a:lnTo>
                    <a:lnTo>
                      <a:pt x="125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4"/>
              <p:cNvSpPr/>
              <p:nvPr/>
            </p:nvSpPr>
            <p:spPr>
              <a:xfrm>
                <a:off x="5887475" y="4316200"/>
                <a:ext cx="29425" cy="21750"/>
              </a:xfrm>
              <a:custGeom>
                <a:avLst/>
                <a:gdLst/>
                <a:ahLst/>
                <a:cxnLst/>
                <a:rect l="l" t="t" r="r" b="b"/>
                <a:pathLst>
                  <a:path w="1177" h="870" extrusionOk="0">
                    <a:moveTo>
                      <a:pt x="1" y="0"/>
                    </a:moveTo>
                    <a:lnTo>
                      <a:pt x="1" y="869"/>
                    </a:lnTo>
                    <a:lnTo>
                      <a:pt x="1176" y="869"/>
                    </a:lnTo>
                    <a:lnTo>
                      <a:pt x="117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4"/>
              <p:cNvSpPr/>
              <p:nvPr/>
            </p:nvSpPr>
            <p:spPr>
              <a:xfrm>
                <a:off x="5960025" y="4261700"/>
                <a:ext cx="14725" cy="10750"/>
              </a:xfrm>
              <a:custGeom>
                <a:avLst/>
                <a:gdLst/>
                <a:ahLst/>
                <a:cxnLst/>
                <a:rect l="l" t="t" r="r" b="b"/>
                <a:pathLst>
                  <a:path w="589" h="430" extrusionOk="0">
                    <a:moveTo>
                      <a:pt x="1" y="1"/>
                    </a:moveTo>
                    <a:lnTo>
                      <a:pt x="1" y="429"/>
                    </a:lnTo>
                    <a:lnTo>
                      <a:pt x="588" y="429"/>
                    </a:lnTo>
                    <a:lnTo>
                      <a:pt x="58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4"/>
              <p:cNvSpPr/>
              <p:nvPr/>
            </p:nvSpPr>
            <p:spPr>
              <a:xfrm>
                <a:off x="5902175" y="4388125"/>
                <a:ext cx="15025" cy="10725"/>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4"/>
              <p:cNvSpPr/>
              <p:nvPr/>
            </p:nvSpPr>
            <p:spPr>
              <a:xfrm>
                <a:off x="5937075" y="4354150"/>
                <a:ext cx="14725" cy="10725"/>
              </a:xfrm>
              <a:custGeom>
                <a:avLst/>
                <a:gdLst/>
                <a:ahLst/>
                <a:cxnLst/>
                <a:rect l="l" t="t" r="r" b="b"/>
                <a:pathLst>
                  <a:path w="589" h="429" extrusionOk="0">
                    <a:moveTo>
                      <a:pt x="0" y="0"/>
                    </a:moveTo>
                    <a:lnTo>
                      <a:pt x="0" y="429"/>
                    </a:lnTo>
                    <a:lnTo>
                      <a:pt x="588" y="429"/>
                    </a:lnTo>
                    <a:lnTo>
                      <a:pt x="58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4"/>
              <p:cNvSpPr/>
              <p:nvPr/>
            </p:nvSpPr>
            <p:spPr>
              <a:xfrm>
                <a:off x="5919325" y="4238125"/>
                <a:ext cx="15025" cy="10750"/>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7" name="Google Shape;347;p14"/>
            <p:cNvSpPr/>
            <p:nvPr/>
          </p:nvSpPr>
          <p:spPr>
            <a:xfrm>
              <a:off x="1124825" y="4579975"/>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8" name="Google Shape;348;p14"/>
            <p:cNvGrpSpPr/>
            <p:nvPr/>
          </p:nvGrpSpPr>
          <p:grpSpPr>
            <a:xfrm>
              <a:off x="7258206" y="-592228"/>
              <a:ext cx="3608930" cy="3973565"/>
              <a:chOff x="-1890669" y="-592228"/>
              <a:chExt cx="3608930" cy="3973565"/>
            </a:xfrm>
          </p:grpSpPr>
          <p:grpSp>
            <p:nvGrpSpPr>
              <p:cNvPr id="349" name="Google Shape;349;p14"/>
              <p:cNvGrpSpPr/>
              <p:nvPr/>
            </p:nvGrpSpPr>
            <p:grpSpPr>
              <a:xfrm>
                <a:off x="-1890669" y="-592228"/>
                <a:ext cx="3608930" cy="3973565"/>
                <a:chOff x="262575" y="279375"/>
                <a:chExt cx="1205750" cy="1327575"/>
              </a:xfrm>
            </p:grpSpPr>
            <p:sp>
              <p:nvSpPr>
                <p:cNvPr id="350" name="Google Shape;350;p14"/>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4"/>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4"/>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4"/>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4"/>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5" name="Google Shape;355;p14"/>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grpSp>
          <p:nvGrpSpPr>
            <p:cNvPr id="356" name="Google Shape;356;p14"/>
            <p:cNvGrpSpPr/>
            <p:nvPr/>
          </p:nvGrpSpPr>
          <p:grpSpPr>
            <a:xfrm flipH="1">
              <a:off x="-690135" y="1935763"/>
              <a:ext cx="3451998" cy="3989866"/>
              <a:chOff x="-2471448" y="2469163"/>
              <a:chExt cx="3451998" cy="3989866"/>
            </a:xfrm>
          </p:grpSpPr>
          <p:sp>
            <p:nvSpPr>
              <p:cNvPr id="357" name="Google Shape;357;p14"/>
              <p:cNvSpPr/>
              <p:nvPr/>
            </p:nvSpPr>
            <p:spPr>
              <a:xfrm rot="5400000">
                <a:off x="-2578567" y="2868017"/>
                <a:ext cx="3701977" cy="3202080"/>
              </a:xfrm>
              <a:custGeom>
                <a:avLst/>
                <a:gdLst/>
                <a:ahLst/>
                <a:cxnLst/>
                <a:rect l="l" t="t" r="r" b="b"/>
                <a:pathLst>
                  <a:path w="59666" h="51609" fill="none" extrusionOk="0">
                    <a:moveTo>
                      <a:pt x="38275" y="51609"/>
                    </a:moveTo>
                    <a:cubicBezTo>
                      <a:pt x="37026" y="51609"/>
                      <a:pt x="35863" y="50935"/>
                      <a:pt x="35312" y="50568"/>
                    </a:cubicBezTo>
                    <a:cubicBezTo>
                      <a:pt x="34455" y="49993"/>
                      <a:pt x="33977" y="49393"/>
                      <a:pt x="33855" y="48756"/>
                    </a:cubicBezTo>
                    <a:cubicBezTo>
                      <a:pt x="33769" y="48278"/>
                      <a:pt x="33855" y="47789"/>
                      <a:pt x="33965" y="47372"/>
                    </a:cubicBezTo>
                    <a:cubicBezTo>
                      <a:pt x="34602" y="44728"/>
                      <a:pt x="35949" y="42279"/>
                      <a:pt x="37834" y="40320"/>
                    </a:cubicBezTo>
                    <a:lnTo>
                      <a:pt x="37932" y="40222"/>
                    </a:lnTo>
                    <a:cubicBezTo>
                      <a:pt x="38324" y="39818"/>
                      <a:pt x="38740" y="39389"/>
                      <a:pt x="38850" y="38851"/>
                    </a:cubicBezTo>
                    <a:cubicBezTo>
                      <a:pt x="39010" y="38055"/>
                      <a:pt x="38495" y="37320"/>
                      <a:pt x="38006" y="36610"/>
                    </a:cubicBezTo>
                    <a:cubicBezTo>
                      <a:pt x="37957" y="36549"/>
                      <a:pt x="37908" y="36475"/>
                      <a:pt x="37871" y="36414"/>
                    </a:cubicBezTo>
                    <a:cubicBezTo>
                      <a:pt x="36108" y="33843"/>
                      <a:pt x="35545" y="30512"/>
                      <a:pt x="36365" y="27488"/>
                    </a:cubicBezTo>
                    <a:cubicBezTo>
                      <a:pt x="36402" y="27390"/>
                      <a:pt x="36426" y="27292"/>
                      <a:pt x="36463" y="27182"/>
                    </a:cubicBezTo>
                    <a:cubicBezTo>
                      <a:pt x="36659" y="26509"/>
                      <a:pt x="36855" y="25823"/>
                      <a:pt x="36659" y="25162"/>
                    </a:cubicBezTo>
                    <a:cubicBezTo>
                      <a:pt x="36353" y="24146"/>
                      <a:pt x="35177" y="23656"/>
                      <a:pt x="34259" y="23423"/>
                    </a:cubicBezTo>
                    <a:cubicBezTo>
                      <a:pt x="34088" y="23374"/>
                      <a:pt x="33904" y="23350"/>
                      <a:pt x="33732" y="23301"/>
                    </a:cubicBezTo>
                    <a:cubicBezTo>
                      <a:pt x="32863" y="23105"/>
                      <a:pt x="31957" y="22884"/>
                      <a:pt x="31296" y="22272"/>
                    </a:cubicBezTo>
                    <a:cubicBezTo>
                      <a:pt x="30561" y="21599"/>
                      <a:pt x="30292" y="20570"/>
                      <a:pt x="30010" y="19579"/>
                    </a:cubicBezTo>
                    <a:cubicBezTo>
                      <a:pt x="29704" y="18452"/>
                      <a:pt x="29423" y="17362"/>
                      <a:pt x="28480" y="16799"/>
                    </a:cubicBezTo>
                    <a:cubicBezTo>
                      <a:pt x="27292" y="16077"/>
                      <a:pt x="25774" y="16689"/>
                      <a:pt x="24978" y="17118"/>
                    </a:cubicBezTo>
                    <a:cubicBezTo>
                      <a:pt x="24684" y="17264"/>
                      <a:pt x="24403" y="17448"/>
                      <a:pt x="24109" y="17620"/>
                    </a:cubicBezTo>
                    <a:cubicBezTo>
                      <a:pt x="23325" y="18097"/>
                      <a:pt x="22517" y="18575"/>
                      <a:pt x="21599" y="18734"/>
                    </a:cubicBezTo>
                    <a:cubicBezTo>
                      <a:pt x="21158" y="18819"/>
                      <a:pt x="20668" y="18832"/>
                      <a:pt x="20203" y="18832"/>
                    </a:cubicBezTo>
                    <a:cubicBezTo>
                      <a:pt x="19285" y="18844"/>
                      <a:pt x="18428" y="18844"/>
                      <a:pt x="17766" y="19383"/>
                    </a:cubicBezTo>
                    <a:cubicBezTo>
                      <a:pt x="17485" y="19628"/>
                      <a:pt x="17252" y="19946"/>
                      <a:pt x="17056" y="20264"/>
                    </a:cubicBezTo>
                    <a:cubicBezTo>
                      <a:pt x="16958" y="20423"/>
                      <a:pt x="16848" y="20570"/>
                      <a:pt x="16750" y="20717"/>
                    </a:cubicBezTo>
                    <a:cubicBezTo>
                      <a:pt x="15403" y="22493"/>
                      <a:pt x="12954" y="22872"/>
                      <a:pt x="11118" y="22444"/>
                    </a:cubicBezTo>
                    <a:cubicBezTo>
                      <a:pt x="9073" y="21978"/>
                      <a:pt x="7334" y="20656"/>
                      <a:pt x="5792" y="19493"/>
                    </a:cubicBezTo>
                    <a:lnTo>
                      <a:pt x="1788" y="16469"/>
                    </a:lnTo>
                    <a:cubicBezTo>
                      <a:pt x="906" y="15795"/>
                      <a:pt x="0" y="14975"/>
                      <a:pt x="98" y="13922"/>
                    </a:cubicBezTo>
                    <a:cubicBezTo>
                      <a:pt x="123" y="13457"/>
                      <a:pt x="355" y="13040"/>
                      <a:pt x="747" y="12722"/>
                    </a:cubicBezTo>
                    <a:cubicBezTo>
                      <a:pt x="1323" y="12269"/>
                      <a:pt x="2192" y="12024"/>
                      <a:pt x="2988" y="12097"/>
                    </a:cubicBezTo>
                    <a:cubicBezTo>
                      <a:pt x="3649" y="12171"/>
                      <a:pt x="4273" y="12391"/>
                      <a:pt x="4898" y="12587"/>
                    </a:cubicBezTo>
                    <a:cubicBezTo>
                      <a:pt x="5449" y="12771"/>
                      <a:pt x="6000" y="12955"/>
                      <a:pt x="6588" y="13040"/>
                    </a:cubicBezTo>
                    <a:cubicBezTo>
                      <a:pt x="6783" y="13077"/>
                      <a:pt x="7016" y="13089"/>
                      <a:pt x="7224" y="13028"/>
                    </a:cubicBezTo>
                    <a:cubicBezTo>
                      <a:pt x="7469" y="12942"/>
                      <a:pt x="7653" y="12710"/>
                      <a:pt x="7824" y="12489"/>
                    </a:cubicBezTo>
                    <a:cubicBezTo>
                      <a:pt x="8192" y="11987"/>
                      <a:pt x="8547" y="11449"/>
                      <a:pt x="8877" y="10922"/>
                    </a:cubicBezTo>
                    <a:cubicBezTo>
                      <a:pt x="9551" y="9881"/>
                      <a:pt x="10236" y="8792"/>
                      <a:pt x="11179" y="7947"/>
                    </a:cubicBezTo>
                    <a:cubicBezTo>
                      <a:pt x="12771" y="6526"/>
                      <a:pt x="14877" y="5939"/>
                      <a:pt x="16909" y="5376"/>
                    </a:cubicBezTo>
                    <a:cubicBezTo>
                      <a:pt x="18709" y="4886"/>
                      <a:pt x="20570" y="4372"/>
                      <a:pt x="22076" y="3294"/>
                    </a:cubicBezTo>
                    <a:cubicBezTo>
                      <a:pt x="22358" y="3086"/>
                      <a:pt x="22652" y="2853"/>
                      <a:pt x="22946" y="2608"/>
                    </a:cubicBezTo>
                    <a:cubicBezTo>
                      <a:pt x="23460" y="2180"/>
                      <a:pt x="24011" y="1715"/>
                      <a:pt x="24647" y="1433"/>
                    </a:cubicBezTo>
                    <a:cubicBezTo>
                      <a:pt x="25651" y="943"/>
                      <a:pt x="26851" y="894"/>
                      <a:pt x="27892" y="833"/>
                    </a:cubicBezTo>
                    <a:cubicBezTo>
                      <a:pt x="35985" y="429"/>
                      <a:pt x="45168" y="0"/>
                      <a:pt x="53372" y="2927"/>
                    </a:cubicBezTo>
                    <a:cubicBezTo>
                      <a:pt x="53947" y="3147"/>
                      <a:pt x="54559" y="3392"/>
                      <a:pt x="55025" y="3833"/>
                    </a:cubicBezTo>
                    <a:cubicBezTo>
                      <a:pt x="55478" y="4286"/>
                      <a:pt x="55723" y="4898"/>
                      <a:pt x="55955" y="5547"/>
                    </a:cubicBezTo>
                    <a:cubicBezTo>
                      <a:pt x="58037" y="11412"/>
                      <a:pt x="59237" y="17999"/>
                      <a:pt x="59518" y="25150"/>
                    </a:cubicBezTo>
                    <a:cubicBezTo>
                      <a:pt x="59665" y="28492"/>
                      <a:pt x="59580" y="31467"/>
                      <a:pt x="59273" y="34259"/>
                    </a:cubicBezTo>
                    <a:cubicBezTo>
                      <a:pt x="59078" y="36108"/>
                      <a:pt x="58771" y="37981"/>
                      <a:pt x="58465" y="39781"/>
                    </a:cubicBezTo>
                    <a:cubicBezTo>
                      <a:pt x="58355" y="40442"/>
                      <a:pt x="58257" y="41116"/>
                      <a:pt x="58147" y="41777"/>
                    </a:cubicBezTo>
                    <a:cubicBezTo>
                      <a:pt x="57927" y="43087"/>
                      <a:pt x="57718" y="44434"/>
                      <a:pt x="57486" y="45768"/>
                    </a:cubicBezTo>
                    <a:cubicBezTo>
                      <a:pt x="57351" y="46552"/>
                      <a:pt x="57167" y="46981"/>
                      <a:pt x="56874" y="47127"/>
                    </a:cubicBezTo>
                    <a:cubicBezTo>
                      <a:pt x="56568" y="47311"/>
                      <a:pt x="56188" y="47164"/>
                      <a:pt x="55698" y="46981"/>
                    </a:cubicBezTo>
                    <a:cubicBezTo>
                      <a:pt x="55270" y="46809"/>
                      <a:pt x="54792" y="46625"/>
                      <a:pt x="54217" y="46589"/>
                    </a:cubicBezTo>
                    <a:lnTo>
                      <a:pt x="54217" y="46589"/>
                    </a:lnTo>
                    <a:cubicBezTo>
                      <a:pt x="52894" y="46515"/>
                      <a:pt x="51621" y="46895"/>
                      <a:pt x="50384" y="47262"/>
                    </a:cubicBezTo>
                    <a:lnTo>
                      <a:pt x="43650" y="49282"/>
                    </a:lnTo>
                    <a:cubicBezTo>
                      <a:pt x="42744" y="49564"/>
                      <a:pt x="41801" y="49833"/>
                      <a:pt x="41005" y="50372"/>
                    </a:cubicBezTo>
                    <a:cubicBezTo>
                      <a:pt x="40846" y="50482"/>
                      <a:pt x="40699" y="50592"/>
                      <a:pt x="40540" y="50715"/>
                    </a:cubicBezTo>
                    <a:cubicBezTo>
                      <a:pt x="40283" y="50911"/>
                      <a:pt x="40014" y="51119"/>
                      <a:pt x="39708" y="51278"/>
                    </a:cubicBezTo>
                    <a:cubicBezTo>
                      <a:pt x="39193" y="51523"/>
                      <a:pt x="38740" y="51609"/>
                      <a:pt x="38275" y="5160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4"/>
              <p:cNvSpPr/>
              <p:nvPr/>
            </p:nvSpPr>
            <p:spPr>
              <a:xfrm rot="5400000">
                <a:off x="-2258753" y="3220459"/>
                <a:ext cx="3025128" cy="2745553"/>
              </a:xfrm>
              <a:custGeom>
                <a:avLst/>
                <a:gdLst/>
                <a:ahLst/>
                <a:cxnLst/>
                <a:rect l="l" t="t" r="r" b="b"/>
                <a:pathLst>
                  <a:path w="48757" h="44251" fill="none" extrusionOk="0">
                    <a:moveTo>
                      <a:pt x="30574" y="44238"/>
                    </a:moveTo>
                    <a:cubicBezTo>
                      <a:pt x="30354" y="44238"/>
                      <a:pt x="30023" y="44165"/>
                      <a:pt x="29901" y="43859"/>
                    </a:cubicBezTo>
                    <a:cubicBezTo>
                      <a:pt x="29264" y="42230"/>
                      <a:pt x="30905" y="40589"/>
                      <a:pt x="32227" y="39292"/>
                    </a:cubicBezTo>
                    <a:lnTo>
                      <a:pt x="32839" y="38679"/>
                    </a:lnTo>
                    <a:lnTo>
                      <a:pt x="32925" y="38606"/>
                    </a:lnTo>
                    <a:cubicBezTo>
                      <a:pt x="33488" y="38018"/>
                      <a:pt x="34419" y="37063"/>
                      <a:pt x="34725" y="35545"/>
                    </a:cubicBezTo>
                    <a:cubicBezTo>
                      <a:pt x="35190" y="33329"/>
                      <a:pt x="33990" y="31615"/>
                      <a:pt x="33354" y="30696"/>
                    </a:cubicBezTo>
                    <a:lnTo>
                      <a:pt x="33231" y="30513"/>
                    </a:lnTo>
                    <a:cubicBezTo>
                      <a:pt x="32031" y="28774"/>
                      <a:pt x="31652" y="26435"/>
                      <a:pt x="32203" y="24403"/>
                    </a:cubicBezTo>
                    <a:cubicBezTo>
                      <a:pt x="32215" y="24329"/>
                      <a:pt x="32252" y="24244"/>
                      <a:pt x="32264" y="24158"/>
                    </a:cubicBezTo>
                    <a:lnTo>
                      <a:pt x="32264" y="24146"/>
                    </a:lnTo>
                    <a:cubicBezTo>
                      <a:pt x="32533" y="23203"/>
                      <a:pt x="32937" y="21795"/>
                      <a:pt x="32447" y="20191"/>
                    </a:cubicBezTo>
                    <a:cubicBezTo>
                      <a:pt x="32092" y="19040"/>
                      <a:pt x="31003" y="16995"/>
                      <a:pt x="27623" y="16138"/>
                    </a:cubicBezTo>
                    <a:cubicBezTo>
                      <a:pt x="27427" y="16089"/>
                      <a:pt x="27244" y="16040"/>
                      <a:pt x="27048" y="16004"/>
                    </a:cubicBezTo>
                    <a:cubicBezTo>
                      <a:pt x="26962" y="15979"/>
                      <a:pt x="26876" y="15967"/>
                      <a:pt x="26778" y="15955"/>
                    </a:cubicBezTo>
                    <a:cubicBezTo>
                      <a:pt x="26534" y="15918"/>
                      <a:pt x="26289" y="15881"/>
                      <a:pt x="26166" y="15771"/>
                    </a:cubicBezTo>
                    <a:cubicBezTo>
                      <a:pt x="26032" y="15636"/>
                      <a:pt x="25970" y="15330"/>
                      <a:pt x="25909" y="15036"/>
                    </a:cubicBezTo>
                    <a:cubicBezTo>
                      <a:pt x="25897" y="14914"/>
                      <a:pt x="25860" y="14804"/>
                      <a:pt x="25836" y="14718"/>
                    </a:cubicBezTo>
                    <a:cubicBezTo>
                      <a:pt x="25456" y="13310"/>
                      <a:pt x="24868" y="11192"/>
                      <a:pt x="22787" y="9906"/>
                    </a:cubicBezTo>
                    <a:cubicBezTo>
                      <a:pt x="21881" y="9355"/>
                      <a:pt x="20877" y="9086"/>
                      <a:pt x="19763" y="9086"/>
                    </a:cubicBezTo>
                    <a:cubicBezTo>
                      <a:pt x="18195" y="9086"/>
                      <a:pt x="16800" y="9649"/>
                      <a:pt x="15918" y="10139"/>
                    </a:cubicBezTo>
                    <a:cubicBezTo>
                      <a:pt x="15551" y="10335"/>
                      <a:pt x="15232" y="10518"/>
                      <a:pt x="14902" y="10714"/>
                    </a:cubicBezTo>
                    <a:cubicBezTo>
                      <a:pt x="14400" y="11020"/>
                      <a:pt x="13837" y="11363"/>
                      <a:pt x="13543" y="11412"/>
                    </a:cubicBezTo>
                    <a:cubicBezTo>
                      <a:pt x="13371" y="11437"/>
                      <a:pt x="13028" y="11437"/>
                      <a:pt x="12722" y="11437"/>
                    </a:cubicBezTo>
                    <a:cubicBezTo>
                      <a:pt x="11535" y="11449"/>
                      <a:pt x="9759" y="11461"/>
                      <a:pt x="8168" y="12759"/>
                    </a:cubicBezTo>
                    <a:cubicBezTo>
                      <a:pt x="7470" y="13322"/>
                      <a:pt x="7041" y="13983"/>
                      <a:pt x="6760" y="14412"/>
                    </a:cubicBezTo>
                    <a:cubicBezTo>
                      <a:pt x="6686" y="14510"/>
                      <a:pt x="6625" y="14620"/>
                      <a:pt x="6576" y="14681"/>
                    </a:cubicBezTo>
                    <a:cubicBezTo>
                      <a:pt x="6331" y="15000"/>
                      <a:pt x="5743" y="15220"/>
                      <a:pt x="5082" y="15220"/>
                    </a:cubicBezTo>
                    <a:cubicBezTo>
                      <a:pt x="4850" y="15220"/>
                      <a:pt x="4641" y="15183"/>
                      <a:pt x="4421" y="15147"/>
                    </a:cubicBezTo>
                    <a:cubicBezTo>
                      <a:pt x="3111" y="14840"/>
                      <a:pt x="1727" y="13800"/>
                      <a:pt x="393" y="12796"/>
                    </a:cubicBezTo>
                    <a:cubicBezTo>
                      <a:pt x="368" y="12783"/>
                      <a:pt x="319" y="12759"/>
                      <a:pt x="270" y="12734"/>
                    </a:cubicBezTo>
                    <a:cubicBezTo>
                      <a:pt x="148" y="12673"/>
                      <a:pt x="1" y="12600"/>
                      <a:pt x="25" y="12490"/>
                    </a:cubicBezTo>
                    <a:cubicBezTo>
                      <a:pt x="87" y="12281"/>
                      <a:pt x="331" y="12281"/>
                      <a:pt x="564" y="12281"/>
                    </a:cubicBezTo>
                    <a:cubicBezTo>
                      <a:pt x="699" y="12281"/>
                      <a:pt x="846" y="12281"/>
                      <a:pt x="944" y="12245"/>
                    </a:cubicBezTo>
                    <a:cubicBezTo>
                      <a:pt x="2168" y="11792"/>
                      <a:pt x="2841" y="10886"/>
                      <a:pt x="3111" y="10531"/>
                    </a:cubicBezTo>
                    <a:cubicBezTo>
                      <a:pt x="3552" y="9943"/>
                      <a:pt x="3919" y="9343"/>
                      <a:pt x="4286" y="8780"/>
                    </a:cubicBezTo>
                    <a:cubicBezTo>
                      <a:pt x="4850" y="7886"/>
                      <a:pt x="5388" y="7029"/>
                      <a:pt x="5988" y="6515"/>
                    </a:cubicBezTo>
                    <a:cubicBezTo>
                      <a:pt x="6980" y="5621"/>
                      <a:pt x="8559" y="5192"/>
                      <a:pt x="10359" y="4690"/>
                    </a:cubicBezTo>
                    <a:cubicBezTo>
                      <a:pt x="12355" y="4139"/>
                      <a:pt x="14596" y="3527"/>
                      <a:pt x="16591" y="2107"/>
                    </a:cubicBezTo>
                    <a:cubicBezTo>
                      <a:pt x="16983" y="1825"/>
                      <a:pt x="17338" y="1531"/>
                      <a:pt x="17644" y="1274"/>
                    </a:cubicBezTo>
                    <a:cubicBezTo>
                      <a:pt x="18012" y="968"/>
                      <a:pt x="18391" y="662"/>
                      <a:pt x="18636" y="539"/>
                    </a:cubicBezTo>
                    <a:cubicBezTo>
                      <a:pt x="19040" y="356"/>
                      <a:pt x="19861" y="307"/>
                      <a:pt x="20583" y="282"/>
                    </a:cubicBezTo>
                    <a:cubicBezTo>
                      <a:pt x="23154" y="160"/>
                      <a:pt x="26350" y="1"/>
                      <a:pt x="29386" y="1"/>
                    </a:cubicBezTo>
                    <a:cubicBezTo>
                      <a:pt x="35802" y="1"/>
                      <a:pt x="40541" y="674"/>
                      <a:pt x="44753" y="2192"/>
                    </a:cubicBezTo>
                    <a:cubicBezTo>
                      <a:pt x="44900" y="2241"/>
                      <a:pt x="45010" y="2290"/>
                      <a:pt x="45108" y="2327"/>
                    </a:cubicBezTo>
                    <a:lnTo>
                      <a:pt x="45120" y="2327"/>
                    </a:lnTo>
                    <a:lnTo>
                      <a:pt x="45120" y="2352"/>
                    </a:lnTo>
                    <a:cubicBezTo>
                      <a:pt x="45181" y="2486"/>
                      <a:pt x="45242" y="2682"/>
                      <a:pt x="45267" y="2756"/>
                    </a:cubicBezTo>
                    <a:cubicBezTo>
                      <a:pt x="47226" y="8302"/>
                      <a:pt x="48365" y="14559"/>
                      <a:pt x="48634" y="21366"/>
                    </a:cubicBezTo>
                    <a:cubicBezTo>
                      <a:pt x="48756" y="24538"/>
                      <a:pt x="48683" y="27354"/>
                      <a:pt x="48414" y="29974"/>
                    </a:cubicBezTo>
                    <a:cubicBezTo>
                      <a:pt x="48230" y="31713"/>
                      <a:pt x="47936" y="33463"/>
                      <a:pt x="47630" y="35300"/>
                    </a:cubicBezTo>
                    <a:cubicBezTo>
                      <a:pt x="47520" y="35973"/>
                      <a:pt x="47410" y="36635"/>
                      <a:pt x="47312" y="37308"/>
                    </a:cubicBezTo>
                    <a:cubicBezTo>
                      <a:pt x="47201" y="37945"/>
                      <a:pt x="47091" y="38594"/>
                      <a:pt x="46981" y="39243"/>
                    </a:cubicBezTo>
                    <a:lnTo>
                      <a:pt x="46981" y="39279"/>
                    </a:lnTo>
                    <a:lnTo>
                      <a:pt x="46920" y="39279"/>
                    </a:lnTo>
                    <a:cubicBezTo>
                      <a:pt x="46761" y="39267"/>
                      <a:pt x="46577" y="39267"/>
                      <a:pt x="46393" y="39267"/>
                    </a:cubicBezTo>
                    <a:cubicBezTo>
                      <a:pt x="44691" y="39267"/>
                      <a:pt x="43161" y="39720"/>
                      <a:pt x="41924" y="40087"/>
                    </a:cubicBezTo>
                    <a:lnTo>
                      <a:pt x="35190" y="42108"/>
                    </a:lnTo>
                    <a:cubicBezTo>
                      <a:pt x="34149" y="42414"/>
                      <a:pt x="32864" y="42818"/>
                      <a:pt x="31639" y="43626"/>
                    </a:cubicBezTo>
                    <a:cubicBezTo>
                      <a:pt x="31394" y="43773"/>
                      <a:pt x="31186" y="43932"/>
                      <a:pt x="31027" y="44067"/>
                    </a:cubicBezTo>
                    <a:cubicBezTo>
                      <a:pt x="31003" y="44079"/>
                      <a:pt x="30978" y="44103"/>
                      <a:pt x="30966" y="44128"/>
                    </a:cubicBezTo>
                    <a:cubicBezTo>
                      <a:pt x="30917" y="44177"/>
                      <a:pt x="30856" y="44238"/>
                      <a:pt x="30795" y="44250"/>
                    </a:cubicBezTo>
                    <a:lnTo>
                      <a:pt x="30795" y="44250"/>
                    </a:lnTo>
                    <a:cubicBezTo>
                      <a:pt x="30721" y="44238"/>
                      <a:pt x="30660" y="44238"/>
                      <a:pt x="30574" y="4423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4"/>
              <p:cNvSpPr/>
              <p:nvPr/>
            </p:nvSpPr>
            <p:spPr>
              <a:xfrm rot="5400000">
                <a:off x="-1729661" y="3724537"/>
                <a:ext cx="2172009" cy="2177283"/>
              </a:xfrm>
              <a:custGeom>
                <a:avLst/>
                <a:gdLst/>
                <a:ahLst/>
                <a:cxnLst/>
                <a:rect l="l" t="t" r="r" b="b"/>
                <a:pathLst>
                  <a:path w="35007" h="35092" fill="none" extrusionOk="0">
                    <a:moveTo>
                      <a:pt x="27598" y="35091"/>
                    </a:moveTo>
                    <a:cubicBezTo>
                      <a:pt x="27403" y="35091"/>
                      <a:pt x="27243" y="35030"/>
                      <a:pt x="27121" y="34908"/>
                    </a:cubicBezTo>
                    <a:cubicBezTo>
                      <a:pt x="26888" y="34650"/>
                      <a:pt x="27084" y="34320"/>
                      <a:pt x="27305" y="33965"/>
                    </a:cubicBezTo>
                    <a:cubicBezTo>
                      <a:pt x="27427" y="33744"/>
                      <a:pt x="27562" y="33524"/>
                      <a:pt x="27611" y="33304"/>
                    </a:cubicBezTo>
                    <a:cubicBezTo>
                      <a:pt x="28358" y="29679"/>
                      <a:pt x="26496" y="26998"/>
                      <a:pt x="25713" y="25847"/>
                    </a:cubicBezTo>
                    <a:lnTo>
                      <a:pt x="25590" y="25663"/>
                    </a:lnTo>
                    <a:cubicBezTo>
                      <a:pt x="24966" y="24770"/>
                      <a:pt x="24746" y="23435"/>
                      <a:pt x="25039" y="22358"/>
                    </a:cubicBezTo>
                    <a:cubicBezTo>
                      <a:pt x="25052" y="22296"/>
                      <a:pt x="25076" y="22260"/>
                      <a:pt x="25088" y="22198"/>
                    </a:cubicBezTo>
                    <a:lnTo>
                      <a:pt x="25101" y="22137"/>
                    </a:lnTo>
                    <a:cubicBezTo>
                      <a:pt x="25444" y="20986"/>
                      <a:pt x="26056" y="18843"/>
                      <a:pt x="25272" y="16272"/>
                    </a:cubicBezTo>
                    <a:cubicBezTo>
                      <a:pt x="25039" y="15489"/>
                      <a:pt x="24109" y="14766"/>
                      <a:pt x="22701" y="13689"/>
                    </a:cubicBezTo>
                    <a:cubicBezTo>
                      <a:pt x="21538" y="12783"/>
                      <a:pt x="20081" y="11644"/>
                      <a:pt x="18440" y="10040"/>
                    </a:cubicBezTo>
                    <a:cubicBezTo>
                      <a:pt x="17950" y="9550"/>
                      <a:pt x="17620" y="8840"/>
                      <a:pt x="17240" y="8032"/>
                    </a:cubicBezTo>
                    <a:cubicBezTo>
                      <a:pt x="16591" y="6673"/>
                      <a:pt x="15856" y="5143"/>
                      <a:pt x="14130" y="4090"/>
                    </a:cubicBezTo>
                    <a:cubicBezTo>
                      <a:pt x="12685" y="3208"/>
                      <a:pt x="11081" y="2767"/>
                      <a:pt x="9355" y="2767"/>
                    </a:cubicBezTo>
                    <a:cubicBezTo>
                      <a:pt x="7200" y="2767"/>
                      <a:pt x="5829" y="3502"/>
                      <a:pt x="4653" y="4151"/>
                    </a:cubicBezTo>
                    <a:lnTo>
                      <a:pt x="4506" y="4236"/>
                    </a:lnTo>
                    <a:cubicBezTo>
                      <a:pt x="4286" y="4359"/>
                      <a:pt x="3919" y="4469"/>
                      <a:pt x="3588" y="4592"/>
                    </a:cubicBezTo>
                    <a:cubicBezTo>
                      <a:pt x="3245" y="4702"/>
                      <a:pt x="2939" y="4800"/>
                      <a:pt x="2768" y="4898"/>
                    </a:cubicBezTo>
                    <a:cubicBezTo>
                      <a:pt x="2584" y="5008"/>
                      <a:pt x="968" y="5926"/>
                      <a:pt x="294" y="5632"/>
                    </a:cubicBezTo>
                    <a:cubicBezTo>
                      <a:pt x="135" y="5571"/>
                      <a:pt x="49" y="5449"/>
                      <a:pt x="13" y="5277"/>
                    </a:cubicBezTo>
                    <a:cubicBezTo>
                      <a:pt x="1" y="5228"/>
                      <a:pt x="13" y="5191"/>
                      <a:pt x="49" y="5155"/>
                    </a:cubicBezTo>
                    <a:cubicBezTo>
                      <a:pt x="123" y="5069"/>
                      <a:pt x="307" y="5069"/>
                      <a:pt x="527" y="5045"/>
                    </a:cubicBezTo>
                    <a:cubicBezTo>
                      <a:pt x="649" y="5045"/>
                      <a:pt x="772" y="5045"/>
                      <a:pt x="845" y="5020"/>
                    </a:cubicBezTo>
                    <a:cubicBezTo>
                      <a:pt x="2988" y="4420"/>
                      <a:pt x="5645" y="3698"/>
                      <a:pt x="8143" y="1910"/>
                    </a:cubicBezTo>
                    <a:cubicBezTo>
                      <a:pt x="8633" y="1555"/>
                      <a:pt x="9049" y="1224"/>
                      <a:pt x="9379" y="943"/>
                    </a:cubicBezTo>
                    <a:cubicBezTo>
                      <a:pt x="9404" y="931"/>
                      <a:pt x="9428" y="918"/>
                      <a:pt x="9441" y="882"/>
                    </a:cubicBezTo>
                    <a:cubicBezTo>
                      <a:pt x="9490" y="845"/>
                      <a:pt x="9551" y="784"/>
                      <a:pt x="9612" y="747"/>
                    </a:cubicBezTo>
                    <a:cubicBezTo>
                      <a:pt x="9771" y="686"/>
                      <a:pt x="9967" y="686"/>
                      <a:pt x="10139" y="710"/>
                    </a:cubicBezTo>
                    <a:lnTo>
                      <a:pt x="10334" y="710"/>
                    </a:lnTo>
                    <a:lnTo>
                      <a:pt x="10383" y="710"/>
                    </a:lnTo>
                    <a:cubicBezTo>
                      <a:pt x="12906" y="576"/>
                      <a:pt x="16040" y="429"/>
                      <a:pt x="18966" y="429"/>
                    </a:cubicBezTo>
                    <a:cubicBezTo>
                      <a:pt x="20191" y="429"/>
                      <a:pt x="21403" y="380"/>
                      <a:pt x="22566" y="318"/>
                    </a:cubicBezTo>
                    <a:cubicBezTo>
                      <a:pt x="26558" y="147"/>
                      <a:pt x="29998" y="0"/>
                      <a:pt x="32068" y="2033"/>
                    </a:cubicBezTo>
                    <a:cubicBezTo>
                      <a:pt x="34957" y="4885"/>
                      <a:pt x="34896" y="9746"/>
                      <a:pt x="34847" y="14448"/>
                    </a:cubicBezTo>
                    <a:cubicBezTo>
                      <a:pt x="34835" y="15795"/>
                      <a:pt x="34822" y="17203"/>
                      <a:pt x="34884" y="18537"/>
                    </a:cubicBezTo>
                    <a:cubicBezTo>
                      <a:pt x="35006" y="21537"/>
                      <a:pt x="34933" y="24194"/>
                      <a:pt x="34663" y="26643"/>
                    </a:cubicBezTo>
                    <a:cubicBezTo>
                      <a:pt x="34480" y="28296"/>
                      <a:pt x="34210" y="29985"/>
                      <a:pt x="33916" y="31761"/>
                    </a:cubicBezTo>
                    <a:lnTo>
                      <a:pt x="33916" y="31773"/>
                    </a:lnTo>
                    <a:cubicBezTo>
                      <a:pt x="33892" y="31908"/>
                      <a:pt x="33904" y="32079"/>
                      <a:pt x="33904" y="32238"/>
                    </a:cubicBezTo>
                    <a:cubicBezTo>
                      <a:pt x="33904" y="32557"/>
                      <a:pt x="33916" y="32875"/>
                      <a:pt x="33708" y="33108"/>
                    </a:cubicBezTo>
                    <a:cubicBezTo>
                      <a:pt x="33120" y="33683"/>
                      <a:pt x="32300" y="33732"/>
                      <a:pt x="31578" y="33769"/>
                    </a:cubicBezTo>
                    <a:cubicBezTo>
                      <a:pt x="31210" y="33781"/>
                      <a:pt x="30855" y="33793"/>
                      <a:pt x="30562" y="33891"/>
                    </a:cubicBezTo>
                    <a:cubicBezTo>
                      <a:pt x="30317" y="33965"/>
                      <a:pt x="29949" y="34148"/>
                      <a:pt x="29570" y="34344"/>
                    </a:cubicBezTo>
                    <a:cubicBezTo>
                      <a:pt x="28847" y="34712"/>
                      <a:pt x="28100" y="35091"/>
                      <a:pt x="27598" y="35091"/>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4"/>
              <p:cNvSpPr/>
              <p:nvPr/>
            </p:nvSpPr>
            <p:spPr>
              <a:xfrm rot="5400000">
                <a:off x="-980217" y="4486872"/>
                <a:ext cx="822779" cy="1579418"/>
              </a:xfrm>
              <a:custGeom>
                <a:avLst/>
                <a:gdLst/>
                <a:ahLst/>
                <a:cxnLst/>
                <a:rect l="l" t="t" r="r" b="b"/>
                <a:pathLst>
                  <a:path w="13261" h="25456" fill="none" extrusionOk="0">
                    <a:moveTo>
                      <a:pt x="12452" y="25455"/>
                    </a:moveTo>
                    <a:cubicBezTo>
                      <a:pt x="10358" y="25455"/>
                      <a:pt x="10248" y="22872"/>
                      <a:pt x="10175" y="21158"/>
                    </a:cubicBezTo>
                    <a:cubicBezTo>
                      <a:pt x="10163" y="20851"/>
                      <a:pt x="10138" y="20545"/>
                      <a:pt x="10126" y="20288"/>
                    </a:cubicBezTo>
                    <a:cubicBezTo>
                      <a:pt x="10126" y="20276"/>
                      <a:pt x="10040" y="17864"/>
                      <a:pt x="10260" y="17533"/>
                    </a:cubicBezTo>
                    <a:cubicBezTo>
                      <a:pt x="10567" y="17105"/>
                      <a:pt x="11179" y="15134"/>
                      <a:pt x="10138" y="11681"/>
                    </a:cubicBezTo>
                    <a:cubicBezTo>
                      <a:pt x="9587" y="9881"/>
                      <a:pt x="8203" y="8791"/>
                      <a:pt x="6428" y="7408"/>
                    </a:cubicBezTo>
                    <a:cubicBezTo>
                      <a:pt x="6195" y="7236"/>
                      <a:pt x="5963" y="7053"/>
                      <a:pt x="5706" y="6869"/>
                    </a:cubicBezTo>
                    <a:cubicBezTo>
                      <a:pt x="4714" y="6134"/>
                      <a:pt x="3575" y="5289"/>
                      <a:pt x="2486" y="4053"/>
                    </a:cubicBezTo>
                    <a:cubicBezTo>
                      <a:pt x="2363" y="3918"/>
                      <a:pt x="2179" y="3526"/>
                      <a:pt x="2020" y="3183"/>
                    </a:cubicBezTo>
                    <a:cubicBezTo>
                      <a:pt x="1984" y="3122"/>
                      <a:pt x="1959" y="3049"/>
                      <a:pt x="1922" y="2988"/>
                    </a:cubicBezTo>
                    <a:cubicBezTo>
                      <a:pt x="1800" y="2730"/>
                      <a:pt x="1531" y="2461"/>
                      <a:pt x="1237" y="2167"/>
                    </a:cubicBezTo>
                    <a:cubicBezTo>
                      <a:pt x="649" y="1604"/>
                      <a:pt x="0" y="967"/>
                      <a:pt x="380" y="208"/>
                    </a:cubicBezTo>
                    <a:cubicBezTo>
                      <a:pt x="404" y="159"/>
                      <a:pt x="490" y="171"/>
                      <a:pt x="551" y="184"/>
                    </a:cubicBezTo>
                    <a:cubicBezTo>
                      <a:pt x="575" y="184"/>
                      <a:pt x="588" y="196"/>
                      <a:pt x="624" y="196"/>
                    </a:cubicBezTo>
                    <a:cubicBezTo>
                      <a:pt x="1922" y="196"/>
                      <a:pt x="3159" y="135"/>
                      <a:pt x="4359" y="98"/>
                    </a:cubicBezTo>
                    <a:cubicBezTo>
                      <a:pt x="5412" y="49"/>
                      <a:pt x="6404" y="0"/>
                      <a:pt x="7322" y="0"/>
                    </a:cubicBezTo>
                    <a:cubicBezTo>
                      <a:pt x="9501" y="0"/>
                      <a:pt x="10787" y="257"/>
                      <a:pt x="11350" y="845"/>
                    </a:cubicBezTo>
                    <a:cubicBezTo>
                      <a:pt x="13224" y="2681"/>
                      <a:pt x="13175" y="6648"/>
                      <a:pt x="13126" y="10824"/>
                    </a:cubicBezTo>
                    <a:cubicBezTo>
                      <a:pt x="13113" y="12219"/>
                      <a:pt x="13101" y="13664"/>
                      <a:pt x="13162" y="15085"/>
                    </a:cubicBezTo>
                    <a:cubicBezTo>
                      <a:pt x="13260" y="17925"/>
                      <a:pt x="13199" y="20423"/>
                      <a:pt x="12954" y="22700"/>
                    </a:cubicBezTo>
                    <a:cubicBezTo>
                      <a:pt x="12930" y="22970"/>
                      <a:pt x="12979" y="23337"/>
                      <a:pt x="13015" y="23717"/>
                    </a:cubicBezTo>
                    <a:cubicBezTo>
                      <a:pt x="13101" y="24353"/>
                      <a:pt x="13175" y="24990"/>
                      <a:pt x="12930" y="25284"/>
                    </a:cubicBezTo>
                    <a:cubicBezTo>
                      <a:pt x="12832" y="25394"/>
                      <a:pt x="12709" y="25431"/>
                      <a:pt x="12562" y="25455"/>
                    </a:cubicBezTo>
                    <a:lnTo>
                      <a:pt x="12562" y="25418"/>
                    </a:lnTo>
                    <a:lnTo>
                      <a:pt x="12562" y="25455"/>
                    </a:ln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4"/>
              <p:cNvSpPr/>
              <p:nvPr/>
            </p:nvSpPr>
            <p:spPr>
              <a:xfrm rot="5400000">
                <a:off x="-143785" y="5301953"/>
                <a:ext cx="177821" cy="135320"/>
              </a:xfrm>
              <a:custGeom>
                <a:avLst/>
                <a:gdLst/>
                <a:ahLst/>
                <a:cxnLst/>
                <a:rect l="l" t="t" r="r" b="b"/>
                <a:pathLst>
                  <a:path w="2866" h="2181" fill="none" extrusionOk="0">
                    <a:moveTo>
                      <a:pt x="184" y="1"/>
                    </a:moveTo>
                    <a:cubicBezTo>
                      <a:pt x="123" y="1"/>
                      <a:pt x="98" y="13"/>
                      <a:pt x="74" y="62"/>
                    </a:cubicBezTo>
                    <a:cubicBezTo>
                      <a:pt x="0" y="307"/>
                      <a:pt x="307" y="429"/>
                      <a:pt x="625" y="564"/>
                    </a:cubicBezTo>
                    <a:cubicBezTo>
                      <a:pt x="784" y="625"/>
                      <a:pt x="955" y="699"/>
                      <a:pt x="1053" y="784"/>
                    </a:cubicBezTo>
                    <a:cubicBezTo>
                      <a:pt x="1347" y="993"/>
                      <a:pt x="1592" y="1176"/>
                      <a:pt x="1825" y="1360"/>
                    </a:cubicBezTo>
                    <a:cubicBezTo>
                      <a:pt x="2155" y="1617"/>
                      <a:pt x="2523" y="1899"/>
                      <a:pt x="2866" y="2180"/>
                    </a:cubicBezTo>
                    <a:cubicBezTo>
                      <a:pt x="2866" y="2131"/>
                      <a:pt x="2841" y="2082"/>
                      <a:pt x="2841" y="2033"/>
                    </a:cubicBezTo>
                    <a:cubicBezTo>
                      <a:pt x="2719" y="1017"/>
                      <a:pt x="2535" y="478"/>
                      <a:pt x="2400" y="197"/>
                    </a:cubicBezTo>
                    <a:cubicBezTo>
                      <a:pt x="2094" y="148"/>
                      <a:pt x="1543" y="87"/>
                      <a:pt x="613" y="87"/>
                    </a:cubicBezTo>
                    <a:cubicBezTo>
                      <a:pt x="551" y="87"/>
                      <a:pt x="478" y="74"/>
                      <a:pt x="392" y="38"/>
                    </a:cubicBezTo>
                    <a:cubicBezTo>
                      <a:pt x="307" y="13"/>
                      <a:pt x="233" y="1"/>
                      <a:pt x="184" y="1"/>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4"/>
              <p:cNvSpPr/>
              <p:nvPr/>
            </p:nvSpPr>
            <p:spPr>
              <a:xfrm rot="5400000">
                <a:off x="-2740382" y="2738097"/>
                <a:ext cx="3989866" cy="3451998"/>
              </a:xfrm>
              <a:custGeom>
                <a:avLst/>
                <a:gdLst/>
                <a:ahLst/>
                <a:cxnLst/>
                <a:rect l="l" t="t" r="r" b="b"/>
                <a:pathLst>
                  <a:path w="64306" h="55637" fill="none" extrusionOk="0">
                    <a:moveTo>
                      <a:pt x="64171" y="26827"/>
                    </a:moveTo>
                    <a:cubicBezTo>
                      <a:pt x="63877" y="19456"/>
                      <a:pt x="62628" y="12624"/>
                      <a:pt x="60486" y="6551"/>
                    </a:cubicBezTo>
                    <a:cubicBezTo>
                      <a:pt x="60192" y="5730"/>
                      <a:pt x="59812" y="4763"/>
                      <a:pt x="59016" y="3967"/>
                    </a:cubicBezTo>
                    <a:cubicBezTo>
                      <a:pt x="58159" y="3110"/>
                      <a:pt x="57082" y="2730"/>
                      <a:pt x="56519" y="2522"/>
                    </a:cubicBezTo>
                    <a:cubicBezTo>
                      <a:pt x="51719" y="808"/>
                      <a:pt x="46209" y="0"/>
                      <a:pt x="39169" y="0"/>
                    </a:cubicBezTo>
                    <a:cubicBezTo>
                      <a:pt x="36071" y="0"/>
                      <a:pt x="33071" y="135"/>
                      <a:pt x="30170" y="294"/>
                    </a:cubicBezTo>
                    <a:cubicBezTo>
                      <a:pt x="28970" y="355"/>
                      <a:pt x="27488" y="416"/>
                      <a:pt x="26043" y="1102"/>
                    </a:cubicBezTo>
                    <a:cubicBezTo>
                      <a:pt x="25162" y="1531"/>
                      <a:pt x="24476" y="2094"/>
                      <a:pt x="23876" y="2584"/>
                    </a:cubicBezTo>
                    <a:cubicBezTo>
                      <a:pt x="23619" y="2804"/>
                      <a:pt x="23374" y="3000"/>
                      <a:pt x="23142" y="3171"/>
                    </a:cubicBezTo>
                    <a:cubicBezTo>
                      <a:pt x="21966" y="4016"/>
                      <a:pt x="20387" y="4445"/>
                      <a:pt x="18697" y="4898"/>
                    </a:cubicBezTo>
                    <a:cubicBezTo>
                      <a:pt x="16518" y="5498"/>
                      <a:pt x="14020" y="6183"/>
                      <a:pt x="12024" y="7959"/>
                    </a:cubicBezTo>
                    <a:cubicBezTo>
                      <a:pt x="10849" y="9012"/>
                      <a:pt x="10041" y="10285"/>
                      <a:pt x="9318" y="11399"/>
                    </a:cubicBezTo>
                    <a:cubicBezTo>
                      <a:pt x="9122" y="11730"/>
                      <a:pt x="8902" y="12048"/>
                      <a:pt x="8706" y="12354"/>
                    </a:cubicBezTo>
                    <a:cubicBezTo>
                      <a:pt x="8498" y="12293"/>
                      <a:pt x="8265" y="12220"/>
                      <a:pt x="8033" y="12134"/>
                    </a:cubicBezTo>
                    <a:cubicBezTo>
                      <a:pt x="7335" y="11913"/>
                      <a:pt x="6551" y="11632"/>
                      <a:pt x="5645" y="11546"/>
                    </a:cubicBezTo>
                    <a:cubicBezTo>
                      <a:pt x="5461" y="11522"/>
                      <a:pt x="5265" y="11509"/>
                      <a:pt x="5070" y="11509"/>
                    </a:cubicBezTo>
                    <a:cubicBezTo>
                      <a:pt x="3808" y="11509"/>
                      <a:pt x="2584" y="11938"/>
                      <a:pt x="1678" y="12673"/>
                    </a:cubicBezTo>
                    <a:cubicBezTo>
                      <a:pt x="809" y="13395"/>
                      <a:pt x="294" y="14374"/>
                      <a:pt x="196" y="15440"/>
                    </a:cubicBezTo>
                    <a:cubicBezTo>
                      <a:pt x="0" y="17888"/>
                      <a:pt x="2033" y="19443"/>
                      <a:pt x="2792" y="20019"/>
                    </a:cubicBezTo>
                    <a:lnTo>
                      <a:pt x="6796" y="23031"/>
                    </a:lnTo>
                    <a:cubicBezTo>
                      <a:pt x="8437" y="24280"/>
                      <a:pt x="10481" y="25823"/>
                      <a:pt x="12991" y="26386"/>
                    </a:cubicBezTo>
                    <a:cubicBezTo>
                      <a:pt x="13616" y="26520"/>
                      <a:pt x="14265" y="26606"/>
                      <a:pt x="14926" y="26606"/>
                    </a:cubicBezTo>
                    <a:cubicBezTo>
                      <a:pt x="17411" y="26606"/>
                      <a:pt x="19615" y="25578"/>
                      <a:pt x="20962" y="23802"/>
                    </a:cubicBezTo>
                    <a:cubicBezTo>
                      <a:pt x="21121" y="23606"/>
                      <a:pt x="21244" y="23423"/>
                      <a:pt x="21354" y="23251"/>
                    </a:cubicBezTo>
                    <a:cubicBezTo>
                      <a:pt x="21427" y="23141"/>
                      <a:pt x="21538" y="22970"/>
                      <a:pt x="21599" y="22896"/>
                    </a:cubicBezTo>
                    <a:cubicBezTo>
                      <a:pt x="21795" y="22847"/>
                      <a:pt x="22285" y="22835"/>
                      <a:pt x="22615" y="22835"/>
                    </a:cubicBezTo>
                    <a:cubicBezTo>
                      <a:pt x="23154" y="22835"/>
                      <a:pt x="23754" y="22823"/>
                      <a:pt x="24391" y="22713"/>
                    </a:cubicBezTo>
                    <a:cubicBezTo>
                      <a:pt x="25725" y="22468"/>
                      <a:pt x="26803" y="21831"/>
                      <a:pt x="27684" y="21305"/>
                    </a:cubicBezTo>
                    <a:cubicBezTo>
                      <a:pt x="27941" y="21158"/>
                      <a:pt x="28211" y="20986"/>
                      <a:pt x="28456" y="20864"/>
                    </a:cubicBezTo>
                    <a:cubicBezTo>
                      <a:pt x="28970" y="20582"/>
                      <a:pt x="29386" y="20484"/>
                      <a:pt x="29594" y="20484"/>
                    </a:cubicBezTo>
                    <a:lnTo>
                      <a:pt x="29680" y="20484"/>
                    </a:lnTo>
                    <a:cubicBezTo>
                      <a:pt x="29839" y="20631"/>
                      <a:pt x="30059" y="21427"/>
                      <a:pt x="30182" y="21904"/>
                    </a:cubicBezTo>
                    <a:cubicBezTo>
                      <a:pt x="30500" y="23080"/>
                      <a:pt x="30904" y="24561"/>
                      <a:pt x="32129" y="25688"/>
                    </a:cubicBezTo>
                    <a:cubicBezTo>
                      <a:pt x="33231" y="26692"/>
                      <a:pt x="34541" y="26998"/>
                      <a:pt x="35594" y="27243"/>
                    </a:cubicBezTo>
                    <a:cubicBezTo>
                      <a:pt x="35753" y="27280"/>
                      <a:pt x="35924" y="27316"/>
                      <a:pt x="36071" y="27353"/>
                    </a:cubicBezTo>
                    <a:cubicBezTo>
                      <a:pt x="36439" y="27439"/>
                      <a:pt x="36671" y="27549"/>
                      <a:pt x="36806" y="27622"/>
                    </a:cubicBezTo>
                    <a:cubicBezTo>
                      <a:pt x="36781" y="27806"/>
                      <a:pt x="36696" y="28075"/>
                      <a:pt x="36634" y="28259"/>
                    </a:cubicBezTo>
                    <a:cubicBezTo>
                      <a:pt x="36610" y="28357"/>
                      <a:pt x="36573" y="28467"/>
                      <a:pt x="36549" y="28590"/>
                    </a:cubicBezTo>
                    <a:cubicBezTo>
                      <a:pt x="35533" y="32251"/>
                      <a:pt x="36230" y="36291"/>
                      <a:pt x="38373" y="39426"/>
                    </a:cubicBezTo>
                    <a:cubicBezTo>
                      <a:pt x="38410" y="39499"/>
                      <a:pt x="38459" y="39560"/>
                      <a:pt x="38520" y="39646"/>
                    </a:cubicBezTo>
                    <a:cubicBezTo>
                      <a:pt x="38630" y="39793"/>
                      <a:pt x="38765" y="39989"/>
                      <a:pt x="38875" y="40160"/>
                    </a:cubicBezTo>
                    <a:cubicBezTo>
                      <a:pt x="38814" y="40234"/>
                      <a:pt x="38740" y="40295"/>
                      <a:pt x="38679" y="40356"/>
                    </a:cubicBezTo>
                    <a:lnTo>
                      <a:pt x="38581" y="40454"/>
                    </a:lnTo>
                    <a:cubicBezTo>
                      <a:pt x="36414" y="42719"/>
                      <a:pt x="34859" y="45523"/>
                      <a:pt x="34124" y="48560"/>
                    </a:cubicBezTo>
                    <a:cubicBezTo>
                      <a:pt x="33965" y="49233"/>
                      <a:pt x="33818" y="50029"/>
                      <a:pt x="34002" y="50923"/>
                    </a:cubicBezTo>
                    <a:cubicBezTo>
                      <a:pt x="34247" y="52172"/>
                      <a:pt x="35067" y="53274"/>
                      <a:pt x="36426" y="54192"/>
                    </a:cubicBezTo>
                    <a:cubicBezTo>
                      <a:pt x="37222" y="54731"/>
                      <a:pt x="38826" y="55637"/>
                      <a:pt x="40675" y="55637"/>
                    </a:cubicBezTo>
                    <a:lnTo>
                      <a:pt x="40675" y="55637"/>
                    </a:lnTo>
                    <a:cubicBezTo>
                      <a:pt x="41532" y="55637"/>
                      <a:pt x="42352" y="55453"/>
                      <a:pt x="43087" y="55061"/>
                    </a:cubicBezTo>
                    <a:cubicBezTo>
                      <a:pt x="43577" y="54816"/>
                      <a:pt x="43969" y="54510"/>
                      <a:pt x="44275" y="54290"/>
                    </a:cubicBezTo>
                    <a:lnTo>
                      <a:pt x="44287" y="54265"/>
                    </a:lnTo>
                    <a:cubicBezTo>
                      <a:pt x="44409" y="54180"/>
                      <a:pt x="44532" y="54082"/>
                      <a:pt x="44630" y="54020"/>
                    </a:cubicBezTo>
                    <a:cubicBezTo>
                      <a:pt x="45132" y="53690"/>
                      <a:pt x="45879" y="53457"/>
                      <a:pt x="46650" y="53225"/>
                    </a:cubicBezTo>
                    <a:lnTo>
                      <a:pt x="53384" y="51204"/>
                    </a:lnTo>
                    <a:cubicBezTo>
                      <a:pt x="54388" y="50898"/>
                      <a:pt x="55356" y="50617"/>
                      <a:pt x="56213" y="50617"/>
                    </a:cubicBezTo>
                    <a:lnTo>
                      <a:pt x="56433" y="50617"/>
                    </a:lnTo>
                    <a:cubicBezTo>
                      <a:pt x="56641" y="50629"/>
                      <a:pt x="56898" y="50739"/>
                      <a:pt x="57204" y="50837"/>
                    </a:cubicBezTo>
                    <a:cubicBezTo>
                      <a:pt x="57670" y="51021"/>
                      <a:pt x="58221" y="51241"/>
                      <a:pt x="58906" y="51241"/>
                    </a:cubicBezTo>
                    <a:lnTo>
                      <a:pt x="58906" y="51241"/>
                    </a:lnTo>
                    <a:cubicBezTo>
                      <a:pt x="59433" y="51241"/>
                      <a:pt x="59923" y="51119"/>
                      <a:pt x="60363" y="50861"/>
                    </a:cubicBezTo>
                    <a:cubicBezTo>
                      <a:pt x="61575" y="50164"/>
                      <a:pt x="61918" y="48915"/>
                      <a:pt x="62102" y="47874"/>
                    </a:cubicBezTo>
                    <a:cubicBezTo>
                      <a:pt x="62335" y="46527"/>
                      <a:pt x="62567" y="45180"/>
                      <a:pt x="62775" y="43858"/>
                    </a:cubicBezTo>
                    <a:cubicBezTo>
                      <a:pt x="62886" y="43209"/>
                      <a:pt x="62996" y="42536"/>
                      <a:pt x="63106" y="41874"/>
                    </a:cubicBezTo>
                    <a:cubicBezTo>
                      <a:pt x="63412" y="40038"/>
                      <a:pt x="63718" y="38140"/>
                      <a:pt x="63926" y="36230"/>
                    </a:cubicBezTo>
                    <a:cubicBezTo>
                      <a:pt x="64232" y="33365"/>
                      <a:pt x="64306" y="30279"/>
                      <a:pt x="64171" y="26827"/>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63" name="Google Shape;363;p14"/>
          <p:cNvSpPr txBox="1">
            <a:spLocks noGrp="1"/>
          </p:cNvSpPr>
          <p:nvPr>
            <p:ph type="title"/>
          </p:nvPr>
        </p:nvSpPr>
        <p:spPr>
          <a:xfrm>
            <a:off x="2487675" y="3111750"/>
            <a:ext cx="41685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2400">
                <a:solidFill>
                  <a:schemeClr val="accent6"/>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64" name="Google Shape;364;p14"/>
          <p:cNvSpPr txBox="1">
            <a:spLocks noGrp="1"/>
          </p:cNvSpPr>
          <p:nvPr>
            <p:ph type="title" idx="2"/>
          </p:nvPr>
        </p:nvSpPr>
        <p:spPr>
          <a:xfrm>
            <a:off x="1751825" y="1809375"/>
            <a:ext cx="5640600" cy="1590600"/>
          </a:xfrm>
          <a:prstGeom prst="rect">
            <a:avLst/>
          </a:prstGeom>
        </p:spPr>
        <p:txBody>
          <a:bodyPr spcFirstLastPara="1" wrap="square" lIns="91425" tIns="91425" rIns="91425" bIns="91425" anchor="ctr" anchorCtr="0">
            <a:noAutofit/>
          </a:bodyPr>
          <a:lstStyle>
            <a:lvl1pPr lvl="0" rtl="0">
              <a:lnSpc>
                <a:spcPct val="115000"/>
              </a:lnSpc>
              <a:spcBef>
                <a:spcPts val="0"/>
              </a:spcBef>
              <a:spcAft>
                <a:spcPts val="0"/>
              </a:spcAft>
              <a:buSzPts val="3500"/>
              <a:buNone/>
              <a:defRPr sz="1900" b="0">
                <a:solidFill>
                  <a:schemeClr val="dk2"/>
                </a:solidFill>
                <a:latin typeface="Assistant"/>
                <a:ea typeface="Assistant"/>
                <a:cs typeface="Assistant"/>
                <a:sym typeface="Assistant"/>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78878862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spTree>
      <p:nvGrpSpPr>
        <p:cNvPr id="1" name="Shape 365"/>
        <p:cNvGrpSpPr/>
        <p:nvPr/>
      </p:nvGrpSpPr>
      <p:grpSpPr>
        <a:xfrm>
          <a:off x="0" y="0"/>
          <a:ext cx="0" cy="0"/>
          <a:chOff x="0" y="0"/>
          <a:chExt cx="0" cy="0"/>
        </a:xfrm>
      </p:grpSpPr>
      <p:grpSp>
        <p:nvGrpSpPr>
          <p:cNvPr id="366" name="Google Shape;366;p15"/>
          <p:cNvGrpSpPr/>
          <p:nvPr/>
        </p:nvGrpSpPr>
        <p:grpSpPr>
          <a:xfrm>
            <a:off x="-1567387" y="-1940025"/>
            <a:ext cx="13400538" cy="7633056"/>
            <a:chOff x="-1567387" y="-1940025"/>
            <a:chExt cx="13400538" cy="7633056"/>
          </a:xfrm>
        </p:grpSpPr>
        <p:grpSp>
          <p:nvGrpSpPr>
            <p:cNvPr id="367" name="Google Shape;367;p15"/>
            <p:cNvGrpSpPr/>
            <p:nvPr/>
          </p:nvGrpSpPr>
          <p:grpSpPr>
            <a:xfrm rot="10800000">
              <a:off x="-1567387" y="-1940025"/>
              <a:ext cx="4020585" cy="3545433"/>
              <a:chOff x="-2417677" y="2452996"/>
              <a:chExt cx="5416388" cy="4776280"/>
            </a:xfrm>
          </p:grpSpPr>
          <p:grpSp>
            <p:nvGrpSpPr>
              <p:cNvPr id="368" name="Google Shape;368;p15"/>
              <p:cNvGrpSpPr/>
              <p:nvPr/>
            </p:nvGrpSpPr>
            <p:grpSpPr>
              <a:xfrm>
                <a:off x="415116" y="4353695"/>
                <a:ext cx="451070" cy="303924"/>
                <a:chOff x="5850477" y="3901125"/>
                <a:chExt cx="127450" cy="85874"/>
              </a:xfrm>
            </p:grpSpPr>
            <p:sp>
              <p:nvSpPr>
                <p:cNvPr id="369" name="Google Shape;369;p15"/>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5"/>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5"/>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5"/>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5"/>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5"/>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5" name="Google Shape;375;p15"/>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6" name="Google Shape;376;p15"/>
              <p:cNvGrpSpPr/>
              <p:nvPr/>
            </p:nvGrpSpPr>
            <p:grpSpPr>
              <a:xfrm>
                <a:off x="-2417677" y="2452996"/>
                <a:ext cx="5416388" cy="4776280"/>
                <a:chOff x="3141775" y="2797950"/>
                <a:chExt cx="2059150" cy="1815800"/>
              </a:xfrm>
            </p:grpSpPr>
            <p:sp>
              <p:nvSpPr>
                <p:cNvPr id="377" name="Google Shape;377;p15"/>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5"/>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5"/>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5"/>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5"/>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5"/>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15"/>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5"/>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5"/>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86" name="Google Shape;386;p15"/>
            <p:cNvSpPr/>
            <p:nvPr/>
          </p:nvSpPr>
          <p:spPr>
            <a:xfrm rot="-9900105">
              <a:off x="7380690" y="-662896"/>
              <a:ext cx="3312080" cy="1945135"/>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7" name="Google Shape;387;p15"/>
            <p:cNvGrpSpPr/>
            <p:nvPr/>
          </p:nvGrpSpPr>
          <p:grpSpPr>
            <a:xfrm>
              <a:off x="8171500" y="2487362"/>
              <a:ext cx="3661651" cy="3205669"/>
              <a:chOff x="1057550" y="3474725"/>
              <a:chExt cx="1831100" cy="1603075"/>
            </a:xfrm>
          </p:grpSpPr>
          <p:sp>
            <p:nvSpPr>
              <p:cNvPr id="388" name="Google Shape;388;p15"/>
              <p:cNvSpPr/>
              <p:nvPr/>
            </p:nvSpPr>
            <p:spPr>
              <a:xfrm>
                <a:off x="1057550" y="3474725"/>
                <a:ext cx="1831100" cy="1603075"/>
              </a:xfrm>
              <a:custGeom>
                <a:avLst/>
                <a:gdLst/>
                <a:ahLst/>
                <a:cxnLst/>
                <a:rect l="l" t="t" r="r" b="b"/>
                <a:pathLst>
                  <a:path w="73244" h="64123" fill="none" extrusionOk="0">
                    <a:moveTo>
                      <a:pt x="38152" y="64122"/>
                    </a:moveTo>
                    <a:cubicBezTo>
                      <a:pt x="36940" y="64122"/>
                      <a:pt x="35655" y="63987"/>
                      <a:pt x="34320" y="63816"/>
                    </a:cubicBezTo>
                    <a:lnTo>
                      <a:pt x="16285" y="61526"/>
                    </a:lnTo>
                    <a:cubicBezTo>
                      <a:pt x="13371" y="61159"/>
                      <a:pt x="10040" y="60730"/>
                      <a:pt x="7322" y="59114"/>
                    </a:cubicBezTo>
                    <a:cubicBezTo>
                      <a:pt x="1065" y="55368"/>
                      <a:pt x="208" y="46944"/>
                      <a:pt x="123" y="43479"/>
                    </a:cubicBezTo>
                    <a:cubicBezTo>
                      <a:pt x="0" y="38336"/>
                      <a:pt x="906" y="33071"/>
                      <a:pt x="2731" y="28260"/>
                    </a:cubicBezTo>
                    <a:cubicBezTo>
                      <a:pt x="3233" y="26937"/>
                      <a:pt x="3722" y="25884"/>
                      <a:pt x="4518" y="25039"/>
                    </a:cubicBezTo>
                    <a:cubicBezTo>
                      <a:pt x="5694" y="23803"/>
                      <a:pt x="7371" y="23215"/>
                      <a:pt x="9097" y="22701"/>
                    </a:cubicBezTo>
                    <a:lnTo>
                      <a:pt x="9244" y="22652"/>
                    </a:lnTo>
                    <a:cubicBezTo>
                      <a:pt x="10836" y="22174"/>
                      <a:pt x="12513" y="21672"/>
                      <a:pt x="13750" y="20570"/>
                    </a:cubicBezTo>
                    <a:cubicBezTo>
                      <a:pt x="14975" y="19481"/>
                      <a:pt x="15721" y="17485"/>
                      <a:pt x="14852" y="16016"/>
                    </a:cubicBezTo>
                    <a:cubicBezTo>
                      <a:pt x="14619" y="15624"/>
                      <a:pt x="14301" y="15305"/>
                      <a:pt x="13995" y="14999"/>
                    </a:cubicBezTo>
                    <a:cubicBezTo>
                      <a:pt x="13836" y="14852"/>
                      <a:pt x="13677" y="14681"/>
                      <a:pt x="13517" y="14510"/>
                    </a:cubicBezTo>
                    <a:cubicBezTo>
                      <a:pt x="11252" y="11938"/>
                      <a:pt x="11742" y="8094"/>
                      <a:pt x="12599" y="4323"/>
                    </a:cubicBezTo>
                    <a:cubicBezTo>
                      <a:pt x="12771" y="3588"/>
                      <a:pt x="13003" y="2559"/>
                      <a:pt x="13701" y="1959"/>
                    </a:cubicBezTo>
                    <a:cubicBezTo>
                      <a:pt x="14840" y="992"/>
                      <a:pt x="16578" y="1470"/>
                      <a:pt x="17815" y="2253"/>
                    </a:cubicBezTo>
                    <a:cubicBezTo>
                      <a:pt x="18097" y="2425"/>
                      <a:pt x="18366" y="2608"/>
                      <a:pt x="18648" y="2792"/>
                    </a:cubicBezTo>
                    <a:cubicBezTo>
                      <a:pt x="19578" y="3417"/>
                      <a:pt x="20533" y="4078"/>
                      <a:pt x="21647" y="4163"/>
                    </a:cubicBezTo>
                    <a:cubicBezTo>
                      <a:pt x="21954" y="4200"/>
                      <a:pt x="22284" y="4163"/>
                      <a:pt x="22590" y="4151"/>
                    </a:cubicBezTo>
                    <a:cubicBezTo>
                      <a:pt x="23080" y="4114"/>
                      <a:pt x="23607" y="4090"/>
                      <a:pt x="24084" y="4225"/>
                    </a:cubicBezTo>
                    <a:cubicBezTo>
                      <a:pt x="24598" y="4384"/>
                      <a:pt x="25027" y="4727"/>
                      <a:pt x="25443" y="5069"/>
                    </a:cubicBezTo>
                    <a:cubicBezTo>
                      <a:pt x="25676" y="5253"/>
                      <a:pt x="25896" y="5437"/>
                      <a:pt x="26141" y="5584"/>
                    </a:cubicBezTo>
                    <a:cubicBezTo>
                      <a:pt x="28039" y="6796"/>
                      <a:pt x="30549" y="6061"/>
                      <a:pt x="32263" y="5400"/>
                    </a:cubicBezTo>
                    <a:cubicBezTo>
                      <a:pt x="34491" y="4543"/>
                      <a:pt x="36659" y="3490"/>
                      <a:pt x="38691" y="2253"/>
                    </a:cubicBezTo>
                    <a:lnTo>
                      <a:pt x="38973" y="2082"/>
                    </a:lnTo>
                    <a:cubicBezTo>
                      <a:pt x="40038" y="1421"/>
                      <a:pt x="41140" y="747"/>
                      <a:pt x="42401" y="649"/>
                    </a:cubicBezTo>
                    <a:cubicBezTo>
                      <a:pt x="43099" y="588"/>
                      <a:pt x="43797" y="711"/>
                      <a:pt x="44483" y="833"/>
                    </a:cubicBezTo>
                    <a:cubicBezTo>
                      <a:pt x="44923" y="907"/>
                      <a:pt x="45389" y="992"/>
                      <a:pt x="45829" y="1017"/>
                    </a:cubicBezTo>
                    <a:lnTo>
                      <a:pt x="45829" y="1017"/>
                    </a:lnTo>
                    <a:cubicBezTo>
                      <a:pt x="46307" y="1041"/>
                      <a:pt x="46870" y="809"/>
                      <a:pt x="47421" y="600"/>
                    </a:cubicBezTo>
                    <a:cubicBezTo>
                      <a:pt x="48156" y="307"/>
                      <a:pt x="48915" y="0"/>
                      <a:pt x="49503" y="319"/>
                    </a:cubicBezTo>
                    <a:cubicBezTo>
                      <a:pt x="51033" y="1139"/>
                      <a:pt x="50127" y="3404"/>
                      <a:pt x="49637" y="4629"/>
                    </a:cubicBezTo>
                    <a:lnTo>
                      <a:pt x="49552" y="4849"/>
                    </a:lnTo>
                    <a:cubicBezTo>
                      <a:pt x="48829" y="6686"/>
                      <a:pt x="48462" y="8694"/>
                      <a:pt x="48486" y="10665"/>
                    </a:cubicBezTo>
                    <a:cubicBezTo>
                      <a:pt x="48511" y="11179"/>
                      <a:pt x="48548" y="11693"/>
                      <a:pt x="48854" y="12061"/>
                    </a:cubicBezTo>
                    <a:cubicBezTo>
                      <a:pt x="49184" y="12428"/>
                      <a:pt x="49698" y="12551"/>
                      <a:pt x="50200" y="12624"/>
                    </a:cubicBezTo>
                    <a:cubicBezTo>
                      <a:pt x="50666" y="12710"/>
                      <a:pt x="51143" y="12746"/>
                      <a:pt x="51584" y="12795"/>
                    </a:cubicBezTo>
                    <a:cubicBezTo>
                      <a:pt x="53188" y="12979"/>
                      <a:pt x="54853" y="13163"/>
                      <a:pt x="56176" y="14093"/>
                    </a:cubicBezTo>
                    <a:cubicBezTo>
                      <a:pt x="57045" y="14705"/>
                      <a:pt x="57694" y="15611"/>
                      <a:pt x="58318" y="16469"/>
                    </a:cubicBezTo>
                    <a:cubicBezTo>
                      <a:pt x="59139" y="17620"/>
                      <a:pt x="59934" y="18709"/>
                      <a:pt x="61196" y="19199"/>
                    </a:cubicBezTo>
                    <a:cubicBezTo>
                      <a:pt x="61771" y="19419"/>
                      <a:pt x="62469" y="19530"/>
                      <a:pt x="63118" y="19628"/>
                    </a:cubicBezTo>
                    <a:cubicBezTo>
                      <a:pt x="64452" y="19823"/>
                      <a:pt x="65714" y="20007"/>
                      <a:pt x="66228" y="21158"/>
                    </a:cubicBezTo>
                    <a:cubicBezTo>
                      <a:pt x="66460" y="21660"/>
                      <a:pt x="66460" y="22235"/>
                      <a:pt x="66448" y="22750"/>
                    </a:cubicBezTo>
                    <a:cubicBezTo>
                      <a:pt x="66424" y="23558"/>
                      <a:pt x="66265" y="24427"/>
                      <a:pt x="66105" y="25272"/>
                    </a:cubicBezTo>
                    <a:cubicBezTo>
                      <a:pt x="65787" y="26937"/>
                      <a:pt x="65444" y="28664"/>
                      <a:pt x="66363" y="29937"/>
                    </a:cubicBezTo>
                    <a:cubicBezTo>
                      <a:pt x="66938" y="30721"/>
                      <a:pt x="67881" y="30990"/>
                      <a:pt x="68897" y="31296"/>
                    </a:cubicBezTo>
                    <a:cubicBezTo>
                      <a:pt x="69766" y="31565"/>
                      <a:pt x="70685" y="31822"/>
                      <a:pt x="71309" y="32459"/>
                    </a:cubicBezTo>
                    <a:cubicBezTo>
                      <a:pt x="72607" y="33782"/>
                      <a:pt x="73244" y="36071"/>
                      <a:pt x="72044" y="37626"/>
                    </a:cubicBezTo>
                    <a:cubicBezTo>
                      <a:pt x="71591" y="38214"/>
                      <a:pt x="70930" y="38606"/>
                      <a:pt x="70305" y="38985"/>
                    </a:cubicBezTo>
                    <a:lnTo>
                      <a:pt x="70256" y="39010"/>
                    </a:lnTo>
                    <a:cubicBezTo>
                      <a:pt x="67342" y="40761"/>
                      <a:pt x="64085" y="42964"/>
                      <a:pt x="61979" y="46136"/>
                    </a:cubicBezTo>
                    <a:cubicBezTo>
                      <a:pt x="61257" y="47213"/>
                      <a:pt x="60657" y="48425"/>
                      <a:pt x="60081" y="49601"/>
                    </a:cubicBezTo>
                    <a:cubicBezTo>
                      <a:pt x="59053" y="51682"/>
                      <a:pt x="58000" y="53825"/>
                      <a:pt x="56188" y="55331"/>
                    </a:cubicBezTo>
                    <a:cubicBezTo>
                      <a:pt x="54731" y="56543"/>
                      <a:pt x="52919" y="57192"/>
                      <a:pt x="51155" y="57841"/>
                    </a:cubicBezTo>
                    <a:cubicBezTo>
                      <a:pt x="49613" y="58404"/>
                      <a:pt x="48021" y="58992"/>
                      <a:pt x="46674" y="59922"/>
                    </a:cubicBezTo>
                    <a:cubicBezTo>
                      <a:pt x="46086" y="60339"/>
                      <a:pt x="45548" y="60804"/>
                      <a:pt x="45021" y="61269"/>
                    </a:cubicBezTo>
                    <a:cubicBezTo>
                      <a:pt x="44287" y="61906"/>
                      <a:pt x="43515" y="62579"/>
                      <a:pt x="42646" y="63069"/>
                    </a:cubicBezTo>
                    <a:cubicBezTo>
                      <a:pt x="41287" y="63865"/>
                      <a:pt x="39769" y="64122"/>
                      <a:pt x="38152" y="64122"/>
                    </a:cubicBezTo>
                    <a:close/>
                  </a:path>
                </a:pathLst>
              </a:custGeom>
              <a:noFill/>
              <a:ln w="9525" cap="flat" cmpd="sng">
                <a:solidFill>
                  <a:schemeClr val="accent3"/>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5"/>
              <p:cNvSpPr/>
              <p:nvPr/>
            </p:nvSpPr>
            <p:spPr>
              <a:xfrm>
                <a:off x="1142950" y="3575725"/>
                <a:ext cx="1648975" cy="1416975"/>
              </a:xfrm>
              <a:custGeom>
                <a:avLst/>
                <a:gdLst/>
                <a:ahLst/>
                <a:cxnLst/>
                <a:rect l="l" t="t" r="r" b="b"/>
                <a:pathLst>
                  <a:path w="65959" h="56679" fill="none" extrusionOk="0">
                    <a:moveTo>
                      <a:pt x="34700" y="56678"/>
                    </a:moveTo>
                    <a:lnTo>
                      <a:pt x="34700" y="56678"/>
                    </a:lnTo>
                    <a:cubicBezTo>
                      <a:pt x="33647" y="56678"/>
                      <a:pt x="32496" y="56531"/>
                      <a:pt x="31333" y="56397"/>
                    </a:cubicBezTo>
                    <a:lnTo>
                      <a:pt x="13297" y="54107"/>
                    </a:lnTo>
                    <a:cubicBezTo>
                      <a:pt x="10579" y="53752"/>
                      <a:pt x="7763" y="53397"/>
                      <a:pt x="5645" y="52148"/>
                    </a:cubicBezTo>
                    <a:cubicBezTo>
                      <a:pt x="845" y="49283"/>
                      <a:pt x="172" y="42255"/>
                      <a:pt x="110" y="39365"/>
                    </a:cubicBezTo>
                    <a:cubicBezTo>
                      <a:pt x="0" y="34651"/>
                      <a:pt x="833" y="29827"/>
                      <a:pt x="2486" y="25407"/>
                    </a:cubicBezTo>
                    <a:cubicBezTo>
                      <a:pt x="2792" y="24599"/>
                      <a:pt x="3122" y="23791"/>
                      <a:pt x="3551" y="23326"/>
                    </a:cubicBezTo>
                    <a:cubicBezTo>
                      <a:pt x="4163" y="22689"/>
                      <a:pt x="5424" y="22273"/>
                      <a:pt x="6649" y="21905"/>
                    </a:cubicBezTo>
                    <a:lnTo>
                      <a:pt x="6796" y="21856"/>
                    </a:lnTo>
                    <a:cubicBezTo>
                      <a:pt x="8571" y="21318"/>
                      <a:pt x="10763" y="20669"/>
                      <a:pt x="12563" y="19077"/>
                    </a:cubicBezTo>
                    <a:cubicBezTo>
                      <a:pt x="14864" y="17032"/>
                      <a:pt x="16199" y="13347"/>
                      <a:pt x="14326" y="10225"/>
                    </a:cubicBezTo>
                    <a:cubicBezTo>
                      <a:pt x="13885" y="9490"/>
                      <a:pt x="13346" y="8951"/>
                      <a:pt x="12967" y="8559"/>
                    </a:cubicBezTo>
                    <a:lnTo>
                      <a:pt x="12636" y="8217"/>
                    </a:lnTo>
                    <a:cubicBezTo>
                      <a:pt x="11754" y="7225"/>
                      <a:pt x="10750" y="4605"/>
                      <a:pt x="11142" y="2768"/>
                    </a:cubicBezTo>
                    <a:cubicBezTo>
                      <a:pt x="11326" y="1936"/>
                      <a:pt x="11791" y="1348"/>
                      <a:pt x="12489" y="1042"/>
                    </a:cubicBezTo>
                    <a:cubicBezTo>
                      <a:pt x="12526" y="1029"/>
                      <a:pt x="12550" y="1054"/>
                      <a:pt x="12587" y="1078"/>
                    </a:cubicBezTo>
                    <a:lnTo>
                      <a:pt x="12599" y="1091"/>
                    </a:lnTo>
                    <a:cubicBezTo>
                      <a:pt x="12820" y="1225"/>
                      <a:pt x="13065" y="1385"/>
                      <a:pt x="13309" y="1544"/>
                    </a:cubicBezTo>
                    <a:cubicBezTo>
                      <a:pt x="14424" y="2303"/>
                      <a:pt x="15942" y="3344"/>
                      <a:pt x="17925" y="3490"/>
                    </a:cubicBezTo>
                    <a:cubicBezTo>
                      <a:pt x="18121" y="3503"/>
                      <a:pt x="18305" y="3527"/>
                      <a:pt x="18525" y="3527"/>
                    </a:cubicBezTo>
                    <a:cubicBezTo>
                      <a:pt x="18844" y="3527"/>
                      <a:pt x="19125" y="3503"/>
                      <a:pt x="19370" y="3490"/>
                    </a:cubicBezTo>
                    <a:cubicBezTo>
                      <a:pt x="19395" y="3490"/>
                      <a:pt x="19431" y="3490"/>
                      <a:pt x="19456" y="3478"/>
                    </a:cubicBezTo>
                    <a:cubicBezTo>
                      <a:pt x="19517" y="3466"/>
                      <a:pt x="19578" y="3466"/>
                      <a:pt x="19640" y="3478"/>
                    </a:cubicBezTo>
                    <a:cubicBezTo>
                      <a:pt x="19713" y="3490"/>
                      <a:pt x="19762" y="3552"/>
                      <a:pt x="19811" y="3601"/>
                    </a:cubicBezTo>
                    <a:lnTo>
                      <a:pt x="19872" y="3662"/>
                    </a:lnTo>
                    <a:cubicBezTo>
                      <a:pt x="20142" y="3870"/>
                      <a:pt x="20484" y="4152"/>
                      <a:pt x="20901" y="4409"/>
                    </a:cubicBezTo>
                    <a:cubicBezTo>
                      <a:pt x="22125" y="5192"/>
                      <a:pt x="23545" y="5584"/>
                      <a:pt x="25125" y="5584"/>
                    </a:cubicBezTo>
                    <a:cubicBezTo>
                      <a:pt x="26606" y="5584"/>
                      <a:pt x="28186" y="5254"/>
                      <a:pt x="30059" y="4531"/>
                    </a:cubicBezTo>
                    <a:cubicBezTo>
                      <a:pt x="32496" y="3601"/>
                      <a:pt x="34834" y="2450"/>
                      <a:pt x="37038" y="1115"/>
                    </a:cubicBezTo>
                    <a:lnTo>
                      <a:pt x="37320" y="956"/>
                    </a:lnTo>
                    <a:cubicBezTo>
                      <a:pt x="38018" y="527"/>
                      <a:pt x="38814" y="38"/>
                      <a:pt x="39267" y="1"/>
                    </a:cubicBezTo>
                    <a:lnTo>
                      <a:pt x="39352" y="1"/>
                    </a:lnTo>
                    <a:cubicBezTo>
                      <a:pt x="39634" y="1"/>
                      <a:pt x="40026" y="74"/>
                      <a:pt x="40454" y="160"/>
                    </a:cubicBezTo>
                    <a:cubicBezTo>
                      <a:pt x="40956" y="246"/>
                      <a:pt x="41544" y="356"/>
                      <a:pt x="42181" y="381"/>
                    </a:cubicBezTo>
                    <a:cubicBezTo>
                      <a:pt x="42291" y="381"/>
                      <a:pt x="42401" y="405"/>
                      <a:pt x="42511" y="405"/>
                    </a:cubicBezTo>
                    <a:lnTo>
                      <a:pt x="42536" y="405"/>
                    </a:lnTo>
                    <a:cubicBezTo>
                      <a:pt x="42573" y="381"/>
                      <a:pt x="42609" y="381"/>
                      <a:pt x="42646" y="417"/>
                    </a:cubicBezTo>
                    <a:cubicBezTo>
                      <a:pt x="43405" y="1458"/>
                      <a:pt x="42903" y="2731"/>
                      <a:pt x="42352" y="4090"/>
                    </a:cubicBezTo>
                    <a:cubicBezTo>
                      <a:pt x="41997" y="4960"/>
                      <a:pt x="41630" y="5878"/>
                      <a:pt x="41654" y="6723"/>
                    </a:cubicBezTo>
                    <a:cubicBezTo>
                      <a:pt x="41666" y="7335"/>
                      <a:pt x="41679" y="8939"/>
                      <a:pt x="42842" y="10274"/>
                    </a:cubicBezTo>
                    <a:cubicBezTo>
                      <a:pt x="44017" y="11633"/>
                      <a:pt x="45646" y="11890"/>
                      <a:pt x="46258" y="11988"/>
                    </a:cubicBezTo>
                    <a:cubicBezTo>
                      <a:pt x="46772" y="12061"/>
                      <a:pt x="47286" y="12122"/>
                      <a:pt x="47776" y="12184"/>
                    </a:cubicBezTo>
                    <a:cubicBezTo>
                      <a:pt x="49013" y="12318"/>
                      <a:pt x="50176" y="12465"/>
                      <a:pt x="50788" y="12894"/>
                    </a:cubicBezTo>
                    <a:cubicBezTo>
                      <a:pt x="51205" y="13175"/>
                      <a:pt x="51658" y="13824"/>
                      <a:pt x="52147" y="14498"/>
                    </a:cubicBezTo>
                    <a:cubicBezTo>
                      <a:pt x="53127" y="15845"/>
                      <a:pt x="54351" y="17522"/>
                      <a:pt x="56531" y="18379"/>
                    </a:cubicBezTo>
                    <a:cubicBezTo>
                      <a:pt x="57461" y="18746"/>
                      <a:pt x="58428" y="18906"/>
                      <a:pt x="59188" y="19016"/>
                    </a:cubicBezTo>
                    <a:lnTo>
                      <a:pt x="59200" y="19016"/>
                    </a:lnTo>
                    <a:lnTo>
                      <a:pt x="59322" y="19016"/>
                    </a:lnTo>
                    <a:cubicBezTo>
                      <a:pt x="59432" y="19016"/>
                      <a:pt x="59543" y="18991"/>
                      <a:pt x="59616" y="19089"/>
                    </a:cubicBezTo>
                    <a:cubicBezTo>
                      <a:pt x="59812" y="19334"/>
                      <a:pt x="59677" y="19701"/>
                      <a:pt x="59543" y="20093"/>
                    </a:cubicBezTo>
                    <a:cubicBezTo>
                      <a:pt x="59481" y="20277"/>
                      <a:pt x="59408" y="20461"/>
                      <a:pt x="59371" y="20644"/>
                    </a:cubicBezTo>
                    <a:cubicBezTo>
                      <a:pt x="58979" y="22689"/>
                      <a:pt x="58428" y="25481"/>
                      <a:pt x="60216" y="27966"/>
                    </a:cubicBezTo>
                    <a:cubicBezTo>
                      <a:pt x="61465" y="29693"/>
                      <a:pt x="63326" y="30244"/>
                      <a:pt x="64550" y="30599"/>
                    </a:cubicBezTo>
                    <a:cubicBezTo>
                      <a:pt x="64624" y="30611"/>
                      <a:pt x="64710" y="30648"/>
                      <a:pt x="64808" y="30672"/>
                    </a:cubicBezTo>
                    <a:cubicBezTo>
                      <a:pt x="65101" y="30746"/>
                      <a:pt x="65420" y="30843"/>
                      <a:pt x="65554" y="30929"/>
                    </a:cubicBezTo>
                    <a:cubicBezTo>
                      <a:pt x="65799" y="31113"/>
                      <a:pt x="65959" y="31468"/>
                      <a:pt x="65897" y="31639"/>
                    </a:cubicBezTo>
                    <a:cubicBezTo>
                      <a:pt x="65836" y="31786"/>
                      <a:pt x="65616" y="31884"/>
                      <a:pt x="65408" y="31994"/>
                    </a:cubicBezTo>
                    <a:cubicBezTo>
                      <a:pt x="65310" y="32031"/>
                      <a:pt x="65236" y="32068"/>
                      <a:pt x="65175" y="32117"/>
                    </a:cubicBezTo>
                    <a:lnTo>
                      <a:pt x="65126" y="32141"/>
                    </a:lnTo>
                    <a:cubicBezTo>
                      <a:pt x="61894" y="34076"/>
                      <a:pt x="58245" y="36549"/>
                      <a:pt x="55759" y="40284"/>
                    </a:cubicBezTo>
                    <a:cubicBezTo>
                      <a:pt x="54914" y="41557"/>
                      <a:pt x="54266" y="42867"/>
                      <a:pt x="53653" y="44140"/>
                    </a:cubicBezTo>
                    <a:cubicBezTo>
                      <a:pt x="52698" y="46050"/>
                      <a:pt x="51890" y="47728"/>
                      <a:pt x="50654" y="48744"/>
                    </a:cubicBezTo>
                    <a:cubicBezTo>
                      <a:pt x="49637" y="49577"/>
                      <a:pt x="48168" y="50115"/>
                      <a:pt x="46625" y="50679"/>
                    </a:cubicBezTo>
                    <a:cubicBezTo>
                      <a:pt x="44960" y="51291"/>
                      <a:pt x="43075" y="51977"/>
                      <a:pt x="41360" y="53176"/>
                    </a:cubicBezTo>
                    <a:cubicBezTo>
                      <a:pt x="40626" y="53691"/>
                      <a:pt x="39977" y="54254"/>
                      <a:pt x="39414" y="54768"/>
                    </a:cubicBezTo>
                    <a:cubicBezTo>
                      <a:pt x="38789" y="55319"/>
                      <a:pt x="38201" y="55833"/>
                      <a:pt x="37650" y="56140"/>
                    </a:cubicBezTo>
                    <a:cubicBezTo>
                      <a:pt x="36879" y="56495"/>
                      <a:pt x="35961" y="56678"/>
                      <a:pt x="34700" y="56678"/>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5"/>
              <p:cNvSpPr/>
              <p:nvPr/>
            </p:nvSpPr>
            <p:spPr>
              <a:xfrm>
                <a:off x="1227425" y="3650125"/>
                <a:ext cx="1399200" cy="1258400"/>
              </a:xfrm>
              <a:custGeom>
                <a:avLst/>
                <a:gdLst/>
                <a:ahLst/>
                <a:cxnLst/>
                <a:rect l="l" t="t" r="r" b="b"/>
                <a:pathLst>
                  <a:path w="55968" h="50336" fill="none" extrusionOk="0">
                    <a:moveTo>
                      <a:pt x="31321" y="50335"/>
                    </a:moveTo>
                    <a:cubicBezTo>
                      <a:pt x="30451" y="50335"/>
                      <a:pt x="29435" y="50213"/>
                      <a:pt x="28382" y="50066"/>
                    </a:cubicBezTo>
                    <a:lnTo>
                      <a:pt x="10359" y="47776"/>
                    </a:lnTo>
                    <a:cubicBezTo>
                      <a:pt x="7959" y="47470"/>
                      <a:pt x="5510" y="47164"/>
                      <a:pt x="4004" y="46258"/>
                    </a:cubicBezTo>
                    <a:cubicBezTo>
                      <a:pt x="539" y="44189"/>
                      <a:pt x="147" y="38116"/>
                      <a:pt x="98" y="36291"/>
                    </a:cubicBezTo>
                    <a:cubicBezTo>
                      <a:pt x="1" y="32006"/>
                      <a:pt x="735" y="27623"/>
                      <a:pt x="2253" y="23607"/>
                    </a:cubicBezTo>
                    <a:cubicBezTo>
                      <a:pt x="2302" y="23472"/>
                      <a:pt x="2351" y="23349"/>
                      <a:pt x="2400" y="23239"/>
                    </a:cubicBezTo>
                    <a:cubicBezTo>
                      <a:pt x="2486" y="22970"/>
                      <a:pt x="2547" y="22798"/>
                      <a:pt x="2645" y="22701"/>
                    </a:cubicBezTo>
                    <a:cubicBezTo>
                      <a:pt x="2804" y="22541"/>
                      <a:pt x="3172" y="22443"/>
                      <a:pt x="3661" y="22309"/>
                    </a:cubicBezTo>
                    <a:cubicBezTo>
                      <a:pt x="3845" y="22260"/>
                      <a:pt x="4053" y="22199"/>
                      <a:pt x="4261" y="22137"/>
                    </a:cubicBezTo>
                    <a:lnTo>
                      <a:pt x="4408" y="22101"/>
                    </a:lnTo>
                    <a:cubicBezTo>
                      <a:pt x="6392" y="21501"/>
                      <a:pt x="9098" y="20680"/>
                      <a:pt x="11461" y="18611"/>
                    </a:cubicBezTo>
                    <a:cubicBezTo>
                      <a:pt x="14791" y="15648"/>
                      <a:pt x="16677" y="10199"/>
                      <a:pt x="13861" y="5510"/>
                    </a:cubicBezTo>
                    <a:cubicBezTo>
                      <a:pt x="13653" y="5167"/>
                      <a:pt x="13322" y="4873"/>
                      <a:pt x="13016" y="4616"/>
                    </a:cubicBezTo>
                    <a:cubicBezTo>
                      <a:pt x="12575" y="4237"/>
                      <a:pt x="12171" y="3894"/>
                      <a:pt x="12379" y="3563"/>
                    </a:cubicBezTo>
                    <a:cubicBezTo>
                      <a:pt x="12587" y="3208"/>
                      <a:pt x="13016" y="3404"/>
                      <a:pt x="13493" y="3624"/>
                    </a:cubicBezTo>
                    <a:cubicBezTo>
                      <a:pt x="13763" y="3747"/>
                      <a:pt x="14044" y="3869"/>
                      <a:pt x="14302" y="3894"/>
                    </a:cubicBezTo>
                    <a:cubicBezTo>
                      <a:pt x="14595" y="3931"/>
                      <a:pt x="14865" y="3931"/>
                      <a:pt x="15171" y="3931"/>
                    </a:cubicBezTo>
                    <a:lnTo>
                      <a:pt x="15195" y="3931"/>
                    </a:lnTo>
                    <a:cubicBezTo>
                      <a:pt x="15318" y="3980"/>
                      <a:pt x="15416" y="4053"/>
                      <a:pt x="15538" y="4139"/>
                    </a:cubicBezTo>
                    <a:cubicBezTo>
                      <a:pt x="15599" y="4188"/>
                      <a:pt x="15685" y="4249"/>
                      <a:pt x="15746" y="4298"/>
                    </a:cubicBezTo>
                    <a:cubicBezTo>
                      <a:pt x="17522" y="5424"/>
                      <a:pt x="19542" y="6000"/>
                      <a:pt x="21770" y="6000"/>
                    </a:cubicBezTo>
                    <a:cubicBezTo>
                      <a:pt x="23680" y="6000"/>
                      <a:pt x="25627" y="5596"/>
                      <a:pt x="27905" y="4726"/>
                    </a:cubicBezTo>
                    <a:cubicBezTo>
                      <a:pt x="28860" y="4359"/>
                      <a:pt x="29839" y="3526"/>
                      <a:pt x="30782" y="2731"/>
                    </a:cubicBezTo>
                    <a:cubicBezTo>
                      <a:pt x="32459" y="1323"/>
                      <a:pt x="34014" y="0"/>
                      <a:pt x="35398" y="1102"/>
                    </a:cubicBezTo>
                    <a:cubicBezTo>
                      <a:pt x="35802" y="1421"/>
                      <a:pt x="35557" y="1984"/>
                      <a:pt x="35300" y="2571"/>
                    </a:cubicBezTo>
                    <a:cubicBezTo>
                      <a:pt x="35116" y="2976"/>
                      <a:pt x="34933" y="3404"/>
                      <a:pt x="34933" y="3808"/>
                    </a:cubicBezTo>
                    <a:cubicBezTo>
                      <a:pt x="34945" y="4665"/>
                      <a:pt x="34982" y="7236"/>
                      <a:pt x="36941" y="9514"/>
                    </a:cubicBezTo>
                    <a:cubicBezTo>
                      <a:pt x="38924" y="11828"/>
                      <a:pt x="41532" y="12220"/>
                      <a:pt x="42389" y="12342"/>
                    </a:cubicBezTo>
                    <a:cubicBezTo>
                      <a:pt x="42989" y="12440"/>
                      <a:pt x="43552" y="12501"/>
                      <a:pt x="44042" y="12563"/>
                    </a:cubicBezTo>
                    <a:cubicBezTo>
                      <a:pt x="44177" y="12575"/>
                      <a:pt x="44336" y="12575"/>
                      <a:pt x="44483" y="12587"/>
                    </a:cubicBezTo>
                    <a:cubicBezTo>
                      <a:pt x="44862" y="12612"/>
                      <a:pt x="45279" y="12624"/>
                      <a:pt x="45511" y="12758"/>
                    </a:cubicBezTo>
                    <a:cubicBezTo>
                      <a:pt x="45683" y="12869"/>
                      <a:pt x="45805" y="13065"/>
                      <a:pt x="45903" y="13260"/>
                    </a:cubicBezTo>
                    <a:cubicBezTo>
                      <a:pt x="45952" y="13358"/>
                      <a:pt x="46001" y="13432"/>
                      <a:pt x="46062" y="13493"/>
                    </a:cubicBezTo>
                    <a:cubicBezTo>
                      <a:pt x="47164" y="15011"/>
                      <a:pt x="48830" y="17301"/>
                      <a:pt x="51927" y="18525"/>
                    </a:cubicBezTo>
                    <a:cubicBezTo>
                      <a:pt x="51964" y="18550"/>
                      <a:pt x="52025" y="18562"/>
                      <a:pt x="52086" y="18562"/>
                    </a:cubicBezTo>
                    <a:cubicBezTo>
                      <a:pt x="52197" y="18574"/>
                      <a:pt x="52319" y="18611"/>
                      <a:pt x="52380" y="18697"/>
                    </a:cubicBezTo>
                    <a:cubicBezTo>
                      <a:pt x="52919" y="19566"/>
                      <a:pt x="52919" y="20717"/>
                      <a:pt x="52919" y="21929"/>
                    </a:cubicBezTo>
                    <a:cubicBezTo>
                      <a:pt x="52919" y="23521"/>
                      <a:pt x="52919" y="25308"/>
                      <a:pt x="54094" y="26937"/>
                    </a:cubicBezTo>
                    <a:cubicBezTo>
                      <a:pt x="54327" y="27255"/>
                      <a:pt x="54682" y="27488"/>
                      <a:pt x="55013" y="27733"/>
                    </a:cubicBezTo>
                    <a:cubicBezTo>
                      <a:pt x="55503" y="28063"/>
                      <a:pt x="55968" y="28369"/>
                      <a:pt x="55968" y="28871"/>
                    </a:cubicBezTo>
                    <a:cubicBezTo>
                      <a:pt x="55943" y="30561"/>
                      <a:pt x="54401" y="31590"/>
                      <a:pt x="52748" y="32667"/>
                    </a:cubicBezTo>
                    <a:cubicBezTo>
                      <a:pt x="51560" y="33463"/>
                      <a:pt x="50299" y="34283"/>
                      <a:pt x="49552" y="35410"/>
                    </a:cubicBezTo>
                    <a:cubicBezTo>
                      <a:pt x="48585" y="36867"/>
                      <a:pt x="47850" y="38348"/>
                      <a:pt x="47213" y="39646"/>
                    </a:cubicBezTo>
                    <a:cubicBezTo>
                      <a:pt x="46479" y="41164"/>
                      <a:pt x="45769" y="42572"/>
                      <a:pt x="45083" y="43136"/>
                    </a:cubicBezTo>
                    <a:cubicBezTo>
                      <a:pt x="44532" y="43601"/>
                      <a:pt x="43271" y="44054"/>
                      <a:pt x="42046" y="44507"/>
                    </a:cubicBezTo>
                    <a:cubicBezTo>
                      <a:pt x="40271" y="45144"/>
                      <a:pt x="38067" y="45952"/>
                      <a:pt x="36010" y="47409"/>
                    </a:cubicBezTo>
                    <a:cubicBezTo>
                      <a:pt x="35116" y="48033"/>
                      <a:pt x="34369" y="48694"/>
                      <a:pt x="33757" y="49233"/>
                    </a:cubicBezTo>
                    <a:cubicBezTo>
                      <a:pt x="33390" y="49564"/>
                      <a:pt x="32827" y="50054"/>
                      <a:pt x="32606" y="50176"/>
                    </a:cubicBezTo>
                    <a:cubicBezTo>
                      <a:pt x="32557" y="50200"/>
                      <a:pt x="32276" y="50335"/>
                      <a:pt x="31321" y="50335"/>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5"/>
              <p:cNvSpPr/>
              <p:nvPr/>
            </p:nvSpPr>
            <p:spPr>
              <a:xfrm>
                <a:off x="1302725" y="3801025"/>
                <a:ext cx="1217375" cy="1025150"/>
              </a:xfrm>
              <a:custGeom>
                <a:avLst/>
                <a:gdLst/>
                <a:ahLst/>
                <a:cxnLst/>
                <a:rect l="l" t="t" r="r" b="b"/>
                <a:pathLst>
                  <a:path w="48695" h="41006" fill="none" extrusionOk="0">
                    <a:moveTo>
                      <a:pt x="27696" y="41006"/>
                    </a:moveTo>
                    <a:cubicBezTo>
                      <a:pt x="27366" y="41006"/>
                      <a:pt x="26999" y="40932"/>
                      <a:pt x="26594" y="40859"/>
                    </a:cubicBezTo>
                    <a:cubicBezTo>
                      <a:pt x="26337" y="40785"/>
                      <a:pt x="26056" y="40748"/>
                      <a:pt x="25786" y="40712"/>
                    </a:cubicBezTo>
                    <a:lnTo>
                      <a:pt x="7751" y="38422"/>
                    </a:lnTo>
                    <a:cubicBezTo>
                      <a:pt x="5902" y="38189"/>
                      <a:pt x="3600" y="37896"/>
                      <a:pt x="2706" y="37345"/>
                    </a:cubicBezTo>
                    <a:cubicBezTo>
                      <a:pt x="1482" y="36610"/>
                      <a:pt x="515" y="33610"/>
                      <a:pt x="441" y="30194"/>
                    </a:cubicBezTo>
                    <a:cubicBezTo>
                      <a:pt x="417" y="29582"/>
                      <a:pt x="392" y="28957"/>
                      <a:pt x="356" y="28296"/>
                    </a:cubicBezTo>
                    <a:cubicBezTo>
                      <a:pt x="196" y="25113"/>
                      <a:pt x="1" y="21501"/>
                      <a:pt x="2180" y="19358"/>
                    </a:cubicBezTo>
                    <a:lnTo>
                      <a:pt x="2302" y="19321"/>
                    </a:lnTo>
                    <a:lnTo>
                      <a:pt x="2351" y="19297"/>
                    </a:lnTo>
                    <a:cubicBezTo>
                      <a:pt x="4494" y="18660"/>
                      <a:pt x="7739" y="17681"/>
                      <a:pt x="10641" y="15110"/>
                    </a:cubicBezTo>
                    <a:cubicBezTo>
                      <a:pt x="12196" y="13750"/>
                      <a:pt x="12538" y="11620"/>
                      <a:pt x="12918" y="9367"/>
                    </a:cubicBezTo>
                    <a:cubicBezTo>
                      <a:pt x="13298" y="7041"/>
                      <a:pt x="13689" y="4641"/>
                      <a:pt x="15501" y="3000"/>
                    </a:cubicBezTo>
                    <a:cubicBezTo>
                      <a:pt x="16003" y="2559"/>
                      <a:pt x="16689" y="2792"/>
                      <a:pt x="17424" y="3037"/>
                    </a:cubicBezTo>
                    <a:cubicBezTo>
                      <a:pt x="17865" y="3184"/>
                      <a:pt x="18318" y="3319"/>
                      <a:pt x="18746" y="3319"/>
                    </a:cubicBezTo>
                    <a:cubicBezTo>
                      <a:pt x="21072" y="3319"/>
                      <a:pt x="23411" y="2853"/>
                      <a:pt x="26092" y="1825"/>
                    </a:cubicBezTo>
                    <a:cubicBezTo>
                      <a:pt x="26472" y="1666"/>
                      <a:pt x="26827" y="1335"/>
                      <a:pt x="27182" y="992"/>
                    </a:cubicBezTo>
                    <a:cubicBezTo>
                      <a:pt x="27696" y="490"/>
                      <a:pt x="28186" y="1"/>
                      <a:pt x="28786" y="233"/>
                    </a:cubicBezTo>
                    <a:cubicBezTo>
                      <a:pt x="29913" y="662"/>
                      <a:pt x="30182" y="1849"/>
                      <a:pt x="30439" y="3123"/>
                    </a:cubicBezTo>
                    <a:cubicBezTo>
                      <a:pt x="30623" y="4041"/>
                      <a:pt x="30819" y="4996"/>
                      <a:pt x="31382" y="5645"/>
                    </a:cubicBezTo>
                    <a:cubicBezTo>
                      <a:pt x="33255" y="7812"/>
                      <a:pt x="35765" y="9135"/>
                      <a:pt x="38875" y="9612"/>
                    </a:cubicBezTo>
                    <a:cubicBezTo>
                      <a:pt x="39120" y="9649"/>
                      <a:pt x="39365" y="9661"/>
                      <a:pt x="39585" y="9661"/>
                    </a:cubicBezTo>
                    <a:cubicBezTo>
                      <a:pt x="39989" y="9673"/>
                      <a:pt x="40369" y="9673"/>
                      <a:pt x="40651" y="9845"/>
                    </a:cubicBezTo>
                    <a:cubicBezTo>
                      <a:pt x="42059" y="10653"/>
                      <a:pt x="44667" y="12171"/>
                      <a:pt x="46528" y="15097"/>
                    </a:cubicBezTo>
                    <a:cubicBezTo>
                      <a:pt x="46626" y="15256"/>
                      <a:pt x="46601" y="15465"/>
                      <a:pt x="46564" y="15648"/>
                    </a:cubicBezTo>
                    <a:cubicBezTo>
                      <a:pt x="46552" y="15734"/>
                      <a:pt x="46540" y="15807"/>
                      <a:pt x="46540" y="15869"/>
                    </a:cubicBezTo>
                    <a:cubicBezTo>
                      <a:pt x="46540" y="17644"/>
                      <a:pt x="46552" y="20338"/>
                      <a:pt x="48352" y="22848"/>
                    </a:cubicBezTo>
                    <a:cubicBezTo>
                      <a:pt x="48389" y="22897"/>
                      <a:pt x="48450" y="22946"/>
                      <a:pt x="48499" y="22995"/>
                    </a:cubicBezTo>
                    <a:cubicBezTo>
                      <a:pt x="48585" y="23068"/>
                      <a:pt x="48695" y="23154"/>
                      <a:pt x="48683" y="23264"/>
                    </a:cubicBezTo>
                    <a:cubicBezTo>
                      <a:pt x="48646" y="23497"/>
                      <a:pt x="48389" y="23607"/>
                      <a:pt x="48181" y="23680"/>
                    </a:cubicBezTo>
                    <a:cubicBezTo>
                      <a:pt x="48070" y="23729"/>
                      <a:pt x="47972" y="23754"/>
                      <a:pt x="47899" y="23803"/>
                    </a:cubicBezTo>
                    <a:cubicBezTo>
                      <a:pt x="46552" y="24684"/>
                      <a:pt x="44887" y="25786"/>
                      <a:pt x="43748" y="27488"/>
                    </a:cubicBezTo>
                    <a:cubicBezTo>
                      <a:pt x="42671" y="29129"/>
                      <a:pt x="41850" y="30782"/>
                      <a:pt x="41202" y="32092"/>
                    </a:cubicBezTo>
                    <a:cubicBezTo>
                      <a:pt x="41091" y="32300"/>
                      <a:pt x="40993" y="32545"/>
                      <a:pt x="40871" y="32765"/>
                    </a:cubicBezTo>
                    <a:cubicBezTo>
                      <a:pt x="40553" y="33475"/>
                      <a:pt x="40234" y="34210"/>
                      <a:pt x="39916" y="34467"/>
                    </a:cubicBezTo>
                    <a:cubicBezTo>
                      <a:pt x="39634" y="34700"/>
                      <a:pt x="39010" y="34896"/>
                      <a:pt x="38459" y="35079"/>
                    </a:cubicBezTo>
                    <a:cubicBezTo>
                      <a:pt x="38263" y="35141"/>
                      <a:pt x="38055" y="35202"/>
                      <a:pt x="37908" y="35263"/>
                    </a:cubicBezTo>
                    <a:cubicBezTo>
                      <a:pt x="36047" y="35937"/>
                      <a:pt x="33512" y="36867"/>
                      <a:pt x="31076" y="38569"/>
                    </a:cubicBezTo>
                    <a:cubicBezTo>
                      <a:pt x="30035" y="39304"/>
                      <a:pt x="29178" y="40075"/>
                      <a:pt x="28541" y="40626"/>
                    </a:cubicBezTo>
                    <a:lnTo>
                      <a:pt x="28517" y="40638"/>
                    </a:lnTo>
                    <a:cubicBezTo>
                      <a:pt x="28505" y="40650"/>
                      <a:pt x="28480" y="40687"/>
                      <a:pt x="28456" y="40712"/>
                    </a:cubicBezTo>
                    <a:cubicBezTo>
                      <a:pt x="28394" y="40773"/>
                      <a:pt x="28333" y="40871"/>
                      <a:pt x="28235" y="40895"/>
                    </a:cubicBezTo>
                    <a:lnTo>
                      <a:pt x="28235" y="40895"/>
                    </a:lnTo>
                    <a:cubicBezTo>
                      <a:pt x="28052" y="40993"/>
                      <a:pt x="27880" y="41006"/>
                      <a:pt x="27696" y="41006"/>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5"/>
              <p:cNvSpPr/>
              <p:nvPr/>
            </p:nvSpPr>
            <p:spPr>
              <a:xfrm>
                <a:off x="1384750" y="3924375"/>
                <a:ext cx="1036500" cy="814250"/>
              </a:xfrm>
              <a:custGeom>
                <a:avLst/>
                <a:gdLst/>
                <a:ahLst/>
                <a:cxnLst/>
                <a:rect l="l" t="t" r="r" b="b"/>
                <a:pathLst>
                  <a:path w="41460" h="32570" fill="none" extrusionOk="0">
                    <a:moveTo>
                      <a:pt x="23730" y="32570"/>
                    </a:moveTo>
                    <a:lnTo>
                      <a:pt x="23730" y="32570"/>
                    </a:lnTo>
                    <a:cubicBezTo>
                      <a:pt x="23534" y="32521"/>
                      <a:pt x="23240" y="32472"/>
                      <a:pt x="22934" y="32435"/>
                    </a:cubicBezTo>
                    <a:lnTo>
                      <a:pt x="4899" y="30133"/>
                    </a:lnTo>
                    <a:cubicBezTo>
                      <a:pt x="4654" y="30109"/>
                      <a:pt x="4323" y="30084"/>
                      <a:pt x="3980" y="30072"/>
                    </a:cubicBezTo>
                    <a:cubicBezTo>
                      <a:pt x="3037" y="30023"/>
                      <a:pt x="1862" y="29962"/>
                      <a:pt x="1360" y="29570"/>
                    </a:cubicBezTo>
                    <a:cubicBezTo>
                      <a:pt x="870" y="29166"/>
                      <a:pt x="601" y="27684"/>
                      <a:pt x="540" y="25187"/>
                    </a:cubicBezTo>
                    <a:cubicBezTo>
                      <a:pt x="527" y="24538"/>
                      <a:pt x="491" y="23840"/>
                      <a:pt x="442" y="23191"/>
                    </a:cubicBezTo>
                    <a:cubicBezTo>
                      <a:pt x="417" y="22738"/>
                      <a:pt x="393" y="22273"/>
                      <a:pt x="344" y="21795"/>
                    </a:cubicBezTo>
                    <a:cubicBezTo>
                      <a:pt x="172" y="19971"/>
                      <a:pt x="1" y="18085"/>
                      <a:pt x="895" y="17338"/>
                    </a:cubicBezTo>
                    <a:cubicBezTo>
                      <a:pt x="1691" y="16677"/>
                      <a:pt x="2805" y="16236"/>
                      <a:pt x="4103" y="15734"/>
                    </a:cubicBezTo>
                    <a:cubicBezTo>
                      <a:pt x="5866" y="15049"/>
                      <a:pt x="7862" y="14265"/>
                      <a:pt x="9612" y="12686"/>
                    </a:cubicBezTo>
                    <a:cubicBezTo>
                      <a:pt x="12049" y="10531"/>
                      <a:pt x="12551" y="7457"/>
                      <a:pt x="12967" y="4984"/>
                    </a:cubicBezTo>
                    <a:cubicBezTo>
                      <a:pt x="13029" y="4592"/>
                      <a:pt x="13065" y="4176"/>
                      <a:pt x="13078" y="3760"/>
                    </a:cubicBezTo>
                    <a:cubicBezTo>
                      <a:pt x="13126" y="2768"/>
                      <a:pt x="13163" y="1837"/>
                      <a:pt x="13824" y="1531"/>
                    </a:cubicBezTo>
                    <a:cubicBezTo>
                      <a:pt x="14082" y="1409"/>
                      <a:pt x="14388" y="1495"/>
                      <a:pt x="14730" y="1605"/>
                    </a:cubicBezTo>
                    <a:cubicBezTo>
                      <a:pt x="14975" y="1678"/>
                      <a:pt x="15220" y="1764"/>
                      <a:pt x="15477" y="1764"/>
                    </a:cubicBezTo>
                    <a:cubicBezTo>
                      <a:pt x="18232" y="1764"/>
                      <a:pt x="20950" y="1213"/>
                      <a:pt x="24011" y="50"/>
                    </a:cubicBezTo>
                    <a:cubicBezTo>
                      <a:pt x="24011" y="50"/>
                      <a:pt x="24036" y="50"/>
                      <a:pt x="24036" y="25"/>
                    </a:cubicBezTo>
                    <a:cubicBezTo>
                      <a:pt x="24048" y="13"/>
                      <a:pt x="24073" y="1"/>
                      <a:pt x="24109" y="13"/>
                    </a:cubicBezTo>
                    <a:cubicBezTo>
                      <a:pt x="24587" y="258"/>
                      <a:pt x="24746" y="821"/>
                      <a:pt x="24905" y="1433"/>
                    </a:cubicBezTo>
                    <a:cubicBezTo>
                      <a:pt x="25040" y="1960"/>
                      <a:pt x="25199" y="2511"/>
                      <a:pt x="25542" y="2927"/>
                    </a:cubicBezTo>
                    <a:cubicBezTo>
                      <a:pt x="27954" y="5707"/>
                      <a:pt x="31150" y="7421"/>
                      <a:pt x="35068" y="8021"/>
                    </a:cubicBezTo>
                    <a:cubicBezTo>
                      <a:pt x="35251" y="8045"/>
                      <a:pt x="35435" y="8045"/>
                      <a:pt x="35606" y="8045"/>
                    </a:cubicBezTo>
                    <a:cubicBezTo>
                      <a:pt x="35802" y="8045"/>
                      <a:pt x="35986" y="8045"/>
                      <a:pt x="36121" y="8094"/>
                    </a:cubicBezTo>
                    <a:cubicBezTo>
                      <a:pt x="36806" y="8290"/>
                      <a:pt x="39145" y="9123"/>
                      <a:pt x="39867" y="11229"/>
                    </a:cubicBezTo>
                    <a:cubicBezTo>
                      <a:pt x="39953" y="11473"/>
                      <a:pt x="40063" y="11743"/>
                      <a:pt x="40173" y="12024"/>
                    </a:cubicBezTo>
                    <a:cubicBezTo>
                      <a:pt x="40724" y="13408"/>
                      <a:pt x="41459" y="15294"/>
                      <a:pt x="40896" y="17326"/>
                    </a:cubicBezTo>
                    <a:cubicBezTo>
                      <a:pt x="40688" y="18073"/>
                      <a:pt x="40014" y="18587"/>
                      <a:pt x="39280" y="19126"/>
                    </a:cubicBezTo>
                    <a:cubicBezTo>
                      <a:pt x="38680" y="19579"/>
                      <a:pt x="38067" y="20044"/>
                      <a:pt x="37639" y="20693"/>
                    </a:cubicBezTo>
                    <a:cubicBezTo>
                      <a:pt x="36427" y="22517"/>
                      <a:pt x="35557" y="24268"/>
                      <a:pt x="34872" y="25676"/>
                    </a:cubicBezTo>
                    <a:lnTo>
                      <a:pt x="34504" y="26460"/>
                    </a:lnTo>
                    <a:lnTo>
                      <a:pt x="34504" y="26460"/>
                    </a:lnTo>
                    <a:cubicBezTo>
                      <a:pt x="34480" y="26485"/>
                      <a:pt x="34468" y="26533"/>
                      <a:pt x="34456" y="26582"/>
                    </a:cubicBezTo>
                    <a:cubicBezTo>
                      <a:pt x="34419" y="26693"/>
                      <a:pt x="34394" y="26815"/>
                      <a:pt x="34296" y="26889"/>
                    </a:cubicBezTo>
                    <a:cubicBezTo>
                      <a:pt x="34272" y="26913"/>
                      <a:pt x="34223" y="26938"/>
                      <a:pt x="34186" y="26938"/>
                    </a:cubicBezTo>
                    <a:cubicBezTo>
                      <a:pt x="34162" y="26938"/>
                      <a:pt x="34149" y="26938"/>
                      <a:pt x="34137" y="26950"/>
                    </a:cubicBezTo>
                    <a:cubicBezTo>
                      <a:pt x="33917" y="27011"/>
                      <a:pt x="33672" y="27084"/>
                      <a:pt x="33452" y="27182"/>
                    </a:cubicBezTo>
                    <a:cubicBezTo>
                      <a:pt x="31529" y="27880"/>
                      <a:pt x="28640" y="28921"/>
                      <a:pt x="25824" y="30892"/>
                    </a:cubicBezTo>
                    <a:cubicBezTo>
                      <a:pt x="25162" y="31394"/>
                      <a:pt x="24477" y="31921"/>
                      <a:pt x="23730" y="32570"/>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5"/>
              <p:cNvSpPr/>
              <p:nvPr/>
            </p:nvSpPr>
            <p:spPr>
              <a:xfrm>
                <a:off x="1468325" y="4007950"/>
                <a:ext cx="866300" cy="648650"/>
              </a:xfrm>
              <a:custGeom>
                <a:avLst/>
                <a:gdLst/>
                <a:ahLst/>
                <a:cxnLst/>
                <a:rect l="l" t="t" r="r" b="b"/>
                <a:pathLst>
                  <a:path w="34652" h="25946" fill="none" extrusionOk="0">
                    <a:moveTo>
                      <a:pt x="16922" y="25945"/>
                    </a:moveTo>
                    <a:cubicBezTo>
                      <a:pt x="13971" y="25945"/>
                      <a:pt x="10151" y="25125"/>
                      <a:pt x="6918" y="24415"/>
                    </a:cubicBezTo>
                    <a:cubicBezTo>
                      <a:pt x="5070" y="24023"/>
                      <a:pt x="3306" y="23644"/>
                      <a:pt x="1984" y="23472"/>
                    </a:cubicBezTo>
                    <a:lnTo>
                      <a:pt x="1984" y="23472"/>
                    </a:lnTo>
                    <a:cubicBezTo>
                      <a:pt x="1592" y="23423"/>
                      <a:pt x="1176" y="23399"/>
                      <a:pt x="796" y="23374"/>
                    </a:cubicBezTo>
                    <a:lnTo>
                      <a:pt x="760" y="23374"/>
                    </a:lnTo>
                    <a:cubicBezTo>
                      <a:pt x="735" y="23374"/>
                      <a:pt x="686" y="23399"/>
                      <a:pt x="637" y="23362"/>
                    </a:cubicBezTo>
                    <a:cubicBezTo>
                      <a:pt x="441" y="23178"/>
                      <a:pt x="478" y="22823"/>
                      <a:pt x="515" y="22419"/>
                    </a:cubicBezTo>
                    <a:cubicBezTo>
                      <a:pt x="539" y="22199"/>
                      <a:pt x="564" y="22003"/>
                      <a:pt x="552" y="21770"/>
                    </a:cubicBezTo>
                    <a:cubicBezTo>
                      <a:pt x="539" y="21048"/>
                      <a:pt x="490" y="20350"/>
                      <a:pt x="454" y="19664"/>
                    </a:cubicBezTo>
                    <a:cubicBezTo>
                      <a:pt x="429" y="19150"/>
                      <a:pt x="380" y="18636"/>
                      <a:pt x="331" y="18146"/>
                    </a:cubicBezTo>
                    <a:cubicBezTo>
                      <a:pt x="319" y="17987"/>
                      <a:pt x="270" y="17803"/>
                      <a:pt x="233" y="17607"/>
                    </a:cubicBezTo>
                    <a:cubicBezTo>
                      <a:pt x="123" y="17130"/>
                      <a:pt x="1" y="16615"/>
                      <a:pt x="209" y="16273"/>
                    </a:cubicBezTo>
                    <a:cubicBezTo>
                      <a:pt x="417" y="15954"/>
                      <a:pt x="882" y="15832"/>
                      <a:pt x="1347" y="15709"/>
                    </a:cubicBezTo>
                    <a:cubicBezTo>
                      <a:pt x="1556" y="15648"/>
                      <a:pt x="1776" y="15599"/>
                      <a:pt x="1972" y="15526"/>
                    </a:cubicBezTo>
                    <a:cubicBezTo>
                      <a:pt x="3882" y="14779"/>
                      <a:pt x="6269" y="13824"/>
                      <a:pt x="8473" y="11865"/>
                    </a:cubicBezTo>
                    <a:cubicBezTo>
                      <a:pt x="11804" y="8914"/>
                      <a:pt x="12477" y="4874"/>
                      <a:pt x="12918" y="2192"/>
                    </a:cubicBezTo>
                    <a:lnTo>
                      <a:pt x="12918" y="2057"/>
                    </a:lnTo>
                    <a:cubicBezTo>
                      <a:pt x="12918" y="1959"/>
                      <a:pt x="12893" y="1862"/>
                      <a:pt x="12979" y="1776"/>
                    </a:cubicBezTo>
                    <a:cubicBezTo>
                      <a:pt x="14461" y="417"/>
                      <a:pt x="17020" y="0"/>
                      <a:pt x="18942" y="821"/>
                    </a:cubicBezTo>
                    <a:cubicBezTo>
                      <a:pt x="19162" y="906"/>
                      <a:pt x="19248" y="1127"/>
                      <a:pt x="19371" y="1347"/>
                    </a:cubicBezTo>
                    <a:cubicBezTo>
                      <a:pt x="19456" y="1506"/>
                      <a:pt x="19505" y="1653"/>
                      <a:pt x="19615" y="1776"/>
                    </a:cubicBezTo>
                    <a:cubicBezTo>
                      <a:pt x="22554" y="5180"/>
                      <a:pt x="26448" y="7273"/>
                      <a:pt x="31174" y="8008"/>
                    </a:cubicBezTo>
                    <a:cubicBezTo>
                      <a:pt x="31357" y="8045"/>
                      <a:pt x="31529" y="8045"/>
                      <a:pt x="31676" y="8057"/>
                    </a:cubicBezTo>
                    <a:cubicBezTo>
                      <a:pt x="31823" y="8057"/>
                      <a:pt x="31945" y="8069"/>
                      <a:pt x="32043" y="8081"/>
                    </a:cubicBezTo>
                    <a:cubicBezTo>
                      <a:pt x="32741" y="8228"/>
                      <a:pt x="33206" y="8718"/>
                      <a:pt x="33304" y="9000"/>
                    </a:cubicBezTo>
                    <a:cubicBezTo>
                      <a:pt x="33414" y="9306"/>
                      <a:pt x="33537" y="9612"/>
                      <a:pt x="33659" y="9943"/>
                    </a:cubicBezTo>
                    <a:cubicBezTo>
                      <a:pt x="33733" y="10151"/>
                      <a:pt x="33843" y="10371"/>
                      <a:pt x="33929" y="10579"/>
                    </a:cubicBezTo>
                    <a:cubicBezTo>
                      <a:pt x="34284" y="11363"/>
                      <a:pt x="34651" y="12159"/>
                      <a:pt x="34320" y="12771"/>
                    </a:cubicBezTo>
                    <a:cubicBezTo>
                      <a:pt x="34271" y="12881"/>
                      <a:pt x="34137" y="12955"/>
                      <a:pt x="34014" y="13028"/>
                    </a:cubicBezTo>
                    <a:cubicBezTo>
                      <a:pt x="33965" y="13065"/>
                      <a:pt x="33916" y="13089"/>
                      <a:pt x="33867" y="13126"/>
                    </a:cubicBezTo>
                    <a:cubicBezTo>
                      <a:pt x="33157" y="13652"/>
                      <a:pt x="32178" y="14375"/>
                      <a:pt x="31455" y="15514"/>
                    </a:cubicBezTo>
                    <a:cubicBezTo>
                      <a:pt x="30868" y="16383"/>
                      <a:pt x="30476" y="17264"/>
                      <a:pt x="30084" y="18146"/>
                    </a:cubicBezTo>
                    <a:cubicBezTo>
                      <a:pt x="29594" y="19260"/>
                      <a:pt x="29166" y="20240"/>
                      <a:pt x="28456" y="20864"/>
                    </a:cubicBezTo>
                    <a:cubicBezTo>
                      <a:pt x="27635" y="21587"/>
                      <a:pt x="26448" y="22064"/>
                      <a:pt x="25052" y="22591"/>
                    </a:cubicBezTo>
                    <a:cubicBezTo>
                      <a:pt x="23631" y="23142"/>
                      <a:pt x="22003" y="23778"/>
                      <a:pt x="20497" y="24831"/>
                    </a:cubicBezTo>
                    <a:cubicBezTo>
                      <a:pt x="20350" y="24917"/>
                      <a:pt x="20252" y="25027"/>
                      <a:pt x="20130" y="25150"/>
                    </a:cubicBezTo>
                    <a:cubicBezTo>
                      <a:pt x="19897" y="25370"/>
                      <a:pt x="19664" y="25590"/>
                      <a:pt x="19346" y="25676"/>
                    </a:cubicBezTo>
                    <a:cubicBezTo>
                      <a:pt x="18697" y="25872"/>
                      <a:pt x="17865" y="25945"/>
                      <a:pt x="16922" y="25945"/>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5"/>
              <p:cNvSpPr/>
              <p:nvPr/>
            </p:nvSpPr>
            <p:spPr>
              <a:xfrm>
                <a:off x="1559250" y="4101300"/>
                <a:ext cx="676175" cy="471425"/>
              </a:xfrm>
              <a:custGeom>
                <a:avLst/>
                <a:gdLst/>
                <a:ahLst/>
                <a:cxnLst/>
                <a:rect l="l" t="t" r="r" b="b"/>
                <a:pathLst>
                  <a:path w="27047" h="18857" fill="none" extrusionOk="0">
                    <a:moveTo>
                      <a:pt x="13885" y="18857"/>
                    </a:moveTo>
                    <a:lnTo>
                      <a:pt x="13615" y="18857"/>
                    </a:lnTo>
                    <a:lnTo>
                      <a:pt x="13272" y="18857"/>
                    </a:lnTo>
                    <a:cubicBezTo>
                      <a:pt x="10714" y="18857"/>
                      <a:pt x="7138" y="18085"/>
                      <a:pt x="3979" y="17412"/>
                    </a:cubicBezTo>
                    <a:cubicBezTo>
                      <a:pt x="3526" y="17314"/>
                      <a:pt x="3037" y="17289"/>
                      <a:pt x="2547" y="17265"/>
                    </a:cubicBezTo>
                    <a:cubicBezTo>
                      <a:pt x="1616" y="17240"/>
                      <a:pt x="735" y="17204"/>
                      <a:pt x="233" y="16628"/>
                    </a:cubicBezTo>
                    <a:cubicBezTo>
                      <a:pt x="98" y="16469"/>
                      <a:pt x="122" y="16261"/>
                      <a:pt x="159" y="16040"/>
                    </a:cubicBezTo>
                    <a:cubicBezTo>
                      <a:pt x="171" y="15955"/>
                      <a:pt x="184" y="15845"/>
                      <a:pt x="184" y="15759"/>
                    </a:cubicBezTo>
                    <a:cubicBezTo>
                      <a:pt x="184" y="15636"/>
                      <a:pt x="159" y="15514"/>
                      <a:pt x="122" y="15391"/>
                    </a:cubicBezTo>
                    <a:cubicBezTo>
                      <a:pt x="61" y="15159"/>
                      <a:pt x="0" y="14914"/>
                      <a:pt x="122" y="14718"/>
                    </a:cubicBezTo>
                    <a:cubicBezTo>
                      <a:pt x="710" y="13763"/>
                      <a:pt x="1898" y="13286"/>
                      <a:pt x="3281" y="12735"/>
                    </a:cubicBezTo>
                    <a:cubicBezTo>
                      <a:pt x="4518" y="12245"/>
                      <a:pt x="5938" y="11682"/>
                      <a:pt x="7102" y="10641"/>
                    </a:cubicBezTo>
                    <a:cubicBezTo>
                      <a:pt x="9269" y="8731"/>
                      <a:pt x="10016" y="6233"/>
                      <a:pt x="10689" y="4041"/>
                    </a:cubicBezTo>
                    <a:cubicBezTo>
                      <a:pt x="11167" y="2450"/>
                      <a:pt x="11595" y="1078"/>
                      <a:pt x="12452" y="148"/>
                    </a:cubicBezTo>
                    <a:cubicBezTo>
                      <a:pt x="12575" y="1"/>
                      <a:pt x="12795" y="25"/>
                      <a:pt x="13015" y="38"/>
                    </a:cubicBezTo>
                    <a:cubicBezTo>
                      <a:pt x="13077" y="38"/>
                      <a:pt x="13138" y="50"/>
                      <a:pt x="13199" y="50"/>
                    </a:cubicBezTo>
                    <a:lnTo>
                      <a:pt x="13224" y="50"/>
                    </a:lnTo>
                    <a:lnTo>
                      <a:pt x="13309" y="50"/>
                    </a:lnTo>
                    <a:cubicBezTo>
                      <a:pt x="13370" y="87"/>
                      <a:pt x="13395" y="123"/>
                      <a:pt x="13432" y="184"/>
                    </a:cubicBezTo>
                    <a:cubicBezTo>
                      <a:pt x="13444" y="221"/>
                      <a:pt x="13456" y="233"/>
                      <a:pt x="13468" y="270"/>
                    </a:cubicBezTo>
                    <a:cubicBezTo>
                      <a:pt x="15366" y="2474"/>
                      <a:pt x="17925" y="3417"/>
                      <a:pt x="20619" y="4409"/>
                    </a:cubicBezTo>
                    <a:cubicBezTo>
                      <a:pt x="22798" y="5229"/>
                      <a:pt x="25027" y="6049"/>
                      <a:pt x="27010" y="7617"/>
                    </a:cubicBezTo>
                    <a:cubicBezTo>
                      <a:pt x="27035" y="7629"/>
                      <a:pt x="27047" y="7653"/>
                      <a:pt x="27047" y="7690"/>
                    </a:cubicBezTo>
                    <a:cubicBezTo>
                      <a:pt x="26937" y="8168"/>
                      <a:pt x="26508" y="8535"/>
                      <a:pt x="26067" y="8914"/>
                    </a:cubicBezTo>
                    <a:cubicBezTo>
                      <a:pt x="25712" y="9221"/>
                      <a:pt x="25345" y="9527"/>
                      <a:pt x="25088" y="9918"/>
                    </a:cubicBezTo>
                    <a:cubicBezTo>
                      <a:pt x="24353" y="11020"/>
                      <a:pt x="23851" y="12159"/>
                      <a:pt x="23447" y="13065"/>
                    </a:cubicBezTo>
                    <a:lnTo>
                      <a:pt x="23386" y="13200"/>
                    </a:lnTo>
                    <a:cubicBezTo>
                      <a:pt x="23141" y="13763"/>
                      <a:pt x="22835" y="14473"/>
                      <a:pt x="22639" y="14657"/>
                    </a:cubicBezTo>
                    <a:cubicBezTo>
                      <a:pt x="22345" y="14938"/>
                      <a:pt x="21366" y="15330"/>
                      <a:pt x="20509" y="15649"/>
                    </a:cubicBezTo>
                    <a:lnTo>
                      <a:pt x="20301" y="15722"/>
                    </a:lnTo>
                    <a:cubicBezTo>
                      <a:pt x="18770" y="16322"/>
                      <a:pt x="16872" y="17057"/>
                      <a:pt x="15036" y="18342"/>
                    </a:cubicBezTo>
                    <a:cubicBezTo>
                      <a:pt x="14938" y="18404"/>
                      <a:pt x="14864" y="18477"/>
                      <a:pt x="14779" y="18550"/>
                    </a:cubicBezTo>
                    <a:cubicBezTo>
                      <a:pt x="14668" y="18648"/>
                      <a:pt x="14570" y="18734"/>
                      <a:pt x="14472" y="18783"/>
                    </a:cubicBezTo>
                    <a:cubicBezTo>
                      <a:pt x="14289" y="18844"/>
                      <a:pt x="14105" y="18857"/>
                      <a:pt x="13885" y="18857"/>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5"/>
              <p:cNvSpPr/>
              <p:nvPr/>
            </p:nvSpPr>
            <p:spPr>
              <a:xfrm>
                <a:off x="1739825" y="4215475"/>
                <a:ext cx="374400" cy="287450"/>
              </a:xfrm>
              <a:custGeom>
                <a:avLst/>
                <a:gdLst/>
                <a:ahLst/>
                <a:cxnLst/>
                <a:rect l="l" t="t" r="r" b="b"/>
                <a:pathLst>
                  <a:path w="14976" h="11498" fill="none" extrusionOk="0">
                    <a:moveTo>
                      <a:pt x="2548" y="11498"/>
                    </a:moveTo>
                    <a:cubicBezTo>
                      <a:pt x="1862" y="11498"/>
                      <a:pt x="1213" y="11388"/>
                      <a:pt x="760" y="11094"/>
                    </a:cubicBezTo>
                    <a:cubicBezTo>
                      <a:pt x="368" y="10849"/>
                      <a:pt x="148" y="10518"/>
                      <a:pt x="87" y="10078"/>
                    </a:cubicBezTo>
                    <a:cubicBezTo>
                      <a:pt x="1" y="9563"/>
                      <a:pt x="552" y="9355"/>
                      <a:pt x="1140" y="9123"/>
                    </a:cubicBezTo>
                    <a:cubicBezTo>
                      <a:pt x="1507" y="8988"/>
                      <a:pt x="1874" y="8829"/>
                      <a:pt x="2119" y="8596"/>
                    </a:cubicBezTo>
                    <a:cubicBezTo>
                      <a:pt x="3552" y="7335"/>
                      <a:pt x="4103" y="5511"/>
                      <a:pt x="4617" y="3907"/>
                    </a:cubicBezTo>
                    <a:cubicBezTo>
                      <a:pt x="5107" y="2290"/>
                      <a:pt x="5535" y="907"/>
                      <a:pt x="6698" y="478"/>
                    </a:cubicBezTo>
                    <a:cubicBezTo>
                      <a:pt x="7996" y="1"/>
                      <a:pt x="9172" y="907"/>
                      <a:pt x="10323" y="1788"/>
                    </a:cubicBezTo>
                    <a:cubicBezTo>
                      <a:pt x="10959" y="2290"/>
                      <a:pt x="11572" y="2768"/>
                      <a:pt x="12220" y="3001"/>
                    </a:cubicBezTo>
                    <a:cubicBezTo>
                      <a:pt x="12490" y="3111"/>
                      <a:pt x="12833" y="3148"/>
                      <a:pt x="13151" y="3197"/>
                    </a:cubicBezTo>
                    <a:cubicBezTo>
                      <a:pt x="13824" y="3307"/>
                      <a:pt x="14510" y="3417"/>
                      <a:pt x="14694" y="3980"/>
                    </a:cubicBezTo>
                    <a:cubicBezTo>
                      <a:pt x="14975" y="4862"/>
                      <a:pt x="14326" y="5596"/>
                      <a:pt x="13763" y="6245"/>
                    </a:cubicBezTo>
                    <a:cubicBezTo>
                      <a:pt x="13494" y="6551"/>
                      <a:pt x="13249" y="6845"/>
                      <a:pt x="13127" y="7115"/>
                    </a:cubicBezTo>
                    <a:cubicBezTo>
                      <a:pt x="13102" y="7151"/>
                      <a:pt x="13090" y="7188"/>
                      <a:pt x="13078" y="7249"/>
                    </a:cubicBezTo>
                    <a:cubicBezTo>
                      <a:pt x="13029" y="7372"/>
                      <a:pt x="12980" y="7531"/>
                      <a:pt x="12906" y="7592"/>
                    </a:cubicBezTo>
                    <a:cubicBezTo>
                      <a:pt x="12735" y="7739"/>
                      <a:pt x="12490" y="7800"/>
                      <a:pt x="12282" y="7861"/>
                    </a:cubicBezTo>
                    <a:cubicBezTo>
                      <a:pt x="12184" y="7886"/>
                      <a:pt x="12110" y="7910"/>
                      <a:pt x="12037" y="7947"/>
                    </a:cubicBezTo>
                    <a:lnTo>
                      <a:pt x="11816" y="8021"/>
                    </a:lnTo>
                    <a:cubicBezTo>
                      <a:pt x="11192" y="8266"/>
                      <a:pt x="10506" y="8657"/>
                      <a:pt x="9784" y="9086"/>
                    </a:cubicBezTo>
                    <a:cubicBezTo>
                      <a:pt x="8682" y="9735"/>
                      <a:pt x="7445" y="10469"/>
                      <a:pt x="5976" y="10922"/>
                    </a:cubicBezTo>
                    <a:lnTo>
                      <a:pt x="5964" y="10898"/>
                    </a:lnTo>
                    <a:lnTo>
                      <a:pt x="5976" y="10922"/>
                    </a:lnTo>
                    <a:cubicBezTo>
                      <a:pt x="5547" y="11033"/>
                      <a:pt x="3968" y="11498"/>
                      <a:pt x="2548" y="11498"/>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96" name="Google Shape;396;p15"/>
          <p:cNvSpPr txBox="1">
            <a:spLocks noGrp="1"/>
          </p:cNvSpPr>
          <p:nvPr>
            <p:ph type="title"/>
          </p:nvPr>
        </p:nvSpPr>
        <p:spPr>
          <a:xfrm>
            <a:off x="4248200" y="1177913"/>
            <a:ext cx="3732000" cy="1646700"/>
          </a:xfrm>
          <a:prstGeom prst="rect">
            <a:avLst/>
          </a:prstGeom>
        </p:spPr>
        <p:txBody>
          <a:bodyPr spcFirstLastPara="1" wrap="square" lIns="91425" tIns="91425" rIns="91425" bIns="91425" anchor="b" anchorCtr="0">
            <a:noAutofit/>
          </a:bodyPr>
          <a:lstStyle>
            <a:lvl1pPr lvl="0" algn="r" rtl="0">
              <a:lnSpc>
                <a:spcPct val="90000"/>
              </a:lnSpc>
              <a:spcBef>
                <a:spcPts val="0"/>
              </a:spcBef>
              <a:spcAft>
                <a:spcPts val="0"/>
              </a:spcAft>
              <a:buSzPts val="4200"/>
              <a:buNone/>
              <a:defRPr>
                <a:solidFill>
                  <a:schemeClr val="accent6"/>
                </a:solidFill>
              </a:defRPr>
            </a:lvl1pPr>
            <a:lvl2pPr lvl="1" algn="r" rtl="0">
              <a:spcBef>
                <a:spcPts val="0"/>
              </a:spcBef>
              <a:spcAft>
                <a:spcPts val="0"/>
              </a:spcAft>
              <a:buSzPts val="4200"/>
              <a:buNone/>
              <a:defRPr sz="4200"/>
            </a:lvl2pPr>
            <a:lvl3pPr lvl="2" algn="r" rtl="0">
              <a:spcBef>
                <a:spcPts val="0"/>
              </a:spcBef>
              <a:spcAft>
                <a:spcPts val="0"/>
              </a:spcAft>
              <a:buSzPts val="4200"/>
              <a:buNone/>
              <a:defRPr sz="4200"/>
            </a:lvl3pPr>
            <a:lvl4pPr lvl="3" algn="r" rtl="0">
              <a:spcBef>
                <a:spcPts val="0"/>
              </a:spcBef>
              <a:spcAft>
                <a:spcPts val="0"/>
              </a:spcAft>
              <a:buSzPts val="4200"/>
              <a:buNone/>
              <a:defRPr sz="4200"/>
            </a:lvl4pPr>
            <a:lvl5pPr lvl="4" algn="r" rtl="0">
              <a:spcBef>
                <a:spcPts val="0"/>
              </a:spcBef>
              <a:spcAft>
                <a:spcPts val="0"/>
              </a:spcAft>
              <a:buSzPts val="4200"/>
              <a:buNone/>
              <a:defRPr sz="4200"/>
            </a:lvl5pPr>
            <a:lvl6pPr lvl="5" algn="r" rtl="0">
              <a:spcBef>
                <a:spcPts val="0"/>
              </a:spcBef>
              <a:spcAft>
                <a:spcPts val="0"/>
              </a:spcAft>
              <a:buSzPts val="4200"/>
              <a:buNone/>
              <a:defRPr sz="4200"/>
            </a:lvl6pPr>
            <a:lvl7pPr lvl="6" algn="r" rtl="0">
              <a:spcBef>
                <a:spcPts val="0"/>
              </a:spcBef>
              <a:spcAft>
                <a:spcPts val="0"/>
              </a:spcAft>
              <a:buSzPts val="4200"/>
              <a:buNone/>
              <a:defRPr sz="4200"/>
            </a:lvl7pPr>
            <a:lvl8pPr lvl="7" algn="r" rtl="0">
              <a:spcBef>
                <a:spcPts val="0"/>
              </a:spcBef>
              <a:spcAft>
                <a:spcPts val="0"/>
              </a:spcAft>
              <a:buSzPts val="4200"/>
              <a:buNone/>
              <a:defRPr sz="4200"/>
            </a:lvl8pPr>
            <a:lvl9pPr lvl="8" algn="r" rtl="0">
              <a:spcBef>
                <a:spcPts val="0"/>
              </a:spcBef>
              <a:spcAft>
                <a:spcPts val="0"/>
              </a:spcAft>
              <a:buSzPts val="4200"/>
              <a:buNone/>
              <a:defRPr sz="4200"/>
            </a:lvl9pPr>
          </a:lstStyle>
          <a:p>
            <a:endParaRPr/>
          </a:p>
        </p:txBody>
      </p:sp>
      <p:sp>
        <p:nvSpPr>
          <p:cNvPr id="397" name="Google Shape;397;p15"/>
          <p:cNvSpPr txBox="1">
            <a:spLocks noGrp="1"/>
          </p:cNvSpPr>
          <p:nvPr>
            <p:ph type="subTitle" idx="1"/>
          </p:nvPr>
        </p:nvSpPr>
        <p:spPr>
          <a:xfrm>
            <a:off x="4808725" y="2836100"/>
            <a:ext cx="3171600" cy="11295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100"/>
              <a:buNone/>
              <a:defRPr sz="1600"/>
            </a:lvl1pPr>
            <a:lvl2pPr lvl="1" algn="r" rtl="0">
              <a:lnSpc>
                <a:spcPct val="100000"/>
              </a:lnSpc>
              <a:spcBef>
                <a:spcPts val="0"/>
              </a:spcBef>
              <a:spcAft>
                <a:spcPts val="0"/>
              </a:spcAft>
              <a:buSzPts val="2100"/>
              <a:buNone/>
              <a:defRPr sz="2100"/>
            </a:lvl2pPr>
            <a:lvl3pPr lvl="2" algn="r" rtl="0">
              <a:lnSpc>
                <a:spcPct val="100000"/>
              </a:lnSpc>
              <a:spcBef>
                <a:spcPts val="0"/>
              </a:spcBef>
              <a:spcAft>
                <a:spcPts val="0"/>
              </a:spcAft>
              <a:buSzPts val="2100"/>
              <a:buNone/>
              <a:defRPr sz="2100"/>
            </a:lvl3pPr>
            <a:lvl4pPr lvl="3" algn="r" rtl="0">
              <a:lnSpc>
                <a:spcPct val="100000"/>
              </a:lnSpc>
              <a:spcBef>
                <a:spcPts val="0"/>
              </a:spcBef>
              <a:spcAft>
                <a:spcPts val="0"/>
              </a:spcAft>
              <a:buSzPts val="2100"/>
              <a:buNone/>
              <a:defRPr sz="2100"/>
            </a:lvl4pPr>
            <a:lvl5pPr lvl="4" algn="r" rtl="0">
              <a:lnSpc>
                <a:spcPct val="100000"/>
              </a:lnSpc>
              <a:spcBef>
                <a:spcPts val="0"/>
              </a:spcBef>
              <a:spcAft>
                <a:spcPts val="0"/>
              </a:spcAft>
              <a:buSzPts val="2100"/>
              <a:buNone/>
              <a:defRPr sz="2100"/>
            </a:lvl5pPr>
            <a:lvl6pPr lvl="5" algn="r" rtl="0">
              <a:lnSpc>
                <a:spcPct val="100000"/>
              </a:lnSpc>
              <a:spcBef>
                <a:spcPts val="0"/>
              </a:spcBef>
              <a:spcAft>
                <a:spcPts val="0"/>
              </a:spcAft>
              <a:buSzPts val="2100"/>
              <a:buNone/>
              <a:defRPr sz="2100"/>
            </a:lvl6pPr>
            <a:lvl7pPr lvl="6" algn="r" rtl="0">
              <a:lnSpc>
                <a:spcPct val="100000"/>
              </a:lnSpc>
              <a:spcBef>
                <a:spcPts val="0"/>
              </a:spcBef>
              <a:spcAft>
                <a:spcPts val="0"/>
              </a:spcAft>
              <a:buSzPts val="2100"/>
              <a:buNone/>
              <a:defRPr sz="2100"/>
            </a:lvl7pPr>
            <a:lvl8pPr lvl="7" algn="r" rtl="0">
              <a:lnSpc>
                <a:spcPct val="100000"/>
              </a:lnSpc>
              <a:spcBef>
                <a:spcPts val="0"/>
              </a:spcBef>
              <a:spcAft>
                <a:spcPts val="0"/>
              </a:spcAft>
              <a:buSzPts val="2100"/>
              <a:buNone/>
              <a:defRPr sz="2100"/>
            </a:lvl8pPr>
            <a:lvl9pPr lvl="8" algn="r" rtl="0">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65603658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one column 2">
  <p:cSld name="Title and one column 2">
    <p:spTree>
      <p:nvGrpSpPr>
        <p:cNvPr id="1" name="Shape 398"/>
        <p:cNvGrpSpPr/>
        <p:nvPr/>
      </p:nvGrpSpPr>
      <p:grpSpPr>
        <a:xfrm>
          <a:off x="0" y="0"/>
          <a:ext cx="0" cy="0"/>
          <a:chOff x="0" y="0"/>
          <a:chExt cx="0" cy="0"/>
        </a:xfrm>
      </p:grpSpPr>
      <p:grpSp>
        <p:nvGrpSpPr>
          <p:cNvPr id="399" name="Google Shape;399;p16"/>
          <p:cNvGrpSpPr/>
          <p:nvPr/>
        </p:nvGrpSpPr>
        <p:grpSpPr>
          <a:xfrm>
            <a:off x="-4470013" y="-661145"/>
            <a:ext cx="15512646" cy="7395473"/>
            <a:chOff x="-4470013" y="-661145"/>
            <a:chExt cx="15512646" cy="7395473"/>
          </a:xfrm>
        </p:grpSpPr>
        <p:sp>
          <p:nvSpPr>
            <p:cNvPr id="400" name="Google Shape;400;p16"/>
            <p:cNvSpPr/>
            <p:nvPr/>
          </p:nvSpPr>
          <p:spPr>
            <a:xfrm rot="9794316">
              <a:off x="-4339544" y="4242932"/>
              <a:ext cx="5568199" cy="1725146"/>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1" name="Google Shape;401;p16"/>
            <p:cNvGrpSpPr/>
            <p:nvPr/>
          </p:nvGrpSpPr>
          <p:grpSpPr>
            <a:xfrm>
              <a:off x="7038990" y="4015723"/>
              <a:ext cx="2795340" cy="1885492"/>
              <a:chOff x="965100" y="1428788"/>
              <a:chExt cx="1354200" cy="913425"/>
            </a:xfrm>
          </p:grpSpPr>
          <p:sp>
            <p:nvSpPr>
              <p:cNvPr id="402" name="Google Shape;402;p16"/>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6"/>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6"/>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16"/>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6"/>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7" name="Google Shape;407;p16"/>
            <p:cNvGrpSpPr/>
            <p:nvPr/>
          </p:nvGrpSpPr>
          <p:grpSpPr>
            <a:xfrm>
              <a:off x="-2865847" y="-394875"/>
              <a:ext cx="4020585" cy="3545433"/>
              <a:chOff x="-2417677" y="2452996"/>
              <a:chExt cx="5416388" cy="4776280"/>
            </a:xfrm>
          </p:grpSpPr>
          <p:grpSp>
            <p:nvGrpSpPr>
              <p:cNvPr id="408" name="Google Shape;408;p16"/>
              <p:cNvGrpSpPr/>
              <p:nvPr/>
            </p:nvGrpSpPr>
            <p:grpSpPr>
              <a:xfrm>
                <a:off x="415116" y="4353695"/>
                <a:ext cx="451070" cy="303924"/>
                <a:chOff x="5850477" y="3901125"/>
                <a:chExt cx="127450" cy="85874"/>
              </a:xfrm>
            </p:grpSpPr>
            <p:sp>
              <p:nvSpPr>
                <p:cNvPr id="409" name="Google Shape;409;p16"/>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6"/>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6"/>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6"/>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16"/>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6"/>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5" name="Google Shape;415;p16"/>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6" name="Google Shape;416;p16"/>
              <p:cNvGrpSpPr/>
              <p:nvPr/>
            </p:nvGrpSpPr>
            <p:grpSpPr>
              <a:xfrm>
                <a:off x="-2417677" y="2452996"/>
                <a:ext cx="5416388" cy="4776280"/>
                <a:chOff x="3141775" y="2797950"/>
                <a:chExt cx="2059150" cy="1815800"/>
              </a:xfrm>
            </p:grpSpPr>
            <p:sp>
              <p:nvSpPr>
                <p:cNvPr id="417" name="Google Shape;417;p16"/>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16"/>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6"/>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6"/>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16"/>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16"/>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16"/>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16"/>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6"/>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26" name="Google Shape;426;p16"/>
            <p:cNvSpPr/>
            <p:nvPr/>
          </p:nvSpPr>
          <p:spPr>
            <a:xfrm rot="10620205">
              <a:off x="7501851" y="-5700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7" name="Google Shape;427;p16"/>
          <p:cNvSpPr txBox="1">
            <a:spLocks noGrp="1"/>
          </p:cNvSpPr>
          <p:nvPr>
            <p:ph type="title"/>
          </p:nvPr>
        </p:nvSpPr>
        <p:spPr>
          <a:xfrm>
            <a:off x="758775" y="391234"/>
            <a:ext cx="76263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3200"/>
              <a:buFont typeface="Rajdhani"/>
              <a:buNone/>
              <a:defRPr b="1">
                <a:solidFill>
                  <a:schemeClr val="accent6"/>
                </a:solidFill>
                <a:latin typeface="Rajdhani"/>
                <a:ea typeface="Rajdhani"/>
                <a:cs typeface="Rajdhani"/>
                <a:sym typeface="Rajdhani"/>
              </a:defRPr>
            </a:lvl1pPr>
            <a:lvl2pPr lvl="1"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2pPr>
            <a:lvl3pPr lvl="2"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3pPr>
            <a:lvl4pPr lvl="3"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4pPr>
            <a:lvl5pPr lvl="4"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5pPr>
            <a:lvl6pPr lvl="5"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6pPr>
            <a:lvl7pPr lvl="6"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7pPr>
            <a:lvl8pPr lvl="7"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8pPr>
            <a:lvl9pPr lvl="8"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9pPr>
          </a:lstStyle>
          <a:p>
            <a:endParaRPr/>
          </a:p>
        </p:txBody>
      </p:sp>
      <p:sp>
        <p:nvSpPr>
          <p:cNvPr id="428" name="Google Shape;428;p16"/>
          <p:cNvSpPr txBox="1">
            <a:spLocks noGrp="1"/>
          </p:cNvSpPr>
          <p:nvPr>
            <p:ph type="subTitle" idx="1"/>
          </p:nvPr>
        </p:nvSpPr>
        <p:spPr>
          <a:xfrm>
            <a:off x="3515400" y="2152975"/>
            <a:ext cx="4915200" cy="2326800"/>
          </a:xfrm>
          <a:prstGeom prst="rect">
            <a:avLst/>
          </a:prstGeom>
        </p:spPr>
        <p:txBody>
          <a:bodyPr spcFirstLastPara="1" wrap="square" lIns="91425" tIns="91425" rIns="91425" bIns="91425" anchor="t" anchorCtr="0">
            <a:noAutofit/>
          </a:bodyPr>
          <a:lstStyle>
            <a:lvl1pPr lvl="0">
              <a:lnSpc>
                <a:spcPct val="115000"/>
              </a:lnSpc>
              <a:spcBef>
                <a:spcPts val="0"/>
              </a:spcBef>
              <a:spcAft>
                <a:spcPts val="0"/>
              </a:spcAft>
              <a:buClr>
                <a:schemeClr val="accent6"/>
              </a:buClr>
              <a:buSzPts val="12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sp>
        <p:nvSpPr>
          <p:cNvPr id="429" name="Google Shape;429;p16"/>
          <p:cNvSpPr txBox="1">
            <a:spLocks noGrp="1"/>
          </p:cNvSpPr>
          <p:nvPr>
            <p:ph type="title" idx="2"/>
          </p:nvPr>
        </p:nvSpPr>
        <p:spPr>
          <a:xfrm>
            <a:off x="3515405" y="1758475"/>
            <a:ext cx="4512900" cy="3945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Tree>
    <p:extLst>
      <p:ext uri="{BB962C8B-B14F-4D97-AF65-F5344CB8AC3E}">
        <p14:creationId xmlns:p14="http://schemas.microsoft.com/office/powerpoint/2010/main" val="22135175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430"/>
        <p:cNvGrpSpPr/>
        <p:nvPr/>
      </p:nvGrpSpPr>
      <p:grpSpPr>
        <a:xfrm>
          <a:off x="0" y="0"/>
          <a:ext cx="0" cy="0"/>
          <a:chOff x="0" y="0"/>
          <a:chExt cx="0" cy="0"/>
        </a:xfrm>
      </p:grpSpPr>
      <p:grpSp>
        <p:nvGrpSpPr>
          <p:cNvPr id="431" name="Google Shape;431;p17"/>
          <p:cNvGrpSpPr/>
          <p:nvPr/>
        </p:nvGrpSpPr>
        <p:grpSpPr>
          <a:xfrm>
            <a:off x="-5300489" y="2371994"/>
            <a:ext cx="8937090" cy="5454881"/>
            <a:chOff x="-5300489" y="2371994"/>
            <a:chExt cx="8937090" cy="5454881"/>
          </a:xfrm>
        </p:grpSpPr>
        <p:sp>
          <p:nvSpPr>
            <p:cNvPr id="432" name="Google Shape;432;p17"/>
            <p:cNvSpPr/>
            <p:nvPr/>
          </p:nvSpPr>
          <p:spPr>
            <a:xfrm rot="1091617">
              <a:off x="-5100947" y="3914836"/>
              <a:ext cx="8538006" cy="264525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3" name="Google Shape;433;p17"/>
            <p:cNvGrpSpPr/>
            <p:nvPr/>
          </p:nvGrpSpPr>
          <p:grpSpPr>
            <a:xfrm rot="5005473">
              <a:off x="-2620330" y="2799333"/>
              <a:ext cx="4020492" cy="3545351"/>
              <a:chOff x="-2417677" y="2452996"/>
              <a:chExt cx="5416388" cy="4776280"/>
            </a:xfrm>
          </p:grpSpPr>
          <p:grpSp>
            <p:nvGrpSpPr>
              <p:cNvPr id="434" name="Google Shape;434;p17"/>
              <p:cNvGrpSpPr/>
              <p:nvPr/>
            </p:nvGrpSpPr>
            <p:grpSpPr>
              <a:xfrm>
                <a:off x="415116" y="4353695"/>
                <a:ext cx="451070" cy="303924"/>
                <a:chOff x="5850477" y="3901125"/>
                <a:chExt cx="127450" cy="85874"/>
              </a:xfrm>
            </p:grpSpPr>
            <p:sp>
              <p:nvSpPr>
                <p:cNvPr id="435" name="Google Shape;435;p17"/>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17"/>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7"/>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7"/>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7"/>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17"/>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1" name="Google Shape;441;p17"/>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2" name="Google Shape;442;p17"/>
              <p:cNvGrpSpPr/>
              <p:nvPr/>
            </p:nvGrpSpPr>
            <p:grpSpPr>
              <a:xfrm>
                <a:off x="-2417677" y="2452996"/>
                <a:ext cx="5416388" cy="4776280"/>
                <a:chOff x="3141775" y="2797950"/>
                <a:chExt cx="2059150" cy="1815800"/>
              </a:xfrm>
            </p:grpSpPr>
            <p:sp>
              <p:nvSpPr>
                <p:cNvPr id="443" name="Google Shape;443;p17"/>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7"/>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17"/>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7"/>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7"/>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7"/>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7"/>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7"/>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7"/>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452" name="Google Shape;452;p17"/>
          <p:cNvSpPr txBox="1">
            <a:spLocks noGrp="1"/>
          </p:cNvSpPr>
          <p:nvPr>
            <p:ph type="title"/>
          </p:nvPr>
        </p:nvSpPr>
        <p:spPr>
          <a:xfrm>
            <a:off x="1123400" y="1863498"/>
            <a:ext cx="4553700" cy="1946100"/>
          </a:xfrm>
          <a:prstGeom prst="rect">
            <a:avLst/>
          </a:prstGeom>
        </p:spPr>
        <p:txBody>
          <a:bodyPr spcFirstLastPara="1" wrap="square" lIns="91425" tIns="91425" rIns="91425" bIns="91425" anchor="ctr" anchorCtr="0">
            <a:noAutofit/>
          </a:bodyPr>
          <a:lstStyle>
            <a:lvl1pPr lvl="0" algn="l" rtl="0">
              <a:lnSpc>
                <a:spcPct val="80000"/>
              </a:lnSpc>
              <a:spcBef>
                <a:spcPts val="0"/>
              </a:spcBef>
              <a:spcAft>
                <a:spcPts val="0"/>
              </a:spcAft>
              <a:buSzPts val="3600"/>
              <a:buNone/>
              <a:defRPr sz="7000" b="1">
                <a:solidFill>
                  <a:schemeClr val="accent6"/>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53" name="Google Shape;453;p17"/>
          <p:cNvSpPr txBox="1">
            <a:spLocks noGrp="1"/>
          </p:cNvSpPr>
          <p:nvPr>
            <p:ph type="subTitle" idx="1"/>
          </p:nvPr>
        </p:nvSpPr>
        <p:spPr>
          <a:xfrm>
            <a:off x="1123400" y="3751396"/>
            <a:ext cx="4018200" cy="5229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54" name="Google Shape;454;p17"/>
          <p:cNvSpPr txBox="1">
            <a:spLocks noGrp="1"/>
          </p:cNvSpPr>
          <p:nvPr>
            <p:ph type="title" idx="2" hasCustomPrompt="1"/>
          </p:nvPr>
        </p:nvSpPr>
        <p:spPr>
          <a:xfrm>
            <a:off x="1123400" y="1008450"/>
            <a:ext cx="2328000" cy="7722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8000">
                <a:solidFill>
                  <a:schemeClr val="dk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Tree>
    <p:extLst>
      <p:ext uri="{BB962C8B-B14F-4D97-AF65-F5344CB8AC3E}">
        <p14:creationId xmlns:p14="http://schemas.microsoft.com/office/powerpoint/2010/main" val="235000212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55"/>
        <p:cNvGrpSpPr/>
        <p:nvPr/>
      </p:nvGrpSpPr>
      <p:grpSpPr>
        <a:xfrm>
          <a:off x="0" y="0"/>
          <a:ext cx="0" cy="0"/>
          <a:chOff x="0" y="0"/>
          <a:chExt cx="0" cy="0"/>
        </a:xfrm>
      </p:grpSpPr>
      <p:sp>
        <p:nvSpPr>
          <p:cNvPr id="456" name="Google Shape;456;p18"/>
          <p:cNvSpPr txBox="1">
            <a:spLocks noGrp="1"/>
          </p:cNvSpPr>
          <p:nvPr>
            <p:ph type="title"/>
          </p:nvPr>
        </p:nvSpPr>
        <p:spPr>
          <a:xfrm>
            <a:off x="758775" y="391234"/>
            <a:ext cx="76263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3200"/>
              <a:buFont typeface="Rajdhani"/>
              <a:buNone/>
              <a:defRPr b="1">
                <a:solidFill>
                  <a:schemeClr val="accent6"/>
                </a:solidFill>
                <a:latin typeface="Rajdhani"/>
                <a:ea typeface="Rajdhani"/>
                <a:cs typeface="Rajdhani"/>
                <a:sym typeface="Rajdhani"/>
              </a:defRPr>
            </a:lvl1pPr>
            <a:lvl2pPr lvl="1"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2pPr>
            <a:lvl3pPr lvl="2"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3pPr>
            <a:lvl4pPr lvl="3"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4pPr>
            <a:lvl5pPr lvl="4"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5pPr>
            <a:lvl6pPr lvl="5"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6pPr>
            <a:lvl7pPr lvl="6"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7pPr>
            <a:lvl8pPr lvl="7"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8pPr>
            <a:lvl9pPr lvl="8"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9pPr>
          </a:lstStyle>
          <a:p>
            <a:endParaRPr/>
          </a:p>
        </p:txBody>
      </p:sp>
      <p:grpSp>
        <p:nvGrpSpPr>
          <p:cNvPr id="457" name="Google Shape;457;p18"/>
          <p:cNvGrpSpPr/>
          <p:nvPr/>
        </p:nvGrpSpPr>
        <p:grpSpPr>
          <a:xfrm>
            <a:off x="-1614447" y="-668745"/>
            <a:ext cx="12693753" cy="6889485"/>
            <a:chOff x="-1614447" y="-668745"/>
            <a:chExt cx="12693753" cy="6889485"/>
          </a:xfrm>
        </p:grpSpPr>
        <p:grpSp>
          <p:nvGrpSpPr>
            <p:cNvPr id="458" name="Google Shape;458;p18"/>
            <p:cNvGrpSpPr/>
            <p:nvPr/>
          </p:nvGrpSpPr>
          <p:grpSpPr>
            <a:xfrm>
              <a:off x="-1614447" y="4335248"/>
              <a:ext cx="2795340" cy="1885492"/>
              <a:chOff x="965100" y="1428788"/>
              <a:chExt cx="1354200" cy="913425"/>
            </a:xfrm>
          </p:grpSpPr>
          <p:sp>
            <p:nvSpPr>
              <p:cNvPr id="459" name="Google Shape;459;p18"/>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8"/>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8"/>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8"/>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8"/>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4" name="Google Shape;464;p18"/>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8"/>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92805599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466"/>
        <p:cNvGrpSpPr/>
        <p:nvPr/>
      </p:nvGrpSpPr>
      <p:grpSpPr>
        <a:xfrm>
          <a:off x="0" y="0"/>
          <a:ext cx="0" cy="0"/>
          <a:chOff x="0" y="0"/>
          <a:chExt cx="0" cy="0"/>
        </a:xfrm>
      </p:grpSpPr>
      <p:grpSp>
        <p:nvGrpSpPr>
          <p:cNvPr id="467" name="Google Shape;467;p19"/>
          <p:cNvGrpSpPr/>
          <p:nvPr/>
        </p:nvGrpSpPr>
        <p:grpSpPr>
          <a:xfrm>
            <a:off x="-2079446" y="-933875"/>
            <a:ext cx="15310402" cy="6887379"/>
            <a:chOff x="-2079446" y="-933875"/>
            <a:chExt cx="15310402" cy="6887379"/>
          </a:xfrm>
        </p:grpSpPr>
        <p:sp>
          <p:nvSpPr>
            <p:cNvPr id="468" name="Google Shape;468;p19"/>
            <p:cNvSpPr/>
            <p:nvPr/>
          </p:nvSpPr>
          <p:spPr>
            <a:xfrm>
              <a:off x="7662752" y="-886302"/>
              <a:ext cx="5568204" cy="172514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9"/>
            <p:cNvSpPr/>
            <p:nvPr/>
          </p:nvSpPr>
          <p:spPr>
            <a:xfrm rot="549606">
              <a:off x="-1965592" y="4109491"/>
              <a:ext cx="2656640" cy="1643032"/>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0" name="Google Shape;470;p19"/>
            <p:cNvGrpSpPr/>
            <p:nvPr/>
          </p:nvGrpSpPr>
          <p:grpSpPr>
            <a:xfrm>
              <a:off x="7174128" y="-933875"/>
              <a:ext cx="4020585" cy="3545433"/>
              <a:chOff x="-2417677" y="2452996"/>
              <a:chExt cx="5416388" cy="4776280"/>
            </a:xfrm>
          </p:grpSpPr>
          <p:grpSp>
            <p:nvGrpSpPr>
              <p:cNvPr id="471" name="Google Shape;471;p19"/>
              <p:cNvGrpSpPr/>
              <p:nvPr/>
            </p:nvGrpSpPr>
            <p:grpSpPr>
              <a:xfrm>
                <a:off x="415116" y="4353695"/>
                <a:ext cx="451070" cy="303924"/>
                <a:chOff x="5850477" y="3901125"/>
                <a:chExt cx="127450" cy="85874"/>
              </a:xfrm>
            </p:grpSpPr>
            <p:sp>
              <p:nvSpPr>
                <p:cNvPr id="472" name="Google Shape;472;p19"/>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9"/>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9"/>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9"/>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9"/>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9"/>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8" name="Google Shape;478;p19"/>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9" name="Google Shape;479;p19"/>
              <p:cNvGrpSpPr/>
              <p:nvPr/>
            </p:nvGrpSpPr>
            <p:grpSpPr>
              <a:xfrm>
                <a:off x="-2417677" y="2452996"/>
                <a:ext cx="5416388" cy="4776280"/>
                <a:chOff x="3141775" y="2797950"/>
                <a:chExt cx="2059150" cy="1815800"/>
              </a:xfrm>
            </p:grpSpPr>
            <p:sp>
              <p:nvSpPr>
                <p:cNvPr id="480" name="Google Shape;480;p19"/>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19"/>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9"/>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9"/>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9"/>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9"/>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9"/>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9"/>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9"/>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89" name="Google Shape;489;p19"/>
            <p:cNvSpPr/>
            <p:nvPr/>
          </p:nvSpPr>
          <p:spPr>
            <a:xfrm rot="-10626316">
              <a:off x="7869340" y="3982991"/>
              <a:ext cx="2005877" cy="1178022"/>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0" name="Google Shape;490;p19"/>
          <p:cNvSpPr txBox="1">
            <a:spLocks noGrp="1"/>
          </p:cNvSpPr>
          <p:nvPr>
            <p:ph type="title"/>
          </p:nvPr>
        </p:nvSpPr>
        <p:spPr>
          <a:xfrm>
            <a:off x="758775" y="391234"/>
            <a:ext cx="76263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3200"/>
              <a:buFont typeface="Rajdhani"/>
              <a:buNone/>
              <a:defRPr b="1">
                <a:solidFill>
                  <a:schemeClr val="accent6"/>
                </a:solidFill>
                <a:latin typeface="Rajdhani"/>
                <a:ea typeface="Rajdhani"/>
                <a:cs typeface="Rajdhani"/>
                <a:sym typeface="Rajdhani"/>
              </a:defRPr>
            </a:lvl1pPr>
            <a:lvl2pPr lvl="1"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2pPr>
            <a:lvl3pPr lvl="2"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3pPr>
            <a:lvl4pPr lvl="3"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4pPr>
            <a:lvl5pPr lvl="4"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5pPr>
            <a:lvl6pPr lvl="5"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6pPr>
            <a:lvl7pPr lvl="6"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7pPr>
            <a:lvl8pPr lvl="7"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8pPr>
            <a:lvl9pPr lvl="8"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9pPr>
          </a:lstStyle>
          <a:p>
            <a:endParaRPr/>
          </a:p>
        </p:txBody>
      </p:sp>
    </p:spTree>
    <p:extLst>
      <p:ext uri="{BB962C8B-B14F-4D97-AF65-F5344CB8AC3E}">
        <p14:creationId xmlns:p14="http://schemas.microsoft.com/office/powerpoint/2010/main" val="30768790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295"/>
        <p:cNvGrpSpPr/>
        <p:nvPr/>
      </p:nvGrpSpPr>
      <p:grpSpPr>
        <a:xfrm>
          <a:off x="0" y="0"/>
          <a:ext cx="0" cy="0"/>
          <a:chOff x="0" y="0"/>
          <a:chExt cx="0" cy="0"/>
        </a:xfrm>
      </p:grpSpPr>
      <p:grpSp>
        <p:nvGrpSpPr>
          <p:cNvPr id="296" name="Google Shape;296;p13"/>
          <p:cNvGrpSpPr/>
          <p:nvPr/>
        </p:nvGrpSpPr>
        <p:grpSpPr>
          <a:xfrm>
            <a:off x="-1020550" y="-785874"/>
            <a:ext cx="14015605" cy="8884664"/>
            <a:chOff x="-1020550" y="-785874"/>
            <a:chExt cx="14015605" cy="8884664"/>
          </a:xfrm>
        </p:grpSpPr>
        <p:grpSp>
          <p:nvGrpSpPr>
            <p:cNvPr id="297" name="Google Shape;297;p13"/>
            <p:cNvGrpSpPr/>
            <p:nvPr/>
          </p:nvGrpSpPr>
          <p:grpSpPr>
            <a:xfrm rot="10800000">
              <a:off x="7785753" y="2425865"/>
              <a:ext cx="2282288" cy="2513280"/>
              <a:chOff x="-1890669" y="-592228"/>
              <a:chExt cx="3608930" cy="3973565"/>
            </a:xfrm>
          </p:grpSpPr>
          <p:grpSp>
            <p:nvGrpSpPr>
              <p:cNvPr id="298" name="Google Shape;298;p13"/>
              <p:cNvGrpSpPr/>
              <p:nvPr/>
            </p:nvGrpSpPr>
            <p:grpSpPr>
              <a:xfrm>
                <a:off x="-1890669" y="-592228"/>
                <a:ext cx="3608930" cy="3973565"/>
                <a:chOff x="262575" y="279375"/>
                <a:chExt cx="1205750" cy="1327575"/>
              </a:xfrm>
            </p:grpSpPr>
            <p:sp>
              <p:nvSpPr>
                <p:cNvPr id="299" name="Google Shape;299;p13"/>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3"/>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3"/>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4" name="Google Shape;304;p13"/>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grpSp>
          <p:nvGrpSpPr>
            <p:cNvPr id="305" name="Google Shape;305;p13"/>
            <p:cNvGrpSpPr/>
            <p:nvPr/>
          </p:nvGrpSpPr>
          <p:grpSpPr>
            <a:xfrm rot="90">
              <a:off x="8539503" y="4153338"/>
              <a:ext cx="484870" cy="326689"/>
              <a:chOff x="5850477" y="3901125"/>
              <a:chExt cx="127450" cy="85874"/>
            </a:xfrm>
          </p:grpSpPr>
          <p:sp>
            <p:nvSpPr>
              <p:cNvPr id="306" name="Google Shape;306;p1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3"/>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3"/>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3"/>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3"/>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3"/>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2" name="Google Shape;312;p13"/>
            <p:cNvSpPr/>
            <p:nvPr/>
          </p:nvSpPr>
          <p:spPr>
            <a:xfrm rot="287892">
              <a:off x="5640136" y="-485624"/>
              <a:ext cx="7273417" cy="2253458"/>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3"/>
            <p:cNvSpPr/>
            <p:nvPr/>
          </p:nvSpPr>
          <p:spPr>
            <a:xfrm>
              <a:off x="5229653" y="4652525"/>
              <a:ext cx="3947054" cy="490989"/>
            </a:xfrm>
            <a:custGeom>
              <a:avLst/>
              <a:gdLst/>
              <a:ahLst/>
              <a:cxnLst/>
              <a:rect l="l" t="t" r="r" b="b"/>
              <a:pathLst>
                <a:path w="86232" h="14301" extrusionOk="0">
                  <a:moveTo>
                    <a:pt x="56895" y="1"/>
                  </a:moveTo>
                  <a:cubicBezTo>
                    <a:pt x="56359" y="13"/>
                    <a:pt x="55823" y="72"/>
                    <a:pt x="55299" y="191"/>
                  </a:cubicBezTo>
                  <a:cubicBezTo>
                    <a:pt x="54978" y="227"/>
                    <a:pt x="54656" y="346"/>
                    <a:pt x="54394" y="561"/>
                  </a:cubicBezTo>
                  <a:cubicBezTo>
                    <a:pt x="54263" y="680"/>
                    <a:pt x="54097" y="763"/>
                    <a:pt x="53930" y="822"/>
                  </a:cubicBezTo>
                  <a:cubicBezTo>
                    <a:pt x="53609" y="906"/>
                    <a:pt x="53287" y="1025"/>
                    <a:pt x="52966" y="1108"/>
                  </a:cubicBezTo>
                  <a:cubicBezTo>
                    <a:pt x="52632" y="1192"/>
                    <a:pt x="51977" y="1168"/>
                    <a:pt x="51811" y="1418"/>
                  </a:cubicBezTo>
                  <a:cubicBezTo>
                    <a:pt x="51918" y="1477"/>
                    <a:pt x="52037" y="1549"/>
                    <a:pt x="52132" y="1632"/>
                  </a:cubicBezTo>
                  <a:cubicBezTo>
                    <a:pt x="51647" y="1632"/>
                    <a:pt x="51097" y="1528"/>
                    <a:pt x="50581" y="1528"/>
                  </a:cubicBezTo>
                  <a:cubicBezTo>
                    <a:pt x="50337" y="1528"/>
                    <a:pt x="50100" y="1551"/>
                    <a:pt x="49882" y="1620"/>
                  </a:cubicBezTo>
                  <a:cubicBezTo>
                    <a:pt x="49191" y="1834"/>
                    <a:pt x="48513" y="2025"/>
                    <a:pt x="47834" y="2227"/>
                  </a:cubicBezTo>
                  <a:cubicBezTo>
                    <a:pt x="46798" y="2549"/>
                    <a:pt x="45858" y="3037"/>
                    <a:pt x="44869" y="3454"/>
                  </a:cubicBezTo>
                  <a:cubicBezTo>
                    <a:pt x="42357" y="4513"/>
                    <a:pt x="39785" y="5418"/>
                    <a:pt x="37154" y="6168"/>
                  </a:cubicBezTo>
                  <a:cubicBezTo>
                    <a:pt x="36475" y="6371"/>
                    <a:pt x="35821" y="6811"/>
                    <a:pt x="35118" y="6823"/>
                  </a:cubicBezTo>
                  <a:cubicBezTo>
                    <a:pt x="34822" y="6830"/>
                    <a:pt x="34526" y="6833"/>
                    <a:pt x="34230" y="6833"/>
                  </a:cubicBezTo>
                  <a:cubicBezTo>
                    <a:pt x="32874" y="6833"/>
                    <a:pt x="31521" y="6770"/>
                    <a:pt x="30153" y="6692"/>
                  </a:cubicBezTo>
                  <a:cubicBezTo>
                    <a:pt x="29746" y="6668"/>
                    <a:pt x="29337" y="6656"/>
                    <a:pt x="28926" y="6656"/>
                  </a:cubicBezTo>
                  <a:cubicBezTo>
                    <a:pt x="26767" y="6656"/>
                    <a:pt x="24567" y="6962"/>
                    <a:pt x="22426" y="7192"/>
                  </a:cubicBezTo>
                  <a:cubicBezTo>
                    <a:pt x="21307" y="7311"/>
                    <a:pt x="20140" y="7204"/>
                    <a:pt x="19033" y="7466"/>
                  </a:cubicBezTo>
                  <a:cubicBezTo>
                    <a:pt x="18390" y="7621"/>
                    <a:pt x="17925" y="7800"/>
                    <a:pt x="17247" y="7800"/>
                  </a:cubicBezTo>
                  <a:cubicBezTo>
                    <a:pt x="16568" y="7800"/>
                    <a:pt x="15901" y="7633"/>
                    <a:pt x="15294" y="7311"/>
                  </a:cubicBezTo>
                  <a:cubicBezTo>
                    <a:pt x="15008" y="7168"/>
                    <a:pt x="14830" y="7002"/>
                    <a:pt x="14496" y="6966"/>
                  </a:cubicBezTo>
                  <a:cubicBezTo>
                    <a:pt x="14330" y="6960"/>
                    <a:pt x="14163" y="6957"/>
                    <a:pt x="13998" y="6957"/>
                  </a:cubicBezTo>
                  <a:cubicBezTo>
                    <a:pt x="13833" y="6957"/>
                    <a:pt x="13669" y="6960"/>
                    <a:pt x="13508" y="6966"/>
                  </a:cubicBezTo>
                  <a:cubicBezTo>
                    <a:pt x="12722" y="7002"/>
                    <a:pt x="12032" y="7299"/>
                    <a:pt x="11270" y="7430"/>
                  </a:cubicBezTo>
                  <a:cubicBezTo>
                    <a:pt x="10651" y="7526"/>
                    <a:pt x="10044" y="7680"/>
                    <a:pt x="9424" y="7823"/>
                  </a:cubicBezTo>
                  <a:cubicBezTo>
                    <a:pt x="9103" y="7895"/>
                    <a:pt x="8793" y="8026"/>
                    <a:pt x="8472" y="8085"/>
                  </a:cubicBezTo>
                  <a:cubicBezTo>
                    <a:pt x="8270" y="8109"/>
                    <a:pt x="8019" y="8073"/>
                    <a:pt x="7829" y="8133"/>
                  </a:cubicBezTo>
                  <a:cubicBezTo>
                    <a:pt x="7638" y="8204"/>
                    <a:pt x="7448" y="8371"/>
                    <a:pt x="7281" y="8454"/>
                  </a:cubicBezTo>
                  <a:cubicBezTo>
                    <a:pt x="7150" y="8514"/>
                    <a:pt x="7031" y="8573"/>
                    <a:pt x="6900" y="8633"/>
                  </a:cubicBezTo>
                  <a:cubicBezTo>
                    <a:pt x="6579" y="8788"/>
                    <a:pt x="6234" y="8895"/>
                    <a:pt x="5900" y="8966"/>
                  </a:cubicBezTo>
                  <a:cubicBezTo>
                    <a:pt x="5924" y="9097"/>
                    <a:pt x="1" y="14301"/>
                    <a:pt x="112" y="14301"/>
                  </a:cubicBezTo>
                  <a:cubicBezTo>
                    <a:pt x="112" y="14301"/>
                    <a:pt x="113" y="14301"/>
                    <a:pt x="114" y="14300"/>
                  </a:cubicBezTo>
                  <a:lnTo>
                    <a:pt x="5400" y="14300"/>
                  </a:lnTo>
                  <a:lnTo>
                    <a:pt x="81350" y="14134"/>
                  </a:lnTo>
                  <a:lnTo>
                    <a:pt x="86232" y="14038"/>
                  </a:lnTo>
                  <a:cubicBezTo>
                    <a:pt x="85362" y="14038"/>
                    <a:pt x="82076" y="5787"/>
                    <a:pt x="81207" y="5787"/>
                  </a:cubicBezTo>
                  <a:cubicBezTo>
                    <a:pt x="80474" y="5787"/>
                    <a:pt x="77898" y="2489"/>
                    <a:pt x="77128" y="2489"/>
                  </a:cubicBezTo>
                  <a:cubicBezTo>
                    <a:pt x="77122" y="2489"/>
                    <a:pt x="77117" y="2489"/>
                    <a:pt x="77111" y="2489"/>
                  </a:cubicBezTo>
                  <a:cubicBezTo>
                    <a:pt x="77105" y="2490"/>
                    <a:pt x="77099" y="2490"/>
                    <a:pt x="77093" y="2490"/>
                  </a:cubicBezTo>
                  <a:cubicBezTo>
                    <a:pt x="76513" y="2490"/>
                    <a:pt x="75236" y="846"/>
                    <a:pt x="74671" y="834"/>
                  </a:cubicBezTo>
                  <a:cubicBezTo>
                    <a:pt x="74650" y="834"/>
                    <a:pt x="74630" y="834"/>
                    <a:pt x="74611" y="834"/>
                  </a:cubicBezTo>
                  <a:cubicBezTo>
                    <a:pt x="74142" y="834"/>
                    <a:pt x="74070" y="972"/>
                    <a:pt x="73647" y="1132"/>
                  </a:cubicBezTo>
                  <a:cubicBezTo>
                    <a:pt x="73266" y="1275"/>
                    <a:pt x="72885" y="1323"/>
                    <a:pt x="72504" y="1454"/>
                  </a:cubicBezTo>
                  <a:cubicBezTo>
                    <a:pt x="72170" y="1573"/>
                    <a:pt x="71813" y="1632"/>
                    <a:pt x="71456" y="1632"/>
                  </a:cubicBezTo>
                  <a:cubicBezTo>
                    <a:pt x="71039" y="1644"/>
                    <a:pt x="70670" y="1799"/>
                    <a:pt x="70242" y="1799"/>
                  </a:cubicBezTo>
                  <a:cubicBezTo>
                    <a:pt x="70136" y="1797"/>
                    <a:pt x="70031" y="1797"/>
                    <a:pt x="69927" y="1797"/>
                  </a:cubicBezTo>
                  <a:cubicBezTo>
                    <a:pt x="69693" y="1797"/>
                    <a:pt x="69461" y="1799"/>
                    <a:pt x="69230" y="1799"/>
                  </a:cubicBezTo>
                  <a:cubicBezTo>
                    <a:pt x="68614" y="1799"/>
                    <a:pt x="68005" y="1783"/>
                    <a:pt x="67396" y="1668"/>
                  </a:cubicBezTo>
                  <a:cubicBezTo>
                    <a:pt x="67199" y="1632"/>
                    <a:pt x="66994" y="1623"/>
                    <a:pt x="66789" y="1623"/>
                  </a:cubicBezTo>
                  <a:cubicBezTo>
                    <a:pt x="66583" y="1623"/>
                    <a:pt x="66378" y="1632"/>
                    <a:pt x="66182" y="1632"/>
                  </a:cubicBezTo>
                  <a:cubicBezTo>
                    <a:pt x="66070" y="1632"/>
                    <a:pt x="65959" y="1637"/>
                    <a:pt x="65852" y="1637"/>
                  </a:cubicBezTo>
                  <a:cubicBezTo>
                    <a:pt x="65798" y="1637"/>
                    <a:pt x="65745" y="1636"/>
                    <a:pt x="65693" y="1632"/>
                  </a:cubicBezTo>
                  <a:cubicBezTo>
                    <a:pt x="65479" y="1620"/>
                    <a:pt x="65408" y="1549"/>
                    <a:pt x="65241" y="1501"/>
                  </a:cubicBezTo>
                  <a:cubicBezTo>
                    <a:pt x="65116" y="1477"/>
                    <a:pt x="64989" y="1465"/>
                    <a:pt x="64862" y="1465"/>
                  </a:cubicBezTo>
                  <a:cubicBezTo>
                    <a:pt x="64674" y="1465"/>
                    <a:pt x="64485" y="1492"/>
                    <a:pt x="64300" y="1549"/>
                  </a:cubicBezTo>
                  <a:cubicBezTo>
                    <a:pt x="64215" y="1573"/>
                    <a:pt x="64140" y="1584"/>
                    <a:pt x="64070" y="1584"/>
                  </a:cubicBezTo>
                  <a:cubicBezTo>
                    <a:pt x="63799" y="1584"/>
                    <a:pt x="63615" y="1427"/>
                    <a:pt x="63264" y="1323"/>
                  </a:cubicBezTo>
                  <a:cubicBezTo>
                    <a:pt x="62598" y="1132"/>
                    <a:pt x="61979" y="1084"/>
                    <a:pt x="61383" y="727"/>
                  </a:cubicBezTo>
                  <a:cubicBezTo>
                    <a:pt x="60586" y="275"/>
                    <a:pt x="59752" y="394"/>
                    <a:pt x="58823" y="334"/>
                  </a:cubicBezTo>
                  <a:cubicBezTo>
                    <a:pt x="58157" y="299"/>
                    <a:pt x="57561" y="13"/>
                    <a:pt x="568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3"/>
            <p:cNvSpPr/>
            <p:nvPr/>
          </p:nvSpPr>
          <p:spPr>
            <a:xfrm rot="858966">
              <a:off x="-702941" y="4003552"/>
              <a:ext cx="6334851" cy="3364268"/>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5" name="Google Shape;315;p13"/>
          <p:cNvSpPr txBox="1">
            <a:spLocks noGrp="1"/>
          </p:cNvSpPr>
          <p:nvPr>
            <p:ph type="title" hasCustomPrompt="1"/>
          </p:nvPr>
        </p:nvSpPr>
        <p:spPr>
          <a:xfrm>
            <a:off x="758775" y="1231675"/>
            <a:ext cx="1000800" cy="531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35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316" name="Google Shape;316;p13"/>
          <p:cNvSpPr txBox="1">
            <a:spLocks noGrp="1"/>
          </p:cNvSpPr>
          <p:nvPr>
            <p:ph type="title" idx="2"/>
          </p:nvPr>
        </p:nvSpPr>
        <p:spPr>
          <a:xfrm>
            <a:off x="758775" y="1688875"/>
            <a:ext cx="2861400" cy="531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17" name="Google Shape;317;p13"/>
          <p:cNvSpPr txBox="1">
            <a:spLocks noGrp="1"/>
          </p:cNvSpPr>
          <p:nvPr>
            <p:ph type="title" idx="3"/>
          </p:nvPr>
        </p:nvSpPr>
        <p:spPr>
          <a:xfrm>
            <a:off x="758775" y="2068075"/>
            <a:ext cx="2861400" cy="753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600"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318" name="Google Shape;318;p13"/>
          <p:cNvSpPr txBox="1">
            <a:spLocks noGrp="1"/>
          </p:cNvSpPr>
          <p:nvPr>
            <p:ph type="title" idx="4" hasCustomPrompt="1"/>
          </p:nvPr>
        </p:nvSpPr>
        <p:spPr>
          <a:xfrm>
            <a:off x="4175850" y="1231675"/>
            <a:ext cx="1000800" cy="531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35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319" name="Google Shape;319;p13"/>
          <p:cNvSpPr txBox="1">
            <a:spLocks noGrp="1"/>
          </p:cNvSpPr>
          <p:nvPr>
            <p:ph type="title" idx="5"/>
          </p:nvPr>
        </p:nvSpPr>
        <p:spPr>
          <a:xfrm>
            <a:off x="4175850" y="1688875"/>
            <a:ext cx="2861400" cy="531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20" name="Google Shape;320;p13"/>
          <p:cNvSpPr txBox="1">
            <a:spLocks noGrp="1"/>
          </p:cNvSpPr>
          <p:nvPr>
            <p:ph type="title" idx="6"/>
          </p:nvPr>
        </p:nvSpPr>
        <p:spPr>
          <a:xfrm>
            <a:off x="4175850" y="2068075"/>
            <a:ext cx="2861400" cy="753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600"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321" name="Google Shape;321;p13"/>
          <p:cNvSpPr txBox="1">
            <a:spLocks noGrp="1"/>
          </p:cNvSpPr>
          <p:nvPr>
            <p:ph type="title" idx="7" hasCustomPrompt="1"/>
          </p:nvPr>
        </p:nvSpPr>
        <p:spPr>
          <a:xfrm>
            <a:off x="758775" y="2897575"/>
            <a:ext cx="1000800" cy="531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35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322" name="Google Shape;322;p13"/>
          <p:cNvSpPr txBox="1">
            <a:spLocks noGrp="1"/>
          </p:cNvSpPr>
          <p:nvPr>
            <p:ph type="title" idx="8"/>
          </p:nvPr>
        </p:nvSpPr>
        <p:spPr>
          <a:xfrm>
            <a:off x="758775" y="3354775"/>
            <a:ext cx="2861400" cy="531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23" name="Google Shape;323;p13"/>
          <p:cNvSpPr txBox="1">
            <a:spLocks noGrp="1"/>
          </p:cNvSpPr>
          <p:nvPr>
            <p:ph type="title" idx="9"/>
          </p:nvPr>
        </p:nvSpPr>
        <p:spPr>
          <a:xfrm>
            <a:off x="758775" y="3733975"/>
            <a:ext cx="2861400" cy="753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600"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324" name="Google Shape;324;p13"/>
          <p:cNvSpPr txBox="1">
            <a:spLocks noGrp="1"/>
          </p:cNvSpPr>
          <p:nvPr>
            <p:ph type="title" idx="13" hasCustomPrompt="1"/>
          </p:nvPr>
        </p:nvSpPr>
        <p:spPr>
          <a:xfrm>
            <a:off x="4175850" y="2897575"/>
            <a:ext cx="1000800" cy="531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35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325" name="Google Shape;325;p13"/>
          <p:cNvSpPr txBox="1">
            <a:spLocks noGrp="1"/>
          </p:cNvSpPr>
          <p:nvPr>
            <p:ph type="title" idx="14"/>
          </p:nvPr>
        </p:nvSpPr>
        <p:spPr>
          <a:xfrm>
            <a:off x="4175850" y="3354775"/>
            <a:ext cx="2861400" cy="531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26" name="Google Shape;326;p13"/>
          <p:cNvSpPr txBox="1">
            <a:spLocks noGrp="1"/>
          </p:cNvSpPr>
          <p:nvPr>
            <p:ph type="title" idx="15"/>
          </p:nvPr>
        </p:nvSpPr>
        <p:spPr>
          <a:xfrm>
            <a:off x="4175850" y="3733975"/>
            <a:ext cx="2861400" cy="753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600"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327" name="Google Shape;327;p13"/>
          <p:cNvSpPr txBox="1">
            <a:spLocks noGrp="1"/>
          </p:cNvSpPr>
          <p:nvPr>
            <p:ph type="title" idx="16"/>
          </p:nvPr>
        </p:nvSpPr>
        <p:spPr>
          <a:xfrm>
            <a:off x="758775" y="391234"/>
            <a:ext cx="7626300" cy="5727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1"/>
              </a:buClr>
              <a:buSzPts val="3200"/>
              <a:buFont typeface="Rajdhani"/>
              <a:buNone/>
              <a:defRPr sz="3500" b="1">
                <a:solidFill>
                  <a:schemeClr val="accent6"/>
                </a:solidFill>
                <a:latin typeface="Rajdhani"/>
                <a:ea typeface="Rajdhani"/>
                <a:cs typeface="Rajdhani"/>
                <a:sym typeface="Rajdhani"/>
              </a:defRPr>
            </a:lvl1pPr>
            <a:lvl2pPr lvl="1"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2pPr>
            <a:lvl3pPr lvl="2"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3pPr>
            <a:lvl4pPr lvl="3"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4pPr>
            <a:lvl5pPr lvl="4"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5pPr>
            <a:lvl6pPr lvl="5"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6pPr>
            <a:lvl7pPr lvl="6"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7pPr>
            <a:lvl8pPr lvl="7"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8pPr>
            <a:lvl9pPr lvl="8"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491"/>
        <p:cNvGrpSpPr/>
        <p:nvPr/>
      </p:nvGrpSpPr>
      <p:grpSpPr>
        <a:xfrm>
          <a:off x="0" y="0"/>
          <a:ext cx="0" cy="0"/>
          <a:chOff x="0" y="0"/>
          <a:chExt cx="0" cy="0"/>
        </a:xfrm>
      </p:grpSpPr>
      <p:grpSp>
        <p:nvGrpSpPr>
          <p:cNvPr id="492" name="Google Shape;492;p20"/>
          <p:cNvGrpSpPr/>
          <p:nvPr/>
        </p:nvGrpSpPr>
        <p:grpSpPr>
          <a:xfrm>
            <a:off x="-2349384" y="-2365143"/>
            <a:ext cx="14303922" cy="9031507"/>
            <a:chOff x="-2349384" y="-2365143"/>
            <a:chExt cx="14303922" cy="9031507"/>
          </a:xfrm>
        </p:grpSpPr>
        <p:grpSp>
          <p:nvGrpSpPr>
            <p:cNvPr id="493" name="Google Shape;493;p20"/>
            <p:cNvGrpSpPr/>
            <p:nvPr/>
          </p:nvGrpSpPr>
          <p:grpSpPr>
            <a:xfrm>
              <a:off x="-2349384" y="-2365143"/>
              <a:ext cx="14303922" cy="8575306"/>
              <a:chOff x="-2349384" y="-2365143"/>
              <a:chExt cx="14303922" cy="8575306"/>
            </a:xfrm>
          </p:grpSpPr>
          <p:sp>
            <p:nvSpPr>
              <p:cNvPr id="494" name="Google Shape;494;p20"/>
              <p:cNvSpPr/>
              <p:nvPr/>
            </p:nvSpPr>
            <p:spPr>
              <a:xfrm rot="-9643767">
                <a:off x="-2190513" y="3005596"/>
                <a:ext cx="6874450" cy="2129850"/>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5" name="Google Shape;495;p20"/>
              <p:cNvGrpSpPr/>
              <p:nvPr/>
            </p:nvGrpSpPr>
            <p:grpSpPr>
              <a:xfrm rot="8802599">
                <a:off x="751542" y="-1566745"/>
                <a:ext cx="3950775" cy="3483873"/>
                <a:chOff x="3141775" y="2797950"/>
                <a:chExt cx="2059150" cy="1815800"/>
              </a:xfrm>
            </p:grpSpPr>
            <p:sp>
              <p:nvSpPr>
                <p:cNvPr id="496" name="Google Shape;496;p20"/>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20"/>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20"/>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20"/>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20"/>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0"/>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20"/>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20"/>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20"/>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5" name="Google Shape;505;p20"/>
              <p:cNvSpPr/>
              <p:nvPr/>
            </p:nvSpPr>
            <p:spPr>
              <a:xfrm rot="-9626350">
                <a:off x="7162431" y="902792"/>
                <a:ext cx="4480878" cy="2631553"/>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20"/>
              <p:cNvSpPr/>
              <p:nvPr/>
            </p:nvSpPr>
            <p:spPr>
              <a:xfrm rot="1524163">
                <a:off x="7806466" y="176643"/>
                <a:ext cx="492180" cy="726121"/>
              </a:xfrm>
              <a:custGeom>
                <a:avLst/>
                <a:gdLst/>
                <a:ahLst/>
                <a:cxnLst/>
                <a:rect l="l" t="t" r="r" b="b"/>
                <a:pathLst>
                  <a:path w="14908" h="21994" extrusionOk="0">
                    <a:moveTo>
                      <a:pt x="14770" y="1"/>
                    </a:moveTo>
                    <a:cubicBezTo>
                      <a:pt x="14137" y="1"/>
                      <a:pt x="10205" y="6373"/>
                      <a:pt x="10205" y="6373"/>
                    </a:cubicBezTo>
                    <a:cubicBezTo>
                      <a:pt x="10205" y="6373"/>
                      <a:pt x="9490" y="6396"/>
                      <a:pt x="9335" y="6456"/>
                    </a:cubicBezTo>
                    <a:cubicBezTo>
                      <a:pt x="9192" y="6527"/>
                      <a:pt x="8061" y="8539"/>
                      <a:pt x="8061" y="8539"/>
                    </a:cubicBezTo>
                    <a:cubicBezTo>
                      <a:pt x="8061" y="8539"/>
                      <a:pt x="1239" y="10921"/>
                      <a:pt x="1072" y="11040"/>
                    </a:cubicBezTo>
                    <a:cubicBezTo>
                      <a:pt x="918" y="11159"/>
                      <a:pt x="13" y="12730"/>
                      <a:pt x="13" y="12730"/>
                    </a:cubicBezTo>
                    <a:lnTo>
                      <a:pt x="5156" y="14040"/>
                    </a:lnTo>
                    <a:lnTo>
                      <a:pt x="4085" y="16005"/>
                    </a:lnTo>
                    <a:lnTo>
                      <a:pt x="394" y="17314"/>
                    </a:lnTo>
                    <a:lnTo>
                      <a:pt x="1" y="18612"/>
                    </a:lnTo>
                    <a:lnTo>
                      <a:pt x="2632" y="19207"/>
                    </a:lnTo>
                    <a:cubicBezTo>
                      <a:pt x="2632" y="19207"/>
                      <a:pt x="2915" y="20023"/>
                      <a:pt x="3895" y="20023"/>
                    </a:cubicBezTo>
                    <a:cubicBezTo>
                      <a:pt x="3941" y="20023"/>
                      <a:pt x="3988" y="20021"/>
                      <a:pt x="4037" y="20017"/>
                    </a:cubicBezTo>
                    <a:lnTo>
                      <a:pt x="6252" y="21993"/>
                    </a:lnTo>
                    <a:lnTo>
                      <a:pt x="7145" y="21172"/>
                    </a:lnTo>
                    <a:cubicBezTo>
                      <a:pt x="7145" y="21172"/>
                      <a:pt x="6383" y="17076"/>
                      <a:pt x="6430" y="17005"/>
                    </a:cubicBezTo>
                    <a:cubicBezTo>
                      <a:pt x="6478" y="16933"/>
                      <a:pt x="7395" y="15266"/>
                      <a:pt x="7395" y="15266"/>
                    </a:cubicBezTo>
                    <a:lnTo>
                      <a:pt x="11217" y="19136"/>
                    </a:lnTo>
                    <a:lnTo>
                      <a:pt x="12276" y="17207"/>
                    </a:lnTo>
                    <a:lnTo>
                      <a:pt x="10693" y="10278"/>
                    </a:lnTo>
                    <a:lnTo>
                      <a:pt x="11943" y="8016"/>
                    </a:lnTo>
                    <a:cubicBezTo>
                      <a:pt x="11990" y="7742"/>
                      <a:pt x="11633" y="7218"/>
                      <a:pt x="11633" y="7218"/>
                    </a:cubicBezTo>
                    <a:cubicBezTo>
                      <a:pt x="11633" y="7218"/>
                      <a:pt x="12550" y="5337"/>
                      <a:pt x="13622" y="3158"/>
                    </a:cubicBezTo>
                    <a:cubicBezTo>
                      <a:pt x="14372" y="1658"/>
                      <a:pt x="14907" y="38"/>
                      <a:pt x="14788" y="3"/>
                    </a:cubicBezTo>
                    <a:cubicBezTo>
                      <a:pt x="14783" y="1"/>
                      <a:pt x="14777" y="1"/>
                      <a:pt x="147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20"/>
              <p:cNvSpPr/>
              <p:nvPr/>
            </p:nvSpPr>
            <p:spPr>
              <a:xfrm rot="1524275">
                <a:off x="7094777" y="323538"/>
                <a:ext cx="368697" cy="543945"/>
              </a:xfrm>
              <a:custGeom>
                <a:avLst/>
                <a:gdLst/>
                <a:ahLst/>
                <a:cxnLst/>
                <a:rect l="l" t="t" r="r" b="b"/>
                <a:pathLst>
                  <a:path w="14908" h="21994" extrusionOk="0">
                    <a:moveTo>
                      <a:pt x="14770" y="1"/>
                    </a:moveTo>
                    <a:cubicBezTo>
                      <a:pt x="14137" y="1"/>
                      <a:pt x="10205" y="6373"/>
                      <a:pt x="10205" y="6373"/>
                    </a:cubicBezTo>
                    <a:cubicBezTo>
                      <a:pt x="10205" y="6373"/>
                      <a:pt x="9490" y="6396"/>
                      <a:pt x="9335" y="6456"/>
                    </a:cubicBezTo>
                    <a:cubicBezTo>
                      <a:pt x="9192" y="6527"/>
                      <a:pt x="8061" y="8539"/>
                      <a:pt x="8061" y="8539"/>
                    </a:cubicBezTo>
                    <a:cubicBezTo>
                      <a:pt x="8061" y="8539"/>
                      <a:pt x="1239" y="10921"/>
                      <a:pt x="1072" y="11040"/>
                    </a:cubicBezTo>
                    <a:cubicBezTo>
                      <a:pt x="918" y="11159"/>
                      <a:pt x="13" y="12730"/>
                      <a:pt x="13" y="12730"/>
                    </a:cubicBezTo>
                    <a:lnTo>
                      <a:pt x="5156" y="14040"/>
                    </a:lnTo>
                    <a:lnTo>
                      <a:pt x="4085" y="16005"/>
                    </a:lnTo>
                    <a:lnTo>
                      <a:pt x="394" y="17314"/>
                    </a:lnTo>
                    <a:lnTo>
                      <a:pt x="1" y="18612"/>
                    </a:lnTo>
                    <a:lnTo>
                      <a:pt x="2632" y="19207"/>
                    </a:lnTo>
                    <a:cubicBezTo>
                      <a:pt x="2632" y="19207"/>
                      <a:pt x="2915" y="20023"/>
                      <a:pt x="3895" y="20023"/>
                    </a:cubicBezTo>
                    <a:cubicBezTo>
                      <a:pt x="3941" y="20023"/>
                      <a:pt x="3988" y="20021"/>
                      <a:pt x="4037" y="20017"/>
                    </a:cubicBezTo>
                    <a:lnTo>
                      <a:pt x="6252" y="21993"/>
                    </a:lnTo>
                    <a:lnTo>
                      <a:pt x="7145" y="21172"/>
                    </a:lnTo>
                    <a:cubicBezTo>
                      <a:pt x="7145" y="21172"/>
                      <a:pt x="6383" y="17076"/>
                      <a:pt x="6430" y="17005"/>
                    </a:cubicBezTo>
                    <a:cubicBezTo>
                      <a:pt x="6478" y="16933"/>
                      <a:pt x="7395" y="15266"/>
                      <a:pt x="7395" y="15266"/>
                    </a:cubicBezTo>
                    <a:lnTo>
                      <a:pt x="11217" y="19136"/>
                    </a:lnTo>
                    <a:lnTo>
                      <a:pt x="12276" y="17207"/>
                    </a:lnTo>
                    <a:lnTo>
                      <a:pt x="10693" y="10278"/>
                    </a:lnTo>
                    <a:lnTo>
                      <a:pt x="11943" y="8016"/>
                    </a:lnTo>
                    <a:cubicBezTo>
                      <a:pt x="11990" y="7742"/>
                      <a:pt x="11633" y="7218"/>
                      <a:pt x="11633" y="7218"/>
                    </a:cubicBezTo>
                    <a:cubicBezTo>
                      <a:pt x="11633" y="7218"/>
                      <a:pt x="12550" y="5337"/>
                      <a:pt x="13622" y="3158"/>
                    </a:cubicBezTo>
                    <a:cubicBezTo>
                      <a:pt x="14372" y="1658"/>
                      <a:pt x="14907" y="38"/>
                      <a:pt x="14788" y="3"/>
                    </a:cubicBezTo>
                    <a:cubicBezTo>
                      <a:pt x="14783" y="1"/>
                      <a:pt x="14777" y="1"/>
                      <a:pt x="147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8" name="Google Shape;508;p20"/>
            <p:cNvGrpSpPr/>
            <p:nvPr/>
          </p:nvGrpSpPr>
          <p:grpSpPr>
            <a:xfrm>
              <a:off x="61399" y="3644407"/>
              <a:ext cx="3451807" cy="3021957"/>
              <a:chOff x="61399" y="3644407"/>
              <a:chExt cx="3451807" cy="3021957"/>
            </a:xfrm>
          </p:grpSpPr>
          <p:grpSp>
            <p:nvGrpSpPr>
              <p:cNvPr id="509" name="Google Shape;509;p20"/>
              <p:cNvGrpSpPr/>
              <p:nvPr/>
            </p:nvGrpSpPr>
            <p:grpSpPr>
              <a:xfrm>
                <a:off x="61399" y="3644407"/>
                <a:ext cx="3451807" cy="3021957"/>
                <a:chOff x="1057550" y="3474725"/>
                <a:chExt cx="1831100" cy="1603075"/>
              </a:xfrm>
            </p:grpSpPr>
            <p:sp>
              <p:nvSpPr>
                <p:cNvPr id="510" name="Google Shape;510;p20"/>
                <p:cNvSpPr/>
                <p:nvPr/>
              </p:nvSpPr>
              <p:spPr>
                <a:xfrm>
                  <a:off x="1057550" y="3474725"/>
                  <a:ext cx="1831100" cy="1603075"/>
                </a:xfrm>
                <a:custGeom>
                  <a:avLst/>
                  <a:gdLst/>
                  <a:ahLst/>
                  <a:cxnLst/>
                  <a:rect l="l" t="t" r="r" b="b"/>
                  <a:pathLst>
                    <a:path w="73244" h="64123" fill="none" extrusionOk="0">
                      <a:moveTo>
                        <a:pt x="38152" y="64122"/>
                      </a:moveTo>
                      <a:cubicBezTo>
                        <a:pt x="36940" y="64122"/>
                        <a:pt x="35655" y="63987"/>
                        <a:pt x="34320" y="63816"/>
                      </a:cubicBezTo>
                      <a:lnTo>
                        <a:pt x="16285" y="61526"/>
                      </a:lnTo>
                      <a:cubicBezTo>
                        <a:pt x="13371" y="61159"/>
                        <a:pt x="10040" y="60730"/>
                        <a:pt x="7322" y="59114"/>
                      </a:cubicBezTo>
                      <a:cubicBezTo>
                        <a:pt x="1065" y="55368"/>
                        <a:pt x="208" y="46944"/>
                        <a:pt x="123" y="43479"/>
                      </a:cubicBezTo>
                      <a:cubicBezTo>
                        <a:pt x="0" y="38336"/>
                        <a:pt x="906" y="33071"/>
                        <a:pt x="2731" y="28260"/>
                      </a:cubicBezTo>
                      <a:cubicBezTo>
                        <a:pt x="3233" y="26937"/>
                        <a:pt x="3722" y="25884"/>
                        <a:pt x="4518" y="25039"/>
                      </a:cubicBezTo>
                      <a:cubicBezTo>
                        <a:pt x="5694" y="23803"/>
                        <a:pt x="7371" y="23215"/>
                        <a:pt x="9097" y="22701"/>
                      </a:cubicBezTo>
                      <a:lnTo>
                        <a:pt x="9244" y="22652"/>
                      </a:lnTo>
                      <a:cubicBezTo>
                        <a:pt x="10836" y="22174"/>
                        <a:pt x="12513" y="21672"/>
                        <a:pt x="13750" y="20570"/>
                      </a:cubicBezTo>
                      <a:cubicBezTo>
                        <a:pt x="14975" y="19481"/>
                        <a:pt x="15721" y="17485"/>
                        <a:pt x="14852" y="16016"/>
                      </a:cubicBezTo>
                      <a:cubicBezTo>
                        <a:pt x="14619" y="15624"/>
                        <a:pt x="14301" y="15305"/>
                        <a:pt x="13995" y="14999"/>
                      </a:cubicBezTo>
                      <a:cubicBezTo>
                        <a:pt x="13836" y="14852"/>
                        <a:pt x="13677" y="14681"/>
                        <a:pt x="13517" y="14510"/>
                      </a:cubicBezTo>
                      <a:cubicBezTo>
                        <a:pt x="11252" y="11938"/>
                        <a:pt x="11742" y="8094"/>
                        <a:pt x="12599" y="4323"/>
                      </a:cubicBezTo>
                      <a:cubicBezTo>
                        <a:pt x="12771" y="3588"/>
                        <a:pt x="13003" y="2559"/>
                        <a:pt x="13701" y="1959"/>
                      </a:cubicBezTo>
                      <a:cubicBezTo>
                        <a:pt x="14840" y="992"/>
                        <a:pt x="16578" y="1470"/>
                        <a:pt x="17815" y="2253"/>
                      </a:cubicBezTo>
                      <a:cubicBezTo>
                        <a:pt x="18097" y="2425"/>
                        <a:pt x="18366" y="2608"/>
                        <a:pt x="18648" y="2792"/>
                      </a:cubicBezTo>
                      <a:cubicBezTo>
                        <a:pt x="19578" y="3417"/>
                        <a:pt x="20533" y="4078"/>
                        <a:pt x="21647" y="4163"/>
                      </a:cubicBezTo>
                      <a:cubicBezTo>
                        <a:pt x="21954" y="4200"/>
                        <a:pt x="22284" y="4163"/>
                        <a:pt x="22590" y="4151"/>
                      </a:cubicBezTo>
                      <a:cubicBezTo>
                        <a:pt x="23080" y="4114"/>
                        <a:pt x="23607" y="4090"/>
                        <a:pt x="24084" y="4225"/>
                      </a:cubicBezTo>
                      <a:cubicBezTo>
                        <a:pt x="24598" y="4384"/>
                        <a:pt x="25027" y="4727"/>
                        <a:pt x="25443" y="5069"/>
                      </a:cubicBezTo>
                      <a:cubicBezTo>
                        <a:pt x="25676" y="5253"/>
                        <a:pt x="25896" y="5437"/>
                        <a:pt x="26141" y="5584"/>
                      </a:cubicBezTo>
                      <a:cubicBezTo>
                        <a:pt x="28039" y="6796"/>
                        <a:pt x="30549" y="6061"/>
                        <a:pt x="32263" y="5400"/>
                      </a:cubicBezTo>
                      <a:cubicBezTo>
                        <a:pt x="34491" y="4543"/>
                        <a:pt x="36659" y="3490"/>
                        <a:pt x="38691" y="2253"/>
                      </a:cubicBezTo>
                      <a:lnTo>
                        <a:pt x="38973" y="2082"/>
                      </a:lnTo>
                      <a:cubicBezTo>
                        <a:pt x="40038" y="1421"/>
                        <a:pt x="41140" y="747"/>
                        <a:pt x="42401" y="649"/>
                      </a:cubicBezTo>
                      <a:cubicBezTo>
                        <a:pt x="43099" y="588"/>
                        <a:pt x="43797" y="711"/>
                        <a:pt x="44483" y="833"/>
                      </a:cubicBezTo>
                      <a:cubicBezTo>
                        <a:pt x="44923" y="907"/>
                        <a:pt x="45389" y="992"/>
                        <a:pt x="45829" y="1017"/>
                      </a:cubicBezTo>
                      <a:lnTo>
                        <a:pt x="45829" y="1017"/>
                      </a:lnTo>
                      <a:cubicBezTo>
                        <a:pt x="46307" y="1041"/>
                        <a:pt x="46870" y="809"/>
                        <a:pt x="47421" y="600"/>
                      </a:cubicBezTo>
                      <a:cubicBezTo>
                        <a:pt x="48156" y="307"/>
                        <a:pt x="48915" y="0"/>
                        <a:pt x="49503" y="319"/>
                      </a:cubicBezTo>
                      <a:cubicBezTo>
                        <a:pt x="51033" y="1139"/>
                        <a:pt x="50127" y="3404"/>
                        <a:pt x="49637" y="4629"/>
                      </a:cubicBezTo>
                      <a:lnTo>
                        <a:pt x="49552" y="4849"/>
                      </a:lnTo>
                      <a:cubicBezTo>
                        <a:pt x="48829" y="6686"/>
                        <a:pt x="48462" y="8694"/>
                        <a:pt x="48486" y="10665"/>
                      </a:cubicBezTo>
                      <a:cubicBezTo>
                        <a:pt x="48511" y="11179"/>
                        <a:pt x="48548" y="11693"/>
                        <a:pt x="48854" y="12061"/>
                      </a:cubicBezTo>
                      <a:cubicBezTo>
                        <a:pt x="49184" y="12428"/>
                        <a:pt x="49698" y="12551"/>
                        <a:pt x="50200" y="12624"/>
                      </a:cubicBezTo>
                      <a:cubicBezTo>
                        <a:pt x="50666" y="12710"/>
                        <a:pt x="51143" y="12746"/>
                        <a:pt x="51584" y="12795"/>
                      </a:cubicBezTo>
                      <a:cubicBezTo>
                        <a:pt x="53188" y="12979"/>
                        <a:pt x="54853" y="13163"/>
                        <a:pt x="56176" y="14093"/>
                      </a:cubicBezTo>
                      <a:cubicBezTo>
                        <a:pt x="57045" y="14705"/>
                        <a:pt x="57694" y="15611"/>
                        <a:pt x="58318" y="16469"/>
                      </a:cubicBezTo>
                      <a:cubicBezTo>
                        <a:pt x="59139" y="17620"/>
                        <a:pt x="59934" y="18709"/>
                        <a:pt x="61196" y="19199"/>
                      </a:cubicBezTo>
                      <a:cubicBezTo>
                        <a:pt x="61771" y="19419"/>
                        <a:pt x="62469" y="19530"/>
                        <a:pt x="63118" y="19628"/>
                      </a:cubicBezTo>
                      <a:cubicBezTo>
                        <a:pt x="64452" y="19823"/>
                        <a:pt x="65714" y="20007"/>
                        <a:pt x="66228" y="21158"/>
                      </a:cubicBezTo>
                      <a:cubicBezTo>
                        <a:pt x="66460" y="21660"/>
                        <a:pt x="66460" y="22235"/>
                        <a:pt x="66448" y="22750"/>
                      </a:cubicBezTo>
                      <a:cubicBezTo>
                        <a:pt x="66424" y="23558"/>
                        <a:pt x="66265" y="24427"/>
                        <a:pt x="66105" y="25272"/>
                      </a:cubicBezTo>
                      <a:cubicBezTo>
                        <a:pt x="65787" y="26937"/>
                        <a:pt x="65444" y="28664"/>
                        <a:pt x="66363" y="29937"/>
                      </a:cubicBezTo>
                      <a:cubicBezTo>
                        <a:pt x="66938" y="30721"/>
                        <a:pt x="67881" y="30990"/>
                        <a:pt x="68897" y="31296"/>
                      </a:cubicBezTo>
                      <a:cubicBezTo>
                        <a:pt x="69766" y="31565"/>
                        <a:pt x="70685" y="31822"/>
                        <a:pt x="71309" y="32459"/>
                      </a:cubicBezTo>
                      <a:cubicBezTo>
                        <a:pt x="72607" y="33782"/>
                        <a:pt x="73244" y="36071"/>
                        <a:pt x="72044" y="37626"/>
                      </a:cubicBezTo>
                      <a:cubicBezTo>
                        <a:pt x="71591" y="38214"/>
                        <a:pt x="70930" y="38606"/>
                        <a:pt x="70305" y="38985"/>
                      </a:cubicBezTo>
                      <a:lnTo>
                        <a:pt x="70256" y="39010"/>
                      </a:lnTo>
                      <a:cubicBezTo>
                        <a:pt x="67342" y="40761"/>
                        <a:pt x="64085" y="42964"/>
                        <a:pt x="61979" y="46136"/>
                      </a:cubicBezTo>
                      <a:cubicBezTo>
                        <a:pt x="61257" y="47213"/>
                        <a:pt x="60657" y="48425"/>
                        <a:pt x="60081" y="49601"/>
                      </a:cubicBezTo>
                      <a:cubicBezTo>
                        <a:pt x="59053" y="51682"/>
                        <a:pt x="58000" y="53825"/>
                        <a:pt x="56188" y="55331"/>
                      </a:cubicBezTo>
                      <a:cubicBezTo>
                        <a:pt x="54731" y="56543"/>
                        <a:pt x="52919" y="57192"/>
                        <a:pt x="51155" y="57841"/>
                      </a:cubicBezTo>
                      <a:cubicBezTo>
                        <a:pt x="49613" y="58404"/>
                        <a:pt x="48021" y="58992"/>
                        <a:pt x="46674" y="59922"/>
                      </a:cubicBezTo>
                      <a:cubicBezTo>
                        <a:pt x="46086" y="60339"/>
                        <a:pt x="45548" y="60804"/>
                        <a:pt x="45021" y="61269"/>
                      </a:cubicBezTo>
                      <a:cubicBezTo>
                        <a:pt x="44287" y="61906"/>
                        <a:pt x="43515" y="62579"/>
                        <a:pt x="42646" y="63069"/>
                      </a:cubicBezTo>
                      <a:cubicBezTo>
                        <a:pt x="41287" y="63865"/>
                        <a:pt x="39769" y="64122"/>
                        <a:pt x="38152" y="64122"/>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0"/>
                <p:cNvSpPr/>
                <p:nvPr/>
              </p:nvSpPr>
              <p:spPr>
                <a:xfrm>
                  <a:off x="1142950" y="3575725"/>
                  <a:ext cx="1648975" cy="1416975"/>
                </a:xfrm>
                <a:custGeom>
                  <a:avLst/>
                  <a:gdLst/>
                  <a:ahLst/>
                  <a:cxnLst/>
                  <a:rect l="l" t="t" r="r" b="b"/>
                  <a:pathLst>
                    <a:path w="65959" h="56679" fill="none" extrusionOk="0">
                      <a:moveTo>
                        <a:pt x="34700" y="56678"/>
                      </a:moveTo>
                      <a:lnTo>
                        <a:pt x="34700" y="56678"/>
                      </a:lnTo>
                      <a:cubicBezTo>
                        <a:pt x="33647" y="56678"/>
                        <a:pt x="32496" y="56531"/>
                        <a:pt x="31333" y="56397"/>
                      </a:cubicBezTo>
                      <a:lnTo>
                        <a:pt x="13297" y="54107"/>
                      </a:lnTo>
                      <a:cubicBezTo>
                        <a:pt x="10579" y="53752"/>
                        <a:pt x="7763" y="53397"/>
                        <a:pt x="5645" y="52148"/>
                      </a:cubicBezTo>
                      <a:cubicBezTo>
                        <a:pt x="845" y="49283"/>
                        <a:pt x="172" y="42255"/>
                        <a:pt x="110" y="39365"/>
                      </a:cubicBezTo>
                      <a:cubicBezTo>
                        <a:pt x="0" y="34651"/>
                        <a:pt x="833" y="29827"/>
                        <a:pt x="2486" y="25407"/>
                      </a:cubicBezTo>
                      <a:cubicBezTo>
                        <a:pt x="2792" y="24599"/>
                        <a:pt x="3122" y="23791"/>
                        <a:pt x="3551" y="23326"/>
                      </a:cubicBezTo>
                      <a:cubicBezTo>
                        <a:pt x="4163" y="22689"/>
                        <a:pt x="5424" y="22273"/>
                        <a:pt x="6649" y="21905"/>
                      </a:cubicBezTo>
                      <a:lnTo>
                        <a:pt x="6796" y="21856"/>
                      </a:lnTo>
                      <a:cubicBezTo>
                        <a:pt x="8571" y="21318"/>
                        <a:pt x="10763" y="20669"/>
                        <a:pt x="12563" y="19077"/>
                      </a:cubicBezTo>
                      <a:cubicBezTo>
                        <a:pt x="14864" y="17032"/>
                        <a:pt x="16199" y="13347"/>
                        <a:pt x="14326" y="10225"/>
                      </a:cubicBezTo>
                      <a:cubicBezTo>
                        <a:pt x="13885" y="9490"/>
                        <a:pt x="13346" y="8951"/>
                        <a:pt x="12967" y="8559"/>
                      </a:cubicBezTo>
                      <a:lnTo>
                        <a:pt x="12636" y="8217"/>
                      </a:lnTo>
                      <a:cubicBezTo>
                        <a:pt x="11754" y="7225"/>
                        <a:pt x="10750" y="4605"/>
                        <a:pt x="11142" y="2768"/>
                      </a:cubicBezTo>
                      <a:cubicBezTo>
                        <a:pt x="11326" y="1936"/>
                        <a:pt x="11791" y="1348"/>
                        <a:pt x="12489" y="1042"/>
                      </a:cubicBezTo>
                      <a:cubicBezTo>
                        <a:pt x="12526" y="1029"/>
                        <a:pt x="12550" y="1054"/>
                        <a:pt x="12587" y="1078"/>
                      </a:cubicBezTo>
                      <a:lnTo>
                        <a:pt x="12599" y="1091"/>
                      </a:lnTo>
                      <a:cubicBezTo>
                        <a:pt x="12820" y="1225"/>
                        <a:pt x="13065" y="1385"/>
                        <a:pt x="13309" y="1544"/>
                      </a:cubicBezTo>
                      <a:cubicBezTo>
                        <a:pt x="14424" y="2303"/>
                        <a:pt x="15942" y="3344"/>
                        <a:pt x="17925" y="3490"/>
                      </a:cubicBezTo>
                      <a:cubicBezTo>
                        <a:pt x="18121" y="3503"/>
                        <a:pt x="18305" y="3527"/>
                        <a:pt x="18525" y="3527"/>
                      </a:cubicBezTo>
                      <a:cubicBezTo>
                        <a:pt x="18844" y="3527"/>
                        <a:pt x="19125" y="3503"/>
                        <a:pt x="19370" y="3490"/>
                      </a:cubicBezTo>
                      <a:cubicBezTo>
                        <a:pt x="19395" y="3490"/>
                        <a:pt x="19431" y="3490"/>
                        <a:pt x="19456" y="3478"/>
                      </a:cubicBezTo>
                      <a:cubicBezTo>
                        <a:pt x="19517" y="3466"/>
                        <a:pt x="19578" y="3466"/>
                        <a:pt x="19640" y="3478"/>
                      </a:cubicBezTo>
                      <a:cubicBezTo>
                        <a:pt x="19713" y="3490"/>
                        <a:pt x="19762" y="3552"/>
                        <a:pt x="19811" y="3601"/>
                      </a:cubicBezTo>
                      <a:lnTo>
                        <a:pt x="19872" y="3662"/>
                      </a:lnTo>
                      <a:cubicBezTo>
                        <a:pt x="20142" y="3870"/>
                        <a:pt x="20484" y="4152"/>
                        <a:pt x="20901" y="4409"/>
                      </a:cubicBezTo>
                      <a:cubicBezTo>
                        <a:pt x="22125" y="5192"/>
                        <a:pt x="23545" y="5584"/>
                        <a:pt x="25125" y="5584"/>
                      </a:cubicBezTo>
                      <a:cubicBezTo>
                        <a:pt x="26606" y="5584"/>
                        <a:pt x="28186" y="5254"/>
                        <a:pt x="30059" y="4531"/>
                      </a:cubicBezTo>
                      <a:cubicBezTo>
                        <a:pt x="32496" y="3601"/>
                        <a:pt x="34834" y="2450"/>
                        <a:pt x="37038" y="1115"/>
                      </a:cubicBezTo>
                      <a:lnTo>
                        <a:pt x="37320" y="956"/>
                      </a:lnTo>
                      <a:cubicBezTo>
                        <a:pt x="38018" y="527"/>
                        <a:pt x="38814" y="38"/>
                        <a:pt x="39267" y="1"/>
                      </a:cubicBezTo>
                      <a:lnTo>
                        <a:pt x="39352" y="1"/>
                      </a:lnTo>
                      <a:cubicBezTo>
                        <a:pt x="39634" y="1"/>
                        <a:pt x="40026" y="74"/>
                        <a:pt x="40454" y="160"/>
                      </a:cubicBezTo>
                      <a:cubicBezTo>
                        <a:pt x="40956" y="246"/>
                        <a:pt x="41544" y="356"/>
                        <a:pt x="42181" y="381"/>
                      </a:cubicBezTo>
                      <a:cubicBezTo>
                        <a:pt x="42291" y="381"/>
                        <a:pt x="42401" y="405"/>
                        <a:pt x="42511" y="405"/>
                      </a:cubicBezTo>
                      <a:lnTo>
                        <a:pt x="42536" y="405"/>
                      </a:lnTo>
                      <a:cubicBezTo>
                        <a:pt x="42573" y="381"/>
                        <a:pt x="42609" y="381"/>
                        <a:pt x="42646" y="417"/>
                      </a:cubicBezTo>
                      <a:cubicBezTo>
                        <a:pt x="43405" y="1458"/>
                        <a:pt x="42903" y="2731"/>
                        <a:pt x="42352" y="4090"/>
                      </a:cubicBezTo>
                      <a:cubicBezTo>
                        <a:pt x="41997" y="4960"/>
                        <a:pt x="41630" y="5878"/>
                        <a:pt x="41654" y="6723"/>
                      </a:cubicBezTo>
                      <a:cubicBezTo>
                        <a:pt x="41666" y="7335"/>
                        <a:pt x="41679" y="8939"/>
                        <a:pt x="42842" y="10274"/>
                      </a:cubicBezTo>
                      <a:cubicBezTo>
                        <a:pt x="44017" y="11633"/>
                        <a:pt x="45646" y="11890"/>
                        <a:pt x="46258" y="11988"/>
                      </a:cubicBezTo>
                      <a:cubicBezTo>
                        <a:pt x="46772" y="12061"/>
                        <a:pt x="47286" y="12122"/>
                        <a:pt x="47776" y="12184"/>
                      </a:cubicBezTo>
                      <a:cubicBezTo>
                        <a:pt x="49013" y="12318"/>
                        <a:pt x="50176" y="12465"/>
                        <a:pt x="50788" y="12894"/>
                      </a:cubicBezTo>
                      <a:cubicBezTo>
                        <a:pt x="51205" y="13175"/>
                        <a:pt x="51658" y="13824"/>
                        <a:pt x="52147" y="14498"/>
                      </a:cubicBezTo>
                      <a:cubicBezTo>
                        <a:pt x="53127" y="15845"/>
                        <a:pt x="54351" y="17522"/>
                        <a:pt x="56531" y="18379"/>
                      </a:cubicBezTo>
                      <a:cubicBezTo>
                        <a:pt x="57461" y="18746"/>
                        <a:pt x="58428" y="18906"/>
                        <a:pt x="59188" y="19016"/>
                      </a:cubicBezTo>
                      <a:lnTo>
                        <a:pt x="59200" y="19016"/>
                      </a:lnTo>
                      <a:lnTo>
                        <a:pt x="59322" y="19016"/>
                      </a:lnTo>
                      <a:cubicBezTo>
                        <a:pt x="59432" y="19016"/>
                        <a:pt x="59543" y="18991"/>
                        <a:pt x="59616" y="19089"/>
                      </a:cubicBezTo>
                      <a:cubicBezTo>
                        <a:pt x="59812" y="19334"/>
                        <a:pt x="59677" y="19701"/>
                        <a:pt x="59543" y="20093"/>
                      </a:cubicBezTo>
                      <a:cubicBezTo>
                        <a:pt x="59481" y="20277"/>
                        <a:pt x="59408" y="20461"/>
                        <a:pt x="59371" y="20644"/>
                      </a:cubicBezTo>
                      <a:cubicBezTo>
                        <a:pt x="58979" y="22689"/>
                        <a:pt x="58428" y="25481"/>
                        <a:pt x="60216" y="27966"/>
                      </a:cubicBezTo>
                      <a:cubicBezTo>
                        <a:pt x="61465" y="29693"/>
                        <a:pt x="63326" y="30244"/>
                        <a:pt x="64550" y="30599"/>
                      </a:cubicBezTo>
                      <a:cubicBezTo>
                        <a:pt x="64624" y="30611"/>
                        <a:pt x="64710" y="30648"/>
                        <a:pt x="64808" y="30672"/>
                      </a:cubicBezTo>
                      <a:cubicBezTo>
                        <a:pt x="65101" y="30746"/>
                        <a:pt x="65420" y="30843"/>
                        <a:pt x="65554" y="30929"/>
                      </a:cubicBezTo>
                      <a:cubicBezTo>
                        <a:pt x="65799" y="31113"/>
                        <a:pt x="65959" y="31468"/>
                        <a:pt x="65897" y="31639"/>
                      </a:cubicBezTo>
                      <a:cubicBezTo>
                        <a:pt x="65836" y="31786"/>
                        <a:pt x="65616" y="31884"/>
                        <a:pt x="65408" y="31994"/>
                      </a:cubicBezTo>
                      <a:cubicBezTo>
                        <a:pt x="65310" y="32031"/>
                        <a:pt x="65236" y="32068"/>
                        <a:pt x="65175" y="32117"/>
                      </a:cubicBezTo>
                      <a:lnTo>
                        <a:pt x="65126" y="32141"/>
                      </a:lnTo>
                      <a:cubicBezTo>
                        <a:pt x="61894" y="34076"/>
                        <a:pt x="58245" y="36549"/>
                        <a:pt x="55759" y="40284"/>
                      </a:cubicBezTo>
                      <a:cubicBezTo>
                        <a:pt x="54914" y="41557"/>
                        <a:pt x="54266" y="42867"/>
                        <a:pt x="53653" y="44140"/>
                      </a:cubicBezTo>
                      <a:cubicBezTo>
                        <a:pt x="52698" y="46050"/>
                        <a:pt x="51890" y="47728"/>
                        <a:pt x="50654" y="48744"/>
                      </a:cubicBezTo>
                      <a:cubicBezTo>
                        <a:pt x="49637" y="49577"/>
                        <a:pt x="48168" y="50115"/>
                        <a:pt x="46625" y="50679"/>
                      </a:cubicBezTo>
                      <a:cubicBezTo>
                        <a:pt x="44960" y="51291"/>
                        <a:pt x="43075" y="51977"/>
                        <a:pt x="41360" y="53176"/>
                      </a:cubicBezTo>
                      <a:cubicBezTo>
                        <a:pt x="40626" y="53691"/>
                        <a:pt x="39977" y="54254"/>
                        <a:pt x="39414" y="54768"/>
                      </a:cubicBezTo>
                      <a:cubicBezTo>
                        <a:pt x="38789" y="55319"/>
                        <a:pt x="38201" y="55833"/>
                        <a:pt x="37650" y="56140"/>
                      </a:cubicBezTo>
                      <a:cubicBezTo>
                        <a:pt x="36879" y="56495"/>
                        <a:pt x="35961" y="56678"/>
                        <a:pt x="34700" y="5667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20"/>
                <p:cNvSpPr/>
                <p:nvPr/>
              </p:nvSpPr>
              <p:spPr>
                <a:xfrm>
                  <a:off x="1227425" y="3650125"/>
                  <a:ext cx="1399200" cy="1258400"/>
                </a:xfrm>
                <a:custGeom>
                  <a:avLst/>
                  <a:gdLst/>
                  <a:ahLst/>
                  <a:cxnLst/>
                  <a:rect l="l" t="t" r="r" b="b"/>
                  <a:pathLst>
                    <a:path w="55968" h="50336" fill="none" extrusionOk="0">
                      <a:moveTo>
                        <a:pt x="31321" y="50335"/>
                      </a:moveTo>
                      <a:cubicBezTo>
                        <a:pt x="30451" y="50335"/>
                        <a:pt x="29435" y="50213"/>
                        <a:pt x="28382" y="50066"/>
                      </a:cubicBezTo>
                      <a:lnTo>
                        <a:pt x="10359" y="47776"/>
                      </a:lnTo>
                      <a:cubicBezTo>
                        <a:pt x="7959" y="47470"/>
                        <a:pt x="5510" y="47164"/>
                        <a:pt x="4004" y="46258"/>
                      </a:cubicBezTo>
                      <a:cubicBezTo>
                        <a:pt x="539" y="44189"/>
                        <a:pt x="147" y="38116"/>
                        <a:pt x="98" y="36291"/>
                      </a:cubicBezTo>
                      <a:cubicBezTo>
                        <a:pt x="1" y="32006"/>
                        <a:pt x="735" y="27623"/>
                        <a:pt x="2253" y="23607"/>
                      </a:cubicBezTo>
                      <a:cubicBezTo>
                        <a:pt x="2302" y="23472"/>
                        <a:pt x="2351" y="23349"/>
                        <a:pt x="2400" y="23239"/>
                      </a:cubicBezTo>
                      <a:cubicBezTo>
                        <a:pt x="2486" y="22970"/>
                        <a:pt x="2547" y="22798"/>
                        <a:pt x="2645" y="22701"/>
                      </a:cubicBezTo>
                      <a:cubicBezTo>
                        <a:pt x="2804" y="22541"/>
                        <a:pt x="3172" y="22443"/>
                        <a:pt x="3661" y="22309"/>
                      </a:cubicBezTo>
                      <a:cubicBezTo>
                        <a:pt x="3845" y="22260"/>
                        <a:pt x="4053" y="22199"/>
                        <a:pt x="4261" y="22137"/>
                      </a:cubicBezTo>
                      <a:lnTo>
                        <a:pt x="4408" y="22101"/>
                      </a:lnTo>
                      <a:cubicBezTo>
                        <a:pt x="6392" y="21501"/>
                        <a:pt x="9098" y="20680"/>
                        <a:pt x="11461" y="18611"/>
                      </a:cubicBezTo>
                      <a:cubicBezTo>
                        <a:pt x="14791" y="15648"/>
                        <a:pt x="16677" y="10199"/>
                        <a:pt x="13861" y="5510"/>
                      </a:cubicBezTo>
                      <a:cubicBezTo>
                        <a:pt x="13653" y="5167"/>
                        <a:pt x="13322" y="4873"/>
                        <a:pt x="13016" y="4616"/>
                      </a:cubicBezTo>
                      <a:cubicBezTo>
                        <a:pt x="12575" y="4237"/>
                        <a:pt x="12171" y="3894"/>
                        <a:pt x="12379" y="3563"/>
                      </a:cubicBezTo>
                      <a:cubicBezTo>
                        <a:pt x="12587" y="3208"/>
                        <a:pt x="13016" y="3404"/>
                        <a:pt x="13493" y="3624"/>
                      </a:cubicBezTo>
                      <a:cubicBezTo>
                        <a:pt x="13763" y="3747"/>
                        <a:pt x="14044" y="3869"/>
                        <a:pt x="14302" y="3894"/>
                      </a:cubicBezTo>
                      <a:cubicBezTo>
                        <a:pt x="14595" y="3931"/>
                        <a:pt x="14865" y="3931"/>
                        <a:pt x="15171" y="3931"/>
                      </a:cubicBezTo>
                      <a:lnTo>
                        <a:pt x="15195" y="3931"/>
                      </a:lnTo>
                      <a:cubicBezTo>
                        <a:pt x="15318" y="3980"/>
                        <a:pt x="15416" y="4053"/>
                        <a:pt x="15538" y="4139"/>
                      </a:cubicBezTo>
                      <a:cubicBezTo>
                        <a:pt x="15599" y="4188"/>
                        <a:pt x="15685" y="4249"/>
                        <a:pt x="15746" y="4298"/>
                      </a:cubicBezTo>
                      <a:cubicBezTo>
                        <a:pt x="17522" y="5424"/>
                        <a:pt x="19542" y="6000"/>
                        <a:pt x="21770" y="6000"/>
                      </a:cubicBezTo>
                      <a:cubicBezTo>
                        <a:pt x="23680" y="6000"/>
                        <a:pt x="25627" y="5596"/>
                        <a:pt x="27905" y="4726"/>
                      </a:cubicBezTo>
                      <a:cubicBezTo>
                        <a:pt x="28860" y="4359"/>
                        <a:pt x="29839" y="3526"/>
                        <a:pt x="30782" y="2731"/>
                      </a:cubicBezTo>
                      <a:cubicBezTo>
                        <a:pt x="32459" y="1323"/>
                        <a:pt x="34014" y="0"/>
                        <a:pt x="35398" y="1102"/>
                      </a:cubicBezTo>
                      <a:cubicBezTo>
                        <a:pt x="35802" y="1421"/>
                        <a:pt x="35557" y="1984"/>
                        <a:pt x="35300" y="2571"/>
                      </a:cubicBezTo>
                      <a:cubicBezTo>
                        <a:pt x="35116" y="2976"/>
                        <a:pt x="34933" y="3404"/>
                        <a:pt x="34933" y="3808"/>
                      </a:cubicBezTo>
                      <a:cubicBezTo>
                        <a:pt x="34945" y="4665"/>
                        <a:pt x="34982" y="7236"/>
                        <a:pt x="36941" y="9514"/>
                      </a:cubicBezTo>
                      <a:cubicBezTo>
                        <a:pt x="38924" y="11828"/>
                        <a:pt x="41532" y="12220"/>
                        <a:pt x="42389" y="12342"/>
                      </a:cubicBezTo>
                      <a:cubicBezTo>
                        <a:pt x="42989" y="12440"/>
                        <a:pt x="43552" y="12501"/>
                        <a:pt x="44042" y="12563"/>
                      </a:cubicBezTo>
                      <a:cubicBezTo>
                        <a:pt x="44177" y="12575"/>
                        <a:pt x="44336" y="12575"/>
                        <a:pt x="44483" y="12587"/>
                      </a:cubicBezTo>
                      <a:cubicBezTo>
                        <a:pt x="44862" y="12612"/>
                        <a:pt x="45279" y="12624"/>
                        <a:pt x="45511" y="12758"/>
                      </a:cubicBezTo>
                      <a:cubicBezTo>
                        <a:pt x="45683" y="12869"/>
                        <a:pt x="45805" y="13065"/>
                        <a:pt x="45903" y="13260"/>
                      </a:cubicBezTo>
                      <a:cubicBezTo>
                        <a:pt x="45952" y="13358"/>
                        <a:pt x="46001" y="13432"/>
                        <a:pt x="46062" y="13493"/>
                      </a:cubicBezTo>
                      <a:cubicBezTo>
                        <a:pt x="47164" y="15011"/>
                        <a:pt x="48830" y="17301"/>
                        <a:pt x="51927" y="18525"/>
                      </a:cubicBezTo>
                      <a:cubicBezTo>
                        <a:pt x="51964" y="18550"/>
                        <a:pt x="52025" y="18562"/>
                        <a:pt x="52086" y="18562"/>
                      </a:cubicBezTo>
                      <a:cubicBezTo>
                        <a:pt x="52197" y="18574"/>
                        <a:pt x="52319" y="18611"/>
                        <a:pt x="52380" y="18697"/>
                      </a:cubicBezTo>
                      <a:cubicBezTo>
                        <a:pt x="52919" y="19566"/>
                        <a:pt x="52919" y="20717"/>
                        <a:pt x="52919" y="21929"/>
                      </a:cubicBezTo>
                      <a:cubicBezTo>
                        <a:pt x="52919" y="23521"/>
                        <a:pt x="52919" y="25308"/>
                        <a:pt x="54094" y="26937"/>
                      </a:cubicBezTo>
                      <a:cubicBezTo>
                        <a:pt x="54327" y="27255"/>
                        <a:pt x="54682" y="27488"/>
                        <a:pt x="55013" y="27733"/>
                      </a:cubicBezTo>
                      <a:cubicBezTo>
                        <a:pt x="55503" y="28063"/>
                        <a:pt x="55968" y="28369"/>
                        <a:pt x="55968" y="28871"/>
                      </a:cubicBezTo>
                      <a:cubicBezTo>
                        <a:pt x="55943" y="30561"/>
                        <a:pt x="54401" y="31590"/>
                        <a:pt x="52748" y="32667"/>
                      </a:cubicBezTo>
                      <a:cubicBezTo>
                        <a:pt x="51560" y="33463"/>
                        <a:pt x="50299" y="34283"/>
                        <a:pt x="49552" y="35410"/>
                      </a:cubicBezTo>
                      <a:cubicBezTo>
                        <a:pt x="48585" y="36867"/>
                        <a:pt x="47850" y="38348"/>
                        <a:pt x="47213" y="39646"/>
                      </a:cubicBezTo>
                      <a:cubicBezTo>
                        <a:pt x="46479" y="41164"/>
                        <a:pt x="45769" y="42572"/>
                        <a:pt x="45083" y="43136"/>
                      </a:cubicBezTo>
                      <a:cubicBezTo>
                        <a:pt x="44532" y="43601"/>
                        <a:pt x="43271" y="44054"/>
                        <a:pt x="42046" y="44507"/>
                      </a:cubicBezTo>
                      <a:cubicBezTo>
                        <a:pt x="40271" y="45144"/>
                        <a:pt x="38067" y="45952"/>
                        <a:pt x="36010" y="47409"/>
                      </a:cubicBezTo>
                      <a:cubicBezTo>
                        <a:pt x="35116" y="48033"/>
                        <a:pt x="34369" y="48694"/>
                        <a:pt x="33757" y="49233"/>
                      </a:cubicBezTo>
                      <a:cubicBezTo>
                        <a:pt x="33390" y="49564"/>
                        <a:pt x="32827" y="50054"/>
                        <a:pt x="32606" y="50176"/>
                      </a:cubicBezTo>
                      <a:cubicBezTo>
                        <a:pt x="32557" y="50200"/>
                        <a:pt x="32276" y="50335"/>
                        <a:pt x="31321" y="503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20"/>
                <p:cNvSpPr/>
                <p:nvPr/>
              </p:nvSpPr>
              <p:spPr>
                <a:xfrm>
                  <a:off x="1302725" y="3801025"/>
                  <a:ext cx="1217375" cy="1025150"/>
                </a:xfrm>
                <a:custGeom>
                  <a:avLst/>
                  <a:gdLst/>
                  <a:ahLst/>
                  <a:cxnLst/>
                  <a:rect l="l" t="t" r="r" b="b"/>
                  <a:pathLst>
                    <a:path w="48695" h="41006" fill="none" extrusionOk="0">
                      <a:moveTo>
                        <a:pt x="27696" y="41006"/>
                      </a:moveTo>
                      <a:cubicBezTo>
                        <a:pt x="27366" y="41006"/>
                        <a:pt x="26999" y="40932"/>
                        <a:pt x="26594" y="40859"/>
                      </a:cubicBezTo>
                      <a:cubicBezTo>
                        <a:pt x="26337" y="40785"/>
                        <a:pt x="26056" y="40748"/>
                        <a:pt x="25786" y="40712"/>
                      </a:cubicBezTo>
                      <a:lnTo>
                        <a:pt x="7751" y="38422"/>
                      </a:lnTo>
                      <a:cubicBezTo>
                        <a:pt x="5902" y="38189"/>
                        <a:pt x="3600" y="37896"/>
                        <a:pt x="2706" y="37345"/>
                      </a:cubicBezTo>
                      <a:cubicBezTo>
                        <a:pt x="1482" y="36610"/>
                        <a:pt x="515" y="33610"/>
                        <a:pt x="441" y="30194"/>
                      </a:cubicBezTo>
                      <a:cubicBezTo>
                        <a:pt x="417" y="29582"/>
                        <a:pt x="392" y="28957"/>
                        <a:pt x="356" y="28296"/>
                      </a:cubicBezTo>
                      <a:cubicBezTo>
                        <a:pt x="196" y="25113"/>
                        <a:pt x="1" y="21501"/>
                        <a:pt x="2180" y="19358"/>
                      </a:cubicBezTo>
                      <a:lnTo>
                        <a:pt x="2302" y="19321"/>
                      </a:lnTo>
                      <a:lnTo>
                        <a:pt x="2351" y="19297"/>
                      </a:lnTo>
                      <a:cubicBezTo>
                        <a:pt x="4494" y="18660"/>
                        <a:pt x="7739" y="17681"/>
                        <a:pt x="10641" y="15110"/>
                      </a:cubicBezTo>
                      <a:cubicBezTo>
                        <a:pt x="12196" y="13750"/>
                        <a:pt x="12538" y="11620"/>
                        <a:pt x="12918" y="9367"/>
                      </a:cubicBezTo>
                      <a:cubicBezTo>
                        <a:pt x="13298" y="7041"/>
                        <a:pt x="13689" y="4641"/>
                        <a:pt x="15501" y="3000"/>
                      </a:cubicBezTo>
                      <a:cubicBezTo>
                        <a:pt x="16003" y="2559"/>
                        <a:pt x="16689" y="2792"/>
                        <a:pt x="17424" y="3037"/>
                      </a:cubicBezTo>
                      <a:cubicBezTo>
                        <a:pt x="17865" y="3184"/>
                        <a:pt x="18318" y="3319"/>
                        <a:pt x="18746" y="3319"/>
                      </a:cubicBezTo>
                      <a:cubicBezTo>
                        <a:pt x="21072" y="3319"/>
                        <a:pt x="23411" y="2853"/>
                        <a:pt x="26092" y="1825"/>
                      </a:cubicBezTo>
                      <a:cubicBezTo>
                        <a:pt x="26472" y="1666"/>
                        <a:pt x="26827" y="1335"/>
                        <a:pt x="27182" y="992"/>
                      </a:cubicBezTo>
                      <a:cubicBezTo>
                        <a:pt x="27696" y="490"/>
                        <a:pt x="28186" y="1"/>
                        <a:pt x="28786" y="233"/>
                      </a:cubicBezTo>
                      <a:cubicBezTo>
                        <a:pt x="29913" y="662"/>
                        <a:pt x="30182" y="1849"/>
                        <a:pt x="30439" y="3123"/>
                      </a:cubicBezTo>
                      <a:cubicBezTo>
                        <a:pt x="30623" y="4041"/>
                        <a:pt x="30819" y="4996"/>
                        <a:pt x="31382" y="5645"/>
                      </a:cubicBezTo>
                      <a:cubicBezTo>
                        <a:pt x="33255" y="7812"/>
                        <a:pt x="35765" y="9135"/>
                        <a:pt x="38875" y="9612"/>
                      </a:cubicBezTo>
                      <a:cubicBezTo>
                        <a:pt x="39120" y="9649"/>
                        <a:pt x="39365" y="9661"/>
                        <a:pt x="39585" y="9661"/>
                      </a:cubicBezTo>
                      <a:cubicBezTo>
                        <a:pt x="39989" y="9673"/>
                        <a:pt x="40369" y="9673"/>
                        <a:pt x="40651" y="9845"/>
                      </a:cubicBezTo>
                      <a:cubicBezTo>
                        <a:pt x="42059" y="10653"/>
                        <a:pt x="44667" y="12171"/>
                        <a:pt x="46528" y="15097"/>
                      </a:cubicBezTo>
                      <a:cubicBezTo>
                        <a:pt x="46626" y="15256"/>
                        <a:pt x="46601" y="15465"/>
                        <a:pt x="46564" y="15648"/>
                      </a:cubicBezTo>
                      <a:cubicBezTo>
                        <a:pt x="46552" y="15734"/>
                        <a:pt x="46540" y="15807"/>
                        <a:pt x="46540" y="15869"/>
                      </a:cubicBezTo>
                      <a:cubicBezTo>
                        <a:pt x="46540" y="17644"/>
                        <a:pt x="46552" y="20338"/>
                        <a:pt x="48352" y="22848"/>
                      </a:cubicBezTo>
                      <a:cubicBezTo>
                        <a:pt x="48389" y="22897"/>
                        <a:pt x="48450" y="22946"/>
                        <a:pt x="48499" y="22995"/>
                      </a:cubicBezTo>
                      <a:cubicBezTo>
                        <a:pt x="48585" y="23068"/>
                        <a:pt x="48695" y="23154"/>
                        <a:pt x="48683" y="23264"/>
                      </a:cubicBezTo>
                      <a:cubicBezTo>
                        <a:pt x="48646" y="23497"/>
                        <a:pt x="48389" y="23607"/>
                        <a:pt x="48181" y="23680"/>
                      </a:cubicBezTo>
                      <a:cubicBezTo>
                        <a:pt x="48070" y="23729"/>
                        <a:pt x="47972" y="23754"/>
                        <a:pt x="47899" y="23803"/>
                      </a:cubicBezTo>
                      <a:cubicBezTo>
                        <a:pt x="46552" y="24684"/>
                        <a:pt x="44887" y="25786"/>
                        <a:pt x="43748" y="27488"/>
                      </a:cubicBezTo>
                      <a:cubicBezTo>
                        <a:pt x="42671" y="29129"/>
                        <a:pt x="41850" y="30782"/>
                        <a:pt x="41202" y="32092"/>
                      </a:cubicBezTo>
                      <a:cubicBezTo>
                        <a:pt x="41091" y="32300"/>
                        <a:pt x="40993" y="32545"/>
                        <a:pt x="40871" y="32765"/>
                      </a:cubicBezTo>
                      <a:cubicBezTo>
                        <a:pt x="40553" y="33475"/>
                        <a:pt x="40234" y="34210"/>
                        <a:pt x="39916" y="34467"/>
                      </a:cubicBezTo>
                      <a:cubicBezTo>
                        <a:pt x="39634" y="34700"/>
                        <a:pt x="39010" y="34896"/>
                        <a:pt x="38459" y="35079"/>
                      </a:cubicBezTo>
                      <a:cubicBezTo>
                        <a:pt x="38263" y="35141"/>
                        <a:pt x="38055" y="35202"/>
                        <a:pt x="37908" y="35263"/>
                      </a:cubicBezTo>
                      <a:cubicBezTo>
                        <a:pt x="36047" y="35937"/>
                        <a:pt x="33512" y="36867"/>
                        <a:pt x="31076" y="38569"/>
                      </a:cubicBezTo>
                      <a:cubicBezTo>
                        <a:pt x="30035" y="39304"/>
                        <a:pt x="29178" y="40075"/>
                        <a:pt x="28541" y="40626"/>
                      </a:cubicBezTo>
                      <a:lnTo>
                        <a:pt x="28517" y="40638"/>
                      </a:lnTo>
                      <a:cubicBezTo>
                        <a:pt x="28505" y="40650"/>
                        <a:pt x="28480" y="40687"/>
                        <a:pt x="28456" y="40712"/>
                      </a:cubicBezTo>
                      <a:cubicBezTo>
                        <a:pt x="28394" y="40773"/>
                        <a:pt x="28333" y="40871"/>
                        <a:pt x="28235" y="40895"/>
                      </a:cubicBezTo>
                      <a:lnTo>
                        <a:pt x="28235" y="40895"/>
                      </a:lnTo>
                      <a:cubicBezTo>
                        <a:pt x="28052" y="40993"/>
                        <a:pt x="27880" y="41006"/>
                        <a:pt x="27696" y="4100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20"/>
                <p:cNvSpPr/>
                <p:nvPr/>
              </p:nvSpPr>
              <p:spPr>
                <a:xfrm>
                  <a:off x="1384750" y="3924375"/>
                  <a:ext cx="1036500" cy="814250"/>
                </a:xfrm>
                <a:custGeom>
                  <a:avLst/>
                  <a:gdLst/>
                  <a:ahLst/>
                  <a:cxnLst/>
                  <a:rect l="l" t="t" r="r" b="b"/>
                  <a:pathLst>
                    <a:path w="41460" h="32570" fill="none" extrusionOk="0">
                      <a:moveTo>
                        <a:pt x="23730" y="32570"/>
                      </a:moveTo>
                      <a:lnTo>
                        <a:pt x="23730" y="32570"/>
                      </a:lnTo>
                      <a:cubicBezTo>
                        <a:pt x="23534" y="32521"/>
                        <a:pt x="23240" y="32472"/>
                        <a:pt x="22934" y="32435"/>
                      </a:cubicBezTo>
                      <a:lnTo>
                        <a:pt x="4899" y="30133"/>
                      </a:lnTo>
                      <a:cubicBezTo>
                        <a:pt x="4654" y="30109"/>
                        <a:pt x="4323" y="30084"/>
                        <a:pt x="3980" y="30072"/>
                      </a:cubicBezTo>
                      <a:cubicBezTo>
                        <a:pt x="3037" y="30023"/>
                        <a:pt x="1862" y="29962"/>
                        <a:pt x="1360" y="29570"/>
                      </a:cubicBezTo>
                      <a:cubicBezTo>
                        <a:pt x="870" y="29166"/>
                        <a:pt x="601" y="27684"/>
                        <a:pt x="540" y="25187"/>
                      </a:cubicBezTo>
                      <a:cubicBezTo>
                        <a:pt x="527" y="24538"/>
                        <a:pt x="491" y="23840"/>
                        <a:pt x="442" y="23191"/>
                      </a:cubicBezTo>
                      <a:cubicBezTo>
                        <a:pt x="417" y="22738"/>
                        <a:pt x="393" y="22273"/>
                        <a:pt x="344" y="21795"/>
                      </a:cubicBezTo>
                      <a:cubicBezTo>
                        <a:pt x="172" y="19971"/>
                        <a:pt x="1" y="18085"/>
                        <a:pt x="895" y="17338"/>
                      </a:cubicBezTo>
                      <a:cubicBezTo>
                        <a:pt x="1691" y="16677"/>
                        <a:pt x="2805" y="16236"/>
                        <a:pt x="4103" y="15734"/>
                      </a:cubicBezTo>
                      <a:cubicBezTo>
                        <a:pt x="5866" y="15049"/>
                        <a:pt x="7862" y="14265"/>
                        <a:pt x="9612" y="12686"/>
                      </a:cubicBezTo>
                      <a:cubicBezTo>
                        <a:pt x="12049" y="10531"/>
                        <a:pt x="12551" y="7457"/>
                        <a:pt x="12967" y="4984"/>
                      </a:cubicBezTo>
                      <a:cubicBezTo>
                        <a:pt x="13029" y="4592"/>
                        <a:pt x="13065" y="4176"/>
                        <a:pt x="13078" y="3760"/>
                      </a:cubicBezTo>
                      <a:cubicBezTo>
                        <a:pt x="13126" y="2768"/>
                        <a:pt x="13163" y="1837"/>
                        <a:pt x="13824" y="1531"/>
                      </a:cubicBezTo>
                      <a:cubicBezTo>
                        <a:pt x="14082" y="1409"/>
                        <a:pt x="14388" y="1495"/>
                        <a:pt x="14730" y="1605"/>
                      </a:cubicBezTo>
                      <a:cubicBezTo>
                        <a:pt x="14975" y="1678"/>
                        <a:pt x="15220" y="1764"/>
                        <a:pt x="15477" y="1764"/>
                      </a:cubicBezTo>
                      <a:cubicBezTo>
                        <a:pt x="18232" y="1764"/>
                        <a:pt x="20950" y="1213"/>
                        <a:pt x="24011" y="50"/>
                      </a:cubicBezTo>
                      <a:cubicBezTo>
                        <a:pt x="24011" y="50"/>
                        <a:pt x="24036" y="50"/>
                        <a:pt x="24036" y="25"/>
                      </a:cubicBezTo>
                      <a:cubicBezTo>
                        <a:pt x="24048" y="13"/>
                        <a:pt x="24073" y="1"/>
                        <a:pt x="24109" y="13"/>
                      </a:cubicBezTo>
                      <a:cubicBezTo>
                        <a:pt x="24587" y="258"/>
                        <a:pt x="24746" y="821"/>
                        <a:pt x="24905" y="1433"/>
                      </a:cubicBezTo>
                      <a:cubicBezTo>
                        <a:pt x="25040" y="1960"/>
                        <a:pt x="25199" y="2511"/>
                        <a:pt x="25542" y="2927"/>
                      </a:cubicBezTo>
                      <a:cubicBezTo>
                        <a:pt x="27954" y="5707"/>
                        <a:pt x="31150" y="7421"/>
                        <a:pt x="35068" y="8021"/>
                      </a:cubicBezTo>
                      <a:cubicBezTo>
                        <a:pt x="35251" y="8045"/>
                        <a:pt x="35435" y="8045"/>
                        <a:pt x="35606" y="8045"/>
                      </a:cubicBezTo>
                      <a:cubicBezTo>
                        <a:pt x="35802" y="8045"/>
                        <a:pt x="35986" y="8045"/>
                        <a:pt x="36121" y="8094"/>
                      </a:cubicBezTo>
                      <a:cubicBezTo>
                        <a:pt x="36806" y="8290"/>
                        <a:pt x="39145" y="9123"/>
                        <a:pt x="39867" y="11229"/>
                      </a:cubicBezTo>
                      <a:cubicBezTo>
                        <a:pt x="39953" y="11473"/>
                        <a:pt x="40063" y="11743"/>
                        <a:pt x="40173" y="12024"/>
                      </a:cubicBezTo>
                      <a:cubicBezTo>
                        <a:pt x="40724" y="13408"/>
                        <a:pt x="41459" y="15294"/>
                        <a:pt x="40896" y="17326"/>
                      </a:cubicBezTo>
                      <a:cubicBezTo>
                        <a:pt x="40688" y="18073"/>
                        <a:pt x="40014" y="18587"/>
                        <a:pt x="39280" y="19126"/>
                      </a:cubicBezTo>
                      <a:cubicBezTo>
                        <a:pt x="38680" y="19579"/>
                        <a:pt x="38067" y="20044"/>
                        <a:pt x="37639" y="20693"/>
                      </a:cubicBezTo>
                      <a:cubicBezTo>
                        <a:pt x="36427" y="22517"/>
                        <a:pt x="35557" y="24268"/>
                        <a:pt x="34872" y="25676"/>
                      </a:cubicBezTo>
                      <a:lnTo>
                        <a:pt x="34504" y="26460"/>
                      </a:lnTo>
                      <a:lnTo>
                        <a:pt x="34504" y="26460"/>
                      </a:lnTo>
                      <a:cubicBezTo>
                        <a:pt x="34480" y="26485"/>
                        <a:pt x="34468" y="26533"/>
                        <a:pt x="34456" y="26582"/>
                      </a:cubicBezTo>
                      <a:cubicBezTo>
                        <a:pt x="34419" y="26693"/>
                        <a:pt x="34394" y="26815"/>
                        <a:pt x="34296" y="26889"/>
                      </a:cubicBezTo>
                      <a:cubicBezTo>
                        <a:pt x="34272" y="26913"/>
                        <a:pt x="34223" y="26938"/>
                        <a:pt x="34186" y="26938"/>
                      </a:cubicBezTo>
                      <a:cubicBezTo>
                        <a:pt x="34162" y="26938"/>
                        <a:pt x="34149" y="26938"/>
                        <a:pt x="34137" y="26950"/>
                      </a:cubicBezTo>
                      <a:cubicBezTo>
                        <a:pt x="33917" y="27011"/>
                        <a:pt x="33672" y="27084"/>
                        <a:pt x="33452" y="27182"/>
                      </a:cubicBezTo>
                      <a:cubicBezTo>
                        <a:pt x="31529" y="27880"/>
                        <a:pt x="28640" y="28921"/>
                        <a:pt x="25824" y="30892"/>
                      </a:cubicBezTo>
                      <a:cubicBezTo>
                        <a:pt x="25162" y="31394"/>
                        <a:pt x="24477" y="31921"/>
                        <a:pt x="23730" y="3257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0"/>
                <p:cNvSpPr/>
                <p:nvPr/>
              </p:nvSpPr>
              <p:spPr>
                <a:xfrm>
                  <a:off x="1468325" y="4007950"/>
                  <a:ext cx="866300" cy="648650"/>
                </a:xfrm>
                <a:custGeom>
                  <a:avLst/>
                  <a:gdLst/>
                  <a:ahLst/>
                  <a:cxnLst/>
                  <a:rect l="l" t="t" r="r" b="b"/>
                  <a:pathLst>
                    <a:path w="34652" h="25946" fill="none" extrusionOk="0">
                      <a:moveTo>
                        <a:pt x="16922" y="25945"/>
                      </a:moveTo>
                      <a:cubicBezTo>
                        <a:pt x="13971" y="25945"/>
                        <a:pt x="10151" y="25125"/>
                        <a:pt x="6918" y="24415"/>
                      </a:cubicBezTo>
                      <a:cubicBezTo>
                        <a:pt x="5070" y="24023"/>
                        <a:pt x="3306" y="23644"/>
                        <a:pt x="1984" y="23472"/>
                      </a:cubicBezTo>
                      <a:lnTo>
                        <a:pt x="1984" y="23472"/>
                      </a:lnTo>
                      <a:cubicBezTo>
                        <a:pt x="1592" y="23423"/>
                        <a:pt x="1176" y="23399"/>
                        <a:pt x="796" y="23374"/>
                      </a:cubicBezTo>
                      <a:lnTo>
                        <a:pt x="760" y="23374"/>
                      </a:lnTo>
                      <a:cubicBezTo>
                        <a:pt x="735" y="23374"/>
                        <a:pt x="686" y="23399"/>
                        <a:pt x="637" y="23362"/>
                      </a:cubicBezTo>
                      <a:cubicBezTo>
                        <a:pt x="441" y="23178"/>
                        <a:pt x="478" y="22823"/>
                        <a:pt x="515" y="22419"/>
                      </a:cubicBezTo>
                      <a:cubicBezTo>
                        <a:pt x="539" y="22199"/>
                        <a:pt x="564" y="22003"/>
                        <a:pt x="552" y="21770"/>
                      </a:cubicBezTo>
                      <a:cubicBezTo>
                        <a:pt x="539" y="21048"/>
                        <a:pt x="490" y="20350"/>
                        <a:pt x="454" y="19664"/>
                      </a:cubicBezTo>
                      <a:cubicBezTo>
                        <a:pt x="429" y="19150"/>
                        <a:pt x="380" y="18636"/>
                        <a:pt x="331" y="18146"/>
                      </a:cubicBezTo>
                      <a:cubicBezTo>
                        <a:pt x="319" y="17987"/>
                        <a:pt x="270" y="17803"/>
                        <a:pt x="233" y="17607"/>
                      </a:cubicBezTo>
                      <a:cubicBezTo>
                        <a:pt x="123" y="17130"/>
                        <a:pt x="1" y="16615"/>
                        <a:pt x="209" y="16273"/>
                      </a:cubicBezTo>
                      <a:cubicBezTo>
                        <a:pt x="417" y="15954"/>
                        <a:pt x="882" y="15832"/>
                        <a:pt x="1347" y="15709"/>
                      </a:cubicBezTo>
                      <a:cubicBezTo>
                        <a:pt x="1556" y="15648"/>
                        <a:pt x="1776" y="15599"/>
                        <a:pt x="1972" y="15526"/>
                      </a:cubicBezTo>
                      <a:cubicBezTo>
                        <a:pt x="3882" y="14779"/>
                        <a:pt x="6269" y="13824"/>
                        <a:pt x="8473" y="11865"/>
                      </a:cubicBezTo>
                      <a:cubicBezTo>
                        <a:pt x="11804" y="8914"/>
                        <a:pt x="12477" y="4874"/>
                        <a:pt x="12918" y="2192"/>
                      </a:cubicBezTo>
                      <a:lnTo>
                        <a:pt x="12918" y="2057"/>
                      </a:lnTo>
                      <a:cubicBezTo>
                        <a:pt x="12918" y="1959"/>
                        <a:pt x="12893" y="1862"/>
                        <a:pt x="12979" y="1776"/>
                      </a:cubicBezTo>
                      <a:cubicBezTo>
                        <a:pt x="14461" y="417"/>
                        <a:pt x="17020" y="0"/>
                        <a:pt x="18942" y="821"/>
                      </a:cubicBezTo>
                      <a:cubicBezTo>
                        <a:pt x="19162" y="906"/>
                        <a:pt x="19248" y="1127"/>
                        <a:pt x="19371" y="1347"/>
                      </a:cubicBezTo>
                      <a:cubicBezTo>
                        <a:pt x="19456" y="1506"/>
                        <a:pt x="19505" y="1653"/>
                        <a:pt x="19615" y="1776"/>
                      </a:cubicBezTo>
                      <a:cubicBezTo>
                        <a:pt x="22554" y="5180"/>
                        <a:pt x="26448" y="7273"/>
                        <a:pt x="31174" y="8008"/>
                      </a:cubicBezTo>
                      <a:cubicBezTo>
                        <a:pt x="31357" y="8045"/>
                        <a:pt x="31529" y="8045"/>
                        <a:pt x="31676" y="8057"/>
                      </a:cubicBezTo>
                      <a:cubicBezTo>
                        <a:pt x="31823" y="8057"/>
                        <a:pt x="31945" y="8069"/>
                        <a:pt x="32043" y="8081"/>
                      </a:cubicBezTo>
                      <a:cubicBezTo>
                        <a:pt x="32741" y="8228"/>
                        <a:pt x="33206" y="8718"/>
                        <a:pt x="33304" y="9000"/>
                      </a:cubicBezTo>
                      <a:cubicBezTo>
                        <a:pt x="33414" y="9306"/>
                        <a:pt x="33537" y="9612"/>
                        <a:pt x="33659" y="9943"/>
                      </a:cubicBezTo>
                      <a:cubicBezTo>
                        <a:pt x="33733" y="10151"/>
                        <a:pt x="33843" y="10371"/>
                        <a:pt x="33929" y="10579"/>
                      </a:cubicBezTo>
                      <a:cubicBezTo>
                        <a:pt x="34284" y="11363"/>
                        <a:pt x="34651" y="12159"/>
                        <a:pt x="34320" y="12771"/>
                      </a:cubicBezTo>
                      <a:cubicBezTo>
                        <a:pt x="34271" y="12881"/>
                        <a:pt x="34137" y="12955"/>
                        <a:pt x="34014" y="13028"/>
                      </a:cubicBezTo>
                      <a:cubicBezTo>
                        <a:pt x="33965" y="13065"/>
                        <a:pt x="33916" y="13089"/>
                        <a:pt x="33867" y="13126"/>
                      </a:cubicBezTo>
                      <a:cubicBezTo>
                        <a:pt x="33157" y="13652"/>
                        <a:pt x="32178" y="14375"/>
                        <a:pt x="31455" y="15514"/>
                      </a:cubicBezTo>
                      <a:cubicBezTo>
                        <a:pt x="30868" y="16383"/>
                        <a:pt x="30476" y="17264"/>
                        <a:pt x="30084" y="18146"/>
                      </a:cubicBezTo>
                      <a:cubicBezTo>
                        <a:pt x="29594" y="19260"/>
                        <a:pt x="29166" y="20240"/>
                        <a:pt x="28456" y="20864"/>
                      </a:cubicBezTo>
                      <a:cubicBezTo>
                        <a:pt x="27635" y="21587"/>
                        <a:pt x="26448" y="22064"/>
                        <a:pt x="25052" y="22591"/>
                      </a:cubicBezTo>
                      <a:cubicBezTo>
                        <a:pt x="23631" y="23142"/>
                        <a:pt x="22003" y="23778"/>
                        <a:pt x="20497" y="24831"/>
                      </a:cubicBezTo>
                      <a:cubicBezTo>
                        <a:pt x="20350" y="24917"/>
                        <a:pt x="20252" y="25027"/>
                        <a:pt x="20130" y="25150"/>
                      </a:cubicBezTo>
                      <a:cubicBezTo>
                        <a:pt x="19897" y="25370"/>
                        <a:pt x="19664" y="25590"/>
                        <a:pt x="19346" y="25676"/>
                      </a:cubicBezTo>
                      <a:cubicBezTo>
                        <a:pt x="18697" y="25872"/>
                        <a:pt x="17865" y="25945"/>
                        <a:pt x="16922" y="2594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0"/>
                <p:cNvSpPr/>
                <p:nvPr/>
              </p:nvSpPr>
              <p:spPr>
                <a:xfrm>
                  <a:off x="1559250" y="4101300"/>
                  <a:ext cx="676175" cy="471425"/>
                </a:xfrm>
                <a:custGeom>
                  <a:avLst/>
                  <a:gdLst/>
                  <a:ahLst/>
                  <a:cxnLst/>
                  <a:rect l="l" t="t" r="r" b="b"/>
                  <a:pathLst>
                    <a:path w="27047" h="18857" fill="none" extrusionOk="0">
                      <a:moveTo>
                        <a:pt x="13885" y="18857"/>
                      </a:moveTo>
                      <a:lnTo>
                        <a:pt x="13615" y="18857"/>
                      </a:lnTo>
                      <a:lnTo>
                        <a:pt x="13272" y="18857"/>
                      </a:lnTo>
                      <a:cubicBezTo>
                        <a:pt x="10714" y="18857"/>
                        <a:pt x="7138" y="18085"/>
                        <a:pt x="3979" y="17412"/>
                      </a:cubicBezTo>
                      <a:cubicBezTo>
                        <a:pt x="3526" y="17314"/>
                        <a:pt x="3037" y="17289"/>
                        <a:pt x="2547" y="17265"/>
                      </a:cubicBezTo>
                      <a:cubicBezTo>
                        <a:pt x="1616" y="17240"/>
                        <a:pt x="735" y="17204"/>
                        <a:pt x="233" y="16628"/>
                      </a:cubicBezTo>
                      <a:cubicBezTo>
                        <a:pt x="98" y="16469"/>
                        <a:pt x="122" y="16261"/>
                        <a:pt x="159" y="16040"/>
                      </a:cubicBezTo>
                      <a:cubicBezTo>
                        <a:pt x="171" y="15955"/>
                        <a:pt x="184" y="15845"/>
                        <a:pt x="184" y="15759"/>
                      </a:cubicBezTo>
                      <a:cubicBezTo>
                        <a:pt x="184" y="15636"/>
                        <a:pt x="159" y="15514"/>
                        <a:pt x="122" y="15391"/>
                      </a:cubicBezTo>
                      <a:cubicBezTo>
                        <a:pt x="61" y="15159"/>
                        <a:pt x="0" y="14914"/>
                        <a:pt x="122" y="14718"/>
                      </a:cubicBezTo>
                      <a:cubicBezTo>
                        <a:pt x="710" y="13763"/>
                        <a:pt x="1898" y="13286"/>
                        <a:pt x="3281" y="12735"/>
                      </a:cubicBezTo>
                      <a:cubicBezTo>
                        <a:pt x="4518" y="12245"/>
                        <a:pt x="5938" y="11682"/>
                        <a:pt x="7102" y="10641"/>
                      </a:cubicBezTo>
                      <a:cubicBezTo>
                        <a:pt x="9269" y="8731"/>
                        <a:pt x="10016" y="6233"/>
                        <a:pt x="10689" y="4041"/>
                      </a:cubicBezTo>
                      <a:cubicBezTo>
                        <a:pt x="11167" y="2450"/>
                        <a:pt x="11595" y="1078"/>
                        <a:pt x="12452" y="148"/>
                      </a:cubicBezTo>
                      <a:cubicBezTo>
                        <a:pt x="12575" y="1"/>
                        <a:pt x="12795" y="25"/>
                        <a:pt x="13015" y="38"/>
                      </a:cubicBezTo>
                      <a:cubicBezTo>
                        <a:pt x="13077" y="38"/>
                        <a:pt x="13138" y="50"/>
                        <a:pt x="13199" y="50"/>
                      </a:cubicBezTo>
                      <a:lnTo>
                        <a:pt x="13224" y="50"/>
                      </a:lnTo>
                      <a:lnTo>
                        <a:pt x="13309" y="50"/>
                      </a:lnTo>
                      <a:cubicBezTo>
                        <a:pt x="13370" y="87"/>
                        <a:pt x="13395" y="123"/>
                        <a:pt x="13432" y="184"/>
                      </a:cubicBezTo>
                      <a:cubicBezTo>
                        <a:pt x="13444" y="221"/>
                        <a:pt x="13456" y="233"/>
                        <a:pt x="13468" y="270"/>
                      </a:cubicBezTo>
                      <a:cubicBezTo>
                        <a:pt x="15366" y="2474"/>
                        <a:pt x="17925" y="3417"/>
                        <a:pt x="20619" y="4409"/>
                      </a:cubicBezTo>
                      <a:cubicBezTo>
                        <a:pt x="22798" y="5229"/>
                        <a:pt x="25027" y="6049"/>
                        <a:pt x="27010" y="7617"/>
                      </a:cubicBezTo>
                      <a:cubicBezTo>
                        <a:pt x="27035" y="7629"/>
                        <a:pt x="27047" y="7653"/>
                        <a:pt x="27047" y="7690"/>
                      </a:cubicBezTo>
                      <a:cubicBezTo>
                        <a:pt x="26937" y="8168"/>
                        <a:pt x="26508" y="8535"/>
                        <a:pt x="26067" y="8914"/>
                      </a:cubicBezTo>
                      <a:cubicBezTo>
                        <a:pt x="25712" y="9221"/>
                        <a:pt x="25345" y="9527"/>
                        <a:pt x="25088" y="9918"/>
                      </a:cubicBezTo>
                      <a:cubicBezTo>
                        <a:pt x="24353" y="11020"/>
                        <a:pt x="23851" y="12159"/>
                        <a:pt x="23447" y="13065"/>
                      </a:cubicBezTo>
                      <a:lnTo>
                        <a:pt x="23386" y="13200"/>
                      </a:lnTo>
                      <a:cubicBezTo>
                        <a:pt x="23141" y="13763"/>
                        <a:pt x="22835" y="14473"/>
                        <a:pt x="22639" y="14657"/>
                      </a:cubicBezTo>
                      <a:cubicBezTo>
                        <a:pt x="22345" y="14938"/>
                        <a:pt x="21366" y="15330"/>
                        <a:pt x="20509" y="15649"/>
                      </a:cubicBezTo>
                      <a:lnTo>
                        <a:pt x="20301" y="15722"/>
                      </a:lnTo>
                      <a:cubicBezTo>
                        <a:pt x="18770" y="16322"/>
                        <a:pt x="16872" y="17057"/>
                        <a:pt x="15036" y="18342"/>
                      </a:cubicBezTo>
                      <a:cubicBezTo>
                        <a:pt x="14938" y="18404"/>
                        <a:pt x="14864" y="18477"/>
                        <a:pt x="14779" y="18550"/>
                      </a:cubicBezTo>
                      <a:cubicBezTo>
                        <a:pt x="14668" y="18648"/>
                        <a:pt x="14570" y="18734"/>
                        <a:pt x="14472" y="18783"/>
                      </a:cubicBezTo>
                      <a:cubicBezTo>
                        <a:pt x="14289" y="18844"/>
                        <a:pt x="14105" y="18857"/>
                        <a:pt x="13885" y="1885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20"/>
                <p:cNvSpPr/>
                <p:nvPr/>
              </p:nvSpPr>
              <p:spPr>
                <a:xfrm>
                  <a:off x="1739825" y="4215475"/>
                  <a:ext cx="374400" cy="287450"/>
                </a:xfrm>
                <a:custGeom>
                  <a:avLst/>
                  <a:gdLst/>
                  <a:ahLst/>
                  <a:cxnLst/>
                  <a:rect l="l" t="t" r="r" b="b"/>
                  <a:pathLst>
                    <a:path w="14976" h="11498" fill="none" extrusionOk="0">
                      <a:moveTo>
                        <a:pt x="2548" y="11498"/>
                      </a:moveTo>
                      <a:cubicBezTo>
                        <a:pt x="1862" y="11498"/>
                        <a:pt x="1213" y="11388"/>
                        <a:pt x="760" y="11094"/>
                      </a:cubicBezTo>
                      <a:cubicBezTo>
                        <a:pt x="368" y="10849"/>
                        <a:pt x="148" y="10518"/>
                        <a:pt x="87" y="10078"/>
                      </a:cubicBezTo>
                      <a:cubicBezTo>
                        <a:pt x="1" y="9563"/>
                        <a:pt x="552" y="9355"/>
                        <a:pt x="1140" y="9123"/>
                      </a:cubicBezTo>
                      <a:cubicBezTo>
                        <a:pt x="1507" y="8988"/>
                        <a:pt x="1874" y="8829"/>
                        <a:pt x="2119" y="8596"/>
                      </a:cubicBezTo>
                      <a:cubicBezTo>
                        <a:pt x="3552" y="7335"/>
                        <a:pt x="4103" y="5511"/>
                        <a:pt x="4617" y="3907"/>
                      </a:cubicBezTo>
                      <a:cubicBezTo>
                        <a:pt x="5107" y="2290"/>
                        <a:pt x="5535" y="907"/>
                        <a:pt x="6698" y="478"/>
                      </a:cubicBezTo>
                      <a:cubicBezTo>
                        <a:pt x="7996" y="1"/>
                        <a:pt x="9172" y="907"/>
                        <a:pt x="10323" y="1788"/>
                      </a:cubicBezTo>
                      <a:cubicBezTo>
                        <a:pt x="10959" y="2290"/>
                        <a:pt x="11572" y="2768"/>
                        <a:pt x="12220" y="3001"/>
                      </a:cubicBezTo>
                      <a:cubicBezTo>
                        <a:pt x="12490" y="3111"/>
                        <a:pt x="12833" y="3148"/>
                        <a:pt x="13151" y="3197"/>
                      </a:cubicBezTo>
                      <a:cubicBezTo>
                        <a:pt x="13824" y="3307"/>
                        <a:pt x="14510" y="3417"/>
                        <a:pt x="14694" y="3980"/>
                      </a:cubicBezTo>
                      <a:cubicBezTo>
                        <a:pt x="14975" y="4862"/>
                        <a:pt x="14326" y="5596"/>
                        <a:pt x="13763" y="6245"/>
                      </a:cubicBezTo>
                      <a:cubicBezTo>
                        <a:pt x="13494" y="6551"/>
                        <a:pt x="13249" y="6845"/>
                        <a:pt x="13127" y="7115"/>
                      </a:cubicBezTo>
                      <a:cubicBezTo>
                        <a:pt x="13102" y="7151"/>
                        <a:pt x="13090" y="7188"/>
                        <a:pt x="13078" y="7249"/>
                      </a:cubicBezTo>
                      <a:cubicBezTo>
                        <a:pt x="13029" y="7372"/>
                        <a:pt x="12980" y="7531"/>
                        <a:pt x="12906" y="7592"/>
                      </a:cubicBezTo>
                      <a:cubicBezTo>
                        <a:pt x="12735" y="7739"/>
                        <a:pt x="12490" y="7800"/>
                        <a:pt x="12282" y="7861"/>
                      </a:cubicBezTo>
                      <a:cubicBezTo>
                        <a:pt x="12184" y="7886"/>
                        <a:pt x="12110" y="7910"/>
                        <a:pt x="12037" y="7947"/>
                      </a:cubicBezTo>
                      <a:lnTo>
                        <a:pt x="11816" y="8021"/>
                      </a:lnTo>
                      <a:cubicBezTo>
                        <a:pt x="11192" y="8266"/>
                        <a:pt x="10506" y="8657"/>
                        <a:pt x="9784" y="9086"/>
                      </a:cubicBezTo>
                      <a:cubicBezTo>
                        <a:pt x="8682" y="9735"/>
                        <a:pt x="7445" y="10469"/>
                        <a:pt x="5976" y="10922"/>
                      </a:cubicBezTo>
                      <a:lnTo>
                        <a:pt x="5964" y="10898"/>
                      </a:lnTo>
                      <a:lnTo>
                        <a:pt x="5976" y="10922"/>
                      </a:lnTo>
                      <a:cubicBezTo>
                        <a:pt x="5547" y="11033"/>
                        <a:pt x="3968" y="11498"/>
                        <a:pt x="2548" y="1149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8" name="Google Shape;518;p20"/>
              <p:cNvSpPr/>
              <p:nvPr/>
            </p:nvSpPr>
            <p:spPr>
              <a:xfrm>
                <a:off x="1273524" y="4606249"/>
                <a:ext cx="96303" cy="70879"/>
              </a:xfrm>
              <a:custGeom>
                <a:avLst/>
                <a:gdLst/>
                <a:ahLst/>
                <a:cxnLst/>
                <a:rect l="l" t="t" r="r" b="b"/>
                <a:pathLst>
                  <a:path w="1250" h="920" extrusionOk="0">
                    <a:moveTo>
                      <a:pt x="1" y="1"/>
                    </a:moveTo>
                    <a:lnTo>
                      <a:pt x="1" y="919"/>
                    </a:lnTo>
                    <a:lnTo>
                      <a:pt x="1250" y="919"/>
                    </a:lnTo>
                    <a:lnTo>
                      <a:pt x="125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0"/>
              <p:cNvSpPr/>
              <p:nvPr/>
            </p:nvSpPr>
            <p:spPr>
              <a:xfrm>
                <a:off x="1131075" y="4688376"/>
                <a:ext cx="90679" cy="67027"/>
              </a:xfrm>
              <a:custGeom>
                <a:avLst/>
                <a:gdLst/>
                <a:ahLst/>
                <a:cxnLst/>
                <a:rect l="l" t="t" r="r" b="b"/>
                <a:pathLst>
                  <a:path w="1177" h="870" extrusionOk="0">
                    <a:moveTo>
                      <a:pt x="1" y="0"/>
                    </a:moveTo>
                    <a:lnTo>
                      <a:pt x="1" y="869"/>
                    </a:lnTo>
                    <a:lnTo>
                      <a:pt x="1176" y="869"/>
                    </a:lnTo>
                    <a:lnTo>
                      <a:pt x="117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0"/>
              <p:cNvSpPr/>
              <p:nvPr/>
            </p:nvSpPr>
            <p:spPr>
              <a:xfrm>
                <a:off x="1354648" y="4520425"/>
                <a:ext cx="45378" cy="33128"/>
              </a:xfrm>
              <a:custGeom>
                <a:avLst/>
                <a:gdLst/>
                <a:ahLst/>
                <a:cxnLst/>
                <a:rect l="l" t="t" r="r" b="b"/>
                <a:pathLst>
                  <a:path w="589" h="430" extrusionOk="0">
                    <a:moveTo>
                      <a:pt x="1" y="1"/>
                    </a:moveTo>
                    <a:lnTo>
                      <a:pt x="1" y="429"/>
                    </a:lnTo>
                    <a:lnTo>
                      <a:pt x="588" y="429"/>
                    </a:lnTo>
                    <a:lnTo>
                      <a:pt x="58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0"/>
              <p:cNvSpPr/>
              <p:nvPr/>
            </p:nvSpPr>
            <p:spPr>
              <a:xfrm>
                <a:off x="1176375" y="4910024"/>
                <a:ext cx="46303" cy="33051"/>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0"/>
              <p:cNvSpPr/>
              <p:nvPr/>
            </p:nvSpPr>
            <p:spPr>
              <a:xfrm>
                <a:off x="1283924" y="4805325"/>
                <a:ext cx="45378" cy="33051"/>
              </a:xfrm>
              <a:custGeom>
                <a:avLst/>
                <a:gdLst/>
                <a:ahLst/>
                <a:cxnLst/>
                <a:rect l="l" t="t" r="r" b="b"/>
                <a:pathLst>
                  <a:path w="589" h="429" extrusionOk="0">
                    <a:moveTo>
                      <a:pt x="0" y="0"/>
                    </a:moveTo>
                    <a:lnTo>
                      <a:pt x="0" y="429"/>
                    </a:lnTo>
                    <a:lnTo>
                      <a:pt x="588" y="429"/>
                    </a:lnTo>
                    <a:lnTo>
                      <a:pt x="58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0"/>
              <p:cNvSpPr/>
              <p:nvPr/>
            </p:nvSpPr>
            <p:spPr>
              <a:xfrm>
                <a:off x="1229225" y="4447775"/>
                <a:ext cx="46303" cy="33128"/>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0"/>
              <p:cNvSpPr/>
              <p:nvPr/>
            </p:nvSpPr>
            <p:spPr>
              <a:xfrm>
                <a:off x="811825" y="4010325"/>
                <a:ext cx="104400" cy="104400"/>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5" name="Google Shape;525;p20"/>
              <p:cNvGrpSpPr/>
              <p:nvPr/>
            </p:nvGrpSpPr>
            <p:grpSpPr>
              <a:xfrm>
                <a:off x="2457350" y="4519975"/>
                <a:ext cx="386750" cy="403825"/>
                <a:chOff x="2457350" y="4519975"/>
                <a:chExt cx="386750" cy="403825"/>
              </a:xfrm>
            </p:grpSpPr>
            <p:sp>
              <p:nvSpPr>
                <p:cNvPr id="526" name="Google Shape;526;p20"/>
                <p:cNvSpPr/>
                <p:nvPr/>
              </p:nvSpPr>
              <p:spPr>
                <a:xfrm>
                  <a:off x="2615874" y="4668157"/>
                  <a:ext cx="74845" cy="55606"/>
                </a:xfrm>
                <a:custGeom>
                  <a:avLst/>
                  <a:gdLst/>
                  <a:ahLst/>
                  <a:cxnLst/>
                  <a:rect l="l" t="t" r="r" b="b"/>
                  <a:pathLst>
                    <a:path w="1237" h="919" extrusionOk="0">
                      <a:moveTo>
                        <a:pt x="0" y="0"/>
                      </a:moveTo>
                      <a:lnTo>
                        <a:pt x="0" y="919"/>
                      </a:lnTo>
                      <a:lnTo>
                        <a:pt x="1237" y="919"/>
                      </a:lnTo>
                      <a:lnTo>
                        <a:pt x="12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20"/>
                <p:cNvSpPr/>
                <p:nvPr/>
              </p:nvSpPr>
              <p:spPr>
                <a:xfrm>
                  <a:off x="2772946" y="4770414"/>
                  <a:ext cx="71154" cy="52642"/>
                </a:xfrm>
                <a:custGeom>
                  <a:avLst/>
                  <a:gdLst/>
                  <a:ahLst/>
                  <a:cxnLst/>
                  <a:rect l="l" t="t" r="r" b="b"/>
                  <a:pathLst>
                    <a:path w="1176" h="870" extrusionOk="0">
                      <a:moveTo>
                        <a:pt x="0" y="0"/>
                      </a:moveTo>
                      <a:lnTo>
                        <a:pt x="0" y="869"/>
                      </a:lnTo>
                      <a:lnTo>
                        <a:pt x="1175" y="869"/>
                      </a:lnTo>
                      <a:lnTo>
                        <a:pt x="11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20"/>
                <p:cNvSpPr/>
                <p:nvPr/>
              </p:nvSpPr>
              <p:spPr>
                <a:xfrm>
                  <a:off x="2457350" y="4734836"/>
                  <a:ext cx="36364" cy="25958"/>
                </a:xfrm>
                <a:custGeom>
                  <a:avLst/>
                  <a:gdLst/>
                  <a:ahLst/>
                  <a:cxnLst/>
                  <a:rect l="l" t="t" r="r" b="b"/>
                  <a:pathLst>
                    <a:path w="601" h="429" extrusionOk="0">
                      <a:moveTo>
                        <a:pt x="0" y="0"/>
                      </a:moveTo>
                      <a:lnTo>
                        <a:pt x="0" y="429"/>
                      </a:lnTo>
                      <a:lnTo>
                        <a:pt x="600" y="429"/>
                      </a:lnTo>
                      <a:lnTo>
                        <a:pt x="6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20"/>
                <p:cNvSpPr/>
                <p:nvPr/>
              </p:nvSpPr>
              <p:spPr>
                <a:xfrm>
                  <a:off x="2690659" y="4897842"/>
                  <a:ext cx="36364" cy="25958"/>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20"/>
                <p:cNvSpPr/>
                <p:nvPr/>
              </p:nvSpPr>
              <p:spPr>
                <a:xfrm>
                  <a:off x="2493653" y="4851857"/>
                  <a:ext cx="36364" cy="26018"/>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20"/>
                <p:cNvSpPr/>
                <p:nvPr/>
              </p:nvSpPr>
              <p:spPr>
                <a:xfrm>
                  <a:off x="2693623" y="4519975"/>
                  <a:ext cx="35637" cy="26018"/>
                </a:xfrm>
                <a:custGeom>
                  <a:avLst/>
                  <a:gdLst/>
                  <a:ahLst/>
                  <a:cxnLst/>
                  <a:rect l="l" t="t" r="r" b="b"/>
                  <a:pathLst>
                    <a:path w="589" h="430" extrusionOk="0">
                      <a:moveTo>
                        <a:pt x="1" y="1"/>
                      </a:moveTo>
                      <a:lnTo>
                        <a:pt x="1" y="429"/>
                      </a:lnTo>
                      <a:lnTo>
                        <a:pt x="589" y="429"/>
                      </a:lnTo>
                      <a:lnTo>
                        <a:pt x="5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2" name="Google Shape;532;p20"/>
              <p:cNvSpPr/>
              <p:nvPr/>
            </p:nvSpPr>
            <p:spPr>
              <a:xfrm>
                <a:off x="2519250" y="4288425"/>
                <a:ext cx="104400" cy="104400"/>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33" name="Google Shape;533;p20"/>
          <p:cNvSpPr txBox="1">
            <a:spLocks noGrp="1"/>
          </p:cNvSpPr>
          <p:nvPr>
            <p:ph type="title" hasCustomPrompt="1"/>
          </p:nvPr>
        </p:nvSpPr>
        <p:spPr>
          <a:xfrm>
            <a:off x="859125" y="1765800"/>
            <a:ext cx="3583200" cy="117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a:solidFill>
                  <a:schemeClr val="accent6"/>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534" name="Google Shape;534;p20"/>
          <p:cNvSpPr txBox="1">
            <a:spLocks noGrp="1"/>
          </p:cNvSpPr>
          <p:nvPr>
            <p:ph type="subTitle" idx="1"/>
          </p:nvPr>
        </p:nvSpPr>
        <p:spPr>
          <a:xfrm>
            <a:off x="861825" y="2905263"/>
            <a:ext cx="3577800" cy="495300"/>
          </a:xfrm>
          <a:prstGeom prst="rect">
            <a:avLst/>
          </a:prstGeom>
        </p:spPr>
        <p:txBody>
          <a:bodyPr spcFirstLastPara="1" wrap="square" lIns="91425" tIns="91425" rIns="91425" bIns="91425" anchor="ctr" anchorCtr="0">
            <a:noAutofit/>
          </a:bodyPr>
          <a:lstStyle>
            <a:lvl1pPr lvl="0" algn="ctr">
              <a:spcBef>
                <a:spcPts val="0"/>
              </a:spcBef>
              <a:spcAft>
                <a:spcPts val="0"/>
              </a:spcAft>
              <a:buSzPts val="1400"/>
              <a:buNone/>
              <a:defRPr sz="1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5" name="Google Shape;535;p20"/>
          <p:cNvSpPr txBox="1">
            <a:spLocks noGrp="1"/>
          </p:cNvSpPr>
          <p:nvPr>
            <p:ph type="title" idx="2" hasCustomPrompt="1"/>
          </p:nvPr>
        </p:nvSpPr>
        <p:spPr>
          <a:xfrm>
            <a:off x="4621325" y="2715525"/>
            <a:ext cx="3583200" cy="117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a:solidFill>
                  <a:schemeClr val="accent6"/>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536" name="Google Shape;536;p20"/>
          <p:cNvSpPr txBox="1">
            <a:spLocks noGrp="1"/>
          </p:cNvSpPr>
          <p:nvPr>
            <p:ph type="subTitle" idx="3"/>
          </p:nvPr>
        </p:nvSpPr>
        <p:spPr>
          <a:xfrm>
            <a:off x="4624025" y="3855088"/>
            <a:ext cx="3577800" cy="495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8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37" name="Google Shape;537;p20"/>
          <p:cNvSpPr txBox="1">
            <a:spLocks noGrp="1"/>
          </p:cNvSpPr>
          <p:nvPr>
            <p:ph type="title" idx="4" hasCustomPrompt="1"/>
          </p:nvPr>
        </p:nvSpPr>
        <p:spPr>
          <a:xfrm>
            <a:off x="4621325" y="909375"/>
            <a:ext cx="3583200" cy="117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a:solidFill>
                  <a:schemeClr val="accent6"/>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538" name="Google Shape;538;p20"/>
          <p:cNvSpPr txBox="1">
            <a:spLocks noGrp="1"/>
          </p:cNvSpPr>
          <p:nvPr>
            <p:ph type="subTitle" idx="5"/>
          </p:nvPr>
        </p:nvSpPr>
        <p:spPr>
          <a:xfrm>
            <a:off x="4624025" y="2047134"/>
            <a:ext cx="3577800" cy="495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8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22212883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539"/>
        <p:cNvGrpSpPr/>
        <p:nvPr/>
      </p:nvGrpSpPr>
      <p:grpSpPr>
        <a:xfrm>
          <a:off x="0" y="0"/>
          <a:ext cx="0" cy="0"/>
          <a:chOff x="0" y="0"/>
          <a:chExt cx="0" cy="0"/>
        </a:xfrm>
      </p:grpSpPr>
      <p:grpSp>
        <p:nvGrpSpPr>
          <p:cNvPr id="540" name="Google Shape;540;p21"/>
          <p:cNvGrpSpPr/>
          <p:nvPr/>
        </p:nvGrpSpPr>
        <p:grpSpPr>
          <a:xfrm>
            <a:off x="-3419151" y="-252275"/>
            <a:ext cx="15033816" cy="6032648"/>
            <a:chOff x="-3419151" y="-252275"/>
            <a:chExt cx="15033816" cy="6032648"/>
          </a:xfrm>
        </p:grpSpPr>
        <p:sp>
          <p:nvSpPr>
            <p:cNvPr id="541" name="Google Shape;541;p21"/>
            <p:cNvSpPr/>
            <p:nvPr/>
          </p:nvSpPr>
          <p:spPr>
            <a:xfrm>
              <a:off x="-3419151" y="895476"/>
              <a:ext cx="3915743" cy="3915743"/>
            </a:xfrm>
            <a:custGeom>
              <a:avLst/>
              <a:gdLst/>
              <a:ahLst/>
              <a:cxnLst/>
              <a:rect l="l" t="t" r="r" b="b"/>
              <a:pathLst>
                <a:path w="61532" h="61532" extrusionOk="0">
                  <a:moveTo>
                    <a:pt x="30766" y="1"/>
                  </a:moveTo>
                  <a:cubicBezTo>
                    <a:pt x="13776" y="1"/>
                    <a:pt x="0" y="13764"/>
                    <a:pt x="0" y="30766"/>
                  </a:cubicBezTo>
                  <a:cubicBezTo>
                    <a:pt x="0" y="47756"/>
                    <a:pt x="13776" y="61532"/>
                    <a:pt x="30766" y="61532"/>
                  </a:cubicBezTo>
                  <a:cubicBezTo>
                    <a:pt x="47756" y="61532"/>
                    <a:pt x="61532" y="47756"/>
                    <a:pt x="61532" y="30766"/>
                  </a:cubicBezTo>
                  <a:cubicBezTo>
                    <a:pt x="61532" y="13776"/>
                    <a:pt x="47756" y="1"/>
                    <a:pt x="307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1"/>
            <p:cNvSpPr/>
            <p:nvPr/>
          </p:nvSpPr>
          <p:spPr>
            <a:xfrm flipH="1">
              <a:off x="-1081180" y="4280000"/>
              <a:ext cx="6236729" cy="850766"/>
            </a:xfrm>
            <a:custGeom>
              <a:avLst/>
              <a:gdLst/>
              <a:ahLst/>
              <a:cxnLst/>
              <a:rect l="l" t="t" r="r" b="b"/>
              <a:pathLst>
                <a:path w="86232" h="14301" extrusionOk="0">
                  <a:moveTo>
                    <a:pt x="56895" y="1"/>
                  </a:moveTo>
                  <a:cubicBezTo>
                    <a:pt x="56359" y="13"/>
                    <a:pt x="55823" y="72"/>
                    <a:pt x="55299" y="191"/>
                  </a:cubicBezTo>
                  <a:cubicBezTo>
                    <a:pt x="54978" y="227"/>
                    <a:pt x="54656" y="346"/>
                    <a:pt x="54394" y="561"/>
                  </a:cubicBezTo>
                  <a:cubicBezTo>
                    <a:pt x="54263" y="680"/>
                    <a:pt x="54097" y="763"/>
                    <a:pt x="53930" y="822"/>
                  </a:cubicBezTo>
                  <a:cubicBezTo>
                    <a:pt x="53609" y="906"/>
                    <a:pt x="53287" y="1025"/>
                    <a:pt x="52966" y="1108"/>
                  </a:cubicBezTo>
                  <a:cubicBezTo>
                    <a:pt x="52632" y="1192"/>
                    <a:pt x="51977" y="1168"/>
                    <a:pt x="51811" y="1418"/>
                  </a:cubicBezTo>
                  <a:cubicBezTo>
                    <a:pt x="51918" y="1477"/>
                    <a:pt x="52037" y="1549"/>
                    <a:pt x="52132" y="1632"/>
                  </a:cubicBezTo>
                  <a:cubicBezTo>
                    <a:pt x="51647" y="1632"/>
                    <a:pt x="51097" y="1528"/>
                    <a:pt x="50581" y="1528"/>
                  </a:cubicBezTo>
                  <a:cubicBezTo>
                    <a:pt x="50337" y="1528"/>
                    <a:pt x="50100" y="1551"/>
                    <a:pt x="49882" y="1620"/>
                  </a:cubicBezTo>
                  <a:cubicBezTo>
                    <a:pt x="49191" y="1834"/>
                    <a:pt x="48513" y="2025"/>
                    <a:pt x="47834" y="2227"/>
                  </a:cubicBezTo>
                  <a:cubicBezTo>
                    <a:pt x="46798" y="2549"/>
                    <a:pt x="45858" y="3037"/>
                    <a:pt x="44869" y="3454"/>
                  </a:cubicBezTo>
                  <a:cubicBezTo>
                    <a:pt x="42357" y="4513"/>
                    <a:pt x="39785" y="5418"/>
                    <a:pt x="37154" y="6168"/>
                  </a:cubicBezTo>
                  <a:cubicBezTo>
                    <a:pt x="36475" y="6371"/>
                    <a:pt x="35821" y="6811"/>
                    <a:pt x="35118" y="6823"/>
                  </a:cubicBezTo>
                  <a:cubicBezTo>
                    <a:pt x="34822" y="6830"/>
                    <a:pt x="34526" y="6833"/>
                    <a:pt x="34230" y="6833"/>
                  </a:cubicBezTo>
                  <a:cubicBezTo>
                    <a:pt x="32874" y="6833"/>
                    <a:pt x="31521" y="6770"/>
                    <a:pt x="30153" y="6692"/>
                  </a:cubicBezTo>
                  <a:cubicBezTo>
                    <a:pt x="29746" y="6668"/>
                    <a:pt x="29337" y="6656"/>
                    <a:pt x="28926" y="6656"/>
                  </a:cubicBezTo>
                  <a:cubicBezTo>
                    <a:pt x="26767" y="6656"/>
                    <a:pt x="24567" y="6962"/>
                    <a:pt x="22426" y="7192"/>
                  </a:cubicBezTo>
                  <a:cubicBezTo>
                    <a:pt x="21307" y="7311"/>
                    <a:pt x="20140" y="7204"/>
                    <a:pt x="19033" y="7466"/>
                  </a:cubicBezTo>
                  <a:cubicBezTo>
                    <a:pt x="18390" y="7621"/>
                    <a:pt x="17925" y="7800"/>
                    <a:pt x="17247" y="7800"/>
                  </a:cubicBezTo>
                  <a:cubicBezTo>
                    <a:pt x="16568" y="7800"/>
                    <a:pt x="15901" y="7633"/>
                    <a:pt x="15294" y="7311"/>
                  </a:cubicBezTo>
                  <a:cubicBezTo>
                    <a:pt x="15008" y="7168"/>
                    <a:pt x="14830" y="7002"/>
                    <a:pt x="14496" y="6966"/>
                  </a:cubicBezTo>
                  <a:cubicBezTo>
                    <a:pt x="14330" y="6960"/>
                    <a:pt x="14163" y="6957"/>
                    <a:pt x="13998" y="6957"/>
                  </a:cubicBezTo>
                  <a:cubicBezTo>
                    <a:pt x="13833" y="6957"/>
                    <a:pt x="13669" y="6960"/>
                    <a:pt x="13508" y="6966"/>
                  </a:cubicBezTo>
                  <a:cubicBezTo>
                    <a:pt x="12722" y="7002"/>
                    <a:pt x="12032" y="7299"/>
                    <a:pt x="11270" y="7430"/>
                  </a:cubicBezTo>
                  <a:cubicBezTo>
                    <a:pt x="10651" y="7526"/>
                    <a:pt x="10044" y="7680"/>
                    <a:pt x="9424" y="7823"/>
                  </a:cubicBezTo>
                  <a:cubicBezTo>
                    <a:pt x="9103" y="7895"/>
                    <a:pt x="8793" y="8026"/>
                    <a:pt x="8472" y="8085"/>
                  </a:cubicBezTo>
                  <a:cubicBezTo>
                    <a:pt x="8270" y="8109"/>
                    <a:pt x="8019" y="8073"/>
                    <a:pt x="7829" y="8133"/>
                  </a:cubicBezTo>
                  <a:cubicBezTo>
                    <a:pt x="7638" y="8204"/>
                    <a:pt x="7448" y="8371"/>
                    <a:pt x="7281" y="8454"/>
                  </a:cubicBezTo>
                  <a:cubicBezTo>
                    <a:pt x="7150" y="8514"/>
                    <a:pt x="7031" y="8573"/>
                    <a:pt x="6900" y="8633"/>
                  </a:cubicBezTo>
                  <a:cubicBezTo>
                    <a:pt x="6579" y="8788"/>
                    <a:pt x="6234" y="8895"/>
                    <a:pt x="5900" y="8966"/>
                  </a:cubicBezTo>
                  <a:cubicBezTo>
                    <a:pt x="5924" y="9097"/>
                    <a:pt x="1" y="14301"/>
                    <a:pt x="112" y="14301"/>
                  </a:cubicBezTo>
                  <a:cubicBezTo>
                    <a:pt x="112" y="14301"/>
                    <a:pt x="113" y="14301"/>
                    <a:pt x="114" y="14300"/>
                  </a:cubicBezTo>
                  <a:lnTo>
                    <a:pt x="5400" y="14300"/>
                  </a:lnTo>
                  <a:lnTo>
                    <a:pt x="81350" y="14134"/>
                  </a:lnTo>
                  <a:lnTo>
                    <a:pt x="86232" y="14038"/>
                  </a:lnTo>
                  <a:cubicBezTo>
                    <a:pt x="85362" y="14038"/>
                    <a:pt x="82076" y="5787"/>
                    <a:pt x="81207" y="5787"/>
                  </a:cubicBezTo>
                  <a:cubicBezTo>
                    <a:pt x="80474" y="5787"/>
                    <a:pt x="77898" y="2489"/>
                    <a:pt x="77128" y="2489"/>
                  </a:cubicBezTo>
                  <a:cubicBezTo>
                    <a:pt x="77122" y="2489"/>
                    <a:pt x="77117" y="2489"/>
                    <a:pt x="77111" y="2489"/>
                  </a:cubicBezTo>
                  <a:cubicBezTo>
                    <a:pt x="77105" y="2490"/>
                    <a:pt x="77099" y="2490"/>
                    <a:pt x="77093" y="2490"/>
                  </a:cubicBezTo>
                  <a:cubicBezTo>
                    <a:pt x="76513" y="2490"/>
                    <a:pt x="75236" y="846"/>
                    <a:pt x="74671" y="834"/>
                  </a:cubicBezTo>
                  <a:cubicBezTo>
                    <a:pt x="74650" y="834"/>
                    <a:pt x="74630" y="834"/>
                    <a:pt x="74611" y="834"/>
                  </a:cubicBezTo>
                  <a:cubicBezTo>
                    <a:pt x="74142" y="834"/>
                    <a:pt x="74070" y="972"/>
                    <a:pt x="73647" y="1132"/>
                  </a:cubicBezTo>
                  <a:cubicBezTo>
                    <a:pt x="73266" y="1275"/>
                    <a:pt x="72885" y="1323"/>
                    <a:pt x="72504" y="1454"/>
                  </a:cubicBezTo>
                  <a:cubicBezTo>
                    <a:pt x="72170" y="1573"/>
                    <a:pt x="71813" y="1632"/>
                    <a:pt x="71456" y="1632"/>
                  </a:cubicBezTo>
                  <a:cubicBezTo>
                    <a:pt x="71039" y="1644"/>
                    <a:pt x="70670" y="1799"/>
                    <a:pt x="70242" y="1799"/>
                  </a:cubicBezTo>
                  <a:cubicBezTo>
                    <a:pt x="70136" y="1797"/>
                    <a:pt x="70031" y="1797"/>
                    <a:pt x="69927" y="1797"/>
                  </a:cubicBezTo>
                  <a:cubicBezTo>
                    <a:pt x="69693" y="1797"/>
                    <a:pt x="69461" y="1799"/>
                    <a:pt x="69230" y="1799"/>
                  </a:cubicBezTo>
                  <a:cubicBezTo>
                    <a:pt x="68614" y="1799"/>
                    <a:pt x="68005" y="1783"/>
                    <a:pt x="67396" y="1668"/>
                  </a:cubicBezTo>
                  <a:cubicBezTo>
                    <a:pt x="67199" y="1632"/>
                    <a:pt x="66994" y="1623"/>
                    <a:pt x="66789" y="1623"/>
                  </a:cubicBezTo>
                  <a:cubicBezTo>
                    <a:pt x="66583" y="1623"/>
                    <a:pt x="66378" y="1632"/>
                    <a:pt x="66182" y="1632"/>
                  </a:cubicBezTo>
                  <a:cubicBezTo>
                    <a:pt x="66070" y="1632"/>
                    <a:pt x="65959" y="1637"/>
                    <a:pt x="65852" y="1637"/>
                  </a:cubicBezTo>
                  <a:cubicBezTo>
                    <a:pt x="65798" y="1637"/>
                    <a:pt x="65745" y="1636"/>
                    <a:pt x="65693" y="1632"/>
                  </a:cubicBezTo>
                  <a:cubicBezTo>
                    <a:pt x="65479" y="1620"/>
                    <a:pt x="65408" y="1549"/>
                    <a:pt x="65241" y="1501"/>
                  </a:cubicBezTo>
                  <a:cubicBezTo>
                    <a:pt x="65116" y="1477"/>
                    <a:pt x="64989" y="1465"/>
                    <a:pt x="64862" y="1465"/>
                  </a:cubicBezTo>
                  <a:cubicBezTo>
                    <a:pt x="64674" y="1465"/>
                    <a:pt x="64485" y="1492"/>
                    <a:pt x="64300" y="1549"/>
                  </a:cubicBezTo>
                  <a:cubicBezTo>
                    <a:pt x="64215" y="1573"/>
                    <a:pt x="64140" y="1584"/>
                    <a:pt x="64070" y="1584"/>
                  </a:cubicBezTo>
                  <a:cubicBezTo>
                    <a:pt x="63799" y="1584"/>
                    <a:pt x="63615" y="1427"/>
                    <a:pt x="63264" y="1323"/>
                  </a:cubicBezTo>
                  <a:cubicBezTo>
                    <a:pt x="62598" y="1132"/>
                    <a:pt x="61979" y="1084"/>
                    <a:pt x="61383" y="727"/>
                  </a:cubicBezTo>
                  <a:cubicBezTo>
                    <a:pt x="60586" y="275"/>
                    <a:pt x="59752" y="394"/>
                    <a:pt x="58823" y="334"/>
                  </a:cubicBezTo>
                  <a:cubicBezTo>
                    <a:pt x="58157" y="299"/>
                    <a:pt x="57561" y="13"/>
                    <a:pt x="568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3" name="Google Shape;543;p21"/>
            <p:cNvGrpSpPr/>
            <p:nvPr/>
          </p:nvGrpSpPr>
          <p:grpSpPr>
            <a:xfrm>
              <a:off x="7698007" y="2649980"/>
              <a:ext cx="3057478" cy="3130393"/>
              <a:chOff x="6744875" y="2031607"/>
              <a:chExt cx="3661651" cy="3748974"/>
            </a:xfrm>
          </p:grpSpPr>
          <p:grpSp>
            <p:nvGrpSpPr>
              <p:cNvPr id="544" name="Google Shape;544;p21"/>
              <p:cNvGrpSpPr/>
              <p:nvPr/>
            </p:nvGrpSpPr>
            <p:grpSpPr>
              <a:xfrm>
                <a:off x="7179211" y="4303269"/>
                <a:ext cx="379812" cy="699459"/>
                <a:chOff x="5887475" y="4238125"/>
                <a:chExt cx="87275" cy="160725"/>
              </a:xfrm>
            </p:grpSpPr>
            <p:sp>
              <p:nvSpPr>
                <p:cNvPr id="545" name="Google Shape;545;p21"/>
                <p:cNvSpPr/>
                <p:nvPr/>
              </p:nvSpPr>
              <p:spPr>
                <a:xfrm>
                  <a:off x="5933700" y="4289550"/>
                  <a:ext cx="31250" cy="23000"/>
                </a:xfrm>
                <a:custGeom>
                  <a:avLst/>
                  <a:gdLst/>
                  <a:ahLst/>
                  <a:cxnLst/>
                  <a:rect l="l" t="t" r="r" b="b"/>
                  <a:pathLst>
                    <a:path w="1250" h="920" extrusionOk="0">
                      <a:moveTo>
                        <a:pt x="1" y="1"/>
                      </a:moveTo>
                      <a:lnTo>
                        <a:pt x="1" y="919"/>
                      </a:lnTo>
                      <a:lnTo>
                        <a:pt x="1250" y="919"/>
                      </a:lnTo>
                      <a:lnTo>
                        <a:pt x="125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21"/>
                <p:cNvSpPr/>
                <p:nvPr/>
              </p:nvSpPr>
              <p:spPr>
                <a:xfrm>
                  <a:off x="5887475" y="4316200"/>
                  <a:ext cx="29425" cy="21750"/>
                </a:xfrm>
                <a:custGeom>
                  <a:avLst/>
                  <a:gdLst/>
                  <a:ahLst/>
                  <a:cxnLst/>
                  <a:rect l="l" t="t" r="r" b="b"/>
                  <a:pathLst>
                    <a:path w="1177" h="870" extrusionOk="0">
                      <a:moveTo>
                        <a:pt x="1" y="0"/>
                      </a:moveTo>
                      <a:lnTo>
                        <a:pt x="1" y="869"/>
                      </a:lnTo>
                      <a:lnTo>
                        <a:pt x="1176" y="869"/>
                      </a:lnTo>
                      <a:lnTo>
                        <a:pt x="117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21"/>
                <p:cNvSpPr/>
                <p:nvPr/>
              </p:nvSpPr>
              <p:spPr>
                <a:xfrm>
                  <a:off x="5960025" y="4261700"/>
                  <a:ext cx="14725" cy="10750"/>
                </a:xfrm>
                <a:custGeom>
                  <a:avLst/>
                  <a:gdLst/>
                  <a:ahLst/>
                  <a:cxnLst/>
                  <a:rect l="l" t="t" r="r" b="b"/>
                  <a:pathLst>
                    <a:path w="589" h="430" extrusionOk="0">
                      <a:moveTo>
                        <a:pt x="1" y="1"/>
                      </a:moveTo>
                      <a:lnTo>
                        <a:pt x="1" y="429"/>
                      </a:lnTo>
                      <a:lnTo>
                        <a:pt x="588" y="429"/>
                      </a:lnTo>
                      <a:lnTo>
                        <a:pt x="58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21"/>
                <p:cNvSpPr/>
                <p:nvPr/>
              </p:nvSpPr>
              <p:spPr>
                <a:xfrm>
                  <a:off x="5902175" y="4388125"/>
                  <a:ext cx="15025" cy="10725"/>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21"/>
                <p:cNvSpPr/>
                <p:nvPr/>
              </p:nvSpPr>
              <p:spPr>
                <a:xfrm>
                  <a:off x="5937075" y="4354150"/>
                  <a:ext cx="14725" cy="10725"/>
                </a:xfrm>
                <a:custGeom>
                  <a:avLst/>
                  <a:gdLst/>
                  <a:ahLst/>
                  <a:cxnLst/>
                  <a:rect l="l" t="t" r="r" b="b"/>
                  <a:pathLst>
                    <a:path w="589" h="429" extrusionOk="0">
                      <a:moveTo>
                        <a:pt x="0" y="0"/>
                      </a:moveTo>
                      <a:lnTo>
                        <a:pt x="0" y="429"/>
                      </a:lnTo>
                      <a:lnTo>
                        <a:pt x="588" y="429"/>
                      </a:lnTo>
                      <a:lnTo>
                        <a:pt x="58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21"/>
                <p:cNvSpPr/>
                <p:nvPr/>
              </p:nvSpPr>
              <p:spPr>
                <a:xfrm>
                  <a:off x="5919325" y="4238125"/>
                  <a:ext cx="15025" cy="10750"/>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1" name="Google Shape;551;p21"/>
              <p:cNvSpPr/>
              <p:nvPr/>
            </p:nvSpPr>
            <p:spPr>
              <a:xfrm>
                <a:off x="7930887" y="4351948"/>
                <a:ext cx="179130" cy="179130"/>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2" name="Google Shape;552;p21"/>
              <p:cNvGrpSpPr/>
              <p:nvPr/>
            </p:nvGrpSpPr>
            <p:grpSpPr>
              <a:xfrm>
                <a:off x="7930865" y="2917093"/>
                <a:ext cx="354625" cy="225150"/>
                <a:chOff x="7551213" y="1538800"/>
                <a:chExt cx="369825" cy="234800"/>
              </a:xfrm>
            </p:grpSpPr>
            <p:sp>
              <p:nvSpPr>
                <p:cNvPr id="553" name="Google Shape;553;p21"/>
                <p:cNvSpPr/>
                <p:nvPr/>
              </p:nvSpPr>
              <p:spPr>
                <a:xfrm>
                  <a:off x="7702799" y="1604296"/>
                  <a:ext cx="71570" cy="53173"/>
                </a:xfrm>
                <a:custGeom>
                  <a:avLst/>
                  <a:gdLst/>
                  <a:ahLst/>
                  <a:cxnLst/>
                  <a:rect l="l" t="t" r="r" b="b"/>
                  <a:pathLst>
                    <a:path w="1237" h="919" extrusionOk="0">
                      <a:moveTo>
                        <a:pt x="0" y="0"/>
                      </a:moveTo>
                      <a:lnTo>
                        <a:pt x="0" y="919"/>
                      </a:lnTo>
                      <a:lnTo>
                        <a:pt x="1237" y="919"/>
                      </a:lnTo>
                      <a:lnTo>
                        <a:pt x="12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21"/>
                <p:cNvSpPr/>
                <p:nvPr/>
              </p:nvSpPr>
              <p:spPr>
                <a:xfrm>
                  <a:off x="7852997" y="1702078"/>
                  <a:ext cx="68040" cy="50338"/>
                </a:xfrm>
                <a:custGeom>
                  <a:avLst/>
                  <a:gdLst/>
                  <a:ahLst/>
                  <a:cxnLst/>
                  <a:rect l="l" t="t" r="r" b="b"/>
                  <a:pathLst>
                    <a:path w="1176" h="870" extrusionOk="0">
                      <a:moveTo>
                        <a:pt x="0" y="0"/>
                      </a:moveTo>
                      <a:lnTo>
                        <a:pt x="0" y="869"/>
                      </a:lnTo>
                      <a:lnTo>
                        <a:pt x="1175" y="869"/>
                      </a:lnTo>
                      <a:lnTo>
                        <a:pt x="11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21"/>
                <p:cNvSpPr/>
                <p:nvPr/>
              </p:nvSpPr>
              <p:spPr>
                <a:xfrm>
                  <a:off x="7551213" y="1592907"/>
                  <a:ext cx="34772" cy="24822"/>
                </a:xfrm>
                <a:custGeom>
                  <a:avLst/>
                  <a:gdLst/>
                  <a:ahLst/>
                  <a:cxnLst/>
                  <a:rect l="l" t="t" r="r" b="b"/>
                  <a:pathLst>
                    <a:path w="601" h="429" extrusionOk="0">
                      <a:moveTo>
                        <a:pt x="0" y="0"/>
                      </a:moveTo>
                      <a:lnTo>
                        <a:pt x="0" y="429"/>
                      </a:lnTo>
                      <a:lnTo>
                        <a:pt x="600" y="429"/>
                      </a:lnTo>
                      <a:lnTo>
                        <a:pt x="6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21"/>
                <p:cNvSpPr/>
                <p:nvPr/>
              </p:nvSpPr>
              <p:spPr>
                <a:xfrm>
                  <a:off x="7774311" y="1748779"/>
                  <a:ext cx="34772" cy="24822"/>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21"/>
                <p:cNvSpPr/>
                <p:nvPr/>
              </p:nvSpPr>
              <p:spPr>
                <a:xfrm>
                  <a:off x="7585927" y="1704806"/>
                  <a:ext cx="34772" cy="24880"/>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21"/>
                <p:cNvSpPr/>
                <p:nvPr/>
              </p:nvSpPr>
              <p:spPr>
                <a:xfrm>
                  <a:off x="7853346" y="1538800"/>
                  <a:ext cx="34078" cy="24880"/>
                </a:xfrm>
                <a:custGeom>
                  <a:avLst/>
                  <a:gdLst/>
                  <a:ahLst/>
                  <a:cxnLst/>
                  <a:rect l="l" t="t" r="r" b="b"/>
                  <a:pathLst>
                    <a:path w="589" h="430" extrusionOk="0">
                      <a:moveTo>
                        <a:pt x="1" y="1"/>
                      </a:moveTo>
                      <a:lnTo>
                        <a:pt x="1" y="429"/>
                      </a:lnTo>
                      <a:lnTo>
                        <a:pt x="589" y="429"/>
                      </a:lnTo>
                      <a:lnTo>
                        <a:pt x="5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9" name="Google Shape;559;p21"/>
              <p:cNvSpPr/>
              <p:nvPr/>
            </p:nvSpPr>
            <p:spPr>
              <a:xfrm>
                <a:off x="7513195" y="2994801"/>
                <a:ext cx="179130" cy="179130"/>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0" name="Google Shape;560;p21"/>
              <p:cNvGrpSpPr/>
              <p:nvPr/>
            </p:nvGrpSpPr>
            <p:grpSpPr>
              <a:xfrm>
                <a:off x="6744875" y="2574912"/>
                <a:ext cx="3661651" cy="3205669"/>
                <a:chOff x="1057550" y="3474725"/>
                <a:chExt cx="1831100" cy="1603075"/>
              </a:xfrm>
            </p:grpSpPr>
            <p:sp>
              <p:nvSpPr>
                <p:cNvPr id="561" name="Google Shape;561;p21"/>
                <p:cNvSpPr/>
                <p:nvPr/>
              </p:nvSpPr>
              <p:spPr>
                <a:xfrm>
                  <a:off x="1057550" y="3474725"/>
                  <a:ext cx="1831100" cy="1603075"/>
                </a:xfrm>
                <a:custGeom>
                  <a:avLst/>
                  <a:gdLst/>
                  <a:ahLst/>
                  <a:cxnLst/>
                  <a:rect l="l" t="t" r="r" b="b"/>
                  <a:pathLst>
                    <a:path w="73244" h="64123" fill="none" extrusionOk="0">
                      <a:moveTo>
                        <a:pt x="38152" y="64122"/>
                      </a:moveTo>
                      <a:cubicBezTo>
                        <a:pt x="36940" y="64122"/>
                        <a:pt x="35655" y="63987"/>
                        <a:pt x="34320" y="63816"/>
                      </a:cubicBezTo>
                      <a:lnTo>
                        <a:pt x="16285" y="61526"/>
                      </a:lnTo>
                      <a:cubicBezTo>
                        <a:pt x="13371" y="61159"/>
                        <a:pt x="10040" y="60730"/>
                        <a:pt x="7322" y="59114"/>
                      </a:cubicBezTo>
                      <a:cubicBezTo>
                        <a:pt x="1065" y="55368"/>
                        <a:pt x="208" y="46944"/>
                        <a:pt x="123" y="43479"/>
                      </a:cubicBezTo>
                      <a:cubicBezTo>
                        <a:pt x="0" y="38336"/>
                        <a:pt x="906" y="33071"/>
                        <a:pt x="2731" y="28260"/>
                      </a:cubicBezTo>
                      <a:cubicBezTo>
                        <a:pt x="3233" y="26937"/>
                        <a:pt x="3722" y="25884"/>
                        <a:pt x="4518" y="25039"/>
                      </a:cubicBezTo>
                      <a:cubicBezTo>
                        <a:pt x="5694" y="23803"/>
                        <a:pt x="7371" y="23215"/>
                        <a:pt x="9097" y="22701"/>
                      </a:cubicBezTo>
                      <a:lnTo>
                        <a:pt x="9244" y="22652"/>
                      </a:lnTo>
                      <a:cubicBezTo>
                        <a:pt x="10836" y="22174"/>
                        <a:pt x="12513" y="21672"/>
                        <a:pt x="13750" y="20570"/>
                      </a:cubicBezTo>
                      <a:cubicBezTo>
                        <a:pt x="14975" y="19481"/>
                        <a:pt x="15721" y="17485"/>
                        <a:pt x="14852" y="16016"/>
                      </a:cubicBezTo>
                      <a:cubicBezTo>
                        <a:pt x="14619" y="15624"/>
                        <a:pt x="14301" y="15305"/>
                        <a:pt x="13995" y="14999"/>
                      </a:cubicBezTo>
                      <a:cubicBezTo>
                        <a:pt x="13836" y="14852"/>
                        <a:pt x="13677" y="14681"/>
                        <a:pt x="13517" y="14510"/>
                      </a:cubicBezTo>
                      <a:cubicBezTo>
                        <a:pt x="11252" y="11938"/>
                        <a:pt x="11742" y="8094"/>
                        <a:pt x="12599" y="4323"/>
                      </a:cubicBezTo>
                      <a:cubicBezTo>
                        <a:pt x="12771" y="3588"/>
                        <a:pt x="13003" y="2559"/>
                        <a:pt x="13701" y="1959"/>
                      </a:cubicBezTo>
                      <a:cubicBezTo>
                        <a:pt x="14840" y="992"/>
                        <a:pt x="16578" y="1470"/>
                        <a:pt x="17815" y="2253"/>
                      </a:cubicBezTo>
                      <a:cubicBezTo>
                        <a:pt x="18097" y="2425"/>
                        <a:pt x="18366" y="2608"/>
                        <a:pt x="18648" y="2792"/>
                      </a:cubicBezTo>
                      <a:cubicBezTo>
                        <a:pt x="19578" y="3417"/>
                        <a:pt x="20533" y="4078"/>
                        <a:pt x="21647" y="4163"/>
                      </a:cubicBezTo>
                      <a:cubicBezTo>
                        <a:pt x="21954" y="4200"/>
                        <a:pt x="22284" y="4163"/>
                        <a:pt x="22590" y="4151"/>
                      </a:cubicBezTo>
                      <a:cubicBezTo>
                        <a:pt x="23080" y="4114"/>
                        <a:pt x="23607" y="4090"/>
                        <a:pt x="24084" y="4225"/>
                      </a:cubicBezTo>
                      <a:cubicBezTo>
                        <a:pt x="24598" y="4384"/>
                        <a:pt x="25027" y="4727"/>
                        <a:pt x="25443" y="5069"/>
                      </a:cubicBezTo>
                      <a:cubicBezTo>
                        <a:pt x="25676" y="5253"/>
                        <a:pt x="25896" y="5437"/>
                        <a:pt x="26141" y="5584"/>
                      </a:cubicBezTo>
                      <a:cubicBezTo>
                        <a:pt x="28039" y="6796"/>
                        <a:pt x="30549" y="6061"/>
                        <a:pt x="32263" y="5400"/>
                      </a:cubicBezTo>
                      <a:cubicBezTo>
                        <a:pt x="34491" y="4543"/>
                        <a:pt x="36659" y="3490"/>
                        <a:pt x="38691" y="2253"/>
                      </a:cubicBezTo>
                      <a:lnTo>
                        <a:pt x="38973" y="2082"/>
                      </a:lnTo>
                      <a:cubicBezTo>
                        <a:pt x="40038" y="1421"/>
                        <a:pt x="41140" y="747"/>
                        <a:pt x="42401" y="649"/>
                      </a:cubicBezTo>
                      <a:cubicBezTo>
                        <a:pt x="43099" y="588"/>
                        <a:pt x="43797" y="711"/>
                        <a:pt x="44483" y="833"/>
                      </a:cubicBezTo>
                      <a:cubicBezTo>
                        <a:pt x="44923" y="907"/>
                        <a:pt x="45389" y="992"/>
                        <a:pt x="45829" y="1017"/>
                      </a:cubicBezTo>
                      <a:lnTo>
                        <a:pt x="45829" y="1017"/>
                      </a:lnTo>
                      <a:cubicBezTo>
                        <a:pt x="46307" y="1041"/>
                        <a:pt x="46870" y="809"/>
                        <a:pt x="47421" y="600"/>
                      </a:cubicBezTo>
                      <a:cubicBezTo>
                        <a:pt x="48156" y="307"/>
                        <a:pt x="48915" y="0"/>
                        <a:pt x="49503" y="319"/>
                      </a:cubicBezTo>
                      <a:cubicBezTo>
                        <a:pt x="51033" y="1139"/>
                        <a:pt x="50127" y="3404"/>
                        <a:pt x="49637" y="4629"/>
                      </a:cubicBezTo>
                      <a:lnTo>
                        <a:pt x="49552" y="4849"/>
                      </a:lnTo>
                      <a:cubicBezTo>
                        <a:pt x="48829" y="6686"/>
                        <a:pt x="48462" y="8694"/>
                        <a:pt x="48486" y="10665"/>
                      </a:cubicBezTo>
                      <a:cubicBezTo>
                        <a:pt x="48511" y="11179"/>
                        <a:pt x="48548" y="11693"/>
                        <a:pt x="48854" y="12061"/>
                      </a:cubicBezTo>
                      <a:cubicBezTo>
                        <a:pt x="49184" y="12428"/>
                        <a:pt x="49698" y="12551"/>
                        <a:pt x="50200" y="12624"/>
                      </a:cubicBezTo>
                      <a:cubicBezTo>
                        <a:pt x="50666" y="12710"/>
                        <a:pt x="51143" y="12746"/>
                        <a:pt x="51584" y="12795"/>
                      </a:cubicBezTo>
                      <a:cubicBezTo>
                        <a:pt x="53188" y="12979"/>
                        <a:pt x="54853" y="13163"/>
                        <a:pt x="56176" y="14093"/>
                      </a:cubicBezTo>
                      <a:cubicBezTo>
                        <a:pt x="57045" y="14705"/>
                        <a:pt x="57694" y="15611"/>
                        <a:pt x="58318" y="16469"/>
                      </a:cubicBezTo>
                      <a:cubicBezTo>
                        <a:pt x="59139" y="17620"/>
                        <a:pt x="59934" y="18709"/>
                        <a:pt x="61196" y="19199"/>
                      </a:cubicBezTo>
                      <a:cubicBezTo>
                        <a:pt x="61771" y="19419"/>
                        <a:pt x="62469" y="19530"/>
                        <a:pt x="63118" y="19628"/>
                      </a:cubicBezTo>
                      <a:cubicBezTo>
                        <a:pt x="64452" y="19823"/>
                        <a:pt x="65714" y="20007"/>
                        <a:pt x="66228" y="21158"/>
                      </a:cubicBezTo>
                      <a:cubicBezTo>
                        <a:pt x="66460" y="21660"/>
                        <a:pt x="66460" y="22235"/>
                        <a:pt x="66448" y="22750"/>
                      </a:cubicBezTo>
                      <a:cubicBezTo>
                        <a:pt x="66424" y="23558"/>
                        <a:pt x="66265" y="24427"/>
                        <a:pt x="66105" y="25272"/>
                      </a:cubicBezTo>
                      <a:cubicBezTo>
                        <a:pt x="65787" y="26937"/>
                        <a:pt x="65444" y="28664"/>
                        <a:pt x="66363" y="29937"/>
                      </a:cubicBezTo>
                      <a:cubicBezTo>
                        <a:pt x="66938" y="30721"/>
                        <a:pt x="67881" y="30990"/>
                        <a:pt x="68897" y="31296"/>
                      </a:cubicBezTo>
                      <a:cubicBezTo>
                        <a:pt x="69766" y="31565"/>
                        <a:pt x="70685" y="31822"/>
                        <a:pt x="71309" y="32459"/>
                      </a:cubicBezTo>
                      <a:cubicBezTo>
                        <a:pt x="72607" y="33782"/>
                        <a:pt x="73244" y="36071"/>
                        <a:pt x="72044" y="37626"/>
                      </a:cubicBezTo>
                      <a:cubicBezTo>
                        <a:pt x="71591" y="38214"/>
                        <a:pt x="70930" y="38606"/>
                        <a:pt x="70305" y="38985"/>
                      </a:cubicBezTo>
                      <a:lnTo>
                        <a:pt x="70256" y="39010"/>
                      </a:lnTo>
                      <a:cubicBezTo>
                        <a:pt x="67342" y="40761"/>
                        <a:pt x="64085" y="42964"/>
                        <a:pt x="61979" y="46136"/>
                      </a:cubicBezTo>
                      <a:cubicBezTo>
                        <a:pt x="61257" y="47213"/>
                        <a:pt x="60657" y="48425"/>
                        <a:pt x="60081" y="49601"/>
                      </a:cubicBezTo>
                      <a:cubicBezTo>
                        <a:pt x="59053" y="51682"/>
                        <a:pt x="58000" y="53825"/>
                        <a:pt x="56188" y="55331"/>
                      </a:cubicBezTo>
                      <a:cubicBezTo>
                        <a:pt x="54731" y="56543"/>
                        <a:pt x="52919" y="57192"/>
                        <a:pt x="51155" y="57841"/>
                      </a:cubicBezTo>
                      <a:cubicBezTo>
                        <a:pt x="49613" y="58404"/>
                        <a:pt x="48021" y="58992"/>
                        <a:pt x="46674" y="59922"/>
                      </a:cubicBezTo>
                      <a:cubicBezTo>
                        <a:pt x="46086" y="60339"/>
                        <a:pt x="45548" y="60804"/>
                        <a:pt x="45021" y="61269"/>
                      </a:cubicBezTo>
                      <a:cubicBezTo>
                        <a:pt x="44287" y="61906"/>
                        <a:pt x="43515" y="62579"/>
                        <a:pt x="42646" y="63069"/>
                      </a:cubicBezTo>
                      <a:cubicBezTo>
                        <a:pt x="41287" y="63865"/>
                        <a:pt x="39769" y="64122"/>
                        <a:pt x="38152" y="64122"/>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21"/>
                <p:cNvSpPr/>
                <p:nvPr/>
              </p:nvSpPr>
              <p:spPr>
                <a:xfrm>
                  <a:off x="1142950" y="3575725"/>
                  <a:ext cx="1648975" cy="1416975"/>
                </a:xfrm>
                <a:custGeom>
                  <a:avLst/>
                  <a:gdLst/>
                  <a:ahLst/>
                  <a:cxnLst/>
                  <a:rect l="l" t="t" r="r" b="b"/>
                  <a:pathLst>
                    <a:path w="65959" h="56679" fill="none" extrusionOk="0">
                      <a:moveTo>
                        <a:pt x="34700" y="56678"/>
                      </a:moveTo>
                      <a:lnTo>
                        <a:pt x="34700" y="56678"/>
                      </a:lnTo>
                      <a:cubicBezTo>
                        <a:pt x="33647" y="56678"/>
                        <a:pt x="32496" y="56531"/>
                        <a:pt x="31333" y="56397"/>
                      </a:cubicBezTo>
                      <a:lnTo>
                        <a:pt x="13297" y="54107"/>
                      </a:lnTo>
                      <a:cubicBezTo>
                        <a:pt x="10579" y="53752"/>
                        <a:pt x="7763" y="53397"/>
                        <a:pt x="5645" y="52148"/>
                      </a:cubicBezTo>
                      <a:cubicBezTo>
                        <a:pt x="845" y="49283"/>
                        <a:pt x="172" y="42255"/>
                        <a:pt x="110" y="39365"/>
                      </a:cubicBezTo>
                      <a:cubicBezTo>
                        <a:pt x="0" y="34651"/>
                        <a:pt x="833" y="29827"/>
                        <a:pt x="2486" y="25407"/>
                      </a:cubicBezTo>
                      <a:cubicBezTo>
                        <a:pt x="2792" y="24599"/>
                        <a:pt x="3122" y="23791"/>
                        <a:pt x="3551" y="23326"/>
                      </a:cubicBezTo>
                      <a:cubicBezTo>
                        <a:pt x="4163" y="22689"/>
                        <a:pt x="5424" y="22273"/>
                        <a:pt x="6649" y="21905"/>
                      </a:cubicBezTo>
                      <a:lnTo>
                        <a:pt x="6796" y="21856"/>
                      </a:lnTo>
                      <a:cubicBezTo>
                        <a:pt x="8571" y="21318"/>
                        <a:pt x="10763" y="20669"/>
                        <a:pt x="12563" y="19077"/>
                      </a:cubicBezTo>
                      <a:cubicBezTo>
                        <a:pt x="14864" y="17032"/>
                        <a:pt x="16199" y="13347"/>
                        <a:pt x="14326" y="10225"/>
                      </a:cubicBezTo>
                      <a:cubicBezTo>
                        <a:pt x="13885" y="9490"/>
                        <a:pt x="13346" y="8951"/>
                        <a:pt x="12967" y="8559"/>
                      </a:cubicBezTo>
                      <a:lnTo>
                        <a:pt x="12636" y="8217"/>
                      </a:lnTo>
                      <a:cubicBezTo>
                        <a:pt x="11754" y="7225"/>
                        <a:pt x="10750" y="4605"/>
                        <a:pt x="11142" y="2768"/>
                      </a:cubicBezTo>
                      <a:cubicBezTo>
                        <a:pt x="11326" y="1936"/>
                        <a:pt x="11791" y="1348"/>
                        <a:pt x="12489" y="1042"/>
                      </a:cubicBezTo>
                      <a:cubicBezTo>
                        <a:pt x="12526" y="1029"/>
                        <a:pt x="12550" y="1054"/>
                        <a:pt x="12587" y="1078"/>
                      </a:cubicBezTo>
                      <a:lnTo>
                        <a:pt x="12599" y="1091"/>
                      </a:lnTo>
                      <a:cubicBezTo>
                        <a:pt x="12820" y="1225"/>
                        <a:pt x="13065" y="1385"/>
                        <a:pt x="13309" y="1544"/>
                      </a:cubicBezTo>
                      <a:cubicBezTo>
                        <a:pt x="14424" y="2303"/>
                        <a:pt x="15942" y="3344"/>
                        <a:pt x="17925" y="3490"/>
                      </a:cubicBezTo>
                      <a:cubicBezTo>
                        <a:pt x="18121" y="3503"/>
                        <a:pt x="18305" y="3527"/>
                        <a:pt x="18525" y="3527"/>
                      </a:cubicBezTo>
                      <a:cubicBezTo>
                        <a:pt x="18844" y="3527"/>
                        <a:pt x="19125" y="3503"/>
                        <a:pt x="19370" y="3490"/>
                      </a:cubicBezTo>
                      <a:cubicBezTo>
                        <a:pt x="19395" y="3490"/>
                        <a:pt x="19431" y="3490"/>
                        <a:pt x="19456" y="3478"/>
                      </a:cubicBezTo>
                      <a:cubicBezTo>
                        <a:pt x="19517" y="3466"/>
                        <a:pt x="19578" y="3466"/>
                        <a:pt x="19640" y="3478"/>
                      </a:cubicBezTo>
                      <a:cubicBezTo>
                        <a:pt x="19713" y="3490"/>
                        <a:pt x="19762" y="3552"/>
                        <a:pt x="19811" y="3601"/>
                      </a:cubicBezTo>
                      <a:lnTo>
                        <a:pt x="19872" y="3662"/>
                      </a:lnTo>
                      <a:cubicBezTo>
                        <a:pt x="20142" y="3870"/>
                        <a:pt x="20484" y="4152"/>
                        <a:pt x="20901" y="4409"/>
                      </a:cubicBezTo>
                      <a:cubicBezTo>
                        <a:pt x="22125" y="5192"/>
                        <a:pt x="23545" y="5584"/>
                        <a:pt x="25125" y="5584"/>
                      </a:cubicBezTo>
                      <a:cubicBezTo>
                        <a:pt x="26606" y="5584"/>
                        <a:pt x="28186" y="5254"/>
                        <a:pt x="30059" y="4531"/>
                      </a:cubicBezTo>
                      <a:cubicBezTo>
                        <a:pt x="32496" y="3601"/>
                        <a:pt x="34834" y="2450"/>
                        <a:pt x="37038" y="1115"/>
                      </a:cubicBezTo>
                      <a:lnTo>
                        <a:pt x="37320" y="956"/>
                      </a:lnTo>
                      <a:cubicBezTo>
                        <a:pt x="38018" y="527"/>
                        <a:pt x="38814" y="38"/>
                        <a:pt x="39267" y="1"/>
                      </a:cubicBezTo>
                      <a:lnTo>
                        <a:pt x="39352" y="1"/>
                      </a:lnTo>
                      <a:cubicBezTo>
                        <a:pt x="39634" y="1"/>
                        <a:pt x="40026" y="74"/>
                        <a:pt x="40454" y="160"/>
                      </a:cubicBezTo>
                      <a:cubicBezTo>
                        <a:pt x="40956" y="246"/>
                        <a:pt x="41544" y="356"/>
                        <a:pt x="42181" y="381"/>
                      </a:cubicBezTo>
                      <a:cubicBezTo>
                        <a:pt x="42291" y="381"/>
                        <a:pt x="42401" y="405"/>
                        <a:pt x="42511" y="405"/>
                      </a:cubicBezTo>
                      <a:lnTo>
                        <a:pt x="42536" y="405"/>
                      </a:lnTo>
                      <a:cubicBezTo>
                        <a:pt x="42573" y="381"/>
                        <a:pt x="42609" y="381"/>
                        <a:pt x="42646" y="417"/>
                      </a:cubicBezTo>
                      <a:cubicBezTo>
                        <a:pt x="43405" y="1458"/>
                        <a:pt x="42903" y="2731"/>
                        <a:pt x="42352" y="4090"/>
                      </a:cubicBezTo>
                      <a:cubicBezTo>
                        <a:pt x="41997" y="4960"/>
                        <a:pt x="41630" y="5878"/>
                        <a:pt x="41654" y="6723"/>
                      </a:cubicBezTo>
                      <a:cubicBezTo>
                        <a:pt x="41666" y="7335"/>
                        <a:pt x="41679" y="8939"/>
                        <a:pt x="42842" y="10274"/>
                      </a:cubicBezTo>
                      <a:cubicBezTo>
                        <a:pt x="44017" y="11633"/>
                        <a:pt x="45646" y="11890"/>
                        <a:pt x="46258" y="11988"/>
                      </a:cubicBezTo>
                      <a:cubicBezTo>
                        <a:pt x="46772" y="12061"/>
                        <a:pt x="47286" y="12122"/>
                        <a:pt x="47776" y="12184"/>
                      </a:cubicBezTo>
                      <a:cubicBezTo>
                        <a:pt x="49013" y="12318"/>
                        <a:pt x="50176" y="12465"/>
                        <a:pt x="50788" y="12894"/>
                      </a:cubicBezTo>
                      <a:cubicBezTo>
                        <a:pt x="51205" y="13175"/>
                        <a:pt x="51658" y="13824"/>
                        <a:pt x="52147" y="14498"/>
                      </a:cubicBezTo>
                      <a:cubicBezTo>
                        <a:pt x="53127" y="15845"/>
                        <a:pt x="54351" y="17522"/>
                        <a:pt x="56531" y="18379"/>
                      </a:cubicBezTo>
                      <a:cubicBezTo>
                        <a:pt x="57461" y="18746"/>
                        <a:pt x="58428" y="18906"/>
                        <a:pt x="59188" y="19016"/>
                      </a:cubicBezTo>
                      <a:lnTo>
                        <a:pt x="59200" y="19016"/>
                      </a:lnTo>
                      <a:lnTo>
                        <a:pt x="59322" y="19016"/>
                      </a:lnTo>
                      <a:cubicBezTo>
                        <a:pt x="59432" y="19016"/>
                        <a:pt x="59543" y="18991"/>
                        <a:pt x="59616" y="19089"/>
                      </a:cubicBezTo>
                      <a:cubicBezTo>
                        <a:pt x="59812" y="19334"/>
                        <a:pt x="59677" y="19701"/>
                        <a:pt x="59543" y="20093"/>
                      </a:cubicBezTo>
                      <a:cubicBezTo>
                        <a:pt x="59481" y="20277"/>
                        <a:pt x="59408" y="20461"/>
                        <a:pt x="59371" y="20644"/>
                      </a:cubicBezTo>
                      <a:cubicBezTo>
                        <a:pt x="58979" y="22689"/>
                        <a:pt x="58428" y="25481"/>
                        <a:pt x="60216" y="27966"/>
                      </a:cubicBezTo>
                      <a:cubicBezTo>
                        <a:pt x="61465" y="29693"/>
                        <a:pt x="63326" y="30244"/>
                        <a:pt x="64550" y="30599"/>
                      </a:cubicBezTo>
                      <a:cubicBezTo>
                        <a:pt x="64624" y="30611"/>
                        <a:pt x="64710" y="30648"/>
                        <a:pt x="64808" y="30672"/>
                      </a:cubicBezTo>
                      <a:cubicBezTo>
                        <a:pt x="65101" y="30746"/>
                        <a:pt x="65420" y="30843"/>
                        <a:pt x="65554" y="30929"/>
                      </a:cubicBezTo>
                      <a:cubicBezTo>
                        <a:pt x="65799" y="31113"/>
                        <a:pt x="65959" y="31468"/>
                        <a:pt x="65897" y="31639"/>
                      </a:cubicBezTo>
                      <a:cubicBezTo>
                        <a:pt x="65836" y="31786"/>
                        <a:pt x="65616" y="31884"/>
                        <a:pt x="65408" y="31994"/>
                      </a:cubicBezTo>
                      <a:cubicBezTo>
                        <a:pt x="65310" y="32031"/>
                        <a:pt x="65236" y="32068"/>
                        <a:pt x="65175" y="32117"/>
                      </a:cubicBezTo>
                      <a:lnTo>
                        <a:pt x="65126" y="32141"/>
                      </a:lnTo>
                      <a:cubicBezTo>
                        <a:pt x="61894" y="34076"/>
                        <a:pt x="58245" y="36549"/>
                        <a:pt x="55759" y="40284"/>
                      </a:cubicBezTo>
                      <a:cubicBezTo>
                        <a:pt x="54914" y="41557"/>
                        <a:pt x="54266" y="42867"/>
                        <a:pt x="53653" y="44140"/>
                      </a:cubicBezTo>
                      <a:cubicBezTo>
                        <a:pt x="52698" y="46050"/>
                        <a:pt x="51890" y="47728"/>
                        <a:pt x="50654" y="48744"/>
                      </a:cubicBezTo>
                      <a:cubicBezTo>
                        <a:pt x="49637" y="49577"/>
                        <a:pt x="48168" y="50115"/>
                        <a:pt x="46625" y="50679"/>
                      </a:cubicBezTo>
                      <a:cubicBezTo>
                        <a:pt x="44960" y="51291"/>
                        <a:pt x="43075" y="51977"/>
                        <a:pt x="41360" y="53176"/>
                      </a:cubicBezTo>
                      <a:cubicBezTo>
                        <a:pt x="40626" y="53691"/>
                        <a:pt x="39977" y="54254"/>
                        <a:pt x="39414" y="54768"/>
                      </a:cubicBezTo>
                      <a:cubicBezTo>
                        <a:pt x="38789" y="55319"/>
                        <a:pt x="38201" y="55833"/>
                        <a:pt x="37650" y="56140"/>
                      </a:cubicBezTo>
                      <a:cubicBezTo>
                        <a:pt x="36879" y="56495"/>
                        <a:pt x="35961" y="56678"/>
                        <a:pt x="34700" y="5667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21"/>
                <p:cNvSpPr/>
                <p:nvPr/>
              </p:nvSpPr>
              <p:spPr>
                <a:xfrm>
                  <a:off x="1227425" y="3650125"/>
                  <a:ext cx="1399200" cy="1258400"/>
                </a:xfrm>
                <a:custGeom>
                  <a:avLst/>
                  <a:gdLst/>
                  <a:ahLst/>
                  <a:cxnLst/>
                  <a:rect l="l" t="t" r="r" b="b"/>
                  <a:pathLst>
                    <a:path w="55968" h="50336" fill="none" extrusionOk="0">
                      <a:moveTo>
                        <a:pt x="31321" y="50335"/>
                      </a:moveTo>
                      <a:cubicBezTo>
                        <a:pt x="30451" y="50335"/>
                        <a:pt x="29435" y="50213"/>
                        <a:pt x="28382" y="50066"/>
                      </a:cubicBezTo>
                      <a:lnTo>
                        <a:pt x="10359" y="47776"/>
                      </a:lnTo>
                      <a:cubicBezTo>
                        <a:pt x="7959" y="47470"/>
                        <a:pt x="5510" y="47164"/>
                        <a:pt x="4004" y="46258"/>
                      </a:cubicBezTo>
                      <a:cubicBezTo>
                        <a:pt x="539" y="44189"/>
                        <a:pt x="147" y="38116"/>
                        <a:pt x="98" y="36291"/>
                      </a:cubicBezTo>
                      <a:cubicBezTo>
                        <a:pt x="1" y="32006"/>
                        <a:pt x="735" y="27623"/>
                        <a:pt x="2253" y="23607"/>
                      </a:cubicBezTo>
                      <a:cubicBezTo>
                        <a:pt x="2302" y="23472"/>
                        <a:pt x="2351" y="23349"/>
                        <a:pt x="2400" y="23239"/>
                      </a:cubicBezTo>
                      <a:cubicBezTo>
                        <a:pt x="2486" y="22970"/>
                        <a:pt x="2547" y="22798"/>
                        <a:pt x="2645" y="22701"/>
                      </a:cubicBezTo>
                      <a:cubicBezTo>
                        <a:pt x="2804" y="22541"/>
                        <a:pt x="3172" y="22443"/>
                        <a:pt x="3661" y="22309"/>
                      </a:cubicBezTo>
                      <a:cubicBezTo>
                        <a:pt x="3845" y="22260"/>
                        <a:pt x="4053" y="22199"/>
                        <a:pt x="4261" y="22137"/>
                      </a:cubicBezTo>
                      <a:lnTo>
                        <a:pt x="4408" y="22101"/>
                      </a:lnTo>
                      <a:cubicBezTo>
                        <a:pt x="6392" y="21501"/>
                        <a:pt x="9098" y="20680"/>
                        <a:pt x="11461" y="18611"/>
                      </a:cubicBezTo>
                      <a:cubicBezTo>
                        <a:pt x="14791" y="15648"/>
                        <a:pt x="16677" y="10199"/>
                        <a:pt x="13861" y="5510"/>
                      </a:cubicBezTo>
                      <a:cubicBezTo>
                        <a:pt x="13653" y="5167"/>
                        <a:pt x="13322" y="4873"/>
                        <a:pt x="13016" y="4616"/>
                      </a:cubicBezTo>
                      <a:cubicBezTo>
                        <a:pt x="12575" y="4237"/>
                        <a:pt x="12171" y="3894"/>
                        <a:pt x="12379" y="3563"/>
                      </a:cubicBezTo>
                      <a:cubicBezTo>
                        <a:pt x="12587" y="3208"/>
                        <a:pt x="13016" y="3404"/>
                        <a:pt x="13493" y="3624"/>
                      </a:cubicBezTo>
                      <a:cubicBezTo>
                        <a:pt x="13763" y="3747"/>
                        <a:pt x="14044" y="3869"/>
                        <a:pt x="14302" y="3894"/>
                      </a:cubicBezTo>
                      <a:cubicBezTo>
                        <a:pt x="14595" y="3931"/>
                        <a:pt x="14865" y="3931"/>
                        <a:pt x="15171" y="3931"/>
                      </a:cubicBezTo>
                      <a:lnTo>
                        <a:pt x="15195" y="3931"/>
                      </a:lnTo>
                      <a:cubicBezTo>
                        <a:pt x="15318" y="3980"/>
                        <a:pt x="15416" y="4053"/>
                        <a:pt x="15538" y="4139"/>
                      </a:cubicBezTo>
                      <a:cubicBezTo>
                        <a:pt x="15599" y="4188"/>
                        <a:pt x="15685" y="4249"/>
                        <a:pt x="15746" y="4298"/>
                      </a:cubicBezTo>
                      <a:cubicBezTo>
                        <a:pt x="17522" y="5424"/>
                        <a:pt x="19542" y="6000"/>
                        <a:pt x="21770" y="6000"/>
                      </a:cubicBezTo>
                      <a:cubicBezTo>
                        <a:pt x="23680" y="6000"/>
                        <a:pt x="25627" y="5596"/>
                        <a:pt x="27905" y="4726"/>
                      </a:cubicBezTo>
                      <a:cubicBezTo>
                        <a:pt x="28860" y="4359"/>
                        <a:pt x="29839" y="3526"/>
                        <a:pt x="30782" y="2731"/>
                      </a:cubicBezTo>
                      <a:cubicBezTo>
                        <a:pt x="32459" y="1323"/>
                        <a:pt x="34014" y="0"/>
                        <a:pt x="35398" y="1102"/>
                      </a:cubicBezTo>
                      <a:cubicBezTo>
                        <a:pt x="35802" y="1421"/>
                        <a:pt x="35557" y="1984"/>
                        <a:pt x="35300" y="2571"/>
                      </a:cubicBezTo>
                      <a:cubicBezTo>
                        <a:pt x="35116" y="2976"/>
                        <a:pt x="34933" y="3404"/>
                        <a:pt x="34933" y="3808"/>
                      </a:cubicBezTo>
                      <a:cubicBezTo>
                        <a:pt x="34945" y="4665"/>
                        <a:pt x="34982" y="7236"/>
                        <a:pt x="36941" y="9514"/>
                      </a:cubicBezTo>
                      <a:cubicBezTo>
                        <a:pt x="38924" y="11828"/>
                        <a:pt x="41532" y="12220"/>
                        <a:pt x="42389" y="12342"/>
                      </a:cubicBezTo>
                      <a:cubicBezTo>
                        <a:pt x="42989" y="12440"/>
                        <a:pt x="43552" y="12501"/>
                        <a:pt x="44042" y="12563"/>
                      </a:cubicBezTo>
                      <a:cubicBezTo>
                        <a:pt x="44177" y="12575"/>
                        <a:pt x="44336" y="12575"/>
                        <a:pt x="44483" y="12587"/>
                      </a:cubicBezTo>
                      <a:cubicBezTo>
                        <a:pt x="44862" y="12612"/>
                        <a:pt x="45279" y="12624"/>
                        <a:pt x="45511" y="12758"/>
                      </a:cubicBezTo>
                      <a:cubicBezTo>
                        <a:pt x="45683" y="12869"/>
                        <a:pt x="45805" y="13065"/>
                        <a:pt x="45903" y="13260"/>
                      </a:cubicBezTo>
                      <a:cubicBezTo>
                        <a:pt x="45952" y="13358"/>
                        <a:pt x="46001" y="13432"/>
                        <a:pt x="46062" y="13493"/>
                      </a:cubicBezTo>
                      <a:cubicBezTo>
                        <a:pt x="47164" y="15011"/>
                        <a:pt x="48830" y="17301"/>
                        <a:pt x="51927" y="18525"/>
                      </a:cubicBezTo>
                      <a:cubicBezTo>
                        <a:pt x="51964" y="18550"/>
                        <a:pt x="52025" y="18562"/>
                        <a:pt x="52086" y="18562"/>
                      </a:cubicBezTo>
                      <a:cubicBezTo>
                        <a:pt x="52197" y="18574"/>
                        <a:pt x="52319" y="18611"/>
                        <a:pt x="52380" y="18697"/>
                      </a:cubicBezTo>
                      <a:cubicBezTo>
                        <a:pt x="52919" y="19566"/>
                        <a:pt x="52919" y="20717"/>
                        <a:pt x="52919" y="21929"/>
                      </a:cubicBezTo>
                      <a:cubicBezTo>
                        <a:pt x="52919" y="23521"/>
                        <a:pt x="52919" y="25308"/>
                        <a:pt x="54094" y="26937"/>
                      </a:cubicBezTo>
                      <a:cubicBezTo>
                        <a:pt x="54327" y="27255"/>
                        <a:pt x="54682" y="27488"/>
                        <a:pt x="55013" y="27733"/>
                      </a:cubicBezTo>
                      <a:cubicBezTo>
                        <a:pt x="55503" y="28063"/>
                        <a:pt x="55968" y="28369"/>
                        <a:pt x="55968" y="28871"/>
                      </a:cubicBezTo>
                      <a:cubicBezTo>
                        <a:pt x="55943" y="30561"/>
                        <a:pt x="54401" y="31590"/>
                        <a:pt x="52748" y="32667"/>
                      </a:cubicBezTo>
                      <a:cubicBezTo>
                        <a:pt x="51560" y="33463"/>
                        <a:pt x="50299" y="34283"/>
                        <a:pt x="49552" y="35410"/>
                      </a:cubicBezTo>
                      <a:cubicBezTo>
                        <a:pt x="48585" y="36867"/>
                        <a:pt x="47850" y="38348"/>
                        <a:pt x="47213" y="39646"/>
                      </a:cubicBezTo>
                      <a:cubicBezTo>
                        <a:pt x="46479" y="41164"/>
                        <a:pt x="45769" y="42572"/>
                        <a:pt x="45083" y="43136"/>
                      </a:cubicBezTo>
                      <a:cubicBezTo>
                        <a:pt x="44532" y="43601"/>
                        <a:pt x="43271" y="44054"/>
                        <a:pt x="42046" y="44507"/>
                      </a:cubicBezTo>
                      <a:cubicBezTo>
                        <a:pt x="40271" y="45144"/>
                        <a:pt x="38067" y="45952"/>
                        <a:pt x="36010" y="47409"/>
                      </a:cubicBezTo>
                      <a:cubicBezTo>
                        <a:pt x="35116" y="48033"/>
                        <a:pt x="34369" y="48694"/>
                        <a:pt x="33757" y="49233"/>
                      </a:cubicBezTo>
                      <a:cubicBezTo>
                        <a:pt x="33390" y="49564"/>
                        <a:pt x="32827" y="50054"/>
                        <a:pt x="32606" y="50176"/>
                      </a:cubicBezTo>
                      <a:cubicBezTo>
                        <a:pt x="32557" y="50200"/>
                        <a:pt x="32276" y="50335"/>
                        <a:pt x="31321" y="503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21"/>
                <p:cNvSpPr/>
                <p:nvPr/>
              </p:nvSpPr>
              <p:spPr>
                <a:xfrm>
                  <a:off x="1302725" y="3801025"/>
                  <a:ext cx="1217375" cy="1025150"/>
                </a:xfrm>
                <a:custGeom>
                  <a:avLst/>
                  <a:gdLst/>
                  <a:ahLst/>
                  <a:cxnLst/>
                  <a:rect l="l" t="t" r="r" b="b"/>
                  <a:pathLst>
                    <a:path w="48695" h="41006" fill="none" extrusionOk="0">
                      <a:moveTo>
                        <a:pt x="27696" y="41006"/>
                      </a:moveTo>
                      <a:cubicBezTo>
                        <a:pt x="27366" y="41006"/>
                        <a:pt x="26999" y="40932"/>
                        <a:pt x="26594" y="40859"/>
                      </a:cubicBezTo>
                      <a:cubicBezTo>
                        <a:pt x="26337" y="40785"/>
                        <a:pt x="26056" y="40748"/>
                        <a:pt x="25786" y="40712"/>
                      </a:cubicBezTo>
                      <a:lnTo>
                        <a:pt x="7751" y="38422"/>
                      </a:lnTo>
                      <a:cubicBezTo>
                        <a:pt x="5902" y="38189"/>
                        <a:pt x="3600" y="37896"/>
                        <a:pt x="2706" y="37345"/>
                      </a:cubicBezTo>
                      <a:cubicBezTo>
                        <a:pt x="1482" y="36610"/>
                        <a:pt x="515" y="33610"/>
                        <a:pt x="441" y="30194"/>
                      </a:cubicBezTo>
                      <a:cubicBezTo>
                        <a:pt x="417" y="29582"/>
                        <a:pt x="392" y="28957"/>
                        <a:pt x="356" y="28296"/>
                      </a:cubicBezTo>
                      <a:cubicBezTo>
                        <a:pt x="196" y="25113"/>
                        <a:pt x="1" y="21501"/>
                        <a:pt x="2180" y="19358"/>
                      </a:cubicBezTo>
                      <a:lnTo>
                        <a:pt x="2302" y="19321"/>
                      </a:lnTo>
                      <a:lnTo>
                        <a:pt x="2351" y="19297"/>
                      </a:lnTo>
                      <a:cubicBezTo>
                        <a:pt x="4494" y="18660"/>
                        <a:pt x="7739" y="17681"/>
                        <a:pt x="10641" y="15110"/>
                      </a:cubicBezTo>
                      <a:cubicBezTo>
                        <a:pt x="12196" y="13750"/>
                        <a:pt x="12538" y="11620"/>
                        <a:pt x="12918" y="9367"/>
                      </a:cubicBezTo>
                      <a:cubicBezTo>
                        <a:pt x="13298" y="7041"/>
                        <a:pt x="13689" y="4641"/>
                        <a:pt x="15501" y="3000"/>
                      </a:cubicBezTo>
                      <a:cubicBezTo>
                        <a:pt x="16003" y="2559"/>
                        <a:pt x="16689" y="2792"/>
                        <a:pt x="17424" y="3037"/>
                      </a:cubicBezTo>
                      <a:cubicBezTo>
                        <a:pt x="17865" y="3184"/>
                        <a:pt x="18318" y="3319"/>
                        <a:pt x="18746" y="3319"/>
                      </a:cubicBezTo>
                      <a:cubicBezTo>
                        <a:pt x="21072" y="3319"/>
                        <a:pt x="23411" y="2853"/>
                        <a:pt x="26092" y="1825"/>
                      </a:cubicBezTo>
                      <a:cubicBezTo>
                        <a:pt x="26472" y="1666"/>
                        <a:pt x="26827" y="1335"/>
                        <a:pt x="27182" y="992"/>
                      </a:cubicBezTo>
                      <a:cubicBezTo>
                        <a:pt x="27696" y="490"/>
                        <a:pt x="28186" y="1"/>
                        <a:pt x="28786" y="233"/>
                      </a:cubicBezTo>
                      <a:cubicBezTo>
                        <a:pt x="29913" y="662"/>
                        <a:pt x="30182" y="1849"/>
                        <a:pt x="30439" y="3123"/>
                      </a:cubicBezTo>
                      <a:cubicBezTo>
                        <a:pt x="30623" y="4041"/>
                        <a:pt x="30819" y="4996"/>
                        <a:pt x="31382" y="5645"/>
                      </a:cubicBezTo>
                      <a:cubicBezTo>
                        <a:pt x="33255" y="7812"/>
                        <a:pt x="35765" y="9135"/>
                        <a:pt x="38875" y="9612"/>
                      </a:cubicBezTo>
                      <a:cubicBezTo>
                        <a:pt x="39120" y="9649"/>
                        <a:pt x="39365" y="9661"/>
                        <a:pt x="39585" y="9661"/>
                      </a:cubicBezTo>
                      <a:cubicBezTo>
                        <a:pt x="39989" y="9673"/>
                        <a:pt x="40369" y="9673"/>
                        <a:pt x="40651" y="9845"/>
                      </a:cubicBezTo>
                      <a:cubicBezTo>
                        <a:pt x="42059" y="10653"/>
                        <a:pt x="44667" y="12171"/>
                        <a:pt x="46528" y="15097"/>
                      </a:cubicBezTo>
                      <a:cubicBezTo>
                        <a:pt x="46626" y="15256"/>
                        <a:pt x="46601" y="15465"/>
                        <a:pt x="46564" y="15648"/>
                      </a:cubicBezTo>
                      <a:cubicBezTo>
                        <a:pt x="46552" y="15734"/>
                        <a:pt x="46540" y="15807"/>
                        <a:pt x="46540" y="15869"/>
                      </a:cubicBezTo>
                      <a:cubicBezTo>
                        <a:pt x="46540" y="17644"/>
                        <a:pt x="46552" y="20338"/>
                        <a:pt x="48352" y="22848"/>
                      </a:cubicBezTo>
                      <a:cubicBezTo>
                        <a:pt x="48389" y="22897"/>
                        <a:pt x="48450" y="22946"/>
                        <a:pt x="48499" y="22995"/>
                      </a:cubicBezTo>
                      <a:cubicBezTo>
                        <a:pt x="48585" y="23068"/>
                        <a:pt x="48695" y="23154"/>
                        <a:pt x="48683" y="23264"/>
                      </a:cubicBezTo>
                      <a:cubicBezTo>
                        <a:pt x="48646" y="23497"/>
                        <a:pt x="48389" y="23607"/>
                        <a:pt x="48181" y="23680"/>
                      </a:cubicBezTo>
                      <a:cubicBezTo>
                        <a:pt x="48070" y="23729"/>
                        <a:pt x="47972" y="23754"/>
                        <a:pt x="47899" y="23803"/>
                      </a:cubicBezTo>
                      <a:cubicBezTo>
                        <a:pt x="46552" y="24684"/>
                        <a:pt x="44887" y="25786"/>
                        <a:pt x="43748" y="27488"/>
                      </a:cubicBezTo>
                      <a:cubicBezTo>
                        <a:pt x="42671" y="29129"/>
                        <a:pt x="41850" y="30782"/>
                        <a:pt x="41202" y="32092"/>
                      </a:cubicBezTo>
                      <a:cubicBezTo>
                        <a:pt x="41091" y="32300"/>
                        <a:pt x="40993" y="32545"/>
                        <a:pt x="40871" y="32765"/>
                      </a:cubicBezTo>
                      <a:cubicBezTo>
                        <a:pt x="40553" y="33475"/>
                        <a:pt x="40234" y="34210"/>
                        <a:pt x="39916" y="34467"/>
                      </a:cubicBezTo>
                      <a:cubicBezTo>
                        <a:pt x="39634" y="34700"/>
                        <a:pt x="39010" y="34896"/>
                        <a:pt x="38459" y="35079"/>
                      </a:cubicBezTo>
                      <a:cubicBezTo>
                        <a:pt x="38263" y="35141"/>
                        <a:pt x="38055" y="35202"/>
                        <a:pt x="37908" y="35263"/>
                      </a:cubicBezTo>
                      <a:cubicBezTo>
                        <a:pt x="36047" y="35937"/>
                        <a:pt x="33512" y="36867"/>
                        <a:pt x="31076" y="38569"/>
                      </a:cubicBezTo>
                      <a:cubicBezTo>
                        <a:pt x="30035" y="39304"/>
                        <a:pt x="29178" y="40075"/>
                        <a:pt x="28541" y="40626"/>
                      </a:cubicBezTo>
                      <a:lnTo>
                        <a:pt x="28517" y="40638"/>
                      </a:lnTo>
                      <a:cubicBezTo>
                        <a:pt x="28505" y="40650"/>
                        <a:pt x="28480" y="40687"/>
                        <a:pt x="28456" y="40712"/>
                      </a:cubicBezTo>
                      <a:cubicBezTo>
                        <a:pt x="28394" y="40773"/>
                        <a:pt x="28333" y="40871"/>
                        <a:pt x="28235" y="40895"/>
                      </a:cubicBezTo>
                      <a:lnTo>
                        <a:pt x="28235" y="40895"/>
                      </a:lnTo>
                      <a:cubicBezTo>
                        <a:pt x="28052" y="40993"/>
                        <a:pt x="27880" y="41006"/>
                        <a:pt x="27696" y="4100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21"/>
                <p:cNvSpPr/>
                <p:nvPr/>
              </p:nvSpPr>
              <p:spPr>
                <a:xfrm>
                  <a:off x="1384750" y="3924375"/>
                  <a:ext cx="1036500" cy="814250"/>
                </a:xfrm>
                <a:custGeom>
                  <a:avLst/>
                  <a:gdLst/>
                  <a:ahLst/>
                  <a:cxnLst/>
                  <a:rect l="l" t="t" r="r" b="b"/>
                  <a:pathLst>
                    <a:path w="41460" h="32570" fill="none" extrusionOk="0">
                      <a:moveTo>
                        <a:pt x="23730" y="32570"/>
                      </a:moveTo>
                      <a:lnTo>
                        <a:pt x="23730" y="32570"/>
                      </a:lnTo>
                      <a:cubicBezTo>
                        <a:pt x="23534" y="32521"/>
                        <a:pt x="23240" y="32472"/>
                        <a:pt x="22934" y="32435"/>
                      </a:cubicBezTo>
                      <a:lnTo>
                        <a:pt x="4899" y="30133"/>
                      </a:lnTo>
                      <a:cubicBezTo>
                        <a:pt x="4654" y="30109"/>
                        <a:pt x="4323" y="30084"/>
                        <a:pt x="3980" y="30072"/>
                      </a:cubicBezTo>
                      <a:cubicBezTo>
                        <a:pt x="3037" y="30023"/>
                        <a:pt x="1862" y="29962"/>
                        <a:pt x="1360" y="29570"/>
                      </a:cubicBezTo>
                      <a:cubicBezTo>
                        <a:pt x="870" y="29166"/>
                        <a:pt x="601" y="27684"/>
                        <a:pt x="540" y="25187"/>
                      </a:cubicBezTo>
                      <a:cubicBezTo>
                        <a:pt x="527" y="24538"/>
                        <a:pt x="491" y="23840"/>
                        <a:pt x="442" y="23191"/>
                      </a:cubicBezTo>
                      <a:cubicBezTo>
                        <a:pt x="417" y="22738"/>
                        <a:pt x="393" y="22273"/>
                        <a:pt x="344" y="21795"/>
                      </a:cubicBezTo>
                      <a:cubicBezTo>
                        <a:pt x="172" y="19971"/>
                        <a:pt x="1" y="18085"/>
                        <a:pt x="895" y="17338"/>
                      </a:cubicBezTo>
                      <a:cubicBezTo>
                        <a:pt x="1691" y="16677"/>
                        <a:pt x="2805" y="16236"/>
                        <a:pt x="4103" y="15734"/>
                      </a:cubicBezTo>
                      <a:cubicBezTo>
                        <a:pt x="5866" y="15049"/>
                        <a:pt x="7862" y="14265"/>
                        <a:pt x="9612" y="12686"/>
                      </a:cubicBezTo>
                      <a:cubicBezTo>
                        <a:pt x="12049" y="10531"/>
                        <a:pt x="12551" y="7457"/>
                        <a:pt x="12967" y="4984"/>
                      </a:cubicBezTo>
                      <a:cubicBezTo>
                        <a:pt x="13029" y="4592"/>
                        <a:pt x="13065" y="4176"/>
                        <a:pt x="13078" y="3760"/>
                      </a:cubicBezTo>
                      <a:cubicBezTo>
                        <a:pt x="13126" y="2768"/>
                        <a:pt x="13163" y="1837"/>
                        <a:pt x="13824" y="1531"/>
                      </a:cubicBezTo>
                      <a:cubicBezTo>
                        <a:pt x="14082" y="1409"/>
                        <a:pt x="14388" y="1495"/>
                        <a:pt x="14730" y="1605"/>
                      </a:cubicBezTo>
                      <a:cubicBezTo>
                        <a:pt x="14975" y="1678"/>
                        <a:pt x="15220" y="1764"/>
                        <a:pt x="15477" y="1764"/>
                      </a:cubicBezTo>
                      <a:cubicBezTo>
                        <a:pt x="18232" y="1764"/>
                        <a:pt x="20950" y="1213"/>
                        <a:pt x="24011" y="50"/>
                      </a:cubicBezTo>
                      <a:cubicBezTo>
                        <a:pt x="24011" y="50"/>
                        <a:pt x="24036" y="50"/>
                        <a:pt x="24036" y="25"/>
                      </a:cubicBezTo>
                      <a:cubicBezTo>
                        <a:pt x="24048" y="13"/>
                        <a:pt x="24073" y="1"/>
                        <a:pt x="24109" y="13"/>
                      </a:cubicBezTo>
                      <a:cubicBezTo>
                        <a:pt x="24587" y="258"/>
                        <a:pt x="24746" y="821"/>
                        <a:pt x="24905" y="1433"/>
                      </a:cubicBezTo>
                      <a:cubicBezTo>
                        <a:pt x="25040" y="1960"/>
                        <a:pt x="25199" y="2511"/>
                        <a:pt x="25542" y="2927"/>
                      </a:cubicBezTo>
                      <a:cubicBezTo>
                        <a:pt x="27954" y="5707"/>
                        <a:pt x="31150" y="7421"/>
                        <a:pt x="35068" y="8021"/>
                      </a:cubicBezTo>
                      <a:cubicBezTo>
                        <a:pt x="35251" y="8045"/>
                        <a:pt x="35435" y="8045"/>
                        <a:pt x="35606" y="8045"/>
                      </a:cubicBezTo>
                      <a:cubicBezTo>
                        <a:pt x="35802" y="8045"/>
                        <a:pt x="35986" y="8045"/>
                        <a:pt x="36121" y="8094"/>
                      </a:cubicBezTo>
                      <a:cubicBezTo>
                        <a:pt x="36806" y="8290"/>
                        <a:pt x="39145" y="9123"/>
                        <a:pt x="39867" y="11229"/>
                      </a:cubicBezTo>
                      <a:cubicBezTo>
                        <a:pt x="39953" y="11473"/>
                        <a:pt x="40063" y="11743"/>
                        <a:pt x="40173" y="12024"/>
                      </a:cubicBezTo>
                      <a:cubicBezTo>
                        <a:pt x="40724" y="13408"/>
                        <a:pt x="41459" y="15294"/>
                        <a:pt x="40896" y="17326"/>
                      </a:cubicBezTo>
                      <a:cubicBezTo>
                        <a:pt x="40688" y="18073"/>
                        <a:pt x="40014" y="18587"/>
                        <a:pt x="39280" y="19126"/>
                      </a:cubicBezTo>
                      <a:cubicBezTo>
                        <a:pt x="38680" y="19579"/>
                        <a:pt x="38067" y="20044"/>
                        <a:pt x="37639" y="20693"/>
                      </a:cubicBezTo>
                      <a:cubicBezTo>
                        <a:pt x="36427" y="22517"/>
                        <a:pt x="35557" y="24268"/>
                        <a:pt x="34872" y="25676"/>
                      </a:cubicBezTo>
                      <a:lnTo>
                        <a:pt x="34504" y="26460"/>
                      </a:lnTo>
                      <a:lnTo>
                        <a:pt x="34504" y="26460"/>
                      </a:lnTo>
                      <a:cubicBezTo>
                        <a:pt x="34480" y="26485"/>
                        <a:pt x="34468" y="26533"/>
                        <a:pt x="34456" y="26582"/>
                      </a:cubicBezTo>
                      <a:cubicBezTo>
                        <a:pt x="34419" y="26693"/>
                        <a:pt x="34394" y="26815"/>
                        <a:pt x="34296" y="26889"/>
                      </a:cubicBezTo>
                      <a:cubicBezTo>
                        <a:pt x="34272" y="26913"/>
                        <a:pt x="34223" y="26938"/>
                        <a:pt x="34186" y="26938"/>
                      </a:cubicBezTo>
                      <a:cubicBezTo>
                        <a:pt x="34162" y="26938"/>
                        <a:pt x="34149" y="26938"/>
                        <a:pt x="34137" y="26950"/>
                      </a:cubicBezTo>
                      <a:cubicBezTo>
                        <a:pt x="33917" y="27011"/>
                        <a:pt x="33672" y="27084"/>
                        <a:pt x="33452" y="27182"/>
                      </a:cubicBezTo>
                      <a:cubicBezTo>
                        <a:pt x="31529" y="27880"/>
                        <a:pt x="28640" y="28921"/>
                        <a:pt x="25824" y="30892"/>
                      </a:cubicBezTo>
                      <a:cubicBezTo>
                        <a:pt x="25162" y="31394"/>
                        <a:pt x="24477" y="31921"/>
                        <a:pt x="23730" y="3257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1"/>
                <p:cNvSpPr/>
                <p:nvPr/>
              </p:nvSpPr>
              <p:spPr>
                <a:xfrm>
                  <a:off x="1468325" y="4007950"/>
                  <a:ext cx="866300" cy="648650"/>
                </a:xfrm>
                <a:custGeom>
                  <a:avLst/>
                  <a:gdLst/>
                  <a:ahLst/>
                  <a:cxnLst/>
                  <a:rect l="l" t="t" r="r" b="b"/>
                  <a:pathLst>
                    <a:path w="34652" h="25946" fill="none" extrusionOk="0">
                      <a:moveTo>
                        <a:pt x="16922" y="25945"/>
                      </a:moveTo>
                      <a:cubicBezTo>
                        <a:pt x="13971" y="25945"/>
                        <a:pt x="10151" y="25125"/>
                        <a:pt x="6918" y="24415"/>
                      </a:cubicBezTo>
                      <a:cubicBezTo>
                        <a:pt x="5070" y="24023"/>
                        <a:pt x="3306" y="23644"/>
                        <a:pt x="1984" y="23472"/>
                      </a:cubicBezTo>
                      <a:lnTo>
                        <a:pt x="1984" y="23472"/>
                      </a:lnTo>
                      <a:cubicBezTo>
                        <a:pt x="1592" y="23423"/>
                        <a:pt x="1176" y="23399"/>
                        <a:pt x="796" y="23374"/>
                      </a:cubicBezTo>
                      <a:lnTo>
                        <a:pt x="760" y="23374"/>
                      </a:lnTo>
                      <a:cubicBezTo>
                        <a:pt x="735" y="23374"/>
                        <a:pt x="686" y="23399"/>
                        <a:pt x="637" y="23362"/>
                      </a:cubicBezTo>
                      <a:cubicBezTo>
                        <a:pt x="441" y="23178"/>
                        <a:pt x="478" y="22823"/>
                        <a:pt x="515" y="22419"/>
                      </a:cubicBezTo>
                      <a:cubicBezTo>
                        <a:pt x="539" y="22199"/>
                        <a:pt x="564" y="22003"/>
                        <a:pt x="552" y="21770"/>
                      </a:cubicBezTo>
                      <a:cubicBezTo>
                        <a:pt x="539" y="21048"/>
                        <a:pt x="490" y="20350"/>
                        <a:pt x="454" y="19664"/>
                      </a:cubicBezTo>
                      <a:cubicBezTo>
                        <a:pt x="429" y="19150"/>
                        <a:pt x="380" y="18636"/>
                        <a:pt x="331" y="18146"/>
                      </a:cubicBezTo>
                      <a:cubicBezTo>
                        <a:pt x="319" y="17987"/>
                        <a:pt x="270" y="17803"/>
                        <a:pt x="233" y="17607"/>
                      </a:cubicBezTo>
                      <a:cubicBezTo>
                        <a:pt x="123" y="17130"/>
                        <a:pt x="1" y="16615"/>
                        <a:pt x="209" y="16273"/>
                      </a:cubicBezTo>
                      <a:cubicBezTo>
                        <a:pt x="417" y="15954"/>
                        <a:pt x="882" y="15832"/>
                        <a:pt x="1347" y="15709"/>
                      </a:cubicBezTo>
                      <a:cubicBezTo>
                        <a:pt x="1556" y="15648"/>
                        <a:pt x="1776" y="15599"/>
                        <a:pt x="1972" y="15526"/>
                      </a:cubicBezTo>
                      <a:cubicBezTo>
                        <a:pt x="3882" y="14779"/>
                        <a:pt x="6269" y="13824"/>
                        <a:pt x="8473" y="11865"/>
                      </a:cubicBezTo>
                      <a:cubicBezTo>
                        <a:pt x="11804" y="8914"/>
                        <a:pt x="12477" y="4874"/>
                        <a:pt x="12918" y="2192"/>
                      </a:cubicBezTo>
                      <a:lnTo>
                        <a:pt x="12918" y="2057"/>
                      </a:lnTo>
                      <a:cubicBezTo>
                        <a:pt x="12918" y="1959"/>
                        <a:pt x="12893" y="1862"/>
                        <a:pt x="12979" y="1776"/>
                      </a:cubicBezTo>
                      <a:cubicBezTo>
                        <a:pt x="14461" y="417"/>
                        <a:pt x="17020" y="0"/>
                        <a:pt x="18942" y="821"/>
                      </a:cubicBezTo>
                      <a:cubicBezTo>
                        <a:pt x="19162" y="906"/>
                        <a:pt x="19248" y="1127"/>
                        <a:pt x="19371" y="1347"/>
                      </a:cubicBezTo>
                      <a:cubicBezTo>
                        <a:pt x="19456" y="1506"/>
                        <a:pt x="19505" y="1653"/>
                        <a:pt x="19615" y="1776"/>
                      </a:cubicBezTo>
                      <a:cubicBezTo>
                        <a:pt x="22554" y="5180"/>
                        <a:pt x="26448" y="7273"/>
                        <a:pt x="31174" y="8008"/>
                      </a:cubicBezTo>
                      <a:cubicBezTo>
                        <a:pt x="31357" y="8045"/>
                        <a:pt x="31529" y="8045"/>
                        <a:pt x="31676" y="8057"/>
                      </a:cubicBezTo>
                      <a:cubicBezTo>
                        <a:pt x="31823" y="8057"/>
                        <a:pt x="31945" y="8069"/>
                        <a:pt x="32043" y="8081"/>
                      </a:cubicBezTo>
                      <a:cubicBezTo>
                        <a:pt x="32741" y="8228"/>
                        <a:pt x="33206" y="8718"/>
                        <a:pt x="33304" y="9000"/>
                      </a:cubicBezTo>
                      <a:cubicBezTo>
                        <a:pt x="33414" y="9306"/>
                        <a:pt x="33537" y="9612"/>
                        <a:pt x="33659" y="9943"/>
                      </a:cubicBezTo>
                      <a:cubicBezTo>
                        <a:pt x="33733" y="10151"/>
                        <a:pt x="33843" y="10371"/>
                        <a:pt x="33929" y="10579"/>
                      </a:cubicBezTo>
                      <a:cubicBezTo>
                        <a:pt x="34284" y="11363"/>
                        <a:pt x="34651" y="12159"/>
                        <a:pt x="34320" y="12771"/>
                      </a:cubicBezTo>
                      <a:cubicBezTo>
                        <a:pt x="34271" y="12881"/>
                        <a:pt x="34137" y="12955"/>
                        <a:pt x="34014" y="13028"/>
                      </a:cubicBezTo>
                      <a:cubicBezTo>
                        <a:pt x="33965" y="13065"/>
                        <a:pt x="33916" y="13089"/>
                        <a:pt x="33867" y="13126"/>
                      </a:cubicBezTo>
                      <a:cubicBezTo>
                        <a:pt x="33157" y="13652"/>
                        <a:pt x="32178" y="14375"/>
                        <a:pt x="31455" y="15514"/>
                      </a:cubicBezTo>
                      <a:cubicBezTo>
                        <a:pt x="30868" y="16383"/>
                        <a:pt x="30476" y="17264"/>
                        <a:pt x="30084" y="18146"/>
                      </a:cubicBezTo>
                      <a:cubicBezTo>
                        <a:pt x="29594" y="19260"/>
                        <a:pt x="29166" y="20240"/>
                        <a:pt x="28456" y="20864"/>
                      </a:cubicBezTo>
                      <a:cubicBezTo>
                        <a:pt x="27635" y="21587"/>
                        <a:pt x="26448" y="22064"/>
                        <a:pt x="25052" y="22591"/>
                      </a:cubicBezTo>
                      <a:cubicBezTo>
                        <a:pt x="23631" y="23142"/>
                        <a:pt x="22003" y="23778"/>
                        <a:pt x="20497" y="24831"/>
                      </a:cubicBezTo>
                      <a:cubicBezTo>
                        <a:pt x="20350" y="24917"/>
                        <a:pt x="20252" y="25027"/>
                        <a:pt x="20130" y="25150"/>
                      </a:cubicBezTo>
                      <a:cubicBezTo>
                        <a:pt x="19897" y="25370"/>
                        <a:pt x="19664" y="25590"/>
                        <a:pt x="19346" y="25676"/>
                      </a:cubicBezTo>
                      <a:cubicBezTo>
                        <a:pt x="18697" y="25872"/>
                        <a:pt x="17865" y="25945"/>
                        <a:pt x="16922" y="2594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21"/>
                <p:cNvSpPr/>
                <p:nvPr/>
              </p:nvSpPr>
              <p:spPr>
                <a:xfrm>
                  <a:off x="1559250" y="4101300"/>
                  <a:ext cx="676175" cy="471425"/>
                </a:xfrm>
                <a:custGeom>
                  <a:avLst/>
                  <a:gdLst/>
                  <a:ahLst/>
                  <a:cxnLst/>
                  <a:rect l="l" t="t" r="r" b="b"/>
                  <a:pathLst>
                    <a:path w="27047" h="18857" fill="none" extrusionOk="0">
                      <a:moveTo>
                        <a:pt x="13885" y="18857"/>
                      </a:moveTo>
                      <a:lnTo>
                        <a:pt x="13615" y="18857"/>
                      </a:lnTo>
                      <a:lnTo>
                        <a:pt x="13272" y="18857"/>
                      </a:lnTo>
                      <a:cubicBezTo>
                        <a:pt x="10714" y="18857"/>
                        <a:pt x="7138" y="18085"/>
                        <a:pt x="3979" y="17412"/>
                      </a:cubicBezTo>
                      <a:cubicBezTo>
                        <a:pt x="3526" y="17314"/>
                        <a:pt x="3037" y="17289"/>
                        <a:pt x="2547" y="17265"/>
                      </a:cubicBezTo>
                      <a:cubicBezTo>
                        <a:pt x="1616" y="17240"/>
                        <a:pt x="735" y="17204"/>
                        <a:pt x="233" y="16628"/>
                      </a:cubicBezTo>
                      <a:cubicBezTo>
                        <a:pt x="98" y="16469"/>
                        <a:pt x="122" y="16261"/>
                        <a:pt x="159" y="16040"/>
                      </a:cubicBezTo>
                      <a:cubicBezTo>
                        <a:pt x="171" y="15955"/>
                        <a:pt x="184" y="15845"/>
                        <a:pt x="184" y="15759"/>
                      </a:cubicBezTo>
                      <a:cubicBezTo>
                        <a:pt x="184" y="15636"/>
                        <a:pt x="159" y="15514"/>
                        <a:pt x="122" y="15391"/>
                      </a:cubicBezTo>
                      <a:cubicBezTo>
                        <a:pt x="61" y="15159"/>
                        <a:pt x="0" y="14914"/>
                        <a:pt x="122" y="14718"/>
                      </a:cubicBezTo>
                      <a:cubicBezTo>
                        <a:pt x="710" y="13763"/>
                        <a:pt x="1898" y="13286"/>
                        <a:pt x="3281" y="12735"/>
                      </a:cubicBezTo>
                      <a:cubicBezTo>
                        <a:pt x="4518" y="12245"/>
                        <a:pt x="5938" y="11682"/>
                        <a:pt x="7102" y="10641"/>
                      </a:cubicBezTo>
                      <a:cubicBezTo>
                        <a:pt x="9269" y="8731"/>
                        <a:pt x="10016" y="6233"/>
                        <a:pt x="10689" y="4041"/>
                      </a:cubicBezTo>
                      <a:cubicBezTo>
                        <a:pt x="11167" y="2450"/>
                        <a:pt x="11595" y="1078"/>
                        <a:pt x="12452" y="148"/>
                      </a:cubicBezTo>
                      <a:cubicBezTo>
                        <a:pt x="12575" y="1"/>
                        <a:pt x="12795" y="25"/>
                        <a:pt x="13015" y="38"/>
                      </a:cubicBezTo>
                      <a:cubicBezTo>
                        <a:pt x="13077" y="38"/>
                        <a:pt x="13138" y="50"/>
                        <a:pt x="13199" y="50"/>
                      </a:cubicBezTo>
                      <a:lnTo>
                        <a:pt x="13224" y="50"/>
                      </a:lnTo>
                      <a:lnTo>
                        <a:pt x="13309" y="50"/>
                      </a:lnTo>
                      <a:cubicBezTo>
                        <a:pt x="13370" y="87"/>
                        <a:pt x="13395" y="123"/>
                        <a:pt x="13432" y="184"/>
                      </a:cubicBezTo>
                      <a:cubicBezTo>
                        <a:pt x="13444" y="221"/>
                        <a:pt x="13456" y="233"/>
                        <a:pt x="13468" y="270"/>
                      </a:cubicBezTo>
                      <a:cubicBezTo>
                        <a:pt x="15366" y="2474"/>
                        <a:pt x="17925" y="3417"/>
                        <a:pt x="20619" y="4409"/>
                      </a:cubicBezTo>
                      <a:cubicBezTo>
                        <a:pt x="22798" y="5229"/>
                        <a:pt x="25027" y="6049"/>
                        <a:pt x="27010" y="7617"/>
                      </a:cubicBezTo>
                      <a:cubicBezTo>
                        <a:pt x="27035" y="7629"/>
                        <a:pt x="27047" y="7653"/>
                        <a:pt x="27047" y="7690"/>
                      </a:cubicBezTo>
                      <a:cubicBezTo>
                        <a:pt x="26937" y="8168"/>
                        <a:pt x="26508" y="8535"/>
                        <a:pt x="26067" y="8914"/>
                      </a:cubicBezTo>
                      <a:cubicBezTo>
                        <a:pt x="25712" y="9221"/>
                        <a:pt x="25345" y="9527"/>
                        <a:pt x="25088" y="9918"/>
                      </a:cubicBezTo>
                      <a:cubicBezTo>
                        <a:pt x="24353" y="11020"/>
                        <a:pt x="23851" y="12159"/>
                        <a:pt x="23447" y="13065"/>
                      </a:cubicBezTo>
                      <a:lnTo>
                        <a:pt x="23386" y="13200"/>
                      </a:lnTo>
                      <a:cubicBezTo>
                        <a:pt x="23141" y="13763"/>
                        <a:pt x="22835" y="14473"/>
                        <a:pt x="22639" y="14657"/>
                      </a:cubicBezTo>
                      <a:cubicBezTo>
                        <a:pt x="22345" y="14938"/>
                        <a:pt x="21366" y="15330"/>
                        <a:pt x="20509" y="15649"/>
                      </a:cubicBezTo>
                      <a:lnTo>
                        <a:pt x="20301" y="15722"/>
                      </a:lnTo>
                      <a:cubicBezTo>
                        <a:pt x="18770" y="16322"/>
                        <a:pt x="16872" y="17057"/>
                        <a:pt x="15036" y="18342"/>
                      </a:cubicBezTo>
                      <a:cubicBezTo>
                        <a:pt x="14938" y="18404"/>
                        <a:pt x="14864" y="18477"/>
                        <a:pt x="14779" y="18550"/>
                      </a:cubicBezTo>
                      <a:cubicBezTo>
                        <a:pt x="14668" y="18648"/>
                        <a:pt x="14570" y="18734"/>
                        <a:pt x="14472" y="18783"/>
                      </a:cubicBezTo>
                      <a:cubicBezTo>
                        <a:pt x="14289" y="18844"/>
                        <a:pt x="14105" y="18857"/>
                        <a:pt x="13885" y="1885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21"/>
                <p:cNvSpPr/>
                <p:nvPr/>
              </p:nvSpPr>
              <p:spPr>
                <a:xfrm>
                  <a:off x="1739825" y="4215475"/>
                  <a:ext cx="374400" cy="287450"/>
                </a:xfrm>
                <a:custGeom>
                  <a:avLst/>
                  <a:gdLst/>
                  <a:ahLst/>
                  <a:cxnLst/>
                  <a:rect l="l" t="t" r="r" b="b"/>
                  <a:pathLst>
                    <a:path w="14976" h="11498" fill="none" extrusionOk="0">
                      <a:moveTo>
                        <a:pt x="2548" y="11498"/>
                      </a:moveTo>
                      <a:cubicBezTo>
                        <a:pt x="1862" y="11498"/>
                        <a:pt x="1213" y="11388"/>
                        <a:pt x="760" y="11094"/>
                      </a:cubicBezTo>
                      <a:cubicBezTo>
                        <a:pt x="368" y="10849"/>
                        <a:pt x="148" y="10518"/>
                        <a:pt x="87" y="10078"/>
                      </a:cubicBezTo>
                      <a:cubicBezTo>
                        <a:pt x="1" y="9563"/>
                        <a:pt x="552" y="9355"/>
                        <a:pt x="1140" y="9123"/>
                      </a:cubicBezTo>
                      <a:cubicBezTo>
                        <a:pt x="1507" y="8988"/>
                        <a:pt x="1874" y="8829"/>
                        <a:pt x="2119" y="8596"/>
                      </a:cubicBezTo>
                      <a:cubicBezTo>
                        <a:pt x="3552" y="7335"/>
                        <a:pt x="4103" y="5511"/>
                        <a:pt x="4617" y="3907"/>
                      </a:cubicBezTo>
                      <a:cubicBezTo>
                        <a:pt x="5107" y="2290"/>
                        <a:pt x="5535" y="907"/>
                        <a:pt x="6698" y="478"/>
                      </a:cubicBezTo>
                      <a:cubicBezTo>
                        <a:pt x="7996" y="1"/>
                        <a:pt x="9172" y="907"/>
                        <a:pt x="10323" y="1788"/>
                      </a:cubicBezTo>
                      <a:cubicBezTo>
                        <a:pt x="10959" y="2290"/>
                        <a:pt x="11572" y="2768"/>
                        <a:pt x="12220" y="3001"/>
                      </a:cubicBezTo>
                      <a:cubicBezTo>
                        <a:pt x="12490" y="3111"/>
                        <a:pt x="12833" y="3148"/>
                        <a:pt x="13151" y="3197"/>
                      </a:cubicBezTo>
                      <a:cubicBezTo>
                        <a:pt x="13824" y="3307"/>
                        <a:pt x="14510" y="3417"/>
                        <a:pt x="14694" y="3980"/>
                      </a:cubicBezTo>
                      <a:cubicBezTo>
                        <a:pt x="14975" y="4862"/>
                        <a:pt x="14326" y="5596"/>
                        <a:pt x="13763" y="6245"/>
                      </a:cubicBezTo>
                      <a:cubicBezTo>
                        <a:pt x="13494" y="6551"/>
                        <a:pt x="13249" y="6845"/>
                        <a:pt x="13127" y="7115"/>
                      </a:cubicBezTo>
                      <a:cubicBezTo>
                        <a:pt x="13102" y="7151"/>
                        <a:pt x="13090" y="7188"/>
                        <a:pt x="13078" y="7249"/>
                      </a:cubicBezTo>
                      <a:cubicBezTo>
                        <a:pt x="13029" y="7372"/>
                        <a:pt x="12980" y="7531"/>
                        <a:pt x="12906" y="7592"/>
                      </a:cubicBezTo>
                      <a:cubicBezTo>
                        <a:pt x="12735" y="7739"/>
                        <a:pt x="12490" y="7800"/>
                        <a:pt x="12282" y="7861"/>
                      </a:cubicBezTo>
                      <a:cubicBezTo>
                        <a:pt x="12184" y="7886"/>
                        <a:pt x="12110" y="7910"/>
                        <a:pt x="12037" y="7947"/>
                      </a:cubicBezTo>
                      <a:lnTo>
                        <a:pt x="11816" y="8021"/>
                      </a:lnTo>
                      <a:cubicBezTo>
                        <a:pt x="11192" y="8266"/>
                        <a:pt x="10506" y="8657"/>
                        <a:pt x="9784" y="9086"/>
                      </a:cubicBezTo>
                      <a:cubicBezTo>
                        <a:pt x="8682" y="9735"/>
                        <a:pt x="7445" y="10469"/>
                        <a:pt x="5976" y="10922"/>
                      </a:cubicBezTo>
                      <a:lnTo>
                        <a:pt x="5964" y="10898"/>
                      </a:lnTo>
                      <a:lnTo>
                        <a:pt x="5976" y="10922"/>
                      </a:lnTo>
                      <a:cubicBezTo>
                        <a:pt x="5547" y="11033"/>
                        <a:pt x="3968" y="11498"/>
                        <a:pt x="2548" y="1149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9" name="Google Shape;569;p21"/>
              <p:cNvGrpSpPr/>
              <p:nvPr/>
            </p:nvGrpSpPr>
            <p:grpSpPr>
              <a:xfrm rot="6499934">
                <a:off x="7821810" y="2338940"/>
                <a:ext cx="267032" cy="465633"/>
                <a:chOff x="526150" y="3997550"/>
                <a:chExt cx="344075" cy="599975"/>
              </a:xfrm>
            </p:grpSpPr>
            <p:sp>
              <p:nvSpPr>
                <p:cNvPr id="570" name="Google Shape;570;p21"/>
                <p:cNvSpPr/>
                <p:nvPr/>
              </p:nvSpPr>
              <p:spPr>
                <a:xfrm>
                  <a:off x="526150" y="3997550"/>
                  <a:ext cx="344075" cy="599975"/>
                </a:xfrm>
                <a:custGeom>
                  <a:avLst/>
                  <a:gdLst/>
                  <a:ahLst/>
                  <a:cxnLst/>
                  <a:rect l="l" t="t" r="r" b="b"/>
                  <a:pathLst>
                    <a:path w="13763" h="23999" fill="none" extrusionOk="0">
                      <a:moveTo>
                        <a:pt x="7322" y="23998"/>
                      </a:moveTo>
                      <a:cubicBezTo>
                        <a:pt x="6980" y="23998"/>
                        <a:pt x="6710" y="23913"/>
                        <a:pt x="6490" y="23766"/>
                      </a:cubicBezTo>
                      <a:cubicBezTo>
                        <a:pt x="5645" y="23153"/>
                        <a:pt x="5927" y="21390"/>
                        <a:pt x="6221" y="19688"/>
                      </a:cubicBezTo>
                      <a:cubicBezTo>
                        <a:pt x="6257" y="19382"/>
                        <a:pt x="6331" y="19064"/>
                        <a:pt x="6367" y="18758"/>
                      </a:cubicBezTo>
                      <a:cubicBezTo>
                        <a:pt x="6906" y="15097"/>
                        <a:pt x="5376" y="10995"/>
                        <a:pt x="2315" y="7775"/>
                      </a:cubicBezTo>
                      <a:cubicBezTo>
                        <a:pt x="2205" y="7665"/>
                        <a:pt x="2094" y="7542"/>
                        <a:pt x="1996" y="7432"/>
                      </a:cubicBezTo>
                      <a:cubicBezTo>
                        <a:pt x="1409" y="6832"/>
                        <a:pt x="809" y="6245"/>
                        <a:pt x="466" y="5473"/>
                      </a:cubicBezTo>
                      <a:cubicBezTo>
                        <a:pt x="62" y="4628"/>
                        <a:pt x="1" y="3392"/>
                        <a:pt x="796" y="2669"/>
                      </a:cubicBezTo>
                      <a:cubicBezTo>
                        <a:pt x="1384" y="2155"/>
                        <a:pt x="2180" y="2094"/>
                        <a:pt x="2964" y="2045"/>
                      </a:cubicBezTo>
                      <a:cubicBezTo>
                        <a:pt x="3196" y="2033"/>
                        <a:pt x="3453" y="2020"/>
                        <a:pt x="3674" y="1984"/>
                      </a:cubicBezTo>
                      <a:cubicBezTo>
                        <a:pt x="4947" y="1812"/>
                        <a:pt x="5694" y="1286"/>
                        <a:pt x="6233" y="894"/>
                      </a:cubicBezTo>
                      <a:cubicBezTo>
                        <a:pt x="6416" y="759"/>
                        <a:pt x="6588" y="649"/>
                        <a:pt x="6735" y="576"/>
                      </a:cubicBezTo>
                      <a:cubicBezTo>
                        <a:pt x="7861" y="0"/>
                        <a:pt x="9918" y="465"/>
                        <a:pt x="10212" y="710"/>
                      </a:cubicBezTo>
                      <a:lnTo>
                        <a:pt x="10212" y="710"/>
                      </a:lnTo>
                      <a:cubicBezTo>
                        <a:pt x="13347" y="3184"/>
                        <a:pt x="12453" y="4934"/>
                        <a:pt x="11387" y="6979"/>
                      </a:cubicBezTo>
                      <a:cubicBezTo>
                        <a:pt x="10567" y="8571"/>
                        <a:pt x="9649" y="10383"/>
                        <a:pt x="10592" y="12856"/>
                      </a:cubicBezTo>
                      <a:cubicBezTo>
                        <a:pt x="10824" y="13432"/>
                        <a:pt x="11241" y="14093"/>
                        <a:pt x="11669" y="14791"/>
                      </a:cubicBezTo>
                      <a:cubicBezTo>
                        <a:pt x="12649" y="16370"/>
                        <a:pt x="13763" y="18158"/>
                        <a:pt x="13273" y="19921"/>
                      </a:cubicBezTo>
                      <a:cubicBezTo>
                        <a:pt x="12942" y="21145"/>
                        <a:pt x="11877" y="22186"/>
                        <a:pt x="10041" y="23117"/>
                      </a:cubicBezTo>
                      <a:cubicBezTo>
                        <a:pt x="8877" y="23704"/>
                        <a:pt x="7984" y="23998"/>
                        <a:pt x="7322" y="2399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21"/>
                <p:cNvSpPr/>
                <p:nvPr/>
              </p:nvSpPr>
              <p:spPr>
                <a:xfrm>
                  <a:off x="599000" y="4068850"/>
                  <a:ext cx="190125" cy="449700"/>
                </a:xfrm>
                <a:custGeom>
                  <a:avLst/>
                  <a:gdLst/>
                  <a:ahLst/>
                  <a:cxnLst/>
                  <a:rect l="l" t="t" r="r" b="b"/>
                  <a:pathLst>
                    <a:path w="7605" h="17988" fill="none" extrusionOk="0">
                      <a:moveTo>
                        <a:pt x="5719" y="17987"/>
                      </a:moveTo>
                      <a:cubicBezTo>
                        <a:pt x="5694" y="17987"/>
                        <a:pt x="5657" y="17975"/>
                        <a:pt x="5645" y="17963"/>
                      </a:cubicBezTo>
                      <a:cubicBezTo>
                        <a:pt x="5535" y="17865"/>
                        <a:pt x="5645" y="17547"/>
                        <a:pt x="5817" y="17020"/>
                      </a:cubicBezTo>
                      <a:cubicBezTo>
                        <a:pt x="5902" y="16751"/>
                        <a:pt x="6012" y="16457"/>
                        <a:pt x="6037" y="16261"/>
                      </a:cubicBezTo>
                      <a:cubicBezTo>
                        <a:pt x="6123" y="15710"/>
                        <a:pt x="6074" y="15122"/>
                        <a:pt x="6025" y="14559"/>
                      </a:cubicBezTo>
                      <a:cubicBezTo>
                        <a:pt x="5963" y="13922"/>
                        <a:pt x="5927" y="13249"/>
                        <a:pt x="6061" y="12649"/>
                      </a:cubicBezTo>
                      <a:cubicBezTo>
                        <a:pt x="6061" y="12637"/>
                        <a:pt x="6074" y="12576"/>
                        <a:pt x="6123" y="12576"/>
                      </a:cubicBezTo>
                      <a:cubicBezTo>
                        <a:pt x="6184" y="12576"/>
                        <a:pt x="6245" y="12673"/>
                        <a:pt x="6368" y="12967"/>
                      </a:cubicBezTo>
                      <a:cubicBezTo>
                        <a:pt x="6404" y="13090"/>
                        <a:pt x="6465" y="13212"/>
                        <a:pt x="6514" y="13286"/>
                      </a:cubicBezTo>
                      <a:cubicBezTo>
                        <a:pt x="7323" y="14608"/>
                        <a:pt x="7604" y="15637"/>
                        <a:pt x="7359" y="16457"/>
                      </a:cubicBezTo>
                      <a:cubicBezTo>
                        <a:pt x="7163" y="17081"/>
                        <a:pt x="6674" y="17571"/>
                        <a:pt x="5829" y="17938"/>
                      </a:cubicBezTo>
                      <a:lnTo>
                        <a:pt x="5829" y="17938"/>
                      </a:lnTo>
                      <a:cubicBezTo>
                        <a:pt x="5792" y="17987"/>
                        <a:pt x="5755" y="17987"/>
                        <a:pt x="5719" y="17987"/>
                      </a:cubicBezTo>
                      <a:close/>
                      <a:moveTo>
                        <a:pt x="4617" y="7837"/>
                      </a:moveTo>
                      <a:cubicBezTo>
                        <a:pt x="3882" y="7837"/>
                        <a:pt x="1433" y="5009"/>
                        <a:pt x="503" y="3270"/>
                      </a:cubicBezTo>
                      <a:cubicBezTo>
                        <a:pt x="123" y="2548"/>
                        <a:pt x="1" y="2070"/>
                        <a:pt x="172" y="1825"/>
                      </a:cubicBezTo>
                      <a:cubicBezTo>
                        <a:pt x="1054" y="466"/>
                        <a:pt x="2927" y="283"/>
                        <a:pt x="4910" y="87"/>
                      </a:cubicBezTo>
                      <a:lnTo>
                        <a:pt x="5021" y="62"/>
                      </a:lnTo>
                      <a:cubicBezTo>
                        <a:pt x="5682" y="1"/>
                        <a:pt x="6172" y="172"/>
                        <a:pt x="6453" y="564"/>
                      </a:cubicBezTo>
                      <a:cubicBezTo>
                        <a:pt x="6821" y="1066"/>
                        <a:pt x="6759" y="1752"/>
                        <a:pt x="6661" y="1997"/>
                      </a:cubicBezTo>
                      <a:cubicBezTo>
                        <a:pt x="6257" y="2915"/>
                        <a:pt x="6074" y="4041"/>
                        <a:pt x="5902" y="5058"/>
                      </a:cubicBezTo>
                      <a:cubicBezTo>
                        <a:pt x="5645" y="6551"/>
                        <a:pt x="5437" y="7837"/>
                        <a:pt x="4617" y="78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1"/>
                <p:cNvSpPr/>
                <p:nvPr/>
              </p:nvSpPr>
              <p:spPr>
                <a:xfrm>
                  <a:off x="669100" y="4120900"/>
                  <a:ext cx="38300" cy="56350"/>
                </a:xfrm>
                <a:custGeom>
                  <a:avLst/>
                  <a:gdLst/>
                  <a:ahLst/>
                  <a:cxnLst/>
                  <a:rect l="l" t="t" r="r" b="b"/>
                  <a:pathLst>
                    <a:path w="1532" h="2254" fill="none" extrusionOk="0">
                      <a:moveTo>
                        <a:pt x="882" y="2253"/>
                      </a:moveTo>
                      <a:cubicBezTo>
                        <a:pt x="870" y="2253"/>
                        <a:pt x="858" y="2253"/>
                        <a:pt x="833" y="2241"/>
                      </a:cubicBezTo>
                      <a:cubicBezTo>
                        <a:pt x="564" y="2119"/>
                        <a:pt x="1" y="845"/>
                        <a:pt x="86" y="551"/>
                      </a:cubicBezTo>
                      <a:cubicBezTo>
                        <a:pt x="147" y="392"/>
                        <a:pt x="466" y="209"/>
                        <a:pt x="760" y="111"/>
                      </a:cubicBezTo>
                      <a:cubicBezTo>
                        <a:pt x="870" y="86"/>
                        <a:pt x="1139" y="0"/>
                        <a:pt x="1262" y="86"/>
                      </a:cubicBezTo>
                      <a:cubicBezTo>
                        <a:pt x="1531" y="270"/>
                        <a:pt x="1311" y="1580"/>
                        <a:pt x="992" y="2192"/>
                      </a:cubicBezTo>
                      <a:lnTo>
                        <a:pt x="992" y="2192"/>
                      </a:lnTo>
                      <a:cubicBezTo>
                        <a:pt x="943" y="2241"/>
                        <a:pt x="919" y="2253"/>
                        <a:pt x="882" y="22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3" name="Google Shape;573;p21"/>
              <p:cNvGrpSpPr/>
              <p:nvPr/>
            </p:nvGrpSpPr>
            <p:grpSpPr>
              <a:xfrm rot="3890659">
                <a:off x="8703654" y="1971457"/>
                <a:ext cx="464398" cy="940396"/>
                <a:chOff x="715325" y="2926500"/>
                <a:chExt cx="464375" cy="940350"/>
              </a:xfrm>
            </p:grpSpPr>
            <p:sp>
              <p:nvSpPr>
                <p:cNvPr id="574" name="Google Shape;574;p21"/>
                <p:cNvSpPr/>
                <p:nvPr/>
              </p:nvSpPr>
              <p:spPr>
                <a:xfrm>
                  <a:off x="715325" y="2926500"/>
                  <a:ext cx="464375" cy="940350"/>
                </a:xfrm>
                <a:custGeom>
                  <a:avLst/>
                  <a:gdLst/>
                  <a:ahLst/>
                  <a:cxnLst/>
                  <a:rect l="l" t="t" r="r" b="b"/>
                  <a:pathLst>
                    <a:path w="18575" h="37614" fill="none" extrusionOk="0">
                      <a:moveTo>
                        <a:pt x="6196" y="37614"/>
                      </a:moveTo>
                      <a:cubicBezTo>
                        <a:pt x="5461" y="37614"/>
                        <a:pt x="4714" y="37430"/>
                        <a:pt x="4065" y="37051"/>
                      </a:cubicBezTo>
                      <a:cubicBezTo>
                        <a:pt x="3074" y="36475"/>
                        <a:pt x="2363" y="35520"/>
                        <a:pt x="1678" y="34528"/>
                      </a:cubicBezTo>
                      <a:cubicBezTo>
                        <a:pt x="1127" y="33733"/>
                        <a:pt x="613" y="32937"/>
                        <a:pt x="368" y="32067"/>
                      </a:cubicBezTo>
                      <a:cubicBezTo>
                        <a:pt x="0" y="30794"/>
                        <a:pt x="209" y="29423"/>
                        <a:pt x="392" y="28223"/>
                      </a:cubicBezTo>
                      <a:cubicBezTo>
                        <a:pt x="686" y="26325"/>
                        <a:pt x="1004" y="24182"/>
                        <a:pt x="2192" y="22480"/>
                      </a:cubicBezTo>
                      <a:cubicBezTo>
                        <a:pt x="2927" y="21440"/>
                        <a:pt x="3943" y="20632"/>
                        <a:pt x="4947" y="19848"/>
                      </a:cubicBezTo>
                      <a:cubicBezTo>
                        <a:pt x="5314" y="19554"/>
                        <a:pt x="5694" y="19248"/>
                        <a:pt x="6061" y="18942"/>
                      </a:cubicBezTo>
                      <a:cubicBezTo>
                        <a:pt x="7212" y="17962"/>
                        <a:pt x="8228" y="16836"/>
                        <a:pt x="9085" y="15599"/>
                      </a:cubicBezTo>
                      <a:cubicBezTo>
                        <a:pt x="9906" y="14424"/>
                        <a:pt x="10371" y="13420"/>
                        <a:pt x="10591" y="12416"/>
                      </a:cubicBezTo>
                      <a:cubicBezTo>
                        <a:pt x="10898" y="11020"/>
                        <a:pt x="10702" y="9575"/>
                        <a:pt x="10493" y="8167"/>
                      </a:cubicBezTo>
                      <a:cubicBezTo>
                        <a:pt x="10359" y="7139"/>
                        <a:pt x="10212" y="6074"/>
                        <a:pt x="10273" y="5021"/>
                      </a:cubicBezTo>
                      <a:lnTo>
                        <a:pt x="10273" y="5021"/>
                      </a:lnTo>
                      <a:cubicBezTo>
                        <a:pt x="10334" y="3796"/>
                        <a:pt x="10665" y="2584"/>
                        <a:pt x="11228" y="1482"/>
                      </a:cubicBezTo>
                      <a:lnTo>
                        <a:pt x="11326" y="1298"/>
                      </a:lnTo>
                      <a:cubicBezTo>
                        <a:pt x="11522" y="882"/>
                        <a:pt x="11779" y="392"/>
                        <a:pt x="12171" y="221"/>
                      </a:cubicBezTo>
                      <a:cubicBezTo>
                        <a:pt x="12734" y="1"/>
                        <a:pt x="13469" y="466"/>
                        <a:pt x="13677" y="625"/>
                      </a:cubicBezTo>
                      <a:cubicBezTo>
                        <a:pt x="13836" y="735"/>
                        <a:pt x="13983" y="858"/>
                        <a:pt x="14142" y="980"/>
                      </a:cubicBezTo>
                      <a:cubicBezTo>
                        <a:pt x="14461" y="1249"/>
                        <a:pt x="14816" y="1531"/>
                        <a:pt x="15207" y="1666"/>
                      </a:cubicBezTo>
                      <a:cubicBezTo>
                        <a:pt x="15562" y="1788"/>
                        <a:pt x="15942" y="1813"/>
                        <a:pt x="16334" y="1849"/>
                      </a:cubicBezTo>
                      <a:cubicBezTo>
                        <a:pt x="16897" y="1898"/>
                        <a:pt x="17497" y="1923"/>
                        <a:pt x="17901" y="2327"/>
                      </a:cubicBezTo>
                      <a:cubicBezTo>
                        <a:pt x="18574" y="2951"/>
                        <a:pt x="18379" y="4078"/>
                        <a:pt x="17926" y="4886"/>
                      </a:cubicBezTo>
                      <a:cubicBezTo>
                        <a:pt x="17473" y="5645"/>
                        <a:pt x="16836" y="6306"/>
                        <a:pt x="16211" y="6931"/>
                      </a:cubicBezTo>
                      <a:cubicBezTo>
                        <a:pt x="16003" y="7127"/>
                        <a:pt x="15795" y="7347"/>
                        <a:pt x="15599" y="7555"/>
                      </a:cubicBezTo>
                      <a:cubicBezTo>
                        <a:pt x="14938" y="8253"/>
                        <a:pt x="14069" y="9318"/>
                        <a:pt x="13959" y="10604"/>
                      </a:cubicBezTo>
                      <a:cubicBezTo>
                        <a:pt x="13910" y="11167"/>
                        <a:pt x="14007" y="11730"/>
                        <a:pt x="14105" y="12281"/>
                      </a:cubicBezTo>
                      <a:cubicBezTo>
                        <a:pt x="14216" y="12893"/>
                        <a:pt x="14326" y="13530"/>
                        <a:pt x="14228" y="14142"/>
                      </a:cubicBezTo>
                      <a:cubicBezTo>
                        <a:pt x="14044" y="15379"/>
                        <a:pt x="13150" y="16297"/>
                        <a:pt x="12269" y="17203"/>
                      </a:cubicBezTo>
                      <a:cubicBezTo>
                        <a:pt x="11644" y="17840"/>
                        <a:pt x="10983" y="18513"/>
                        <a:pt x="10591" y="19309"/>
                      </a:cubicBezTo>
                      <a:cubicBezTo>
                        <a:pt x="9991" y="20509"/>
                        <a:pt x="10028" y="21868"/>
                        <a:pt x="10040" y="23203"/>
                      </a:cubicBezTo>
                      <a:cubicBezTo>
                        <a:pt x="10053" y="23888"/>
                        <a:pt x="10065" y="24611"/>
                        <a:pt x="9991" y="25297"/>
                      </a:cubicBezTo>
                      <a:cubicBezTo>
                        <a:pt x="9942" y="25737"/>
                        <a:pt x="9857" y="26178"/>
                        <a:pt x="9783" y="26631"/>
                      </a:cubicBezTo>
                      <a:cubicBezTo>
                        <a:pt x="9636" y="27354"/>
                        <a:pt x="9502" y="28100"/>
                        <a:pt x="9538" y="28835"/>
                      </a:cubicBezTo>
                      <a:cubicBezTo>
                        <a:pt x="9563" y="29582"/>
                        <a:pt x="9783" y="30317"/>
                        <a:pt x="9979" y="31014"/>
                      </a:cubicBezTo>
                      <a:cubicBezTo>
                        <a:pt x="10212" y="31835"/>
                        <a:pt x="10457" y="32692"/>
                        <a:pt x="10420" y="33549"/>
                      </a:cubicBezTo>
                      <a:cubicBezTo>
                        <a:pt x="10371" y="34994"/>
                        <a:pt x="9514" y="36414"/>
                        <a:pt x="8253" y="37112"/>
                      </a:cubicBezTo>
                      <a:cubicBezTo>
                        <a:pt x="7616" y="37430"/>
                        <a:pt x="6906" y="37614"/>
                        <a:pt x="6196" y="37614"/>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21"/>
                <p:cNvSpPr/>
                <p:nvPr/>
              </p:nvSpPr>
              <p:spPr>
                <a:xfrm>
                  <a:off x="775325" y="3007000"/>
                  <a:ext cx="327550" cy="799250"/>
                </a:xfrm>
                <a:custGeom>
                  <a:avLst/>
                  <a:gdLst/>
                  <a:ahLst/>
                  <a:cxnLst/>
                  <a:rect l="l" t="t" r="r" b="b"/>
                  <a:pathLst>
                    <a:path w="13102" h="31970" fill="none" extrusionOk="0">
                      <a:moveTo>
                        <a:pt x="3649" y="31970"/>
                      </a:moveTo>
                      <a:cubicBezTo>
                        <a:pt x="3318" y="31970"/>
                        <a:pt x="2559" y="31737"/>
                        <a:pt x="1286" y="29900"/>
                      </a:cubicBezTo>
                      <a:lnTo>
                        <a:pt x="1286" y="29900"/>
                      </a:lnTo>
                      <a:cubicBezTo>
                        <a:pt x="845" y="29251"/>
                        <a:pt x="453" y="28676"/>
                        <a:pt x="306" y="28150"/>
                      </a:cubicBezTo>
                      <a:cubicBezTo>
                        <a:pt x="0" y="27072"/>
                        <a:pt x="612" y="22309"/>
                        <a:pt x="1776" y="20656"/>
                      </a:cubicBezTo>
                      <a:cubicBezTo>
                        <a:pt x="1971" y="20375"/>
                        <a:pt x="2082" y="20105"/>
                        <a:pt x="2192" y="19824"/>
                      </a:cubicBezTo>
                      <a:cubicBezTo>
                        <a:pt x="2351" y="19383"/>
                        <a:pt x="2522" y="18967"/>
                        <a:pt x="3086" y="18526"/>
                      </a:cubicBezTo>
                      <a:cubicBezTo>
                        <a:pt x="3429" y="18269"/>
                        <a:pt x="4763" y="17350"/>
                        <a:pt x="5228" y="17595"/>
                      </a:cubicBezTo>
                      <a:cubicBezTo>
                        <a:pt x="5804" y="17901"/>
                        <a:pt x="5571" y="18660"/>
                        <a:pt x="5351" y="19358"/>
                      </a:cubicBezTo>
                      <a:cubicBezTo>
                        <a:pt x="5277" y="19579"/>
                        <a:pt x="5216" y="19811"/>
                        <a:pt x="5192" y="20007"/>
                      </a:cubicBezTo>
                      <a:cubicBezTo>
                        <a:pt x="5118" y="20473"/>
                        <a:pt x="5130" y="20681"/>
                        <a:pt x="5143" y="20926"/>
                      </a:cubicBezTo>
                      <a:cubicBezTo>
                        <a:pt x="5167" y="21281"/>
                        <a:pt x="5204" y="21685"/>
                        <a:pt x="4959" y="22934"/>
                      </a:cubicBezTo>
                      <a:cubicBezTo>
                        <a:pt x="4812" y="23766"/>
                        <a:pt x="4628" y="24685"/>
                        <a:pt x="4665" y="25701"/>
                      </a:cubicBezTo>
                      <a:cubicBezTo>
                        <a:pt x="4714" y="26729"/>
                        <a:pt x="4971" y="27660"/>
                        <a:pt x="5204" y="28480"/>
                      </a:cubicBezTo>
                      <a:cubicBezTo>
                        <a:pt x="5400" y="29166"/>
                        <a:pt x="5571" y="29766"/>
                        <a:pt x="5559" y="30231"/>
                      </a:cubicBezTo>
                      <a:cubicBezTo>
                        <a:pt x="5547" y="30941"/>
                        <a:pt x="4971" y="31933"/>
                        <a:pt x="3796" y="31933"/>
                      </a:cubicBezTo>
                      <a:cubicBezTo>
                        <a:pt x="3784" y="31945"/>
                        <a:pt x="3722" y="31970"/>
                        <a:pt x="3649" y="31970"/>
                      </a:cubicBezTo>
                      <a:close/>
                      <a:moveTo>
                        <a:pt x="10420" y="3809"/>
                      </a:moveTo>
                      <a:cubicBezTo>
                        <a:pt x="10383" y="3809"/>
                        <a:pt x="10346" y="3784"/>
                        <a:pt x="10297" y="3772"/>
                      </a:cubicBezTo>
                      <a:cubicBezTo>
                        <a:pt x="9979" y="3600"/>
                        <a:pt x="10138" y="2780"/>
                        <a:pt x="10236" y="2229"/>
                      </a:cubicBezTo>
                      <a:cubicBezTo>
                        <a:pt x="10273" y="2070"/>
                        <a:pt x="10285" y="1972"/>
                        <a:pt x="10285" y="1911"/>
                      </a:cubicBezTo>
                      <a:lnTo>
                        <a:pt x="10285" y="1911"/>
                      </a:lnTo>
                      <a:cubicBezTo>
                        <a:pt x="10285" y="1752"/>
                        <a:pt x="10285" y="1580"/>
                        <a:pt x="10273" y="1409"/>
                      </a:cubicBezTo>
                      <a:cubicBezTo>
                        <a:pt x="10236" y="846"/>
                        <a:pt x="10212" y="221"/>
                        <a:pt x="10689" y="86"/>
                      </a:cubicBezTo>
                      <a:cubicBezTo>
                        <a:pt x="10934" y="1"/>
                        <a:pt x="11154" y="184"/>
                        <a:pt x="11399" y="405"/>
                      </a:cubicBezTo>
                      <a:cubicBezTo>
                        <a:pt x="11571" y="539"/>
                        <a:pt x="11754" y="699"/>
                        <a:pt x="11950" y="772"/>
                      </a:cubicBezTo>
                      <a:cubicBezTo>
                        <a:pt x="12073" y="821"/>
                        <a:pt x="12232" y="821"/>
                        <a:pt x="12379" y="821"/>
                      </a:cubicBezTo>
                      <a:cubicBezTo>
                        <a:pt x="12624" y="821"/>
                        <a:pt x="12869" y="833"/>
                        <a:pt x="12930" y="1029"/>
                      </a:cubicBezTo>
                      <a:cubicBezTo>
                        <a:pt x="13101" y="1494"/>
                        <a:pt x="13040" y="1935"/>
                        <a:pt x="12746" y="2229"/>
                      </a:cubicBezTo>
                      <a:cubicBezTo>
                        <a:pt x="12648" y="2327"/>
                        <a:pt x="12428" y="2437"/>
                        <a:pt x="12220" y="2560"/>
                      </a:cubicBezTo>
                      <a:cubicBezTo>
                        <a:pt x="11987" y="2682"/>
                        <a:pt x="11742" y="2805"/>
                        <a:pt x="11632" y="2927"/>
                      </a:cubicBezTo>
                      <a:cubicBezTo>
                        <a:pt x="11081" y="3515"/>
                        <a:pt x="10665" y="3809"/>
                        <a:pt x="10420" y="380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76" name="Google Shape;576;p21"/>
            <p:cNvSpPr/>
            <p:nvPr/>
          </p:nvSpPr>
          <p:spPr>
            <a:xfrm>
              <a:off x="6838813" y="-252275"/>
              <a:ext cx="4775852" cy="1479660"/>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7" name="Google Shape;577;p21"/>
          <p:cNvSpPr txBox="1">
            <a:spLocks noGrp="1"/>
          </p:cNvSpPr>
          <p:nvPr>
            <p:ph type="title"/>
          </p:nvPr>
        </p:nvSpPr>
        <p:spPr>
          <a:xfrm>
            <a:off x="4874212" y="1514225"/>
            <a:ext cx="3204000" cy="3945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578" name="Google Shape;578;p21"/>
          <p:cNvSpPr txBox="1">
            <a:spLocks noGrp="1"/>
          </p:cNvSpPr>
          <p:nvPr>
            <p:ph type="title" idx="2"/>
          </p:nvPr>
        </p:nvSpPr>
        <p:spPr>
          <a:xfrm>
            <a:off x="4874288" y="3023750"/>
            <a:ext cx="3204000" cy="3945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579" name="Google Shape;579;p21"/>
          <p:cNvSpPr txBox="1">
            <a:spLocks noGrp="1"/>
          </p:cNvSpPr>
          <p:nvPr>
            <p:ph type="subTitle" idx="1"/>
          </p:nvPr>
        </p:nvSpPr>
        <p:spPr>
          <a:xfrm>
            <a:off x="5168888" y="1810488"/>
            <a:ext cx="2614800" cy="92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600"/>
              <a:buNone/>
              <a:defRPr sz="1600"/>
            </a:lvl1pPr>
            <a:lvl2pPr lvl="1" rtl="0">
              <a:spcBef>
                <a:spcPts val="0"/>
              </a:spcBef>
              <a:spcAft>
                <a:spcPts val="0"/>
              </a:spcAft>
              <a:buClr>
                <a:schemeClr val="accent1"/>
              </a:buClr>
              <a:buSzPts val="1600"/>
              <a:buNone/>
              <a:defRPr sz="1600">
                <a:solidFill>
                  <a:schemeClr val="accent1"/>
                </a:solidFill>
              </a:defRPr>
            </a:lvl2pPr>
            <a:lvl3pPr lvl="2" rtl="0">
              <a:spcBef>
                <a:spcPts val="0"/>
              </a:spcBef>
              <a:spcAft>
                <a:spcPts val="0"/>
              </a:spcAft>
              <a:buClr>
                <a:schemeClr val="accent1"/>
              </a:buClr>
              <a:buSzPts val="1600"/>
              <a:buNone/>
              <a:defRPr sz="1600">
                <a:solidFill>
                  <a:schemeClr val="accent1"/>
                </a:solidFill>
              </a:defRPr>
            </a:lvl3pPr>
            <a:lvl4pPr lvl="3" rtl="0">
              <a:spcBef>
                <a:spcPts val="0"/>
              </a:spcBef>
              <a:spcAft>
                <a:spcPts val="0"/>
              </a:spcAft>
              <a:buClr>
                <a:schemeClr val="accent1"/>
              </a:buClr>
              <a:buSzPts val="1600"/>
              <a:buNone/>
              <a:defRPr sz="1600">
                <a:solidFill>
                  <a:schemeClr val="accent1"/>
                </a:solidFill>
              </a:defRPr>
            </a:lvl4pPr>
            <a:lvl5pPr lvl="4" rtl="0">
              <a:spcBef>
                <a:spcPts val="0"/>
              </a:spcBef>
              <a:spcAft>
                <a:spcPts val="0"/>
              </a:spcAft>
              <a:buClr>
                <a:schemeClr val="accent1"/>
              </a:buClr>
              <a:buSzPts val="1600"/>
              <a:buNone/>
              <a:defRPr sz="1600">
                <a:solidFill>
                  <a:schemeClr val="accent1"/>
                </a:solidFill>
              </a:defRPr>
            </a:lvl5pPr>
            <a:lvl6pPr lvl="5" rtl="0">
              <a:spcBef>
                <a:spcPts val="0"/>
              </a:spcBef>
              <a:spcAft>
                <a:spcPts val="0"/>
              </a:spcAft>
              <a:buClr>
                <a:schemeClr val="accent1"/>
              </a:buClr>
              <a:buSzPts val="1600"/>
              <a:buNone/>
              <a:defRPr sz="1600">
                <a:solidFill>
                  <a:schemeClr val="accent1"/>
                </a:solidFill>
              </a:defRPr>
            </a:lvl6pPr>
            <a:lvl7pPr lvl="6" rtl="0">
              <a:spcBef>
                <a:spcPts val="0"/>
              </a:spcBef>
              <a:spcAft>
                <a:spcPts val="0"/>
              </a:spcAft>
              <a:buClr>
                <a:schemeClr val="accent1"/>
              </a:buClr>
              <a:buSzPts val="1600"/>
              <a:buNone/>
              <a:defRPr sz="1600">
                <a:solidFill>
                  <a:schemeClr val="accent1"/>
                </a:solidFill>
              </a:defRPr>
            </a:lvl7pPr>
            <a:lvl8pPr lvl="7" rtl="0">
              <a:spcBef>
                <a:spcPts val="0"/>
              </a:spcBef>
              <a:spcAft>
                <a:spcPts val="0"/>
              </a:spcAft>
              <a:buClr>
                <a:schemeClr val="accent1"/>
              </a:buClr>
              <a:buSzPts val="1600"/>
              <a:buNone/>
              <a:defRPr sz="1600">
                <a:solidFill>
                  <a:schemeClr val="accent1"/>
                </a:solidFill>
              </a:defRPr>
            </a:lvl8pPr>
            <a:lvl9pPr lvl="8" rtl="0">
              <a:spcBef>
                <a:spcPts val="0"/>
              </a:spcBef>
              <a:spcAft>
                <a:spcPts val="0"/>
              </a:spcAft>
              <a:buClr>
                <a:schemeClr val="accent1"/>
              </a:buClr>
              <a:buSzPts val="1600"/>
              <a:buNone/>
              <a:defRPr sz="1600">
                <a:solidFill>
                  <a:schemeClr val="accent1"/>
                </a:solidFill>
              </a:defRPr>
            </a:lvl9pPr>
          </a:lstStyle>
          <a:p>
            <a:endParaRPr/>
          </a:p>
        </p:txBody>
      </p:sp>
      <p:sp>
        <p:nvSpPr>
          <p:cNvPr id="580" name="Google Shape;580;p21"/>
          <p:cNvSpPr txBox="1">
            <a:spLocks noGrp="1"/>
          </p:cNvSpPr>
          <p:nvPr>
            <p:ph type="subTitle" idx="3"/>
          </p:nvPr>
        </p:nvSpPr>
        <p:spPr>
          <a:xfrm>
            <a:off x="5168888" y="3320015"/>
            <a:ext cx="2614800" cy="92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600"/>
              <a:buNone/>
              <a:defRPr sz="1600"/>
            </a:lvl1pPr>
            <a:lvl2pPr lvl="1" rtl="0">
              <a:spcBef>
                <a:spcPts val="0"/>
              </a:spcBef>
              <a:spcAft>
                <a:spcPts val="0"/>
              </a:spcAft>
              <a:buClr>
                <a:schemeClr val="accent1"/>
              </a:buClr>
              <a:buSzPts val="1600"/>
              <a:buNone/>
              <a:defRPr sz="1600">
                <a:solidFill>
                  <a:schemeClr val="accent1"/>
                </a:solidFill>
              </a:defRPr>
            </a:lvl2pPr>
            <a:lvl3pPr lvl="2" rtl="0">
              <a:spcBef>
                <a:spcPts val="0"/>
              </a:spcBef>
              <a:spcAft>
                <a:spcPts val="0"/>
              </a:spcAft>
              <a:buClr>
                <a:schemeClr val="accent1"/>
              </a:buClr>
              <a:buSzPts val="1600"/>
              <a:buNone/>
              <a:defRPr sz="1600">
                <a:solidFill>
                  <a:schemeClr val="accent1"/>
                </a:solidFill>
              </a:defRPr>
            </a:lvl3pPr>
            <a:lvl4pPr lvl="3" rtl="0">
              <a:spcBef>
                <a:spcPts val="0"/>
              </a:spcBef>
              <a:spcAft>
                <a:spcPts val="0"/>
              </a:spcAft>
              <a:buClr>
                <a:schemeClr val="accent1"/>
              </a:buClr>
              <a:buSzPts val="1600"/>
              <a:buNone/>
              <a:defRPr sz="1600">
                <a:solidFill>
                  <a:schemeClr val="accent1"/>
                </a:solidFill>
              </a:defRPr>
            </a:lvl4pPr>
            <a:lvl5pPr lvl="4" rtl="0">
              <a:spcBef>
                <a:spcPts val="0"/>
              </a:spcBef>
              <a:spcAft>
                <a:spcPts val="0"/>
              </a:spcAft>
              <a:buClr>
                <a:schemeClr val="accent1"/>
              </a:buClr>
              <a:buSzPts val="1600"/>
              <a:buNone/>
              <a:defRPr sz="1600">
                <a:solidFill>
                  <a:schemeClr val="accent1"/>
                </a:solidFill>
              </a:defRPr>
            </a:lvl5pPr>
            <a:lvl6pPr lvl="5" rtl="0">
              <a:spcBef>
                <a:spcPts val="0"/>
              </a:spcBef>
              <a:spcAft>
                <a:spcPts val="0"/>
              </a:spcAft>
              <a:buClr>
                <a:schemeClr val="accent1"/>
              </a:buClr>
              <a:buSzPts val="1600"/>
              <a:buNone/>
              <a:defRPr sz="1600">
                <a:solidFill>
                  <a:schemeClr val="accent1"/>
                </a:solidFill>
              </a:defRPr>
            </a:lvl6pPr>
            <a:lvl7pPr lvl="6" rtl="0">
              <a:spcBef>
                <a:spcPts val="0"/>
              </a:spcBef>
              <a:spcAft>
                <a:spcPts val="0"/>
              </a:spcAft>
              <a:buClr>
                <a:schemeClr val="accent1"/>
              </a:buClr>
              <a:buSzPts val="1600"/>
              <a:buNone/>
              <a:defRPr sz="1600">
                <a:solidFill>
                  <a:schemeClr val="accent1"/>
                </a:solidFill>
              </a:defRPr>
            </a:lvl7pPr>
            <a:lvl8pPr lvl="7" rtl="0">
              <a:spcBef>
                <a:spcPts val="0"/>
              </a:spcBef>
              <a:spcAft>
                <a:spcPts val="0"/>
              </a:spcAft>
              <a:buClr>
                <a:schemeClr val="accent1"/>
              </a:buClr>
              <a:buSzPts val="1600"/>
              <a:buNone/>
              <a:defRPr sz="1600">
                <a:solidFill>
                  <a:schemeClr val="accent1"/>
                </a:solidFill>
              </a:defRPr>
            </a:lvl8pPr>
            <a:lvl9pPr lvl="8" rtl="0">
              <a:spcBef>
                <a:spcPts val="0"/>
              </a:spcBef>
              <a:spcAft>
                <a:spcPts val="0"/>
              </a:spcAft>
              <a:buClr>
                <a:schemeClr val="accent1"/>
              </a:buClr>
              <a:buSzPts val="1600"/>
              <a:buNone/>
              <a:defRPr sz="1600">
                <a:solidFill>
                  <a:schemeClr val="accent1"/>
                </a:solidFill>
              </a:defRPr>
            </a:lvl9pPr>
          </a:lstStyle>
          <a:p>
            <a:endParaRPr/>
          </a:p>
        </p:txBody>
      </p:sp>
      <p:sp>
        <p:nvSpPr>
          <p:cNvPr id="581" name="Google Shape;581;p21"/>
          <p:cNvSpPr txBox="1">
            <a:spLocks noGrp="1"/>
          </p:cNvSpPr>
          <p:nvPr>
            <p:ph type="title" idx="4"/>
          </p:nvPr>
        </p:nvSpPr>
        <p:spPr>
          <a:xfrm>
            <a:off x="758775" y="391234"/>
            <a:ext cx="76263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6"/>
              </a:buClr>
              <a:buSzPts val="3500"/>
              <a:buNone/>
              <a:defRPr>
                <a:solidFill>
                  <a:schemeClr val="accent6"/>
                </a:solidFill>
              </a:defRPr>
            </a:lvl1pPr>
            <a:lvl2pPr lvl="1" rtl="0">
              <a:spcBef>
                <a:spcPts val="0"/>
              </a:spcBef>
              <a:spcAft>
                <a:spcPts val="0"/>
              </a:spcAft>
              <a:buClr>
                <a:schemeClr val="accent6"/>
              </a:buClr>
              <a:buSzPts val="3500"/>
              <a:buNone/>
              <a:defRPr>
                <a:solidFill>
                  <a:schemeClr val="accent6"/>
                </a:solidFill>
              </a:defRPr>
            </a:lvl2pPr>
            <a:lvl3pPr lvl="2" rtl="0">
              <a:spcBef>
                <a:spcPts val="0"/>
              </a:spcBef>
              <a:spcAft>
                <a:spcPts val="0"/>
              </a:spcAft>
              <a:buClr>
                <a:schemeClr val="accent6"/>
              </a:buClr>
              <a:buSzPts val="3500"/>
              <a:buNone/>
              <a:defRPr>
                <a:solidFill>
                  <a:schemeClr val="accent6"/>
                </a:solidFill>
              </a:defRPr>
            </a:lvl3pPr>
            <a:lvl4pPr lvl="3" rtl="0">
              <a:spcBef>
                <a:spcPts val="0"/>
              </a:spcBef>
              <a:spcAft>
                <a:spcPts val="0"/>
              </a:spcAft>
              <a:buClr>
                <a:schemeClr val="accent6"/>
              </a:buClr>
              <a:buSzPts val="3500"/>
              <a:buNone/>
              <a:defRPr>
                <a:solidFill>
                  <a:schemeClr val="accent6"/>
                </a:solidFill>
              </a:defRPr>
            </a:lvl4pPr>
            <a:lvl5pPr lvl="4" rtl="0">
              <a:spcBef>
                <a:spcPts val="0"/>
              </a:spcBef>
              <a:spcAft>
                <a:spcPts val="0"/>
              </a:spcAft>
              <a:buClr>
                <a:schemeClr val="accent6"/>
              </a:buClr>
              <a:buSzPts val="3500"/>
              <a:buNone/>
              <a:defRPr>
                <a:solidFill>
                  <a:schemeClr val="accent6"/>
                </a:solidFill>
              </a:defRPr>
            </a:lvl5pPr>
            <a:lvl6pPr lvl="5" rtl="0">
              <a:spcBef>
                <a:spcPts val="0"/>
              </a:spcBef>
              <a:spcAft>
                <a:spcPts val="0"/>
              </a:spcAft>
              <a:buClr>
                <a:schemeClr val="accent6"/>
              </a:buClr>
              <a:buSzPts val="3500"/>
              <a:buNone/>
              <a:defRPr>
                <a:solidFill>
                  <a:schemeClr val="accent6"/>
                </a:solidFill>
              </a:defRPr>
            </a:lvl6pPr>
            <a:lvl7pPr lvl="6" rtl="0">
              <a:spcBef>
                <a:spcPts val="0"/>
              </a:spcBef>
              <a:spcAft>
                <a:spcPts val="0"/>
              </a:spcAft>
              <a:buClr>
                <a:schemeClr val="accent6"/>
              </a:buClr>
              <a:buSzPts val="3500"/>
              <a:buNone/>
              <a:defRPr>
                <a:solidFill>
                  <a:schemeClr val="accent6"/>
                </a:solidFill>
              </a:defRPr>
            </a:lvl7pPr>
            <a:lvl8pPr lvl="7" rtl="0">
              <a:spcBef>
                <a:spcPts val="0"/>
              </a:spcBef>
              <a:spcAft>
                <a:spcPts val="0"/>
              </a:spcAft>
              <a:buClr>
                <a:schemeClr val="accent6"/>
              </a:buClr>
              <a:buSzPts val="3500"/>
              <a:buNone/>
              <a:defRPr>
                <a:solidFill>
                  <a:schemeClr val="accent6"/>
                </a:solidFill>
              </a:defRPr>
            </a:lvl8pPr>
            <a:lvl9pPr lvl="8" rtl="0">
              <a:spcBef>
                <a:spcPts val="0"/>
              </a:spcBef>
              <a:spcAft>
                <a:spcPts val="0"/>
              </a:spcAft>
              <a:buClr>
                <a:schemeClr val="accent6"/>
              </a:buClr>
              <a:buSzPts val="3500"/>
              <a:buNone/>
              <a:defRPr>
                <a:solidFill>
                  <a:schemeClr val="accent6"/>
                </a:solidFill>
              </a:defRPr>
            </a:lvl9pPr>
          </a:lstStyle>
          <a:p>
            <a:endParaRPr/>
          </a:p>
        </p:txBody>
      </p:sp>
    </p:spTree>
    <p:extLst>
      <p:ext uri="{BB962C8B-B14F-4D97-AF65-F5344CB8AC3E}">
        <p14:creationId xmlns:p14="http://schemas.microsoft.com/office/powerpoint/2010/main" val="106932460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spTree>
      <p:nvGrpSpPr>
        <p:cNvPr id="1" name="Shape 582"/>
        <p:cNvGrpSpPr/>
        <p:nvPr/>
      </p:nvGrpSpPr>
      <p:grpSpPr>
        <a:xfrm>
          <a:off x="0" y="0"/>
          <a:ext cx="0" cy="0"/>
          <a:chOff x="0" y="0"/>
          <a:chExt cx="0" cy="0"/>
        </a:xfrm>
      </p:grpSpPr>
      <p:sp>
        <p:nvSpPr>
          <p:cNvPr id="583" name="Google Shape;583;p22"/>
          <p:cNvSpPr txBox="1">
            <a:spLocks noGrp="1"/>
          </p:cNvSpPr>
          <p:nvPr>
            <p:ph type="title"/>
          </p:nvPr>
        </p:nvSpPr>
        <p:spPr>
          <a:xfrm>
            <a:off x="1414025" y="2609663"/>
            <a:ext cx="2614800" cy="3945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18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584" name="Google Shape;584;p22"/>
          <p:cNvSpPr txBox="1">
            <a:spLocks noGrp="1"/>
          </p:cNvSpPr>
          <p:nvPr>
            <p:ph type="title" idx="2"/>
          </p:nvPr>
        </p:nvSpPr>
        <p:spPr>
          <a:xfrm>
            <a:off x="5115173" y="2609682"/>
            <a:ext cx="2614800" cy="3945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18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585" name="Google Shape;585;p22"/>
          <p:cNvSpPr txBox="1">
            <a:spLocks noGrp="1"/>
          </p:cNvSpPr>
          <p:nvPr>
            <p:ph type="subTitle" idx="1"/>
          </p:nvPr>
        </p:nvSpPr>
        <p:spPr>
          <a:xfrm>
            <a:off x="1414050" y="2905925"/>
            <a:ext cx="2614800" cy="92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600"/>
              <a:buNone/>
              <a:defRPr sz="1600">
                <a:solidFill>
                  <a:schemeClr val="accent1"/>
                </a:solidFill>
              </a:defRPr>
            </a:lvl1pPr>
            <a:lvl2pPr lvl="1" rtl="0">
              <a:spcBef>
                <a:spcPts val="0"/>
              </a:spcBef>
              <a:spcAft>
                <a:spcPts val="0"/>
              </a:spcAft>
              <a:buClr>
                <a:schemeClr val="accent1"/>
              </a:buClr>
              <a:buSzPts val="1600"/>
              <a:buNone/>
              <a:defRPr sz="1600">
                <a:solidFill>
                  <a:schemeClr val="accent1"/>
                </a:solidFill>
              </a:defRPr>
            </a:lvl2pPr>
            <a:lvl3pPr lvl="2" rtl="0">
              <a:spcBef>
                <a:spcPts val="0"/>
              </a:spcBef>
              <a:spcAft>
                <a:spcPts val="0"/>
              </a:spcAft>
              <a:buClr>
                <a:schemeClr val="accent1"/>
              </a:buClr>
              <a:buSzPts val="1600"/>
              <a:buNone/>
              <a:defRPr sz="1600">
                <a:solidFill>
                  <a:schemeClr val="accent1"/>
                </a:solidFill>
              </a:defRPr>
            </a:lvl3pPr>
            <a:lvl4pPr lvl="3" rtl="0">
              <a:spcBef>
                <a:spcPts val="0"/>
              </a:spcBef>
              <a:spcAft>
                <a:spcPts val="0"/>
              </a:spcAft>
              <a:buClr>
                <a:schemeClr val="accent1"/>
              </a:buClr>
              <a:buSzPts val="1600"/>
              <a:buNone/>
              <a:defRPr sz="1600">
                <a:solidFill>
                  <a:schemeClr val="accent1"/>
                </a:solidFill>
              </a:defRPr>
            </a:lvl4pPr>
            <a:lvl5pPr lvl="4" rtl="0">
              <a:spcBef>
                <a:spcPts val="0"/>
              </a:spcBef>
              <a:spcAft>
                <a:spcPts val="0"/>
              </a:spcAft>
              <a:buClr>
                <a:schemeClr val="accent1"/>
              </a:buClr>
              <a:buSzPts val="1600"/>
              <a:buNone/>
              <a:defRPr sz="1600">
                <a:solidFill>
                  <a:schemeClr val="accent1"/>
                </a:solidFill>
              </a:defRPr>
            </a:lvl5pPr>
            <a:lvl6pPr lvl="5" rtl="0">
              <a:spcBef>
                <a:spcPts val="0"/>
              </a:spcBef>
              <a:spcAft>
                <a:spcPts val="0"/>
              </a:spcAft>
              <a:buClr>
                <a:schemeClr val="accent1"/>
              </a:buClr>
              <a:buSzPts val="1600"/>
              <a:buNone/>
              <a:defRPr sz="1600">
                <a:solidFill>
                  <a:schemeClr val="accent1"/>
                </a:solidFill>
              </a:defRPr>
            </a:lvl6pPr>
            <a:lvl7pPr lvl="6" rtl="0">
              <a:spcBef>
                <a:spcPts val="0"/>
              </a:spcBef>
              <a:spcAft>
                <a:spcPts val="0"/>
              </a:spcAft>
              <a:buClr>
                <a:schemeClr val="accent1"/>
              </a:buClr>
              <a:buSzPts val="1600"/>
              <a:buNone/>
              <a:defRPr sz="1600">
                <a:solidFill>
                  <a:schemeClr val="accent1"/>
                </a:solidFill>
              </a:defRPr>
            </a:lvl7pPr>
            <a:lvl8pPr lvl="7" rtl="0">
              <a:spcBef>
                <a:spcPts val="0"/>
              </a:spcBef>
              <a:spcAft>
                <a:spcPts val="0"/>
              </a:spcAft>
              <a:buClr>
                <a:schemeClr val="accent1"/>
              </a:buClr>
              <a:buSzPts val="1600"/>
              <a:buNone/>
              <a:defRPr sz="1600">
                <a:solidFill>
                  <a:schemeClr val="accent1"/>
                </a:solidFill>
              </a:defRPr>
            </a:lvl8pPr>
            <a:lvl9pPr lvl="8" rtl="0">
              <a:spcBef>
                <a:spcPts val="0"/>
              </a:spcBef>
              <a:spcAft>
                <a:spcPts val="0"/>
              </a:spcAft>
              <a:buClr>
                <a:schemeClr val="accent1"/>
              </a:buClr>
              <a:buSzPts val="1600"/>
              <a:buNone/>
              <a:defRPr sz="1600">
                <a:solidFill>
                  <a:schemeClr val="accent1"/>
                </a:solidFill>
              </a:defRPr>
            </a:lvl9pPr>
          </a:lstStyle>
          <a:p>
            <a:endParaRPr/>
          </a:p>
        </p:txBody>
      </p:sp>
      <p:sp>
        <p:nvSpPr>
          <p:cNvPr id="586" name="Google Shape;586;p22"/>
          <p:cNvSpPr txBox="1">
            <a:spLocks noGrp="1"/>
          </p:cNvSpPr>
          <p:nvPr>
            <p:ph type="subTitle" idx="3"/>
          </p:nvPr>
        </p:nvSpPr>
        <p:spPr>
          <a:xfrm>
            <a:off x="5115175" y="2905952"/>
            <a:ext cx="2614800" cy="92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600"/>
              <a:buNone/>
              <a:defRPr sz="1600">
                <a:solidFill>
                  <a:schemeClr val="accent1"/>
                </a:solidFill>
              </a:defRPr>
            </a:lvl1pPr>
            <a:lvl2pPr lvl="1" rtl="0">
              <a:spcBef>
                <a:spcPts val="0"/>
              </a:spcBef>
              <a:spcAft>
                <a:spcPts val="0"/>
              </a:spcAft>
              <a:buClr>
                <a:schemeClr val="accent1"/>
              </a:buClr>
              <a:buSzPts val="1600"/>
              <a:buNone/>
              <a:defRPr sz="1600">
                <a:solidFill>
                  <a:schemeClr val="accent1"/>
                </a:solidFill>
              </a:defRPr>
            </a:lvl2pPr>
            <a:lvl3pPr lvl="2" rtl="0">
              <a:spcBef>
                <a:spcPts val="0"/>
              </a:spcBef>
              <a:spcAft>
                <a:spcPts val="0"/>
              </a:spcAft>
              <a:buClr>
                <a:schemeClr val="accent1"/>
              </a:buClr>
              <a:buSzPts val="1600"/>
              <a:buNone/>
              <a:defRPr sz="1600">
                <a:solidFill>
                  <a:schemeClr val="accent1"/>
                </a:solidFill>
              </a:defRPr>
            </a:lvl3pPr>
            <a:lvl4pPr lvl="3" rtl="0">
              <a:spcBef>
                <a:spcPts val="0"/>
              </a:spcBef>
              <a:spcAft>
                <a:spcPts val="0"/>
              </a:spcAft>
              <a:buClr>
                <a:schemeClr val="accent1"/>
              </a:buClr>
              <a:buSzPts val="1600"/>
              <a:buNone/>
              <a:defRPr sz="1600">
                <a:solidFill>
                  <a:schemeClr val="accent1"/>
                </a:solidFill>
              </a:defRPr>
            </a:lvl4pPr>
            <a:lvl5pPr lvl="4" rtl="0">
              <a:spcBef>
                <a:spcPts val="0"/>
              </a:spcBef>
              <a:spcAft>
                <a:spcPts val="0"/>
              </a:spcAft>
              <a:buClr>
                <a:schemeClr val="accent1"/>
              </a:buClr>
              <a:buSzPts val="1600"/>
              <a:buNone/>
              <a:defRPr sz="1600">
                <a:solidFill>
                  <a:schemeClr val="accent1"/>
                </a:solidFill>
              </a:defRPr>
            </a:lvl5pPr>
            <a:lvl6pPr lvl="5" rtl="0">
              <a:spcBef>
                <a:spcPts val="0"/>
              </a:spcBef>
              <a:spcAft>
                <a:spcPts val="0"/>
              </a:spcAft>
              <a:buClr>
                <a:schemeClr val="accent1"/>
              </a:buClr>
              <a:buSzPts val="1600"/>
              <a:buNone/>
              <a:defRPr sz="1600">
                <a:solidFill>
                  <a:schemeClr val="accent1"/>
                </a:solidFill>
              </a:defRPr>
            </a:lvl6pPr>
            <a:lvl7pPr lvl="6" rtl="0">
              <a:spcBef>
                <a:spcPts val="0"/>
              </a:spcBef>
              <a:spcAft>
                <a:spcPts val="0"/>
              </a:spcAft>
              <a:buClr>
                <a:schemeClr val="accent1"/>
              </a:buClr>
              <a:buSzPts val="1600"/>
              <a:buNone/>
              <a:defRPr sz="1600">
                <a:solidFill>
                  <a:schemeClr val="accent1"/>
                </a:solidFill>
              </a:defRPr>
            </a:lvl7pPr>
            <a:lvl8pPr lvl="7" rtl="0">
              <a:spcBef>
                <a:spcPts val="0"/>
              </a:spcBef>
              <a:spcAft>
                <a:spcPts val="0"/>
              </a:spcAft>
              <a:buClr>
                <a:schemeClr val="accent1"/>
              </a:buClr>
              <a:buSzPts val="1600"/>
              <a:buNone/>
              <a:defRPr sz="1600">
                <a:solidFill>
                  <a:schemeClr val="accent1"/>
                </a:solidFill>
              </a:defRPr>
            </a:lvl8pPr>
            <a:lvl9pPr lvl="8" rtl="0">
              <a:spcBef>
                <a:spcPts val="0"/>
              </a:spcBef>
              <a:spcAft>
                <a:spcPts val="0"/>
              </a:spcAft>
              <a:buClr>
                <a:schemeClr val="accent1"/>
              </a:buClr>
              <a:buSzPts val="1600"/>
              <a:buNone/>
              <a:defRPr sz="1600">
                <a:solidFill>
                  <a:schemeClr val="accent1"/>
                </a:solidFill>
              </a:defRPr>
            </a:lvl9pPr>
          </a:lstStyle>
          <a:p>
            <a:endParaRPr/>
          </a:p>
        </p:txBody>
      </p:sp>
      <p:sp>
        <p:nvSpPr>
          <p:cNvPr id="587" name="Google Shape;587;p22"/>
          <p:cNvSpPr txBox="1">
            <a:spLocks noGrp="1"/>
          </p:cNvSpPr>
          <p:nvPr>
            <p:ph type="title" idx="4"/>
          </p:nvPr>
        </p:nvSpPr>
        <p:spPr>
          <a:xfrm>
            <a:off x="758775" y="391234"/>
            <a:ext cx="76263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6"/>
              </a:buClr>
              <a:buSzPts val="3500"/>
              <a:buNone/>
              <a:defRPr>
                <a:solidFill>
                  <a:schemeClr val="accent6"/>
                </a:solidFill>
              </a:defRPr>
            </a:lvl1pPr>
            <a:lvl2pPr lvl="1" rtl="0">
              <a:spcBef>
                <a:spcPts val="0"/>
              </a:spcBef>
              <a:spcAft>
                <a:spcPts val="0"/>
              </a:spcAft>
              <a:buClr>
                <a:schemeClr val="accent6"/>
              </a:buClr>
              <a:buSzPts val="3500"/>
              <a:buNone/>
              <a:defRPr>
                <a:solidFill>
                  <a:schemeClr val="accent6"/>
                </a:solidFill>
              </a:defRPr>
            </a:lvl2pPr>
            <a:lvl3pPr lvl="2" rtl="0">
              <a:spcBef>
                <a:spcPts val="0"/>
              </a:spcBef>
              <a:spcAft>
                <a:spcPts val="0"/>
              </a:spcAft>
              <a:buClr>
                <a:schemeClr val="accent6"/>
              </a:buClr>
              <a:buSzPts val="3500"/>
              <a:buNone/>
              <a:defRPr>
                <a:solidFill>
                  <a:schemeClr val="accent6"/>
                </a:solidFill>
              </a:defRPr>
            </a:lvl3pPr>
            <a:lvl4pPr lvl="3" rtl="0">
              <a:spcBef>
                <a:spcPts val="0"/>
              </a:spcBef>
              <a:spcAft>
                <a:spcPts val="0"/>
              </a:spcAft>
              <a:buClr>
                <a:schemeClr val="accent6"/>
              </a:buClr>
              <a:buSzPts val="3500"/>
              <a:buNone/>
              <a:defRPr>
                <a:solidFill>
                  <a:schemeClr val="accent6"/>
                </a:solidFill>
              </a:defRPr>
            </a:lvl4pPr>
            <a:lvl5pPr lvl="4" rtl="0">
              <a:spcBef>
                <a:spcPts val="0"/>
              </a:spcBef>
              <a:spcAft>
                <a:spcPts val="0"/>
              </a:spcAft>
              <a:buClr>
                <a:schemeClr val="accent6"/>
              </a:buClr>
              <a:buSzPts val="3500"/>
              <a:buNone/>
              <a:defRPr>
                <a:solidFill>
                  <a:schemeClr val="accent6"/>
                </a:solidFill>
              </a:defRPr>
            </a:lvl5pPr>
            <a:lvl6pPr lvl="5" rtl="0">
              <a:spcBef>
                <a:spcPts val="0"/>
              </a:spcBef>
              <a:spcAft>
                <a:spcPts val="0"/>
              </a:spcAft>
              <a:buClr>
                <a:schemeClr val="accent6"/>
              </a:buClr>
              <a:buSzPts val="3500"/>
              <a:buNone/>
              <a:defRPr>
                <a:solidFill>
                  <a:schemeClr val="accent6"/>
                </a:solidFill>
              </a:defRPr>
            </a:lvl6pPr>
            <a:lvl7pPr lvl="6" rtl="0">
              <a:spcBef>
                <a:spcPts val="0"/>
              </a:spcBef>
              <a:spcAft>
                <a:spcPts val="0"/>
              </a:spcAft>
              <a:buClr>
                <a:schemeClr val="accent6"/>
              </a:buClr>
              <a:buSzPts val="3500"/>
              <a:buNone/>
              <a:defRPr>
                <a:solidFill>
                  <a:schemeClr val="accent6"/>
                </a:solidFill>
              </a:defRPr>
            </a:lvl7pPr>
            <a:lvl8pPr lvl="7" rtl="0">
              <a:spcBef>
                <a:spcPts val="0"/>
              </a:spcBef>
              <a:spcAft>
                <a:spcPts val="0"/>
              </a:spcAft>
              <a:buClr>
                <a:schemeClr val="accent6"/>
              </a:buClr>
              <a:buSzPts val="3500"/>
              <a:buNone/>
              <a:defRPr>
                <a:solidFill>
                  <a:schemeClr val="accent6"/>
                </a:solidFill>
              </a:defRPr>
            </a:lvl8pPr>
            <a:lvl9pPr lvl="8" rtl="0">
              <a:spcBef>
                <a:spcPts val="0"/>
              </a:spcBef>
              <a:spcAft>
                <a:spcPts val="0"/>
              </a:spcAft>
              <a:buClr>
                <a:schemeClr val="accent6"/>
              </a:buClr>
              <a:buSzPts val="3500"/>
              <a:buNone/>
              <a:defRPr>
                <a:solidFill>
                  <a:schemeClr val="accent6"/>
                </a:solidFill>
              </a:defRPr>
            </a:lvl9pPr>
          </a:lstStyle>
          <a:p>
            <a:endParaRPr/>
          </a:p>
        </p:txBody>
      </p:sp>
    </p:spTree>
    <p:extLst>
      <p:ext uri="{BB962C8B-B14F-4D97-AF65-F5344CB8AC3E}">
        <p14:creationId xmlns:p14="http://schemas.microsoft.com/office/powerpoint/2010/main" val="344714429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588"/>
        <p:cNvGrpSpPr/>
        <p:nvPr/>
      </p:nvGrpSpPr>
      <p:grpSpPr>
        <a:xfrm>
          <a:off x="0" y="0"/>
          <a:ext cx="0" cy="0"/>
          <a:chOff x="0" y="0"/>
          <a:chExt cx="0" cy="0"/>
        </a:xfrm>
      </p:grpSpPr>
      <p:grpSp>
        <p:nvGrpSpPr>
          <p:cNvPr id="589" name="Google Shape;589;p23"/>
          <p:cNvGrpSpPr/>
          <p:nvPr/>
        </p:nvGrpSpPr>
        <p:grpSpPr>
          <a:xfrm>
            <a:off x="-1614447" y="-668745"/>
            <a:ext cx="12693753" cy="6889485"/>
            <a:chOff x="-1614447" y="-668745"/>
            <a:chExt cx="12693753" cy="6889485"/>
          </a:xfrm>
        </p:grpSpPr>
        <p:grpSp>
          <p:nvGrpSpPr>
            <p:cNvPr id="590" name="Google Shape;590;p23"/>
            <p:cNvGrpSpPr/>
            <p:nvPr/>
          </p:nvGrpSpPr>
          <p:grpSpPr>
            <a:xfrm>
              <a:off x="-1614447" y="4335248"/>
              <a:ext cx="2795340" cy="1885492"/>
              <a:chOff x="965100" y="1428788"/>
              <a:chExt cx="1354200" cy="913425"/>
            </a:xfrm>
          </p:grpSpPr>
          <p:sp>
            <p:nvSpPr>
              <p:cNvPr id="591" name="Google Shape;591;p23"/>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23"/>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23"/>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23"/>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23"/>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6" name="Google Shape;596;p23"/>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23"/>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8" name="Google Shape;598;p23"/>
          <p:cNvSpPr txBox="1">
            <a:spLocks noGrp="1"/>
          </p:cNvSpPr>
          <p:nvPr>
            <p:ph type="title" hasCustomPrompt="1"/>
          </p:nvPr>
        </p:nvSpPr>
        <p:spPr>
          <a:xfrm>
            <a:off x="3955364" y="1780598"/>
            <a:ext cx="1233300" cy="531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99" name="Google Shape;599;p23"/>
          <p:cNvSpPr txBox="1">
            <a:spLocks noGrp="1"/>
          </p:cNvSpPr>
          <p:nvPr>
            <p:ph type="title" idx="2"/>
          </p:nvPr>
        </p:nvSpPr>
        <p:spPr>
          <a:xfrm>
            <a:off x="3423613" y="2998000"/>
            <a:ext cx="2296800" cy="531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600" name="Google Shape;600;p23"/>
          <p:cNvSpPr txBox="1">
            <a:spLocks noGrp="1"/>
          </p:cNvSpPr>
          <p:nvPr>
            <p:ph type="title" idx="3"/>
          </p:nvPr>
        </p:nvSpPr>
        <p:spPr>
          <a:xfrm>
            <a:off x="3423612" y="3429309"/>
            <a:ext cx="2296800" cy="987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Nunito"/>
              <a:buNone/>
              <a:defRPr sz="1600" b="0">
                <a:solidFill>
                  <a:schemeClr val="dk2"/>
                </a:solidFill>
                <a:latin typeface="Assistant"/>
                <a:ea typeface="Assistant"/>
                <a:cs typeface="Assistant"/>
                <a:sym typeface="Assistant"/>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601" name="Google Shape;601;p23"/>
          <p:cNvSpPr txBox="1">
            <a:spLocks noGrp="1"/>
          </p:cNvSpPr>
          <p:nvPr>
            <p:ph type="title" idx="4" hasCustomPrompt="1"/>
          </p:nvPr>
        </p:nvSpPr>
        <p:spPr>
          <a:xfrm>
            <a:off x="1282480" y="1780598"/>
            <a:ext cx="1233300" cy="531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02" name="Google Shape;602;p23"/>
          <p:cNvSpPr txBox="1">
            <a:spLocks noGrp="1"/>
          </p:cNvSpPr>
          <p:nvPr>
            <p:ph type="title" idx="5"/>
          </p:nvPr>
        </p:nvSpPr>
        <p:spPr>
          <a:xfrm>
            <a:off x="750775" y="2998000"/>
            <a:ext cx="2296800" cy="531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603" name="Google Shape;603;p23"/>
          <p:cNvSpPr txBox="1">
            <a:spLocks noGrp="1"/>
          </p:cNvSpPr>
          <p:nvPr>
            <p:ph type="title" idx="6"/>
          </p:nvPr>
        </p:nvSpPr>
        <p:spPr>
          <a:xfrm>
            <a:off x="750700" y="3429309"/>
            <a:ext cx="2296800" cy="987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Nunito"/>
              <a:buNone/>
              <a:defRPr sz="1600" b="0">
                <a:solidFill>
                  <a:schemeClr val="dk2"/>
                </a:solidFill>
                <a:latin typeface="Assistant"/>
                <a:ea typeface="Assistant"/>
                <a:cs typeface="Assistant"/>
                <a:sym typeface="Assistant"/>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604" name="Google Shape;604;p23"/>
          <p:cNvSpPr txBox="1">
            <a:spLocks noGrp="1"/>
          </p:cNvSpPr>
          <p:nvPr>
            <p:ph type="title" idx="7" hasCustomPrompt="1"/>
          </p:nvPr>
        </p:nvSpPr>
        <p:spPr>
          <a:xfrm>
            <a:off x="6628247" y="1780598"/>
            <a:ext cx="1233300" cy="531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05" name="Google Shape;605;p23"/>
          <p:cNvSpPr txBox="1">
            <a:spLocks noGrp="1"/>
          </p:cNvSpPr>
          <p:nvPr>
            <p:ph type="title" idx="8"/>
          </p:nvPr>
        </p:nvSpPr>
        <p:spPr>
          <a:xfrm>
            <a:off x="6096425" y="2998000"/>
            <a:ext cx="2296800" cy="531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606" name="Google Shape;606;p23"/>
          <p:cNvSpPr txBox="1">
            <a:spLocks noGrp="1"/>
          </p:cNvSpPr>
          <p:nvPr>
            <p:ph type="title" idx="9"/>
          </p:nvPr>
        </p:nvSpPr>
        <p:spPr>
          <a:xfrm>
            <a:off x="6096500" y="3429309"/>
            <a:ext cx="2296800" cy="987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Nunito"/>
              <a:buNone/>
              <a:defRPr sz="1600" b="0">
                <a:solidFill>
                  <a:schemeClr val="dk2"/>
                </a:solidFill>
                <a:latin typeface="Assistant"/>
                <a:ea typeface="Assistant"/>
                <a:cs typeface="Assistant"/>
                <a:sym typeface="Assistant"/>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607" name="Google Shape;607;p23"/>
          <p:cNvSpPr txBox="1">
            <a:spLocks noGrp="1"/>
          </p:cNvSpPr>
          <p:nvPr>
            <p:ph type="title" idx="13"/>
          </p:nvPr>
        </p:nvSpPr>
        <p:spPr>
          <a:xfrm>
            <a:off x="758775" y="391234"/>
            <a:ext cx="76263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200"/>
              <a:buFont typeface="Rajdhani"/>
              <a:buNone/>
              <a:defRPr b="1">
                <a:solidFill>
                  <a:schemeClr val="accent6"/>
                </a:solidFill>
                <a:latin typeface="Rajdhani"/>
                <a:ea typeface="Rajdhani"/>
                <a:cs typeface="Rajdhani"/>
                <a:sym typeface="Rajdhani"/>
              </a:defRPr>
            </a:lvl1pPr>
            <a:lvl2pPr lvl="1"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2pPr>
            <a:lvl3pPr lvl="2"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3pPr>
            <a:lvl4pPr lvl="3"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4pPr>
            <a:lvl5pPr lvl="4"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5pPr>
            <a:lvl6pPr lvl="5"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6pPr>
            <a:lvl7pPr lvl="6"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7pPr>
            <a:lvl8pPr lvl="7"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8pPr>
            <a:lvl9pPr lvl="8"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9pPr>
          </a:lstStyle>
          <a:p>
            <a:endParaRPr/>
          </a:p>
        </p:txBody>
      </p:sp>
    </p:spTree>
    <p:extLst>
      <p:ext uri="{BB962C8B-B14F-4D97-AF65-F5344CB8AC3E}">
        <p14:creationId xmlns:p14="http://schemas.microsoft.com/office/powerpoint/2010/main" val="350337997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608"/>
        <p:cNvGrpSpPr/>
        <p:nvPr/>
      </p:nvGrpSpPr>
      <p:grpSpPr>
        <a:xfrm>
          <a:off x="0" y="0"/>
          <a:ext cx="0" cy="0"/>
          <a:chOff x="0" y="0"/>
          <a:chExt cx="0" cy="0"/>
        </a:xfrm>
      </p:grpSpPr>
      <p:grpSp>
        <p:nvGrpSpPr>
          <p:cNvPr id="609" name="Google Shape;609;p24"/>
          <p:cNvGrpSpPr/>
          <p:nvPr/>
        </p:nvGrpSpPr>
        <p:grpSpPr>
          <a:xfrm>
            <a:off x="-2471461" y="-584781"/>
            <a:ext cx="15514944" cy="8915340"/>
            <a:chOff x="-2471461" y="-584781"/>
            <a:chExt cx="15514944" cy="8915340"/>
          </a:xfrm>
        </p:grpSpPr>
        <p:sp>
          <p:nvSpPr>
            <p:cNvPr id="610" name="Google Shape;610;p24"/>
            <p:cNvSpPr/>
            <p:nvPr/>
          </p:nvSpPr>
          <p:spPr>
            <a:xfrm rot="-9878429">
              <a:off x="-2319388" y="-138503"/>
              <a:ext cx="3589865" cy="1632149"/>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1" name="Google Shape;611;p24"/>
            <p:cNvGrpSpPr/>
            <p:nvPr/>
          </p:nvGrpSpPr>
          <p:grpSpPr>
            <a:xfrm rot="-10799910">
              <a:off x="216141" y="4198632"/>
              <a:ext cx="289982" cy="530948"/>
              <a:chOff x="5850477" y="3901125"/>
              <a:chExt cx="76223" cy="139565"/>
            </a:xfrm>
          </p:grpSpPr>
          <p:sp>
            <p:nvSpPr>
              <p:cNvPr id="612" name="Google Shape;612;p24"/>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4"/>
              <p:cNvSpPr/>
              <p:nvPr/>
            </p:nvSpPr>
            <p:spPr>
              <a:xfrm>
                <a:off x="5870044" y="3987386"/>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24"/>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24"/>
              <p:cNvSpPr/>
              <p:nvPr/>
            </p:nvSpPr>
            <p:spPr>
              <a:xfrm>
                <a:off x="5877394" y="4030265"/>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24"/>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24"/>
              <p:cNvSpPr/>
              <p:nvPr/>
            </p:nvSpPr>
            <p:spPr>
              <a:xfrm>
                <a:off x="5863291" y="3901125"/>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8" name="Google Shape;618;p24"/>
            <p:cNvGrpSpPr/>
            <p:nvPr/>
          </p:nvGrpSpPr>
          <p:grpSpPr>
            <a:xfrm rot="-2023058">
              <a:off x="4111659" y="3821522"/>
              <a:ext cx="4155021" cy="3663981"/>
              <a:chOff x="3141775" y="2797950"/>
              <a:chExt cx="2059150" cy="1815800"/>
            </a:xfrm>
          </p:grpSpPr>
          <p:sp>
            <p:nvSpPr>
              <p:cNvPr id="619" name="Google Shape;619;p24"/>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24"/>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24"/>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24"/>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24"/>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24"/>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24"/>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24"/>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24"/>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8" name="Google Shape;628;p24"/>
            <p:cNvGrpSpPr/>
            <p:nvPr/>
          </p:nvGrpSpPr>
          <p:grpSpPr>
            <a:xfrm>
              <a:off x="-2471448" y="2469163"/>
              <a:ext cx="3451998" cy="3989866"/>
              <a:chOff x="-2471448" y="2469163"/>
              <a:chExt cx="3451998" cy="3989866"/>
            </a:xfrm>
          </p:grpSpPr>
          <p:sp>
            <p:nvSpPr>
              <p:cNvPr id="629" name="Google Shape;629;p24"/>
              <p:cNvSpPr/>
              <p:nvPr/>
            </p:nvSpPr>
            <p:spPr>
              <a:xfrm rot="5400000">
                <a:off x="-2578567" y="2868017"/>
                <a:ext cx="3701977" cy="3202080"/>
              </a:xfrm>
              <a:custGeom>
                <a:avLst/>
                <a:gdLst/>
                <a:ahLst/>
                <a:cxnLst/>
                <a:rect l="l" t="t" r="r" b="b"/>
                <a:pathLst>
                  <a:path w="59666" h="51609" fill="none" extrusionOk="0">
                    <a:moveTo>
                      <a:pt x="38275" y="51609"/>
                    </a:moveTo>
                    <a:cubicBezTo>
                      <a:pt x="37026" y="51609"/>
                      <a:pt x="35863" y="50935"/>
                      <a:pt x="35312" y="50568"/>
                    </a:cubicBezTo>
                    <a:cubicBezTo>
                      <a:pt x="34455" y="49993"/>
                      <a:pt x="33977" y="49393"/>
                      <a:pt x="33855" y="48756"/>
                    </a:cubicBezTo>
                    <a:cubicBezTo>
                      <a:pt x="33769" y="48278"/>
                      <a:pt x="33855" y="47789"/>
                      <a:pt x="33965" y="47372"/>
                    </a:cubicBezTo>
                    <a:cubicBezTo>
                      <a:pt x="34602" y="44728"/>
                      <a:pt x="35949" y="42279"/>
                      <a:pt x="37834" y="40320"/>
                    </a:cubicBezTo>
                    <a:lnTo>
                      <a:pt x="37932" y="40222"/>
                    </a:lnTo>
                    <a:cubicBezTo>
                      <a:pt x="38324" y="39818"/>
                      <a:pt x="38740" y="39389"/>
                      <a:pt x="38850" y="38851"/>
                    </a:cubicBezTo>
                    <a:cubicBezTo>
                      <a:pt x="39010" y="38055"/>
                      <a:pt x="38495" y="37320"/>
                      <a:pt x="38006" y="36610"/>
                    </a:cubicBezTo>
                    <a:cubicBezTo>
                      <a:pt x="37957" y="36549"/>
                      <a:pt x="37908" y="36475"/>
                      <a:pt x="37871" y="36414"/>
                    </a:cubicBezTo>
                    <a:cubicBezTo>
                      <a:pt x="36108" y="33843"/>
                      <a:pt x="35545" y="30512"/>
                      <a:pt x="36365" y="27488"/>
                    </a:cubicBezTo>
                    <a:cubicBezTo>
                      <a:pt x="36402" y="27390"/>
                      <a:pt x="36426" y="27292"/>
                      <a:pt x="36463" y="27182"/>
                    </a:cubicBezTo>
                    <a:cubicBezTo>
                      <a:pt x="36659" y="26509"/>
                      <a:pt x="36855" y="25823"/>
                      <a:pt x="36659" y="25162"/>
                    </a:cubicBezTo>
                    <a:cubicBezTo>
                      <a:pt x="36353" y="24146"/>
                      <a:pt x="35177" y="23656"/>
                      <a:pt x="34259" y="23423"/>
                    </a:cubicBezTo>
                    <a:cubicBezTo>
                      <a:pt x="34088" y="23374"/>
                      <a:pt x="33904" y="23350"/>
                      <a:pt x="33732" y="23301"/>
                    </a:cubicBezTo>
                    <a:cubicBezTo>
                      <a:pt x="32863" y="23105"/>
                      <a:pt x="31957" y="22884"/>
                      <a:pt x="31296" y="22272"/>
                    </a:cubicBezTo>
                    <a:cubicBezTo>
                      <a:pt x="30561" y="21599"/>
                      <a:pt x="30292" y="20570"/>
                      <a:pt x="30010" y="19579"/>
                    </a:cubicBezTo>
                    <a:cubicBezTo>
                      <a:pt x="29704" y="18452"/>
                      <a:pt x="29423" y="17362"/>
                      <a:pt x="28480" y="16799"/>
                    </a:cubicBezTo>
                    <a:cubicBezTo>
                      <a:pt x="27292" y="16077"/>
                      <a:pt x="25774" y="16689"/>
                      <a:pt x="24978" y="17118"/>
                    </a:cubicBezTo>
                    <a:cubicBezTo>
                      <a:pt x="24684" y="17264"/>
                      <a:pt x="24403" y="17448"/>
                      <a:pt x="24109" y="17620"/>
                    </a:cubicBezTo>
                    <a:cubicBezTo>
                      <a:pt x="23325" y="18097"/>
                      <a:pt x="22517" y="18575"/>
                      <a:pt x="21599" y="18734"/>
                    </a:cubicBezTo>
                    <a:cubicBezTo>
                      <a:pt x="21158" y="18819"/>
                      <a:pt x="20668" y="18832"/>
                      <a:pt x="20203" y="18832"/>
                    </a:cubicBezTo>
                    <a:cubicBezTo>
                      <a:pt x="19285" y="18844"/>
                      <a:pt x="18428" y="18844"/>
                      <a:pt x="17766" y="19383"/>
                    </a:cubicBezTo>
                    <a:cubicBezTo>
                      <a:pt x="17485" y="19628"/>
                      <a:pt x="17252" y="19946"/>
                      <a:pt x="17056" y="20264"/>
                    </a:cubicBezTo>
                    <a:cubicBezTo>
                      <a:pt x="16958" y="20423"/>
                      <a:pt x="16848" y="20570"/>
                      <a:pt x="16750" y="20717"/>
                    </a:cubicBezTo>
                    <a:cubicBezTo>
                      <a:pt x="15403" y="22493"/>
                      <a:pt x="12954" y="22872"/>
                      <a:pt x="11118" y="22444"/>
                    </a:cubicBezTo>
                    <a:cubicBezTo>
                      <a:pt x="9073" y="21978"/>
                      <a:pt x="7334" y="20656"/>
                      <a:pt x="5792" y="19493"/>
                    </a:cubicBezTo>
                    <a:lnTo>
                      <a:pt x="1788" y="16469"/>
                    </a:lnTo>
                    <a:cubicBezTo>
                      <a:pt x="906" y="15795"/>
                      <a:pt x="0" y="14975"/>
                      <a:pt x="98" y="13922"/>
                    </a:cubicBezTo>
                    <a:cubicBezTo>
                      <a:pt x="123" y="13457"/>
                      <a:pt x="355" y="13040"/>
                      <a:pt x="747" y="12722"/>
                    </a:cubicBezTo>
                    <a:cubicBezTo>
                      <a:pt x="1323" y="12269"/>
                      <a:pt x="2192" y="12024"/>
                      <a:pt x="2988" y="12097"/>
                    </a:cubicBezTo>
                    <a:cubicBezTo>
                      <a:pt x="3649" y="12171"/>
                      <a:pt x="4273" y="12391"/>
                      <a:pt x="4898" y="12587"/>
                    </a:cubicBezTo>
                    <a:cubicBezTo>
                      <a:pt x="5449" y="12771"/>
                      <a:pt x="6000" y="12955"/>
                      <a:pt x="6588" y="13040"/>
                    </a:cubicBezTo>
                    <a:cubicBezTo>
                      <a:pt x="6783" y="13077"/>
                      <a:pt x="7016" y="13089"/>
                      <a:pt x="7224" y="13028"/>
                    </a:cubicBezTo>
                    <a:cubicBezTo>
                      <a:pt x="7469" y="12942"/>
                      <a:pt x="7653" y="12710"/>
                      <a:pt x="7824" y="12489"/>
                    </a:cubicBezTo>
                    <a:cubicBezTo>
                      <a:pt x="8192" y="11987"/>
                      <a:pt x="8547" y="11449"/>
                      <a:pt x="8877" y="10922"/>
                    </a:cubicBezTo>
                    <a:cubicBezTo>
                      <a:pt x="9551" y="9881"/>
                      <a:pt x="10236" y="8792"/>
                      <a:pt x="11179" y="7947"/>
                    </a:cubicBezTo>
                    <a:cubicBezTo>
                      <a:pt x="12771" y="6526"/>
                      <a:pt x="14877" y="5939"/>
                      <a:pt x="16909" y="5376"/>
                    </a:cubicBezTo>
                    <a:cubicBezTo>
                      <a:pt x="18709" y="4886"/>
                      <a:pt x="20570" y="4372"/>
                      <a:pt x="22076" y="3294"/>
                    </a:cubicBezTo>
                    <a:cubicBezTo>
                      <a:pt x="22358" y="3086"/>
                      <a:pt x="22652" y="2853"/>
                      <a:pt x="22946" y="2608"/>
                    </a:cubicBezTo>
                    <a:cubicBezTo>
                      <a:pt x="23460" y="2180"/>
                      <a:pt x="24011" y="1715"/>
                      <a:pt x="24647" y="1433"/>
                    </a:cubicBezTo>
                    <a:cubicBezTo>
                      <a:pt x="25651" y="943"/>
                      <a:pt x="26851" y="894"/>
                      <a:pt x="27892" y="833"/>
                    </a:cubicBezTo>
                    <a:cubicBezTo>
                      <a:pt x="35985" y="429"/>
                      <a:pt x="45168" y="0"/>
                      <a:pt x="53372" y="2927"/>
                    </a:cubicBezTo>
                    <a:cubicBezTo>
                      <a:pt x="53947" y="3147"/>
                      <a:pt x="54559" y="3392"/>
                      <a:pt x="55025" y="3833"/>
                    </a:cubicBezTo>
                    <a:cubicBezTo>
                      <a:pt x="55478" y="4286"/>
                      <a:pt x="55723" y="4898"/>
                      <a:pt x="55955" y="5547"/>
                    </a:cubicBezTo>
                    <a:cubicBezTo>
                      <a:pt x="58037" y="11412"/>
                      <a:pt x="59237" y="17999"/>
                      <a:pt x="59518" y="25150"/>
                    </a:cubicBezTo>
                    <a:cubicBezTo>
                      <a:pt x="59665" y="28492"/>
                      <a:pt x="59580" y="31467"/>
                      <a:pt x="59273" y="34259"/>
                    </a:cubicBezTo>
                    <a:cubicBezTo>
                      <a:pt x="59078" y="36108"/>
                      <a:pt x="58771" y="37981"/>
                      <a:pt x="58465" y="39781"/>
                    </a:cubicBezTo>
                    <a:cubicBezTo>
                      <a:pt x="58355" y="40442"/>
                      <a:pt x="58257" y="41116"/>
                      <a:pt x="58147" y="41777"/>
                    </a:cubicBezTo>
                    <a:cubicBezTo>
                      <a:pt x="57927" y="43087"/>
                      <a:pt x="57718" y="44434"/>
                      <a:pt x="57486" y="45768"/>
                    </a:cubicBezTo>
                    <a:cubicBezTo>
                      <a:pt x="57351" y="46552"/>
                      <a:pt x="57167" y="46981"/>
                      <a:pt x="56874" y="47127"/>
                    </a:cubicBezTo>
                    <a:cubicBezTo>
                      <a:pt x="56568" y="47311"/>
                      <a:pt x="56188" y="47164"/>
                      <a:pt x="55698" y="46981"/>
                    </a:cubicBezTo>
                    <a:cubicBezTo>
                      <a:pt x="55270" y="46809"/>
                      <a:pt x="54792" y="46625"/>
                      <a:pt x="54217" y="46589"/>
                    </a:cubicBezTo>
                    <a:lnTo>
                      <a:pt x="54217" y="46589"/>
                    </a:lnTo>
                    <a:cubicBezTo>
                      <a:pt x="52894" y="46515"/>
                      <a:pt x="51621" y="46895"/>
                      <a:pt x="50384" y="47262"/>
                    </a:cubicBezTo>
                    <a:lnTo>
                      <a:pt x="43650" y="49282"/>
                    </a:lnTo>
                    <a:cubicBezTo>
                      <a:pt x="42744" y="49564"/>
                      <a:pt x="41801" y="49833"/>
                      <a:pt x="41005" y="50372"/>
                    </a:cubicBezTo>
                    <a:cubicBezTo>
                      <a:pt x="40846" y="50482"/>
                      <a:pt x="40699" y="50592"/>
                      <a:pt x="40540" y="50715"/>
                    </a:cubicBezTo>
                    <a:cubicBezTo>
                      <a:pt x="40283" y="50911"/>
                      <a:pt x="40014" y="51119"/>
                      <a:pt x="39708" y="51278"/>
                    </a:cubicBezTo>
                    <a:cubicBezTo>
                      <a:pt x="39193" y="51523"/>
                      <a:pt x="38740" y="51609"/>
                      <a:pt x="38275" y="5160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24"/>
              <p:cNvSpPr/>
              <p:nvPr/>
            </p:nvSpPr>
            <p:spPr>
              <a:xfrm rot="5400000">
                <a:off x="-2258753" y="3220459"/>
                <a:ext cx="3025128" cy="2745553"/>
              </a:xfrm>
              <a:custGeom>
                <a:avLst/>
                <a:gdLst/>
                <a:ahLst/>
                <a:cxnLst/>
                <a:rect l="l" t="t" r="r" b="b"/>
                <a:pathLst>
                  <a:path w="48757" h="44251" fill="none" extrusionOk="0">
                    <a:moveTo>
                      <a:pt x="30574" y="44238"/>
                    </a:moveTo>
                    <a:cubicBezTo>
                      <a:pt x="30354" y="44238"/>
                      <a:pt x="30023" y="44165"/>
                      <a:pt x="29901" y="43859"/>
                    </a:cubicBezTo>
                    <a:cubicBezTo>
                      <a:pt x="29264" y="42230"/>
                      <a:pt x="30905" y="40589"/>
                      <a:pt x="32227" y="39292"/>
                    </a:cubicBezTo>
                    <a:lnTo>
                      <a:pt x="32839" y="38679"/>
                    </a:lnTo>
                    <a:lnTo>
                      <a:pt x="32925" y="38606"/>
                    </a:lnTo>
                    <a:cubicBezTo>
                      <a:pt x="33488" y="38018"/>
                      <a:pt x="34419" y="37063"/>
                      <a:pt x="34725" y="35545"/>
                    </a:cubicBezTo>
                    <a:cubicBezTo>
                      <a:pt x="35190" y="33329"/>
                      <a:pt x="33990" y="31615"/>
                      <a:pt x="33354" y="30696"/>
                    </a:cubicBezTo>
                    <a:lnTo>
                      <a:pt x="33231" y="30513"/>
                    </a:lnTo>
                    <a:cubicBezTo>
                      <a:pt x="32031" y="28774"/>
                      <a:pt x="31652" y="26435"/>
                      <a:pt x="32203" y="24403"/>
                    </a:cubicBezTo>
                    <a:cubicBezTo>
                      <a:pt x="32215" y="24329"/>
                      <a:pt x="32252" y="24244"/>
                      <a:pt x="32264" y="24158"/>
                    </a:cubicBezTo>
                    <a:lnTo>
                      <a:pt x="32264" y="24146"/>
                    </a:lnTo>
                    <a:cubicBezTo>
                      <a:pt x="32533" y="23203"/>
                      <a:pt x="32937" y="21795"/>
                      <a:pt x="32447" y="20191"/>
                    </a:cubicBezTo>
                    <a:cubicBezTo>
                      <a:pt x="32092" y="19040"/>
                      <a:pt x="31003" y="16995"/>
                      <a:pt x="27623" y="16138"/>
                    </a:cubicBezTo>
                    <a:cubicBezTo>
                      <a:pt x="27427" y="16089"/>
                      <a:pt x="27244" y="16040"/>
                      <a:pt x="27048" y="16004"/>
                    </a:cubicBezTo>
                    <a:cubicBezTo>
                      <a:pt x="26962" y="15979"/>
                      <a:pt x="26876" y="15967"/>
                      <a:pt x="26778" y="15955"/>
                    </a:cubicBezTo>
                    <a:cubicBezTo>
                      <a:pt x="26534" y="15918"/>
                      <a:pt x="26289" y="15881"/>
                      <a:pt x="26166" y="15771"/>
                    </a:cubicBezTo>
                    <a:cubicBezTo>
                      <a:pt x="26032" y="15636"/>
                      <a:pt x="25970" y="15330"/>
                      <a:pt x="25909" y="15036"/>
                    </a:cubicBezTo>
                    <a:cubicBezTo>
                      <a:pt x="25897" y="14914"/>
                      <a:pt x="25860" y="14804"/>
                      <a:pt x="25836" y="14718"/>
                    </a:cubicBezTo>
                    <a:cubicBezTo>
                      <a:pt x="25456" y="13310"/>
                      <a:pt x="24868" y="11192"/>
                      <a:pt x="22787" y="9906"/>
                    </a:cubicBezTo>
                    <a:cubicBezTo>
                      <a:pt x="21881" y="9355"/>
                      <a:pt x="20877" y="9086"/>
                      <a:pt x="19763" y="9086"/>
                    </a:cubicBezTo>
                    <a:cubicBezTo>
                      <a:pt x="18195" y="9086"/>
                      <a:pt x="16800" y="9649"/>
                      <a:pt x="15918" y="10139"/>
                    </a:cubicBezTo>
                    <a:cubicBezTo>
                      <a:pt x="15551" y="10335"/>
                      <a:pt x="15232" y="10518"/>
                      <a:pt x="14902" y="10714"/>
                    </a:cubicBezTo>
                    <a:cubicBezTo>
                      <a:pt x="14400" y="11020"/>
                      <a:pt x="13837" y="11363"/>
                      <a:pt x="13543" y="11412"/>
                    </a:cubicBezTo>
                    <a:cubicBezTo>
                      <a:pt x="13371" y="11437"/>
                      <a:pt x="13028" y="11437"/>
                      <a:pt x="12722" y="11437"/>
                    </a:cubicBezTo>
                    <a:cubicBezTo>
                      <a:pt x="11535" y="11449"/>
                      <a:pt x="9759" y="11461"/>
                      <a:pt x="8168" y="12759"/>
                    </a:cubicBezTo>
                    <a:cubicBezTo>
                      <a:pt x="7470" y="13322"/>
                      <a:pt x="7041" y="13983"/>
                      <a:pt x="6760" y="14412"/>
                    </a:cubicBezTo>
                    <a:cubicBezTo>
                      <a:pt x="6686" y="14510"/>
                      <a:pt x="6625" y="14620"/>
                      <a:pt x="6576" y="14681"/>
                    </a:cubicBezTo>
                    <a:cubicBezTo>
                      <a:pt x="6331" y="15000"/>
                      <a:pt x="5743" y="15220"/>
                      <a:pt x="5082" y="15220"/>
                    </a:cubicBezTo>
                    <a:cubicBezTo>
                      <a:pt x="4850" y="15220"/>
                      <a:pt x="4641" y="15183"/>
                      <a:pt x="4421" y="15147"/>
                    </a:cubicBezTo>
                    <a:cubicBezTo>
                      <a:pt x="3111" y="14840"/>
                      <a:pt x="1727" y="13800"/>
                      <a:pt x="393" y="12796"/>
                    </a:cubicBezTo>
                    <a:cubicBezTo>
                      <a:pt x="368" y="12783"/>
                      <a:pt x="319" y="12759"/>
                      <a:pt x="270" y="12734"/>
                    </a:cubicBezTo>
                    <a:cubicBezTo>
                      <a:pt x="148" y="12673"/>
                      <a:pt x="1" y="12600"/>
                      <a:pt x="25" y="12490"/>
                    </a:cubicBezTo>
                    <a:cubicBezTo>
                      <a:pt x="87" y="12281"/>
                      <a:pt x="331" y="12281"/>
                      <a:pt x="564" y="12281"/>
                    </a:cubicBezTo>
                    <a:cubicBezTo>
                      <a:pt x="699" y="12281"/>
                      <a:pt x="846" y="12281"/>
                      <a:pt x="944" y="12245"/>
                    </a:cubicBezTo>
                    <a:cubicBezTo>
                      <a:pt x="2168" y="11792"/>
                      <a:pt x="2841" y="10886"/>
                      <a:pt x="3111" y="10531"/>
                    </a:cubicBezTo>
                    <a:cubicBezTo>
                      <a:pt x="3552" y="9943"/>
                      <a:pt x="3919" y="9343"/>
                      <a:pt x="4286" y="8780"/>
                    </a:cubicBezTo>
                    <a:cubicBezTo>
                      <a:pt x="4850" y="7886"/>
                      <a:pt x="5388" y="7029"/>
                      <a:pt x="5988" y="6515"/>
                    </a:cubicBezTo>
                    <a:cubicBezTo>
                      <a:pt x="6980" y="5621"/>
                      <a:pt x="8559" y="5192"/>
                      <a:pt x="10359" y="4690"/>
                    </a:cubicBezTo>
                    <a:cubicBezTo>
                      <a:pt x="12355" y="4139"/>
                      <a:pt x="14596" y="3527"/>
                      <a:pt x="16591" y="2107"/>
                    </a:cubicBezTo>
                    <a:cubicBezTo>
                      <a:pt x="16983" y="1825"/>
                      <a:pt x="17338" y="1531"/>
                      <a:pt x="17644" y="1274"/>
                    </a:cubicBezTo>
                    <a:cubicBezTo>
                      <a:pt x="18012" y="968"/>
                      <a:pt x="18391" y="662"/>
                      <a:pt x="18636" y="539"/>
                    </a:cubicBezTo>
                    <a:cubicBezTo>
                      <a:pt x="19040" y="356"/>
                      <a:pt x="19861" y="307"/>
                      <a:pt x="20583" y="282"/>
                    </a:cubicBezTo>
                    <a:cubicBezTo>
                      <a:pt x="23154" y="160"/>
                      <a:pt x="26350" y="1"/>
                      <a:pt x="29386" y="1"/>
                    </a:cubicBezTo>
                    <a:cubicBezTo>
                      <a:pt x="35802" y="1"/>
                      <a:pt x="40541" y="674"/>
                      <a:pt x="44753" y="2192"/>
                    </a:cubicBezTo>
                    <a:cubicBezTo>
                      <a:pt x="44900" y="2241"/>
                      <a:pt x="45010" y="2290"/>
                      <a:pt x="45108" y="2327"/>
                    </a:cubicBezTo>
                    <a:lnTo>
                      <a:pt x="45120" y="2327"/>
                    </a:lnTo>
                    <a:lnTo>
                      <a:pt x="45120" y="2352"/>
                    </a:lnTo>
                    <a:cubicBezTo>
                      <a:pt x="45181" y="2486"/>
                      <a:pt x="45242" y="2682"/>
                      <a:pt x="45267" y="2756"/>
                    </a:cubicBezTo>
                    <a:cubicBezTo>
                      <a:pt x="47226" y="8302"/>
                      <a:pt x="48365" y="14559"/>
                      <a:pt x="48634" y="21366"/>
                    </a:cubicBezTo>
                    <a:cubicBezTo>
                      <a:pt x="48756" y="24538"/>
                      <a:pt x="48683" y="27354"/>
                      <a:pt x="48414" y="29974"/>
                    </a:cubicBezTo>
                    <a:cubicBezTo>
                      <a:pt x="48230" y="31713"/>
                      <a:pt x="47936" y="33463"/>
                      <a:pt x="47630" y="35300"/>
                    </a:cubicBezTo>
                    <a:cubicBezTo>
                      <a:pt x="47520" y="35973"/>
                      <a:pt x="47410" y="36635"/>
                      <a:pt x="47312" y="37308"/>
                    </a:cubicBezTo>
                    <a:cubicBezTo>
                      <a:pt x="47201" y="37945"/>
                      <a:pt x="47091" y="38594"/>
                      <a:pt x="46981" y="39243"/>
                    </a:cubicBezTo>
                    <a:lnTo>
                      <a:pt x="46981" y="39279"/>
                    </a:lnTo>
                    <a:lnTo>
                      <a:pt x="46920" y="39279"/>
                    </a:lnTo>
                    <a:cubicBezTo>
                      <a:pt x="46761" y="39267"/>
                      <a:pt x="46577" y="39267"/>
                      <a:pt x="46393" y="39267"/>
                    </a:cubicBezTo>
                    <a:cubicBezTo>
                      <a:pt x="44691" y="39267"/>
                      <a:pt x="43161" y="39720"/>
                      <a:pt x="41924" y="40087"/>
                    </a:cubicBezTo>
                    <a:lnTo>
                      <a:pt x="35190" y="42108"/>
                    </a:lnTo>
                    <a:cubicBezTo>
                      <a:pt x="34149" y="42414"/>
                      <a:pt x="32864" y="42818"/>
                      <a:pt x="31639" y="43626"/>
                    </a:cubicBezTo>
                    <a:cubicBezTo>
                      <a:pt x="31394" y="43773"/>
                      <a:pt x="31186" y="43932"/>
                      <a:pt x="31027" y="44067"/>
                    </a:cubicBezTo>
                    <a:cubicBezTo>
                      <a:pt x="31003" y="44079"/>
                      <a:pt x="30978" y="44103"/>
                      <a:pt x="30966" y="44128"/>
                    </a:cubicBezTo>
                    <a:cubicBezTo>
                      <a:pt x="30917" y="44177"/>
                      <a:pt x="30856" y="44238"/>
                      <a:pt x="30795" y="44250"/>
                    </a:cubicBezTo>
                    <a:lnTo>
                      <a:pt x="30795" y="44250"/>
                    </a:lnTo>
                    <a:cubicBezTo>
                      <a:pt x="30721" y="44238"/>
                      <a:pt x="30660" y="44238"/>
                      <a:pt x="30574" y="4423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24"/>
              <p:cNvSpPr/>
              <p:nvPr/>
            </p:nvSpPr>
            <p:spPr>
              <a:xfrm rot="5400000">
                <a:off x="-1729661" y="3724537"/>
                <a:ext cx="2172009" cy="2177283"/>
              </a:xfrm>
              <a:custGeom>
                <a:avLst/>
                <a:gdLst/>
                <a:ahLst/>
                <a:cxnLst/>
                <a:rect l="l" t="t" r="r" b="b"/>
                <a:pathLst>
                  <a:path w="35007" h="35092" fill="none" extrusionOk="0">
                    <a:moveTo>
                      <a:pt x="27598" y="35091"/>
                    </a:moveTo>
                    <a:cubicBezTo>
                      <a:pt x="27403" y="35091"/>
                      <a:pt x="27243" y="35030"/>
                      <a:pt x="27121" y="34908"/>
                    </a:cubicBezTo>
                    <a:cubicBezTo>
                      <a:pt x="26888" y="34650"/>
                      <a:pt x="27084" y="34320"/>
                      <a:pt x="27305" y="33965"/>
                    </a:cubicBezTo>
                    <a:cubicBezTo>
                      <a:pt x="27427" y="33744"/>
                      <a:pt x="27562" y="33524"/>
                      <a:pt x="27611" y="33304"/>
                    </a:cubicBezTo>
                    <a:cubicBezTo>
                      <a:pt x="28358" y="29679"/>
                      <a:pt x="26496" y="26998"/>
                      <a:pt x="25713" y="25847"/>
                    </a:cubicBezTo>
                    <a:lnTo>
                      <a:pt x="25590" y="25663"/>
                    </a:lnTo>
                    <a:cubicBezTo>
                      <a:pt x="24966" y="24770"/>
                      <a:pt x="24746" y="23435"/>
                      <a:pt x="25039" y="22358"/>
                    </a:cubicBezTo>
                    <a:cubicBezTo>
                      <a:pt x="25052" y="22296"/>
                      <a:pt x="25076" y="22260"/>
                      <a:pt x="25088" y="22198"/>
                    </a:cubicBezTo>
                    <a:lnTo>
                      <a:pt x="25101" y="22137"/>
                    </a:lnTo>
                    <a:cubicBezTo>
                      <a:pt x="25444" y="20986"/>
                      <a:pt x="26056" y="18843"/>
                      <a:pt x="25272" y="16272"/>
                    </a:cubicBezTo>
                    <a:cubicBezTo>
                      <a:pt x="25039" y="15489"/>
                      <a:pt x="24109" y="14766"/>
                      <a:pt x="22701" y="13689"/>
                    </a:cubicBezTo>
                    <a:cubicBezTo>
                      <a:pt x="21538" y="12783"/>
                      <a:pt x="20081" y="11644"/>
                      <a:pt x="18440" y="10040"/>
                    </a:cubicBezTo>
                    <a:cubicBezTo>
                      <a:pt x="17950" y="9550"/>
                      <a:pt x="17620" y="8840"/>
                      <a:pt x="17240" y="8032"/>
                    </a:cubicBezTo>
                    <a:cubicBezTo>
                      <a:pt x="16591" y="6673"/>
                      <a:pt x="15856" y="5143"/>
                      <a:pt x="14130" y="4090"/>
                    </a:cubicBezTo>
                    <a:cubicBezTo>
                      <a:pt x="12685" y="3208"/>
                      <a:pt x="11081" y="2767"/>
                      <a:pt x="9355" y="2767"/>
                    </a:cubicBezTo>
                    <a:cubicBezTo>
                      <a:pt x="7200" y="2767"/>
                      <a:pt x="5829" y="3502"/>
                      <a:pt x="4653" y="4151"/>
                    </a:cubicBezTo>
                    <a:lnTo>
                      <a:pt x="4506" y="4236"/>
                    </a:lnTo>
                    <a:cubicBezTo>
                      <a:pt x="4286" y="4359"/>
                      <a:pt x="3919" y="4469"/>
                      <a:pt x="3588" y="4592"/>
                    </a:cubicBezTo>
                    <a:cubicBezTo>
                      <a:pt x="3245" y="4702"/>
                      <a:pt x="2939" y="4800"/>
                      <a:pt x="2768" y="4898"/>
                    </a:cubicBezTo>
                    <a:cubicBezTo>
                      <a:pt x="2584" y="5008"/>
                      <a:pt x="968" y="5926"/>
                      <a:pt x="294" y="5632"/>
                    </a:cubicBezTo>
                    <a:cubicBezTo>
                      <a:pt x="135" y="5571"/>
                      <a:pt x="49" y="5449"/>
                      <a:pt x="13" y="5277"/>
                    </a:cubicBezTo>
                    <a:cubicBezTo>
                      <a:pt x="1" y="5228"/>
                      <a:pt x="13" y="5191"/>
                      <a:pt x="49" y="5155"/>
                    </a:cubicBezTo>
                    <a:cubicBezTo>
                      <a:pt x="123" y="5069"/>
                      <a:pt x="307" y="5069"/>
                      <a:pt x="527" y="5045"/>
                    </a:cubicBezTo>
                    <a:cubicBezTo>
                      <a:pt x="649" y="5045"/>
                      <a:pt x="772" y="5045"/>
                      <a:pt x="845" y="5020"/>
                    </a:cubicBezTo>
                    <a:cubicBezTo>
                      <a:pt x="2988" y="4420"/>
                      <a:pt x="5645" y="3698"/>
                      <a:pt x="8143" y="1910"/>
                    </a:cubicBezTo>
                    <a:cubicBezTo>
                      <a:pt x="8633" y="1555"/>
                      <a:pt x="9049" y="1224"/>
                      <a:pt x="9379" y="943"/>
                    </a:cubicBezTo>
                    <a:cubicBezTo>
                      <a:pt x="9404" y="931"/>
                      <a:pt x="9428" y="918"/>
                      <a:pt x="9441" y="882"/>
                    </a:cubicBezTo>
                    <a:cubicBezTo>
                      <a:pt x="9490" y="845"/>
                      <a:pt x="9551" y="784"/>
                      <a:pt x="9612" y="747"/>
                    </a:cubicBezTo>
                    <a:cubicBezTo>
                      <a:pt x="9771" y="686"/>
                      <a:pt x="9967" y="686"/>
                      <a:pt x="10139" y="710"/>
                    </a:cubicBezTo>
                    <a:lnTo>
                      <a:pt x="10334" y="710"/>
                    </a:lnTo>
                    <a:lnTo>
                      <a:pt x="10383" y="710"/>
                    </a:lnTo>
                    <a:cubicBezTo>
                      <a:pt x="12906" y="576"/>
                      <a:pt x="16040" y="429"/>
                      <a:pt x="18966" y="429"/>
                    </a:cubicBezTo>
                    <a:cubicBezTo>
                      <a:pt x="20191" y="429"/>
                      <a:pt x="21403" y="380"/>
                      <a:pt x="22566" y="318"/>
                    </a:cubicBezTo>
                    <a:cubicBezTo>
                      <a:pt x="26558" y="147"/>
                      <a:pt x="29998" y="0"/>
                      <a:pt x="32068" y="2033"/>
                    </a:cubicBezTo>
                    <a:cubicBezTo>
                      <a:pt x="34957" y="4885"/>
                      <a:pt x="34896" y="9746"/>
                      <a:pt x="34847" y="14448"/>
                    </a:cubicBezTo>
                    <a:cubicBezTo>
                      <a:pt x="34835" y="15795"/>
                      <a:pt x="34822" y="17203"/>
                      <a:pt x="34884" y="18537"/>
                    </a:cubicBezTo>
                    <a:cubicBezTo>
                      <a:pt x="35006" y="21537"/>
                      <a:pt x="34933" y="24194"/>
                      <a:pt x="34663" y="26643"/>
                    </a:cubicBezTo>
                    <a:cubicBezTo>
                      <a:pt x="34480" y="28296"/>
                      <a:pt x="34210" y="29985"/>
                      <a:pt x="33916" y="31761"/>
                    </a:cubicBezTo>
                    <a:lnTo>
                      <a:pt x="33916" y="31773"/>
                    </a:lnTo>
                    <a:cubicBezTo>
                      <a:pt x="33892" y="31908"/>
                      <a:pt x="33904" y="32079"/>
                      <a:pt x="33904" y="32238"/>
                    </a:cubicBezTo>
                    <a:cubicBezTo>
                      <a:pt x="33904" y="32557"/>
                      <a:pt x="33916" y="32875"/>
                      <a:pt x="33708" y="33108"/>
                    </a:cubicBezTo>
                    <a:cubicBezTo>
                      <a:pt x="33120" y="33683"/>
                      <a:pt x="32300" y="33732"/>
                      <a:pt x="31578" y="33769"/>
                    </a:cubicBezTo>
                    <a:cubicBezTo>
                      <a:pt x="31210" y="33781"/>
                      <a:pt x="30855" y="33793"/>
                      <a:pt x="30562" y="33891"/>
                    </a:cubicBezTo>
                    <a:cubicBezTo>
                      <a:pt x="30317" y="33965"/>
                      <a:pt x="29949" y="34148"/>
                      <a:pt x="29570" y="34344"/>
                    </a:cubicBezTo>
                    <a:cubicBezTo>
                      <a:pt x="28847" y="34712"/>
                      <a:pt x="28100" y="35091"/>
                      <a:pt x="27598" y="35091"/>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24"/>
              <p:cNvSpPr/>
              <p:nvPr/>
            </p:nvSpPr>
            <p:spPr>
              <a:xfrm rot="5400000">
                <a:off x="-980217" y="4486872"/>
                <a:ext cx="822779" cy="1579418"/>
              </a:xfrm>
              <a:custGeom>
                <a:avLst/>
                <a:gdLst/>
                <a:ahLst/>
                <a:cxnLst/>
                <a:rect l="l" t="t" r="r" b="b"/>
                <a:pathLst>
                  <a:path w="13261" h="25456" fill="none" extrusionOk="0">
                    <a:moveTo>
                      <a:pt x="12452" y="25455"/>
                    </a:moveTo>
                    <a:cubicBezTo>
                      <a:pt x="10358" y="25455"/>
                      <a:pt x="10248" y="22872"/>
                      <a:pt x="10175" y="21158"/>
                    </a:cubicBezTo>
                    <a:cubicBezTo>
                      <a:pt x="10163" y="20851"/>
                      <a:pt x="10138" y="20545"/>
                      <a:pt x="10126" y="20288"/>
                    </a:cubicBezTo>
                    <a:cubicBezTo>
                      <a:pt x="10126" y="20276"/>
                      <a:pt x="10040" y="17864"/>
                      <a:pt x="10260" y="17533"/>
                    </a:cubicBezTo>
                    <a:cubicBezTo>
                      <a:pt x="10567" y="17105"/>
                      <a:pt x="11179" y="15134"/>
                      <a:pt x="10138" y="11681"/>
                    </a:cubicBezTo>
                    <a:cubicBezTo>
                      <a:pt x="9587" y="9881"/>
                      <a:pt x="8203" y="8791"/>
                      <a:pt x="6428" y="7408"/>
                    </a:cubicBezTo>
                    <a:cubicBezTo>
                      <a:pt x="6195" y="7236"/>
                      <a:pt x="5963" y="7053"/>
                      <a:pt x="5706" y="6869"/>
                    </a:cubicBezTo>
                    <a:cubicBezTo>
                      <a:pt x="4714" y="6134"/>
                      <a:pt x="3575" y="5289"/>
                      <a:pt x="2486" y="4053"/>
                    </a:cubicBezTo>
                    <a:cubicBezTo>
                      <a:pt x="2363" y="3918"/>
                      <a:pt x="2179" y="3526"/>
                      <a:pt x="2020" y="3183"/>
                    </a:cubicBezTo>
                    <a:cubicBezTo>
                      <a:pt x="1984" y="3122"/>
                      <a:pt x="1959" y="3049"/>
                      <a:pt x="1922" y="2988"/>
                    </a:cubicBezTo>
                    <a:cubicBezTo>
                      <a:pt x="1800" y="2730"/>
                      <a:pt x="1531" y="2461"/>
                      <a:pt x="1237" y="2167"/>
                    </a:cubicBezTo>
                    <a:cubicBezTo>
                      <a:pt x="649" y="1604"/>
                      <a:pt x="0" y="967"/>
                      <a:pt x="380" y="208"/>
                    </a:cubicBezTo>
                    <a:cubicBezTo>
                      <a:pt x="404" y="159"/>
                      <a:pt x="490" y="171"/>
                      <a:pt x="551" y="184"/>
                    </a:cubicBezTo>
                    <a:cubicBezTo>
                      <a:pt x="575" y="184"/>
                      <a:pt x="588" y="196"/>
                      <a:pt x="624" y="196"/>
                    </a:cubicBezTo>
                    <a:cubicBezTo>
                      <a:pt x="1922" y="196"/>
                      <a:pt x="3159" y="135"/>
                      <a:pt x="4359" y="98"/>
                    </a:cubicBezTo>
                    <a:cubicBezTo>
                      <a:pt x="5412" y="49"/>
                      <a:pt x="6404" y="0"/>
                      <a:pt x="7322" y="0"/>
                    </a:cubicBezTo>
                    <a:cubicBezTo>
                      <a:pt x="9501" y="0"/>
                      <a:pt x="10787" y="257"/>
                      <a:pt x="11350" y="845"/>
                    </a:cubicBezTo>
                    <a:cubicBezTo>
                      <a:pt x="13224" y="2681"/>
                      <a:pt x="13175" y="6648"/>
                      <a:pt x="13126" y="10824"/>
                    </a:cubicBezTo>
                    <a:cubicBezTo>
                      <a:pt x="13113" y="12219"/>
                      <a:pt x="13101" y="13664"/>
                      <a:pt x="13162" y="15085"/>
                    </a:cubicBezTo>
                    <a:cubicBezTo>
                      <a:pt x="13260" y="17925"/>
                      <a:pt x="13199" y="20423"/>
                      <a:pt x="12954" y="22700"/>
                    </a:cubicBezTo>
                    <a:cubicBezTo>
                      <a:pt x="12930" y="22970"/>
                      <a:pt x="12979" y="23337"/>
                      <a:pt x="13015" y="23717"/>
                    </a:cubicBezTo>
                    <a:cubicBezTo>
                      <a:pt x="13101" y="24353"/>
                      <a:pt x="13175" y="24990"/>
                      <a:pt x="12930" y="25284"/>
                    </a:cubicBezTo>
                    <a:cubicBezTo>
                      <a:pt x="12832" y="25394"/>
                      <a:pt x="12709" y="25431"/>
                      <a:pt x="12562" y="25455"/>
                    </a:cubicBezTo>
                    <a:lnTo>
                      <a:pt x="12562" y="25418"/>
                    </a:lnTo>
                    <a:lnTo>
                      <a:pt x="12562" y="25455"/>
                    </a:ln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24"/>
              <p:cNvSpPr/>
              <p:nvPr/>
            </p:nvSpPr>
            <p:spPr>
              <a:xfrm rot="5400000">
                <a:off x="-143785" y="5301953"/>
                <a:ext cx="177821" cy="135320"/>
              </a:xfrm>
              <a:custGeom>
                <a:avLst/>
                <a:gdLst/>
                <a:ahLst/>
                <a:cxnLst/>
                <a:rect l="l" t="t" r="r" b="b"/>
                <a:pathLst>
                  <a:path w="2866" h="2181" fill="none" extrusionOk="0">
                    <a:moveTo>
                      <a:pt x="184" y="1"/>
                    </a:moveTo>
                    <a:cubicBezTo>
                      <a:pt x="123" y="1"/>
                      <a:pt x="98" y="13"/>
                      <a:pt x="74" y="62"/>
                    </a:cubicBezTo>
                    <a:cubicBezTo>
                      <a:pt x="0" y="307"/>
                      <a:pt x="307" y="429"/>
                      <a:pt x="625" y="564"/>
                    </a:cubicBezTo>
                    <a:cubicBezTo>
                      <a:pt x="784" y="625"/>
                      <a:pt x="955" y="699"/>
                      <a:pt x="1053" y="784"/>
                    </a:cubicBezTo>
                    <a:cubicBezTo>
                      <a:pt x="1347" y="993"/>
                      <a:pt x="1592" y="1176"/>
                      <a:pt x="1825" y="1360"/>
                    </a:cubicBezTo>
                    <a:cubicBezTo>
                      <a:pt x="2155" y="1617"/>
                      <a:pt x="2523" y="1899"/>
                      <a:pt x="2866" y="2180"/>
                    </a:cubicBezTo>
                    <a:cubicBezTo>
                      <a:pt x="2866" y="2131"/>
                      <a:pt x="2841" y="2082"/>
                      <a:pt x="2841" y="2033"/>
                    </a:cubicBezTo>
                    <a:cubicBezTo>
                      <a:pt x="2719" y="1017"/>
                      <a:pt x="2535" y="478"/>
                      <a:pt x="2400" y="197"/>
                    </a:cubicBezTo>
                    <a:cubicBezTo>
                      <a:pt x="2094" y="148"/>
                      <a:pt x="1543" y="87"/>
                      <a:pt x="613" y="87"/>
                    </a:cubicBezTo>
                    <a:cubicBezTo>
                      <a:pt x="551" y="87"/>
                      <a:pt x="478" y="74"/>
                      <a:pt x="392" y="38"/>
                    </a:cubicBezTo>
                    <a:cubicBezTo>
                      <a:pt x="307" y="13"/>
                      <a:pt x="233" y="1"/>
                      <a:pt x="184" y="1"/>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24"/>
              <p:cNvSpPr/>
              <p:nvPr/>
            </p:nvSpPr>
            <p:spPr>
              <a:xfrm rot="5400000">
                <a:off x="-2740382" y="2738097"/>
                <a:ext cx="3989866" cy="3451998"/>
              </a:xfrm>
              <a:custGeom>
                <a:avLst/>
                <a:gdLst/>
                <a:ahLst/>
                <a:cxnLst/>
                <a:rect l="l" t="t" r="r" b="b"/>
                <a:pathLst>
                  <a:path w="64306" h="55637" fill="none" extrusionOk="0">
                    <a:moveTo>
                      <a:pt x="64171" y="26827"/>
                    </a:moveTo>
                    <a:cubicBezTo>
                      <a:pt x="63877" y="19456"/>
                      <a:pt x="62628" y="12624"/>
                      <a:pt x="60486" y="6551"/>
                    </a:cubicBezTo>
                    <a:cubicBezTo>
                      <a:pt x="60192" y="5730"/>
                      <a:pt x="59812" y="4763"/>
                      <a:pt x="59016" y="3967"/>
                    </a:cubicBezTo>
                    <a:cubicBezTo>
                      <a:pt x="58159" y="3110"/>
                      <a:pt x="57082" y="2730"/>
                      <a:pt x="56519" y="2522"/>
                    </a:cubicBezTo>
                    <a:cubicBezTo>
                      <a:pt x="51719" y="808"/>
                      <a:pt x="46209" y="0"/>
                      <a:pt x="39169" y="0"/>
                    </a:cubicBezTo>
                    <a:cubicBezTo>
                      <a:pt x="36071" y="0"/>
                      <a:pt x="33071" y="135"/>
                      <a:pt x="30170" y="294"/>
                    </a:cubicBezTo>
                    <a:cubicBezTo>
                      <a:pt x="28970" y="355"/>
                      <a:pt x="27488" y="416"/>
                      <a:pt x="26043" y="1102"/>
                    </a:cubicBezTo>
                    <a:cubicBezTo>
                      <a:pt x="25162" y="1531"/>
                      <a:pt x="24476" y="2094"/>
                      <a:pt x="23876" y="2584"/>
                    </a:cubicBezTo>
                    <a:cubicBezTo>
                      <a:pt x="23619" y="2804"/>
                      <a:pt x="23374" y="3000"/>
                      <a:pt x="23142" y="3171"/>
                    </a:cubicBezTo>
                    <a:cubicBezTo>
                      <a:pt x="21966" y="4016"/>
                      <a:pt x="20387" y="4445"/>
                      <a:pt x="18697" y="4898"/>
                    </a:cubicBezTo>
                    <a:cubicBezTo>
                      <a:pt x="16518" y="5498"/>
                      <a:pt x="14020" y="6183"/>
                      <a:pt x="12024" y="7959"/>
                    </a:cubicBezTo>
                    <a:cubicBezTo>
                      <a:pt x="10849" y="9012"/>
                      <a:pt x="10041" y="10285"/>
                      <a:pt x="9318" y="11399"/>
                    </a:cubicBezTo>
                    <a:cubicBezTo>
                      <a:pt x="9122" y="11730"/>
                      <a:pt x="8902" y="12048"/>
                      <a:pt x="8706" y="12354"/>
                    </a:cubicBezTo>
                    <a:cubicBezTo>
                      <a:pt x="8498" y="12293"/>
                      <a:pt x="8265" y="12220"/>
                      <a:pt x="8033" y="12134"/>
                    </a:cubicBezTo>
                    <a:cubicBezTo>
                      <a:pt x="7335" y="11913"/>
                      <a:pt x="6551" y="11632"/>
                      <a:pt x="5645" y="11546"/>
                    </a:cubicBezTo>
                    <a:cubicBezTo>
                      <a:pt x="5461" y="11522"/>
                      <a:pt x="5265" y="11509"/>
                      <a:pt x="5070" y="11509"/>
                    </a:cubicBezTo>
                    <a:cubicBezTo>
                      <a:pt x="3808" y="11509"/>
                      <a:pt x="2584" y="11938"/>
                      <a:pt x="1678" y="12673"/>
                    </a:cubicBezTo>
                    <a:cubicBezTo>
                      <a:pt x="809" y="13395"/>
                      <a:pt x="294" y="14374"/>
                      <a:pt x="196" y="15440"/>
                    </a:cubicBezTo>
                    <a:cubicBezTo>
                      <a:pt x="0" y="17888"/>
                      <a:pt x="2033" y="19443"/>
                      <a:pt x="2792" y="20019"/>
                    </a:cubicBezTo>
                    <a:lnTo>
                      <a:pt x="6796" y="23031"/>
                    </a:lnTo>
                    <a:cubicBezTo>
                      <a:pt x="8437" y="24280"/>
                      <a:pt x="10481" y="25823"/>
                      <a:pt x="12991" y="26386"/>
                    </a:cubicBezTo>
                    <a:cubicBezTo>
                      <a:pt x="13616" y="26520"/>
                      <a:pt x="14265" y="26606"/>
                      <a:pt x="14926" y="26606"/>
                    </a:cubicBezTo>
                    <a:cubicBezTo>
                      <a:pt x="17411" y="26606"/>
                      <a:pt x="19615" y="25578"/>
                      <a:pt x="20962" y="23802"/>
                    </a:cubicBezTo>
                    <a:cubicBezTo>
                      <a:pt x="21121" y="23606"/>
                      <a:pt x="21244" y="23423"/>
                      <a:pt x="21354" y="23251"/>
                    </a:cubicBezTo>
                    <a:cubicBezTo>
                      <a:pt x="21427" y="23141"/>
                      <a:pt x="21538" y="22970"/>
                      <a:pt x="21599" y="22896"/>
                    </a:cubicBezTo>
                    <a:cubicBezTo>
                      <a:pt x="21795" y="22847"/>
                      <a:pt x="22285" y="22835"/>
                      <a:pt x="22615" y="22835"/>
                    </a:cubicBezTo>
                    <a:cubicBezTo>
                      <a:pt x="23154" y="22835"/>
                      <a:pt x="23754" y="22823"/>
                      <a:pt x="24391" y="22713"/>
                    </a:cubicBezTo>
                    <a:cubicBezTo>
                      <a:pt x="25725" y="22468"/>
                      <a:pt x="26803" y="21831"/>
                      <a:pt x="27684" y="21305"/>
                    </a:cubicBezTo>
                    <a:cubicBezTo>
                      <a:pt x="27941" y="21158"/>
                      <a:pt x="28211" y="20986"/>
                      <a:pt x="28456" y="20864"/>
                    </a:cubicBezTo>
                    <a:cubicBezTo>
                      <a:pt x="28970" y="20582"/>
                      <a:pt x="29386" y="20484"/>
                      <a:pt x="29594" y="20484"/>
                    </a:cubicBezTo>
                    <a:lnTo>
                      <a:pt x="29680" y="20484"/>
                    </a:lnTo>
                    <a:cubicBezTo>
                      <a:pt x="29839" y="20631"/>
                      <a:pt x="30059" y="21427"/>
                      <a:pt x="30182" y="21904"/>
                    </a:cubicBezTo>
                    <a:cubicBezTo>
                      <a:pt x="30500" y="23080"/>
                      <a:pt x="30904" y="24561"/>
                      <a:pt x="32129" y="25688"/>
                    </a:cubicBezTo>
                    <a:cubicBezTo>
                      <a:pt x="33231" y="26692"/>
                      <a:pt x="34541" y="26998"/>
                      <a:pt x="35594" y="27243"/>
                    </a:cubicBezTo>
                    <a:cubicBezTo>
                      <a:pt x="35753" y="27280"/>
                      <a:pt x="35924" y="27316"/>
                      <a:pt x="36071" y="27353"/>
                    </a:cubicBezTo>
                    <a:cubicBezTo>
                      <a:pt x="36439" y="27439"/>
                      <a:pt x="36671" y="27549"/>
                      <a:pt x="36806" y="27622"/>
                    </a:cubicBezTo>
                    <a:cubicBezTo>
                      <a:pt x="36781" y="27806"/>
                      <a:pt x="36696" y="28075"/>
                      <a:pt x="36634" y="28259"/>
                    </a:cubicBezTo>
                    <a:cubicBezTo>
                      <a:pt x="36610" y="28357"/>
                      <a:pt x="36573" y="28467"/>
                      <a:pt x="36549" y="28590"/>
                    </a:cubicBezTo>
                    <a:cubicBezTo>
                      <a:pt x="35533" y="32251"/>
                      <a:pt x="36230" y="36291"/>
                      <a:pt x="38373" y="39426"/>
                    </a:cubicBezTo>
                    <a:cubicBezTo>
                      <a:pt x="38410" y="39499"/>
                      <a:pt x="38459" y="39560"/>
                      <a:pt x="38520" y="39646"/>
                    </a:cubicBezTo>
                    <a:cubicBezTo>
                      <a:pt x="38630" y="39793"/>
                      <a:pt x="38765" y="39989"/>
                      <a:pt x="38875" y="40160"/>
                    </a:cubicBezTo>
                    <a:cubicBezTo>
                      <a:pt x="38814" y="40234"/>
                      <a:pt x="38740" y="40295"/>
                      <a:pt x="38679" y="40356"/>
                    </a:cubicBezTo>
                    <a:lnTo>
                      <a:pt x="38581" y="40454"/>
                    </a:lnTo>
                    <a:cubicBezTo>
                      <a:pt x="36414" y="42719"/>
                      <a:pt x="34859" y="45523"/>
                      <a:pt x="34124" y="48560"/>
                    </a:cubicBezTo>
                    <a:cubicBezTo>
                      <a:pt x="33965" y="49233"/>
                      <a:pt x="33818" y="50029"/>
                      <a:pt x="34002" y="50923"/>
                    </a:cubicBezTo>
                    <a:cubicBezTo>
                      <a:pt x="34247" y="52172"/>
                      <a:pt x="35067" y="53274"/>
                      <a:pt x="36426" y="54192"/>
                    </a:cubicBezTo>
                    <a:cubicBezTo>
                      <a:pt x="37222" y="54731"/>
                      <a:pt x="38826" y="55637"/>
                      <a:pt x="40675" y="55637"/>
                    </a:cubicBezTo>
                    <a:lnTo>
                      <a:pt x="40675" y="55637"/>
                    </a:lnTo>
                    <a:cubicBezTo>
                      <a:pt x="41532" y="55637"/>
                      <a:pt x="42352" y="55453"/>
                      <a:pt x="43087" y="55061"/>
                    </a:cubicBezTo>
                    <a:cubicBezTo>
                      <a:pt x="43577" y="54816"/>
                      <a:pt x="43969" y="54510"/>
                      <a:pt x="44275" y="54290"/>
                    </a:cubicBezTo>
                    <a:lnTo>
                      <a:pt x="44287" y="54265"/>
                    </a:lnTo>
                    <a:cubicBezTo>
                      <a:pt x="44409" y="54180"/>
                      <a:pt x="44532" y="54082"/>
                      <a:pt x="44630" y="54020"/>
                    </a:cubicBezTo>
                    <a:cubicBezTo>
                      <a:pt x="45132" y="53690"/>
                      <a:pt x="45879" y="53457"/>
                      <a:pt x="46650" y="53225"/>
                    </a:cubicBezTo>
                    <a:lnTo>
                      <a:pt x="53384" y="51204"/>
                    </a:lnTo>
                    <a:cubicBezTo>
                      <a:pt x="54388" y="50898"/>
                      <a:pt x="55356" y="50617"/>
                      <a:pt x="56213" y="50617"/>
                    </a:cubicBezTo>
                    <a:lnTo>
                      <a:pt x="56433" y="50617"/>
                    </a:lnTo>
                    <a:cubicBezTo>
                      <a:pt x="56641" y="50629"/>
                      <a:pt x="56898" y="50739"/>
                      <a:pt x="57204" y="50837"/>
                    </a:cubicBezTo>
                    <a:cubicBezTo>
                      <a:pt x="57670" y="51021"/>
                      <a:pt x="58221" y="51241"/>
                      <a:pt x="58906" y="51241"/>
                    </a:cubicBezTo>
                    <a:lnTo>
                      <a:pt x="58906" y="51241"/>
                    </a:lnTo>
                    <a:cubicBezTo>
                      <a:pt x="59433" y="51241"/>
                      <a:pt x="59923" y="51119"/>
                      <a:pt x="60363" y="50861"/>
                    </a:cubicBezTo>
                    <a:cubicBezTo>
                      <a:pt x="61575" y="50164"/>
                      <a:pt x="61918" y="48915"/>
                      <a:pt x="62102" y="47874"/>
                    </a:cubicBezTo>
                    <a:cubicBezTo>
                      <a:pt x="62335" y="46527"/>
                      <a:pt x="62567" y="45180"/>
                      <a:pt x="62775" y="43858"/>
                    </a:cubicBezTo>
                    <a:cubicBezTo>
                      <a:pt x="62886" y="43209"/>
                      <a:pt x="62996" y="42536"/>
                      <a:pt x="63106" y="41874"/>
                    </a:cubicBezTo>
                    <a:cubicBezTo>
                      <a:pt x="63412" y="40038"/>
                      <a:pt x="63718" y="38140"/>
                      <a:pt x="63926" y="36230"/>
                    </a:cubicBezTo>
                    <a:cubicBezTo>
                      <a:pt x="64232" y="33365"/>
                      <a:pt x="64306" y="30279"/>
                      <a:pt x="64171" y="26827"/>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5" name="Google Shape;635;p24"/>
            <p:cNvSpPr/>
            <p:nvPr/>
          </p:nvSpPr>
          <p:spPr>
            <a:xfrm rot="-10402526">
              <a:off x="7501853" y="3270009"/>
              <a:ext cx="5462250" cy="1692320"/>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6" name="Google Shape;636;p24"/>
          <p:cNvSpPr txBox="1">
            <a:spLocks noGrp="1"/>
          </p:cNvSpPr>
          <p:nvPr>
            <p:ph type="title" hasCustomPrompt="1"/>
          </p:nvPr>
        </p:nvSpPr>
        <p:spPr>
          <a:xfrm>
            <a:off x="3955364" y="1704398"/>
            <a:ext cx="1233300" cy="531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37" name="Google Shape;637;p24"/>
          <p:cNvSpPr txBox="1">
            <a:spLocks noGrp="1"/>
          </p:cNvSpPr>
          <p:nvPr>
            <p:ph type="title" idx="2"/>
          </p:nvPr>
        </p:nvSpPr>
        <p:spPr>
          <a:xfrm>
            <a:off x="3255313" y="2235998"/>
            <a:ext cx="2633400" cy="531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638" name="Google Shape;638;p24"/>
          <p:cNvSpPr txBox="1">
            <a:spLocks noGrp="1"/>
          </p:cNvSpPr>
          <p:nvPr>
            <p:ph type="title" idx="3"/>
          </p:nvPr>
        </p:nvSpPr>
        <p:spPr>
          <a:xfrm>
            <a:off x="3312611" y="2691398"/>
            <a:ext cx="2518800" cy="987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Nunito"/>
              <a:buNone/>
              <a:defRPr sz="1600" b="0">
                <a:solidFill>
                  <a:schemeClr val="dk2"/>
                </a:solidFill>
                <a:latin typeface="Assistant"/>
                <a:ea typeface="Assistant"/>
                <a:cs typeface="Assistant"/>
                <a:sym typeface="Assistant"/>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639" name="Google Shape;639;p24"/>
          <p:cNvSpPr txBox="1">
            <a:spLocks noGrp="1"/>
          </p:cNvSpPr>
          <p:nvPr>
            <p:ph type="title" idx="4" hasCustomPrompt="1"/>
          </p:nvPr>
        </p:nvSpPr>
        <p:spPr>
          <a:xfrm>
            <a:off x="1282480" y="1704398"/>
            <a:ext cx="1233300" cy="531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40" name="Google Shape;640;p24"/>
          <p:cNvSpPr txBox="1">
            <a:spLocks noGrp="1"/>
          </p:cNvSpPr>
          <p:nvPr>
            <p:ph type="title" idx="5"/>
          </p:nvPr>
        </p:nvSpPr>
        <p:spPr>
          <a:xfrm>
            <a:off x="582325" y="2235998"/>
            <a:ext cx="2633700" cy="531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641" name="Google Shape;641;p24"/>
          <p:cNvSpPr txBox="1">
            <a:spLocks noGrp="1"/>
          </p:cNvSpPr>
          <p:nvPr>
            <p:ph type="title" idx="6"/>
          </p:nvPr>
        </p:nvSpPr>
        <p:spPr>
          <a:xfrm>
            <a:off x="639725" y="2691398"/>
            <a:ext cx="2518800" cy="987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Nunito"/>
              <a:buNone/>
              <a:defRPr sz="1600" b="0">
                <a:solidFill>
                  <a:schemeClr val="dk2"/>
                </a:solidFill>
                <a:latin typeface="Assistant"/>
                <a:ea typeface="Assistant"/>
                <a:cs typeface="Assistant"/>
                <a:sym typeface="Assistant"/>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642" name="Google Shape;642;p24"/>
          <p:cNvSpPr txBox="1">
            <a:spLocks noGrp="1"/>
          </p:cNvSpPr>
          <p:nvPr>
            <p:ph type="title" idx="7" hasCustomPrompt="1"/>
          </p:nvPr>
        </p:nvSpPr>
        <p:spPr>
          <a:xfrm>
            <a:off x="6628247" y="1704398"/>
            <a:ext cx="1233300" cy="531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43" name="Google Shape;643;p24"/>
          <p:cNvSpPr txBox="1">
            <a:spLocks noGrp="1"/>
          </p:cNvSpPr>
          <p:nvPr>
            <p:ph type="title" idx="8"/>
          </p:nvPr>
        </p:nvSpPr>
        <p:spPr>
          <a:xfrm>
            <a:off x="5928125" y="2235998"/>
            <a:ext cx="2633400" cy="531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644" name="Google Shape;644;p24"/>
          <p:cNvSpPr txBox="1">
            <a:spLocks noGrp="1"/>
          </p:cNvSpPr>
          <p:nvPr>
            <p:ph type="title" idx="9"/>
          </p:nvPr>
        </p:nvSpPr>
        <p:spPr>
          <a:xfrm>
            <a:off x="5985498" y="2691398"/>
            <a:ext cx="2518800" cy="987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Nunito"/>
              <a:buNone/>
              <a:defRPr sz="1600" b="0">
                <a:solidFill>
                  <a:schemeClr val="dk2"/>
                </a:solidFill>
                <a:latin typeface="Assistant"/>
                <a:ea typeface="Assistant"/>
                <a:cs typeface="Assistant"/>
                <a:sym typeface="Assistant"/>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645" name="Google Shape;645;p24"/>
          <p:cNvSpPr txBox="1">
            <a:spLocks noGrp="1"/>
          </p:cNvSpPr>
          <p:nvPr>
            <p:ph type="title" idx="13"/>
          </p:nvPr>
        </p:nvSpPr>
        <p:spPr>
          <a:xfrm>
            <a:off x="758775" y="391234"/>
            <a:ext cx="76263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200"/>
              <a:buFont typeface="Rajdhani"/>
              <a:buNone/>
              <a:defRPr b="1">
                <a:solidFill>
                  <a:schemeClr val="accent6"/>
                </a:solidFill>
                <a:latin typeface="Rajdhani"/>
                <a:ea typeface="Rajdhani"/>
                <a:cs typeface="Rajdhani"/>
                <a:sym typeface="Rajdhani"/>
              </a:defRPr>
            </a:lvl1pPr>
            <a:lvl2pPr lvl="1"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2pPr>
            <a:lvl3pPr lvl="2"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3pPr>
            <a:lvl4pPr lvl="3"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4pPr>
            <a:lvl5pPr lvl="4"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5pPr>
            <a:lvl6pPr lvl="5"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6pPr>
            <a:lvl7pPr lvl="6"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7pPr>
            <a:lvl8pPr lvl="7"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8pPr>
            <a:lvl9pPr lvl="8"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9pPr>
          </a:lstStyle>
          <a:p>
            <a:endParaRPr/>
          </a:p>
        </p:txBody>
      </p:sp>
    </p:spTree>
    <p:extLst>
      <p:ext uri="{BB962C8B-B14F-4D97-AF65-F5344CB8AC3E}">
        <p14:creationId xmlns:p14="http://schemas.microsoft.com/office/powerpoint/2010/main" val="95459533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three columns 3">
  <p:cSld name="Title and three columns 3">
    <p:spTree>
      <p:nvGrpSpPr>
        <p:cNvPr id="1" name="Shape 646"/>
        <p:cNvGrpSpPr/>
        <p:nvPr/>
      </p:nvGrpSpPr>
      <p:grpSpPr>
        <a:xfrm>
          <a:off x="0" y="0"/>
          <a:ext cx="0" cy="0"/>
          <a:chOff x="0" y="0"/>
          <a:chExt cx="0" cy="0"/>
        </a:xfrm>
      </p:grpSpPr>
      <p:grpSp>
        <p:nvGrpSpPr>
          <p:cNvPr id="647" name="Google Shape;647;p25"/>
          <p:cNvGrpSpPr/>
          <p:nvPr/>
        </p:nvGrpSpPr>
        <p:grpSpPr>
          <a:xfrm>
            <a:off x="-5004502" y="-998535"/>
            <a:ext cx="16311982" cy="5499218"/>
            <a:chOff x="-5004502" y="-998535"/>
            <a:chExt cx="16311982" cy="5499218"/>
          </a:xfrm>
        </p:grpSpPr>
        <p:sp>
          <p:nvSpPr>
            <p:cNvPr id="648" name="Google Shape;648;p25"/>
            <p:cNvSpPr/>
            <p:nvPr/>
          </p:nvSpPr>
          <p:spPr>
            <a:xfrm>
              <a:off x="4355923" y="2346877"/>
              <a:ext cx="6951557" cy="2153806"/>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9" name="Google Shape;649;p25"/>
            <p:cNvGrpSpPr/>
            <p:nvPr/>
          </p:nvGrpSpPr>
          <p:grpSpPr>
            <a:xfrm>
              <a:off x="5880916" y="-998535"/>
              <a:ext cx="3668993" cy="3235392"/>
              <a:chOff x="3141775" y="2797950"/>
              <a:chExt cx="2059150" cy="1815800"/>
            </a:xfrm>
          </p:grpSpPr>
          <p:sp>
            <p:nvSpPr>
              <p:cNvPr id="650" name="Google Shape;650;p25"/>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25"/>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25"/>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25"/>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25"/>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25"/>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25"/>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25"/>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25"/>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9" name="Google Shape;659;p25"/>
            <p:cNvSpPr/>
            <p:nvPr/>
          </p:nvSpPr>
          <p:spPr>
            <a:xfrm>
              <a:off x="-5004502" y="290527"/>
              <a:ext cx="6951557" cy="2153806"/>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0" name="Google Shape;660;p25"/>
          <p:cNvSpPr txBox="1">
            <a:spLocks noGrp="1"/>
          </p:cNvSpPr>
          <p:nvPr>
            <p:ph type="title"/>
          </p:nvPr>
        </p:nvSpPr>
        <p:spPr>
          <a:xfrm>
            <a:off x="1139931" y="2444314"/>
            <a:ext cx="2736600" cy="455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661" name="Google Shape;661;p25"/>
          <p:cNvSpPr txBox="1">
            <a:spLocks noGrp="1"/>
          </p:cNvSpPr>
          <p:nvPr>
            <p:ph type="title" idx="2"/>
          </p:nvPr>
        </p:nvSpPr>
        <p:spPr>
          <a:xfrm>
            <a:off x="1139775" y="1284213"/>
            <a:ext cx="2736900" cy="455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662" name="Google Shape;662;p25"/>
          <p:cNvSpPr txBox="1">
            <a:spLocks noGrp="1"/>
          </p:cNvSpPr>
          <p:nvPr>
            <p:ph type="title" idx="3"/>
          </p:nvPr>
        </p:nvSpPr>
        <p:spPr>
          <a:xfrm>
            <a:off x="1139931" y="3604415"/>
            <a:ext cx="2736600" cy="455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663" name="Google Shape;663;p25"/>
          <p:cNvSpPr txBox="1">
            <a:spLocks noGrp="1"/>
          </p:cNvSpPr>
          <p:nvPr>
            <p:ph type="title" idx="4"/>
          </p:nvPr>
        </p:nvSpPr>
        <p:spPr>
          <a:xfrm>
            <a:off x="1139925" y="2778650"/>
            <a:ext cx="3454500" cy="6945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600" b="0">
                <a:solidFill>
                  <a:schemeClr val="dk2"/>
                </a:solidFill>
                <a:latin typeface="Assistant"/>
                <a:ea typeface="Assistant"/>
                <a:cs typeface="Assistant"/>
                <a:sym typeface="Assistant"/>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664" name="Google Shape;664;p25"/>
          <p:cNvSpPr txBox="1">
            <a:spLocks noGrp="1"/>
          </p:cNvSpPr>
          <p:nvPr>
            <p:ph type="title" idx="5"/>
          </p:nvPr>
        </p:nvSpPr>
        <p:spPr>
          <a:xfrm>
            <a:off x="1139925" y="1618550"/>
            <a:ext cx="3454500" cy="6945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600" b="0">
                <a:solidFill>
                  <a:schemeClr val="dk2"/>
                </a:solidFill>
                <a:latin typeface="Assistant"/>
                <a:ea typeface="Assistant"/>
                <a:cs typeface="Assistant"/>
                <a:sym typeface="Assistant"/>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665" name="Google Shape;665;p25"/>
          <p:cNvSpPr txBox="1">
            <a:spLocks noGrp="1"/>
          </p:cNvSpPr>
          <p:nvPr>
            <p:ph type="title" idx="6"/>
          </p:nvPr>
        </p:nvSpPr>
        <p:spPr>
          <a:xfrm>
            <a:off x="1139925" y="3938750"/>
            <a:ext cx="3454500" cy="6945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600" b="0">
                <a:solidFill>
                  <a:schemeClr val="dk2"/>
                </a:solidFill>
                <a:latin typeface="Assistant"/>
                <a:ea typeface="Assistant"/>
                <a:cs typeface="Assistant"/>
                <a:sym typeface="Assistant"/>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666" name="Google Shape;666;p25"/>
          <p:cNvSpPr txBox="1">
            <a:spLocks noGrp="1"/>
          </p:cNvSpPr>
          <p:nvPr>
            <p:ph type="title" idx="7"/>
          </p:nvPr>
        </p:nvSpPr>
        <p:spPr>
          <a:xfrm>
            <a:off x="758775" y="391234"/>
            <a:ext cx="76263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200"/>
              <a:buFont typeface="Rajdhani"/>
              <a:buNone/>
              <a:defRPr b="1">
                <a:solidFill>
                  <a:schemeClr val="accent6"/>
                </a:solidFill>
                <a:latin typeface="Rajdhani"/>
                <a:ea typeface="Rajdhani"/>
                <a:cs typeface="Rajdhani"/>
                <a:sym typeface="Rajdhani"/>
              </a:defRPr>
            </a:lvl1pPr>
            <a:lvl2pPr lvl="1"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2pPr>
            <a:lvl3pPr lvl="2"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3pPr>
            <a:lvl4pPr lvl="3"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4pPr>
            <a:lvl5pPr lvl="4"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5pPr>
            <a:lvl6pPr lvl="5"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6pPr>
            <a:lvl7pPr lvl="6"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7pPr>
            <a:lvl8pPr lvl="7"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8pPr>
            <a:lvl9pPr lvl="8"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9pPr>
          </a:lstStyle>
          <a:p>
            <a:endParaRPr/>
          </a:p>
        </p:txBody>
      </p:sp>
    </p:spTree>
    <p:extLst>
      <p:ext uri="{BB962C8B-B14F-4D97-AF65-F5344CB8AC3E}">
        <p14:creationId xmlns:p14="http://schemas.microsoft.com/office/powerpoint/2010/main" val="315343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667"/>
        <p:cNvGrpSpPr/>
        <p:nvPr/>
      </p:nvGrpSpPr>
      <p:grpSpPr>
        <a:xfrm>
          <a:off x="0" y="0"/>
          <a:ext cx="0" cy="0"/>
          <a:chOff x="0" y="0"/>
          <a:chExt cx="0" cy="0"/>
        </a:xfrm>
      </p:grpSpPr>
      <p:grpSp>
        <p:nvGrpSpPr>
          <p:cNvPr id="668" name="Google Shape;668;p26"/>
          <p:cNvGrpSpPr/>
          <p:nvPr/>
        </p:nvGrpSpPr>
        <p:grpSpPr>
          <a:xfrm>
            <a:off x="-2532673" y="-668750"/>
            <a:ext cx="13267836" cy="7427178"/>
            <a:chOff x="-2532673" y="-668750"/>
            <a:chExt cx="13267836" cy="7427178"/>
          </a:xfrm>
        </p:grpSpPr>
        <p:grpSp>
          <p:nvGrpSpPr>
            <p:cNvPr id="669" name="Google Shape;669;p26"/>
            <p:cNvGrpSpPr/>
            <p:nvPr/>
          </p:nvGrpSpPr>
          <p:grpSpPr>
            <a:xfrm>
              <a:off x="-1550574" y="2649980"/>
              <a:ext cx="3057478" cy="3130393"/>
              <a:chOff x="6744875" y="2031607"/>
              <a:chExt cx="3661651" cy="3748974"/>
            </a:xfrm>
          </p:grpSpPr>
          <p:grpSp>
            <p:nvGrpSpPr>
              <p:cNvPr id="670" name="Google Shape;670;p26"/>
              <p:cNvGrpSpPr/>
              <p:nvPr/>
            </p:nvGrpSpPr>
            <p:grpSpPr>
              <a:xfrm>
                <a:off x="7179211" y="4303269"/>
                <a:ext cx="379812" cy="699459"/>
                <a:chOff x="5887475" y="4238125"/>
                <a:chExt cx="87275" cy="160725"/>
              </a:xfrm>
            </p:grpSpPr>
            <p:sp>
              <p:nvSpPr>
                <p:cNvPr id="671" name="Google Shape;671;p26"/>
                <p:cNvSpPr/>
                <p:nvPr/>
              </p:nvSpPr>
              <p:spPr>
                <a:xfrm>
                  <a:off x="5933700" y="4289550"/>
                  <a:ext cx="31250" cy="23000"/>
                </a:xfrm>
                <a:custGeom>
                  <a:avLst/>
                  <a:gdLst/>
                  <a:ahLst/>
                  <a:cxnLst/>
                  <a:rect l="l" t="t" r="r" b="b"/>
                  <a:pathLst>
                    <a:path w="1250" h="920" extrusionOk="0">
                      <a:moveTo>
                        <a:pt x="1" y="1"/>
                      </a:moveTo>
                      <a:lnTo>
                        <a:pt x="1" y="919"/>
                      </a:lnTo>
                      <a:lnTo>
                        <a:pt x="1250" y="919"/>
                      </a:lnTo>
                      <a:lnTo>
                        <a:pt x="125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26"/>
                <p:cNvSpPr/>
                <p:nvPr/>
              </p:nvSpPr>
              <p:spPr>
                <a:xfrm>
                  <a:off x="5887475" y="4316200"/>
                  <a:ext cx="29425" cy="21750"/>
                </a:xfrm>
                <a:custGeom>
                  <a:avLst/>
                  <a:gdLst/>
                  <a:ahLst/>
                  <a:cxnLst/>
                  <a:rect l="l" t="t" r="r" b="b"/>
                  <a:pathLst>
                    <a:path w="1177" h="870" extrusionOk="0">
                      <a:moveTo>
                        <a:pt x="1" y="0"/>
                      </a:moveTo>
                      <a:lnTo>
                        <a:pt x="1" y="869"/>
                      </a:lnTo>
                      <a:lnTo>
                        <a:pt x="1176" y="869"/>
                      </a:lnTo>
                      <a:lnTo>
                        <a:pt x="117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26"/>
                <p:cNvSpPr/>
                <p:nvPr/>
              </p:nvSpPr>
              <p:spPr>
                <a:xfrm>
                  <a:off x="5960025" y="4261700"/>
                  <a:ext cx="14725" cy="10750"/>
                </a:xfrm>
                <a:custGeom>
                  <a:avLst/>
                  <a:gdLst/>
                  <a:ahLst/>
                  <a:cxnLst/>
                  <a:rect l="l" t="t" r="r" b="b"/>
                  <a:pathLst>
                    <a:path w="589" h="430" extrusionOk="0">
                      <a:moveTo>
                        <a:pt x="1" y="1"/>
                      </a:moveTo>
                      <a:lnTo>
                        <a:pt x="1" y="429"/>
                      </a:lnTo>
                      <a:lnTo>
                        <a:pt x="588" y="429"/>
                      </a:lnTo>
                      <a:lnTo>
                        <a:pt x="58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26"/>
                <p:cNvSpPr/>
                <p:nvPr/>
              </p:nvSpPr>
              <p:spPr>
                <a:xfrm>
                  <a:off x="5902175" y="4388125"/>
                  <a:ext cx="15025" cy="10725"/>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26"/>
                <p:cNvSpPr/>
                <p:nvPr/>
              </p:nvSpPr>
              <p:spPr>
                <a:xfrm>
                  <a:off x="5937075" y="4354150"/>
                  <a:ext cx="14725" cy="10725"/>
                </a:xfrm>
                <a:custGeom>
                  <a:avLst/>
                  <a:gdLst/>
                  <a:ahLst/>
                  <a:cxnLst/>
                  <a:rect l="l" t="t" r="r" b="b"/>
                  <a:pathLst>
                    <a:path w="589" h="429" extrusionOk="0">
                      <a:moveTo>
                        <a:pt x="0" y="0"/>
                      </a:moveTo>
                      <a:lnTo>
                        <a:pt x="0" y="429"/>
                      </a:lnTo>
                      <a:lnTo>
                        <a:pt x="588" y="429"/>
                      </a:lnTo>
                      <a:lnTo>
                        <a:pt x="58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26"/>
                <p:cNvSpPr/>
                <p:nvPr/>
              </p:nvSpPr>
              <p:spPr>
                <a:xfrm>
                  <a:off x="5919325" y="4238125"/>
                  <a:ext cx="15025" cy="10750"/>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7" name="Google Shape;677;p26"/>
              <p:cNvSpPr/>
              <p:nvPr/>
            </p:nvSpPr>
            <p:spPr>
              <a:xfrm>
                <a:off x="7930887" y="4351948"/>
                <a:ext cx="179130" cy="179130"/>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8" name="Google Shape;678;p26"/>
              <p:cNvGrpSpPr/>
              <p:nvPr/>
            </p:nvGrpSpPr>
            <p:grpSpPr>
              <a:xfrm>
                <a:off x="7930865" y="2917093"/>
                <a:ext cx="354625" cy="225150"/>
                <a:chOff x="7551213" y="1538800"/>
                <a:chExt cx="369825" cy="234800"/>
              </a:xfrm>
            </p:grpSpPr>
            <p:sp>
              <p:nvSpPr>
                <p:cNvPr id="679" name="Google Shape;679;p26"/>
                <p:cNvSpPr/>
                <p:nvPr/>
              </p:nvSpPr>
              <p:spPr>
                <a:xfrm>
                  <a:off x="7702799" y="1604296"/>
                  <a:ext cx="71570" cy="53173"/>
                </a:xfrm>
                <a:custGeom>
                  <a:avLst/>
                  <a:gdLst/>
                  <a:ahLst/>
                  <a:cxnLst/>
                  <a:rect l="l" t="t" r="r" b="b"/>
                  <a:pathLst>
                    <a:path w="1237" h="919" extrusionOk="0">
                      <a:moveTo>
                        <a:pt x="0" y="0"/>
                      </a:moveTo>
                      <a:lnTo>
                        <a:pt x="0" y="919"/>
                      </a:lnTo>
                      <a:lnTo>
                        <a:pt x="1237" y="919"/>
                      </a:lnTo>
                      <a:lnTo>
                        <a:pt x="12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26"/>
                <p:cNvSpPr/>
                <p:nvPr/>
              </p:nvSpPr>
              <p:spPr>
                <a:xfrm>
                  <a:off x="7852997" y="1702078"/>
                  <a:ext cx="68040" cy="50338"/>
                </a:xfrm>
                <a:custGeom>
                  <a:avLst/>
                  <a:gdLst/>
                  <a:ahLst/>
                  <a:cxnLst/>
                  <a:rect l="l" t="t" r="r" b="b"/>
                  <a:pathLst>
                    <a:path w="1176" h="870" extrusionOk="0">
                      <a:moveTo>
                        <a:pt x="0" y="0"/>
                      </a:moveTo>
                      <a:lnTo>
                        <a:pt x="0" y="869"/>
                      </a:lnTo>
                      <a:lnTo>
                        <a:pt x="1175" y="869"/>
                      </a:lnTo>
                      <a:lnTo>
                        <a:pt x="11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26"/>
                <p:cNvSpPr/>
                <p:nvPr/>
              </p:nvSpPr>
              <p:spPr>
                <a:xfrm>
                  <a:off x="7551213" y="1592907"/>
                  <a:ext cx="34772" cy="24822"/>
                </a:xfrm>
                <a:custGeom>
                  <a:avLst/>
                  <a:gdLst/>
                  <a:ahLst/>
                  <a:cxnLst/>
                  <a:rect l="l" t="t" r="r" b="b"/>
                  <a:pathLst>
                    <a:path w="601" h="429" extrusionOk="0">
                      <a:moveTo>
                        <a:pt x="0" y="0"/>
                      </a:moveTo>
                      <a:lnTo>
                        <a:pt x="0" y="429"/>
                      </a:lnTo>
                      <a:lnTo>
                        <a:pt x="600" y="429"/>
                      </a:lnTo>
                      <a:lnTo>
                        <a:pt x="6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26"/>
                <p:cNvSpPr/>
                <p:nvPr/>
              </p:nvSpPr>
              <p:spPr>
                <a:xfrm>
                  <a:off x="7774311" y="1748779"/>
                  <a:ext cx="34772" cy="24822"/>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26"/>
                <p:cNvSpPr/>
                <p:nvPr/>
              </p:nvSpPr>
              <p:spPr>
                <a:xfrm>
                  <a:off x="7585927" y="1704806"/>
                  <a:ext cx="34772" cy="24880"/>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26"/>
                <p:cNvSpPr/>
                <p:nvPr/>
              </p:nvSpPr>
              <p:spPr>
                <a:xfrm>
                  <a:off x="7853346" y="1538800"/>
                  <a:ext cx="34078" cy="24880"/>
                </a:xfrm>
                <a:custGeom>
                  <a:avLst/>
                  <a:gdLst/>
                  <a:ahLst/>
                  <a:cxnLst/>
                  <a:rect l="l" t="t" r="r" b="b"/>
                  <a:pathLst>
                    <a:path w="589" h="430" extrusionOk="0">
                      <a:moveTo>
                        <a:pt x="1" y="1"/>
                      </a:moveTo>
                      <a:lnTo>
                        <a:pt x="1" y="429"/>
                      </a:lnTo>
                      <a:lnTo>
                        <a:pt x="589" y="429"/>
                      </a:lnTo>
                      <a:lnTo>
                        <a:pt x="5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5" name="Google Shape;685;p26"/>
              <p:cNvSpPr/>
              <p:nvPr/>
            </p:nvSpPr>
            <p:spPr>
              <a:xfrm>
                <a:off x="7513195" y="2994801"/>
                <a:ext cx="179130" cy="179130"/>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6" name="Google Shape;686;p26"/>
              <p:cNvGrpSpPr/>
              <p:nvPr/>
            </p:nvGrpSpPr>
            <p:grpSpPr>
              <a:xfrm>
                <a:off x="6744875" y="2574912"/>
                <a:ext cx="3661651" cy="3205669"/>
                <a:chOff x="1057550" y="3474725"/>
                <a:chExt cx="1831100" cy="1603075"/>
              </a:xfrm>
            </p:grpSpPr>
            <p:sp>
              <p:nvSpPr>
                <p:cNvPr id="687" name="Google Shape;687;p26"/>
                <p:cNvSpPr/>
                <p:nvPr/>
              </p:nvSpPr>
              <p:spPr>
                <a:xfrm>
                  <a:off x="1057550" y="3474725"/>
                  <a:ext cx="1831100" cy="1603075"/>
                </a:xfrm>
                <a:custGeom>
                  <a:avLst/>
                  <a:gdLst/>
                  <a:ahLst/>
                  <a:cxnLst/>
                  <a:rect l="l" t="t" r="r" b="b"/>
                  <a:pathLst>
                    <a:path w="73244" h="64123" fill="none" extrusionOk="0">
                      <a:moveTo>
                        <a:pt x="38152" y="64122"/>
                      </a:moveTo>
                      <a:cubicBezTo>
                        <a:pt x="36940" y="64122"/>
                        <a:pt x="35655" y="63987"/>
                        <a:pt x="34320" y="63816"/>
                      </a:cubicBezTo>
                      <a:lnTo>
                        <a:pt x="16285" y="61526"/>
                      </a:lnTo>
                      <a:cubicBezTo>
                        <a:pt x="13371" y="61159"/>
                        <a:pt x="10040" y="60730"/>
                        <a:pt x="7322" y="59114"/>
                      </a:cubicBezTo>
                      <a:cubicBezTo>
                        <a:pt x="1065" y="55368"/>
                        <a:pt x="208" y="46944"/>
                        <a:pt x="123" y="43479"/>
                      </a:cubicBezTo>
                      <a:cubicBezTo>
                        <a:pt x="0" y="38336"/>
                        <a:pt x="906" y="33071"/>
                        <a:pt x="2731" y="28260"/>
                      </a:cubicBezTo>
                      <a:cubicBezTo>
                        <a:pt x="3233" y="26937"/>
                        <a:pt x="3722" y="25884"/>
                        <a:pt x="4518" y="25039"/>
                      </a:cubicBezTo>
                      <a:cubicBezTo>
                        <a:pt x="5694" y="23803"/>
                        <a:pt x="7371" y="23215"/>
                        <a:pt x="9097" y="22701"/>
                      </a:cubicBezTo>
                      <a:lnTo>
                        <a:pt x="9244" y="22652"/>
                      </a:lnTo>
                      <a:cubicBezTo>
                        <a:pt x="10836" y="22174"/>
                        <a:pt x="12513" y="21672"/>
                        <a:pt x="13750" y="20570"/>
                      </a:cubicBezTo>
                      <a:cubicBezTo>
                        <a:pt x="14975" y="19481"/>
                        <a:pt x="15721" y="17485"/>
                        <a:pt x="14852" y="16016"/>
                      </a:cubicBezTo>
                      <a:cubicBezTo>
                        <a:pt x="14619" y="15624"/>
                        <a:pt x="14301" y="15305"/>
                        <a:pt x="13995" y="14999"/>
                      </a:cubicBezTo>
                      <a:cubicBezTo>
                        <a:pt x="13836" y="14852"/>
                        <a:pt x="13677" y="14681"/>
                        <a:pt x="13517" y="14510"/>
                      </a:cubicBezTo>
                      <a:cubicBezTo>
                        <a:pt x="11252" y="11938"/>
                        <a:pt x="11742" y="8094"/>
                        <a:pt x="12599" y="4323"/>
                      </a:cubicBezTo>
                      <a:cubicBezTo>
                        <a:pt x="12771" y="3588"/>
                        <a:pt x="13003" y="2559"/>
                        <a:pt x="13701" y="1959"/>
                      </a:cubicBezTo>
                      <a:cubicBezTo>
                        <a:pt x="14840" y="992"/>
                        <a:pt x="16578" y="1470"/>
                        <a:pt x="17815" y="2253"/>
                      </a:cubicBezTo>
                      <a:cubicBezTo>
                        <a:pt x="18097" y="2425"/>
                        <a:pt x="18366" y="2608"/>
                        <a:pt x="18648" y="2792"/>
                      </a:cubicBezTo>
                      <a:cubicBezTo>
                        <a:pt x="19578" y="3417"/>
                        <a:pt x="20533" y="4078"/>
                        <a:pt x="21647" y="4163"/>
                      </a:cubicBezTo>
                      <a:cubicBezTo>
                        <a:pt x="21954" y="4200"/>
                        <a:pt x="22284" y="4163"/>
                        <a:pt x="22590" y="4151"/>
                      </a:cubicBezTo>
                      <a:cubicBezTo>
                        <a:pt x="23080" y="4114"/>
                        <a:pt x="23607" y="4090"/>
                        <a:pt x="24084" y="4225"/>
                      </a:cubicBezTo>
                      <a:cubicBezTo>
                        <a:pt x="24598" y="4384"/>
                        <a:pt x="25027" y="4727"/>
                        <a:pt x="25443" y="5069"/>
                      </a:cubicBezTo>
                      <a:cubicBezTo>
                        <a:pt x="25676" y="5253"/>
                        <a:pt x="25896" y="5437"/>
                        <a:pt x="26141" y="5584"/>
                      </a:cubicBezTo>
                      <a:cubicBezTo>
                        <a:pt x="28039" y="6796"/>
                        <a:pt x="30549" y="6061"/>
                        <a:pt x="32263" y="5400"/>
                      </a:cubicBezTo>
                      <a:cubicBezTo>
                        <a:pt x="34491" y="4543"/>
                        <a:pt x="36659" y="3490"/>
                        <a:pt x="38691" y="2253"/>
                      </a:cubicBezTo>
                      <a:lnTo>
                        <a:pt x="38973" y="2082"/>
                      </a:lnTo>
                      <a:cubicBezTo>
                        <a:pt x="40038" y="1421"/>
                        <a:pt x="41140" y="747"/>
                        <a:pt x="42401" y="649"/>
                      </a:cubicBezTo>
                      <a:cubicBezTo>
                        <a:pt x="43099" y="588"/>
                        <a:pt x="43797" y="711"/>
                        <a:pt x="44483" y="833"/>
                      </a:cubicBezTo>
                      <a:cubicBezTo>
                        <a:pt x="44923" y="907"/>
                        <a:pt x="45389" y="992"/>
                        <a:pt x="45829" y="1017"/>
                      </a:cubicBezTo>
                      <a:lnTo>
                        <a:pt x="45829" y="1017"/>
                      </a:lnTo>
                      <a:cubicBezTo>
                        <a:pt x="46307" y="1041"/>
                        <a:pt x="46870" y="809"/>
                        <a:pt x="47421" y="600"/>
                      </a:cubicBezTo>
                      <a:cubicBezTo>
                        <a:pt x="48156" y="307"/>
                        <a:pt x="48915" y="0"/>
                        <a:pt x="49503" y="319"/>
                      </a:cubicBezTo>
                      <a:cubicBezTo>
                        <a:pt x="51033" y="1139"/>
                        <a:pt x="50127" y="3404"/>
                        <a:pt x="49637" y="4629"/>
                      </a:cubicBezTo>
                      <a:lnTo>
                        <a:pt x="49552" y="4849"/>
                      </a:lnTo>
                      <a:cubicBezTo>
                        <a:pt x="48829" y="6686"/>
                        <a:pt x="48462" y="8694"/>
                        <a:pt x="48486" y="10665"/>
                      </a:cubicBezTo>
                      <a:cubicBezTo>
                        <a:pt x="48511" y="11179"/>
                        <a:pt x="48548" y="11693"/>
                        <a:pt x="48854" y="12061"/>
                      </a:cubicBezTo>
                      <a:cubicBezTo>
                        <a:pt x="49184" y="12428"/>
                        <a:pt x="49698" y="12551"/>
                        <a:pt x="50200" y="12624"/>
                      </a:cubicBezTo>
                      <a:cubicBezTo>
                        <a:pt x="50666" y="12710"/>
                        <a:pt x="51143" y="12746"/>
                        <a:pt x="51584" y="12795"/>
                      </a:cubicBezTo>
                      <a:cubicBezTo>
                        <a:pt x="53188" y="12979"/>
                        <a:pt x="54853" y="13163"/>
                        <a:pt x="56176" y="14093"/>
                      </a:cubicBezTo>
                      <a:cubicBezTo>
                        <a:pt x="57045" y="14705"/>
                        <a:pt x="57694" y="15611"/>
                        <a:pt x="58318" y="16469"/>
                      </a:cubicBezTo>
                      <a:cubicBezTo>
                        <a:pt x="59139" y="17620"/>
                        <a:pt x="59934" y="18709"/>
                        <a:pt x="61196" y="19199"/>
                      </a:cubicBezTo>
                      <a:cubicBezTo>
                        <a:pt x="61771" y="19419"/>
                        <a:pt x="62469" y="19530"/>
                        <a:pt x="63118" y="19628"/>
                      </a:cubicBezTo>
                      <a:cubicBezTo>
                        <a:pt x="64452" y="19823"/>
                        <a:pt x="65714" y="20007"/>
                        <a:pt x="66228" y="21158"/>
                      </a:cubicBezTo>
                      <a:cubicBezTo>
                        <a:pt x="66460" y="21660"/>
                        <a:pt x="66460" y="22235"/>
                        <a:pt x="66448" y="22750"/>
                      </a:cubicBezTo>
                      <a:cubicBezTo>
                        <a:pt x="66424" y="23558"/>
                        <a:pt x="66265" y="24427"/>
                        <a:pt x="66105" y="25272"/>
                      </a:cubicBezTo>
                      <a:cubicBezTo>
                        <a:pt x="65787" y="26937"/>
                        <a:pt x="65444" y="28664"/>
                        <a:pt x="66363" y="29937"/>
                      </a:cubicBezTo>
                      <a:cubicBezTo>
                        <a:pt x="66938" y="30721"/>
                        <a:pt x="67881" y="30990"/>
                        <a:pt x="68897" y="31296"/>
                      </a:cubicBezTo>
                      <a:cubicBezTo>
                        <a:pt x="69766" y="31565"/>
                        <a:pt x="70685" y="31822"/>
                        <a:pt x="71309" y="32459"/>
                      </a:cubicBezTo>
                      <a:cubicBezTo>
                        <a:pt x="72607" y="33782"/>
                        <a:pt x="73244" y="36071"/>
                        <a:pt x="72044" y="37626"/>
                      </a:cubicBezTo>
                      <a:cubicBezTo>
                        <a:pt x="71591" y="38214"/>
                        <a:pt x="70930" y="38606"/>
                        <a:pt x="70305" y="38985"/>
                      </a:cubicBezTo>
                      <a:lnTo>
                        <a:pt x="70256" y="39010"/>
                      </a:lnTo>
                      <a:cubicBezTo>
                        <a:pt x="67342" y="40761"/>
                        <a:pt x="64085" y="42964"/>
                        <a:pt x="61979" y="46136"/>
                      </a:cubicBezTo>
                      <a:cubicBezTo>
                        <a:pt x="61257" y="47213"/>
                        <a:pt x="60657" y="48425"/>
                        <a:pt x="60081" y="49601"/>
                      </a:cubicBezTo>
                      <a:cubicBezTo>
                        <a:pt x="59053" y="51682"/>
                        <a:pt x="58000" y="53825"/>
                        <a:pt x="56188" y="55331"/>
                      </a:cubicBezTo>
                      <a:cubicBezTo>
                        <a:pt x="54731" y="56543"/>
                        <a:pt x="52919" y="57192"/>
                        <a:pt x="51155" y="57841"/>
                      </a:cubicBezTo>
                      <a:cubicBezTo>
                        <a:pt x="49613" y="58404"/>
                        <a:pt x="48021" y="58992"/>
                        <a:pt x="46674" y="59922"/>
                      </a:cubicBezTo>
                      <a:cubicBezTo>
                        <a:pt x="46086" y="60339"/>
                        <a:pt x="45548" y="60804"/>
                        <a:pt x="45021" y="61269"/>
                      </a:cubicBezTo>
                      <a:cubicBezTo>
                        <a:pt x="44287" y="61906"/>
                        <a:pt x="43515" y="62579"/>
                        <a:pt x="42646" y="63069"/>
                      </a:cubicBezTo>
                      <a:cubicBezTo>
                        <a:pt x="41287" y="63865"/>
                        <a:pt x="39769" y="64122"/>
                        <a:pt x="38152" y="64122"/>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26"/>
                <p:cNvSpPr/>
                <p:nvPr/>
              </p:nvSpPr>
              <p:spPr>
                <a:xfrm>
                  <a:off x="1142950" y="3575725"/>
                  <a:ext cx="1648975" cy="1416975"/>
                </a:xfrm>
                <a:custGeom>
                  <a:avLst/>
                  <a:gdLst/>
                  <a:ahLst/>
                  <a:cxnLst/>
                  <a:rect l="l" t="t" r="r" b="b"/>
                  <a:pathLst>
                    <a:path w="65959" h="56679" fill="none" extrusionOk="0">
                      <a:moveTo>
                        <a:pt x="34700" y="56678"/>
                      </a:moveTo>
                      <a:lnTo>
                        <a:pt x="34700" y="56678"/>
                      </a:lnTo>
                      <a:cubicBezTo>
                        <a:pt x="33647" y="56678"/>
                        <a:pt x="32496" y="56531"/>
                        <a:pt x="31333" y="56397"/>
                      </a:cubicBezTo>
                      <a:lnTo>
                        <a:pt x="13297" y="54107"/>
                      </a:lnTo>
                      <a:cubicBezTo>
                        <a:pt x="10579" y="53752"/>
                        <a:pt x="7763" y="53397"/>
                        <a:pt x="5645" y="52148"/>
                      </a:cubicBezTo>
                      <a:cubicBezTo>
                        <a:pt x="845" y="49283"/>
                        <a:pt x="172" y="42255"/>
                        <a:pt x="110" y="39365"/>
                      </a:cubicBezTo>
                      <a:cubicBezTo>
                        <a:pt x="0" y="34651"/>
                        <a:pt x="833" y="29827"/>
                        <a:pt x="2486" y="25407"/>
                      </a:cubicBezTo>
                      <a:cubicBezTo>
                        <a:pt x="2792" y="24599"/>
                        <a:pt x="3122" y="23791"/>
                        <a:pt x="3551" y="23326"/>
                      </a:cubicBezTo>
                      <a:cubicBezTo>
                        <a:pt x="4163" y="22689"/>
                        <a:pt x="5424" y="22273"/>
                        <a:pt x="6649" y="21905"/>
                      </a:cubicBezTo>
                      <a:lnTo>
                        <a:pt x="6796" y="21856"/>
                      </a:lnTo>
                      <a:cubicBezTo>
                        <a:pt x="8571" y="21318"/>
                        <a:pt x="10763" y="20669"/>
                        <a:pt x="12563" y="19077"/>
                      </a:cubicBezTo>
                      <a:cubicBezTo>
                        <a:pt x="14864" y="17032"/>
                        <a:pt x="16199" y="13347"/>
                        <a:pt x="14326" y="10225"/>
                      </a:cubicBezTo>
                      <a:cubicBezTo>
                        <a:pt x="13885" y="9490"/>
                        <a:pt x="13346" y="8951"/>
                        <a:pt x="12967" y="8559"/>
                      </a:cubicBezTo>
                      <a:lnTo>
                        <a:pt x="12636" y="8217"/>
                      </a:lnTo>
                      <a:cubicBezTo>
                        <a:pt x="11754" y="7225"/>
                        <a:pt x="10750" y="4605"/>
                        <a:pt x="11142" y="2768"/>
                      </a:cubicBezTo>
                      <a:cubicBezTo>
                        <a:pt x="11326" y="1936"/>
                        <a:pt x="11791" y="1348"/>
                        <a:pt x="12489" y="1042"/>
                      </a:cubicBezTo>
                      <a:cubicBezTo>
                        <a:pt x="12526" y="1029"/>
                        <a:pt x="12550" y="1054"/>
                        <a:pt x="12587" y="1078"/>
                      </a:cubicBezTo>
                      <a:lnTo>
                        <a:pt x="12599" y="1091"/>
                      </a:lnTo>
                      <a:cubicBezTo>
                        <a:pt x="12820" y="1225"/>
                        <a:pt x="13065" y="1385"/>
                        <a:pt x="13309" y="1544"/>
                      </a:cubicBezTo>
                      <a:cubicBezTo>
                        <a:pt x="14424" y="2303"/>
                        <a:pt x="15942" y="3344"/>
                        <a:pt x="17925" y="3490"/>
                      </a:cubicBezTo>
                      <a:cubicBezTo>
                        <a:pt x="18121" y="3503"/>
                        <a:pt x="18305" y="3527"/>
                        <a:pt x="18525" y="3527"/>
                      </a:cubicBezTo>
                      <a:cubicBezTo>
                        <a:pt x="18844" y="3527"/>
                        <a:pt x="19125" y="3503"/>
                        <a:pt x="19370" y="3490"/>
                      </a:cubicBezTo>
                      <a:cubicBezTo>
                        <a:pt x="19395" y="3490"/>
                        <a:pt x="19431" y="3490"/>
                        <a:pt x="19456" y="3478"/>
                      </a:cubicBezTo>
                      <a:cubicBezTo>
                        <a:pt x="19517" y="3466"/>
                        <a:pt x="19578" y="3466"/>
                        <a:pt x="19640" y="3478"/>
                      </a:cubicBezTo>
                      <a:cubicBezTo>
                        <a:pt x="19713" y="3490"/>
                        <a:pt x="19762" y="3552"/>
                        <a:pt x="19811" y="3601"/>
                      </a:cubicBezTo>
                      <a:lnTo>
                        <a:pt x="19872" y="3662"/>
                      </a:lnTo>
                      <a:cubicBezTo>
                        <a:pt x="20142" y="3870"/>
                        <a:pt x="20484" y="4152"/>
                        <a:pt x="20901" y="4409"/>
                      </a:cubicBezTo>
                      <a:cubicBezTo>
                        <a:pt x="22125" y="5192"/>
                        <a:pt x="23545" y="5584"/>
                        <a:pt x="25125" y="5584"/>
                      </a:cubicBezTo>
                      <a:cubicBezTo>
                        <a:pt x="26606" y="5584"/>
                        <a:pt x="28186" y="5254"/>
                        <a:pt x="30059" y="4531"/>
                      </a:cubicBezTo>
                      <a:cubicBezTo>
                        <a:pt x="32496" y="3601"/>
                        <a:pt x="34834" y="2450"/>
                        <a:pt x="37038" y="1115"/>
                      </a:cubicBezTo>
                      <a:lnTo>
                        <a:pt x="37320" y="956"/>
                      </a:lnTo>
                      <a:cubicBezTo>
                        <a:pt x="38018" y="527"/>
                        <a:pt x="38814" y="38"/>
                        <a:pt x="39267" y="1"/>
                      </a:cubicBezTo>
                      <a:lnTo>
                        <a:pt x="39352" y="1"/>
                      </a:lnTo>
                      <a:cubicBezTo>
                        <a:pt x="39634" y="1"/>
                        <a:pt x="40026" y="74"/>
                        <a:pt x="40454" y="160"/>
                      </a:cubicBezTo>
                      <a:cubicBezTo>
                        <a:pt x="40956" y="246"/>
                        <a:pt x="41544" y="356"/>
                        <a:pt x="42181" y="381"/>
                      </a:cubicBezTo>
                      <a:cubicBezTo>
                        <a:pt x="42291" y="381"/>
                        <a:pt x="42401" y="405"/>
                        <a:pt x="42511" y="405"/>
                      </a:cubicBezTo>
                      <a:lnTo>
                        <a:pt x="42536" y="405"/>
                      </a:lnTo>
                      <a:cubicBezTo>
                        <a:pt x="42573" y="381"/>
                        <a:pt x="42609" y="381"/>
                        <a:pt x="42646" y="417"/>
                      </a:cubicBezTo>
                      <a:cubicBezTo>
                        <a:pt x="43405" y="1458"/>
                        <a:pt x="42903" y="2731"/>
                        <a:pt x="42352" y="4090"/>
                      </a:cubicBezTo>
                      <a:cubicBezTo>
                        <a:pt x="41997" y="4960"/>
                        <a:pt x="41630" y="5878"/>
                        <a:pt x="41654" y="6723"/>
                      </a:cubicBezTo>
                      <a:cubicBezTo>
                        <a:pt x="41666" y="7335"/>
                        <a:pt x="41679" y="8939"/>
                        <a:pt x="42842" y="10274"/>
                      </a:cubicBezTo>
                      <a:cubicBezTo>
                        <a:pt x="44017" y="11633"/>
                        <a:pt x="45646" y="11890"/>
                        <a:pt x="46258" y="11988"/>
                      </a:cubicBezTo>
                      <a:cubicBezTo>
                        <a:pt x="46772" y="12061"/>
                        <a:pt x="47286" y="12122"/>
                        <a:pt x="47776" y="12184"/>
                      </a:cubicBezTo>
                      <a:cubicBezTo>
                        <a:pt x="49013" y="12318"/>
                        <a:pt x="50176" y="12465"/>
                        <a:pt x="50788" y="12894"/>
                      </a:cubicBezTo>
                      <a:cubicBezTo>
                        <a:pt x="51205" y="13175"/>
                        <a:pt x="51658" y="13824"/>
                        <a:pt x="52147" y="14498"/>
                      </a:cubicBezTo>
                      <a:cubicBezTo>
                        <a:pt x="53127" y="15845"/>
                        <a:pt x="54351" y="17522"/>
                        <a:pt x="56531" y="18379"/>
                      </a:cubicBezTo>
                      <a:cubicBezTo>
                        <a:pt x="57461" y="18746"/>
                        <a:pt x="58428" y="18906"/>
                        <a:pt x="59188" y="19016"/>
                      </a:cubicBezTo>
                      <a:lnTo>
                        <a:pt x="59200" y="19016"/>
                      </a:lnTo>
                      <a:lnTo>
                        <a:pt x="59322" y="19016"/>
                      </a:lnTo>
                      <a:cubicBezTo>
                        <a:pt x="59432" y="19016"/>
                        <a:pt x="59543" y="18991"/>
                        <a:pt x="59616" y="19089"/>
                      </a:cubicBezTo>
                      <a:cubicBezTo>
                        <a:pt x="59812" y="19334"/>
                        <a:pt x="59677" y="19701"/>
                        <a:pt x="59543" y="20093"/>
                      </a:cubicBezTo>
                      <a:cubicBezTo>
                        <a:pt x="59481" y="20277"/>
                        <a:pt x="59408" y="20461"/>
                        <a:pt x="59371" y="20644"/>
                      </a:cubicBezTo>
                      <a:cubicBezTo>
                        <a:pt x="58979" y="22689"/>
                        <a:pt x="58428" y="25481"/>
                        <a:pt x="60216" y="27966"/>
                      </a:cubicBezTo>
                      <a:cubicBezTo>
                        <a:pt x="61465" y="29693"/>
                        <a:pt x="63326" y="30244"/>
                        <a:pt x="64550" y="30599"/>
                      </a:cubicBezTo>
                      <a:cubicBezTo>
                        <a:pt x="64624" y="30611"/>
                        <a:pt x="64710" y="30648"/>
                        <a:pt x="64808" y="30672"/>
                      </a:cubicBezTo>
                      <a:cubicBezTo>
                        <a:pt x="65101" y="30746"/>
                        <a:pt x="65420" y="30843"/>
                        <a:pt x="65554" y="30929"/>
                      </a:cubicBezTo>
                      <a:cubicBezTo>
                        <a:pt x="65799" y="31113"/>
                        <a:pt x="65959" y="31468"/>
                        <a:pt x="65897" y="31639"/>
                      </a:cubicBezTo>
                      <a:cubicBezTo>
                        <a:pt x="65836" y="31786"/>
                        <a:pt x="65616" y="31884"/>
                        <a:pt x="65408" y="31994"/>
                      </a:cubicBezTo>
                      <a:cubicBezTo>
                        <a:pt x="65310" y="32031"/>
                        <a:pt x="65236" y="32068"/>
                        <a:pt x="65175" y="32117"/>
                      </a:cubicBezTo>
                      <a:lnTo>
                        <a:pt x="65126" y="32141"/>
                      </a:lnTo>
                      <a:cubicBezTo>
                        <a:pt x="61894" y="34076"/>
                        <a:pt x="58245" y="36549"/>
                        <a:pt x="55759" y="40284"/>
                      </a:cubicBezTo>
                      <a:cubicBezTo>
                        <a:pt x="54914" y="41557"/>
                        <a:pt x="54266" y="42867"/>
                        <a:pt x="53653" y="44140"/>
                      </a:cubicBezTo>
                      <a:cubicBezTo>
                        <a:pt x="52698" y="46050"/>
                        <a:pt x="51890" y="47728"/>
                        <a:pt x="50654" y="48744"/>
                      </a:cubicBezTo>
                      <a:cubicBezTo>
                        <a:pt x="49637" y="49577"/>
                        <a:pt x="48168" y="50115"/>
                        <a:pt x="46625" y="50679"/>
                      </a:cubicBezTo>
                      <a:cubicBezTo>
                        <a:pt x="44960" y="51291"/>
                        <a:pt x="43075" y="51977"/>
                        <a:pt x="41360" y="53176"/>
                      </a:cubicBezTo>
                      <a:cubicBezTo>
                        <a:pt x="40626" y="53691"/>
                        <a:pt x="39977" y="54254"/>
                        <a:pt x="39414" y="54768"/>
                      </a:cubicBezTo>
                      <a:cubicBezTo>
                        <a:pt x="38789" y="55319"/>
                        <a:pt x="38201" y="55833"/>
                        <a:pt x="37650" y="56140"/>
                      </a:cubicBezTo>
                      <a:cubicBezTo>
                        <a:pt x="36879" y="56495"/>
                        <a:pt x="35961" y="56678"/>
                        <a:pt x="34700" y="5667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26"/>
                <p:cNvSpPr/>
                <p:nvPr/>
              </p:nvSpPr>
              <p:spPr>
                <a:xfrm>
                  <a:off x="1227425" y="3650125"/>
                  <a:ext cx="1399200" cy="1258400"/>
                </a:xfrm>
                <a:custGeom>
                  <a:avLst/>
                  <a:gdLst/>
                  <a:ahLst/>
                  <a:cxnLst/>
                  <a:rect l="l" t="t" r="r" b="b"/>
                  <a:pathLst>
                    <a:path w="55968" h="50336" fill="none" extrusionOk="0">
                      <a:moveTo>
                        <a:pt x="31321" y="50335"/>
                      </a:moveTo>
                      <a:cubicBezTo>
                        <a:pt x="30451" y="50335"/>
                        <a:pt x="29435" y="50213"/>
                        <a:pt x="28382" y="50066"/>
                      </a:cubicBezTo>
                      <a:lnTo>
                        <a:pt x="10359" y="47776"/>
                      </a:lnTo>
                      <a:cubicBezTo>
                        <a:pt x="7959" y="47470"/>
                        <a:pt x="5510" y="47164"/>
                        <a:pt x="4004" y="46258"/>
                      </a:cubicBezTo>
                      <a:cubicBezTo>
                        <a:pt x="539" y="44189"/>
                        <a:pt x="147" y="38116"/>
                        <a:pt x="98" y="36291"/>
                      </a:cubicBezTo>
                      <a:cubicBezTo>
                        <a:pt x="1" y="32006"/>
                        <a:pt x="735" y="27623"/>
                        <a:pt x="2253" y="23607"/>
                      </a:cubicBezTo>
                      <a:cubicBezTo>
                        <a:pt x="2302" y="23472"/>
                        <a:pt x="2351" y="23349"/>
                        <a:pt x="2400" y="23239"/>
                      </a:cubicBezTo>
                      <a:cubicBezTo>
                        <a:pt x="2486" y="22970"/>
                        <a:pt x="2547" y="22798"/>
                        <a:pt x="2645" y="22701"/>
                      </a:cubicBezTo>
                      <a:cubicBezTo>
                        <a:pt x="2804" y="22541"/>
                        <a:pt x="3172" y="22443"/>
                        <a:pt x="3661" y="22309"/>
                      </a:cubicBezTo>
                      <a:cubicBezTo>
                        <a:pt x="3845" y="22260"/>
                        <a:pt x="4053" y="22199"/>
                        <a:pt x="4261" y="22137"/>
                      </a:cubicBezTo>
                      <a:lnTo>
                        <a:pt x="4408" y="22101"/>
                      </a:lnTo>
                      <a:cubicBezTo>
                        <a:pt x="6392" y="21501"/>
                        <a:pt x="9098" y="20680"/>
                        <a:pt x="11461" y="18611"/>
                      </a:cubicBezTo>
                      <a:cubicBezTo>
                        <a:pt x="14791" y="15648"/>
                        <a:pt x="16677" y="10199"/>
                        <a:pt x="13861" y="5510"/>
                      </a:cubicBezTo>
                      <a:cubicBezTo>
                        <a:pt x="13653" y="5167"/>
                        <a:pt x="13322" y="4873"/>
                        <a:pt x="13016" y="4616"/>
                      </a:cubicBezTo>
                      <a:cubicBezTo>
                        <a:pt x="12575" y="4237"/>
                        <a:pt x="12171" y="3894"/>
                        <a:pt x="12379" y="3563"/>
                      </a:cubicBezTo>
                      <a:cubicBezTo>
                        <a:pt x="12587" y="3208"/>
                        <a:pt x="13016" y="3404"/>
                        <a:pt x="13493" y="3624"/>
                      </a:cubicBezTo>
                      <a:cubicBezTo>
                        <a:pt x="13763" y="3747"/>
                        <a:pt x="14044" y="3869"/>
                        <a:pt x="14302" y="3894"/>
                      </a:cubicBezTo>
                      <a:cubicBezTo>
                        <a:pt x="14595" y="3931"/>
                        <a:pt x="14865" y="3931"/>
                        <a:pt x="15171" y="3931"/>
                      </a:cubicBezTo>
                      <a:lnTo>
                        <a:pt x="15195" y="3931"/>
                      </a:lnTo>
                      <a:cubicBezTo>
                        <a:pt x="15318" y="3980"/>
                        <a:pt x="15416" y="4053"/>
                        <a:pt x="15538" y="4139"/>
                      </a:cubicBezTo>
                      <a:cubicBezTo>
                        <a:pt x="15599" y="4188"/>
                        <a:pt x="15685" y="4249"/>
                        <a:pt x="15746" y="4298"/>
                      </a:cubicBezTo>
                      <a:cubicBezTo>
                        <a:pt x="17522" y="5424"/>
                        <a:pt x="19542" y="6000"/>
                        <a:pt x="21770" y="6000"/>
                      </a:cubicBezTo>
                      <a:cubicBezTo>
                        <a:pt x="23680" y="6000"/>
                        <a:pt x="25627" y="5596"/>
                        <a:pt x="27905" y="4726"/>
                      </a:cubicBezTo>
                      <a:cubicBezTo>
                        <a:pt x="28860" y="4359"/>
                        <a:pt x="29839" y="3526"/>
                        <a:pt x="30782" y="2731"/>
                      </a:cubicBezTo>
                      <a:cubicBezTo>
                        <a:pt x="32459" y="1323"/>
                        <a:pt x="34014" y="0"/>
                        <a:pt x="35398" y="1102"/>
                      </a:cubicBezTo>
                      <a:cubicBezTo>
                        <a:pt x="35802" y="1421"/>
                        <a:pt x="35557" y="1984"/>
                        <a:pt x="35300" y="2571"/>
                      </a:cubicBezTo>
                      <a:cubicBezTo>
                        <a:pt x="35116" y="2976"/>
                        <a:pt x="34933" y="3404"/>
                        <a:pt x="34933" y="3808"/>
                      </a:cubicBezTo>
                      <a:cubicBezTo>
                        <a:pt x="34945" y="4665"/>
                        <a:pt x="34982" y="7236"/>
                        <a:pt x="36941" y="9514"/>
                      </a:cubicBezTo>
                      <a:cubicBezTo>
                        <a:pt x="38924" y="11828"/>
                        <a:pt x="41532" y="12220"/>
                        <a:pt x="42389" y="12342"/>
                      </a:cubicBezTo>
                      <a:cubicBezTo>
                        <a:pt x="42989" y="12440"/>
                        <a:pt x="43552" y="12501"/>
                        <a:pt x="44042" y="12563"/>
                      </a:cubicBezTo>
                      <a:cubicBezTo>
                        <a:pt x="44177" y="12575"/>
                        <a:pt x="44336" y="12575"/>
                        <a:pt x="44483" y="12587"/>
                      </a:cubicBezTo>
                      <a:cubicBezTo>
                        <a:pt x="44862" y="12612"/>
                        <a:pt x="45279" y="12624"/>
                        <a:pt x="45511" y="12758"/>
                      </a:cubicBezTo>
                      <a:cubicBezTo>
                        <a:pt x="45683" y="12869"/>
                        <a:pt x="45805" y="13065"/>
                        <a:pt x="45903" y="13260"/>
                      </a:cubicBezTo>
                      <a:cubicBezTo>
                        <a:pt x="45952" y="13358"/>
                        <a:pt x="46001" y="13432"/>
                        <a:pt x="46062" y="13493"/>
                      </a:cubicBezTo>
                      <a:cubicBezTo>
                        <a:pt x="47164" y="15011"/>
                        <a:pt x="48830" y="17301"/>
                        <a:pt x="51927" y="18525"/>
                      </a:cubicBezTo>
                      <a:cubicBezTo>
                        <a:pt x="51964" y="18550"/>
                        <a:pt x="52025" y="18562"/>
                        <a:pt x="52086" y="18562"/>
                      </a:cubicBezTo>
                      <a:cubicBezTo>
                        <a:pt x="52197" y="18574"/>
                        <a:pt x="52319" y="18611"/>
                        <a:pt x="52380" y="18697"/>
                      </a:cubicBezTo>
                      <a:cubicBezTo>
                        <a:pt x="52919" y="19566"/>
                        <a:pt x="52919" y="20717"/>
                        <a:pt x="52919" y="21929"/>
                      </a:cubicBezTo>
                      <a:cubicBezTo>
                        <a:pt x="52919" y="23521"/>
                        <a:pt x="52919" y="25308"/>
                        <a:pt x="54094" y="26937"/>
                      </a:cubicBezTo>
                      <a:cubicBezTo>
                        <a:pt x="54327" y="27255"/>
                        <a:pt x="54682" y="27488"/>
                        <a:pt x="55013" y="27733"/>
                      </a:cubicBezTo>
                      <a:cubicBezTo>
                        <a:pt x="55503" y="28063"/>
                        <a:pt x="55968" y="28369"/>
                        <a:pt x="55968" y="28871"/>
                      </a:cubicBezTo>
                      <a:cubicBezTo>
                        <a:pt x="55943" y="30561"/>
                        <a:pt x="54401" y="31590"/>
                        <a:pt x="52748" y="32667"/>
                      </a:cubicBezTo>
                      <a:cubicBezTo>
                        <a:pt x="51560" y="33463"/>
                        <a:pt x="50299" y="34283"/>
                        <a:pt x="49552" y="35410"/>
                      </a:cubicBezTo>
                      <a:cubicBezTo>
                        <a:pt x="48585" y="36867"/>
                        <a:pt x="47850" y="38348"/>
                        <a:pt x="47213" y="39646"/>
                      </a:cubicBezTo>
                      <a:cubicBezTo>
                        <a:pt x="46479" y="41164"/>
                        <a:pt x="45769" y="42572"/>
                        <a:pt x="45083" y="43136"/>
                      </a:cubicBezTo>
                      <a:cubicBezTo>
                        <a:pt x="44532" y="43601"/>
                        <a:pt x="43271" y="44054"/>
                        <a:pt x="42046" y="44507"/>
                      </a:cubicBezTo>
                      <a:cubicBezTo>
                        <a:pt x="40271" y="45144"/>
                        <a:pt x="38067" y="45952"/>
                        <a:pt x="36010" y="47409"/>
                      </a:cubicBezTo>
                      <a:cubicBezTo>
                        <a:pt x="35116" y="48033"/>
                        <a:pt x="34369" y="48694"/>
                        <a:pt x="33757" y="49233"/>
                      </a:cubicBezTo>
                      <a:cubicBezTo>
                        <a:pt x="33390" y="49564"/>
                        <a:pt x="32827" y="50054"/>
                        <a:pt x="32606" y="50176"/>
                      </a:cubicBezTo>
                      <a:cubicBezTo>
                        <a:pt x="32557" y="50200"/>
                        <a:pt x="32276" y="50335"/>
                        <a:pt x="31321" y="503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26"/>
                <p:cNvSpPr/>
                <p:nvPr/>
              </p:nvSpPr>
              <p:spPr>
                <a:xfrm>
                  <a:off x="1302725" y="3801025"/>
                  <a:ext cx="1217375" cy="1025150"/>
                </a:xfrm>
                <a:custGeom>
                  <a:avLst/>
                  <a:gdLst/>
                  <a:ahLst/>
                  <a:cxnLst/>
                  <a:rect l="l" t="t" r="r" b="b"/>
                  <a:pathLst>
                    <a:path w="48695" h="41006" fill="none" extrusionOk="0">
                      <a:moveTo>
                        <a:pt x="27696" y="41006"/>
                      </a:moveTo>
                      <a:cubicBezTo>
                        <a:pt x="27366" y="41006"/>
                        <a:pt x="26999" y="40932"/>
                        <a:pt x="26594" y="40859"/>
                      </a:cubicBezTo>
                      <a:cubicBezTo>
                        <a:pt x="26337" y="40785"/>
                        <a:pt x="26056" y="40748"/>
                        <a:pt x="25786" y="40712"/>
                      </a:cubicBezTo>
                      <a:lnTo>
                        <a:pt x="7751" y="38422"/>
                      </a:lnTo>
                      <a:cubicBezTo>
                        <a:pt x="5902" y="38189"/>
                        <a:pt x="3600" y="37896"/>
                        <a:pt x="2706" y="37345"/>
                      </a:cubicBezTo>
                      <a:cubicBezTo>
                        <a:pt x="1482" y="36610"/>
                        <a:pt x="515" y="33610"/>
                        <a:pt x="441" y="30194"/>
                      </a:cubicBezTo>
                      <a:cubicBezTo>
                        <a:pt x="417" y="29582"/>
                        <a:pt x="392" y="28957"/>
                        <a:pt x="356" y="28296"/>
                      </a:cubicBezTo>
                      <a:cubicBezTo>
                        <a:pt x="196" y="25113"/>
                        <a:pt x="1" y="21501"/>
                        <a:pt x="2180" y="19358"/>
                      </a:cubicBezTo>
                      <a:lnTo>
                        <a:pt x="2302" y="19321"/>
                      </a:lnTo>
                      <a:lnTo>
                        <a:pt x="2351" y="19297"/>
                      </a:lnTo>
                      <a:cubicBezTo>
                        <a:pt x="4494" y="18660"/>
                        <a:pt x="7739" y="17681"/>
                        <a:pt x="10641" y="15110"/>
                      </a:cubicBezTo>
                      <a:cubicBezTo>
                        <a:pt x="12196" y="13750"/>
                        <a:pt x="12538" y="11620"/>
                        <a:pt x="12918" y="9367"/>
                      </a:cubicBezTo>
                      <a:cubicBezTo>
                        <a:pt x="13298" y="7041"/>
                        <a:pt x="13689" y="4641"/>
                        <a:pt x="15501" y="3000"/>
                      </a:cubicBezTo>
                      <a:cubicBezTo>
                        <a:pt x="16003" y="2559"/>
                        <a:pt x="16689" y="2792"/>
                        <a:pt x="17424" y="3037"/>
                      </a:cubicBezTo>
                      <a:cubicBezTo>
                        <a:pt x="17865" y="3184"/>
                        <a:pt x="18318" y="3319"/>
                        <a:pt x="18746" y="3319"/>
                      </a:cubicBezTo>
                      <a:cubicBezTo>
                        <a:pt x="21072" y="3319"/>
                        <a:pt x="23411" y="2853"/>
                        <a:pt x="26092" y="1825"/>
                      </a:cubicBezTo>
                      <a:cubicBezTo>
                        <a:pt x="26472" y="1666"/>
                        <a:pt x="26827" y="1335"/>
                        <a:pt x="27182" y="992"/>
                      </a:cubicBezTo>
                      <a:cubicBezTo>
                        <a:pt x="27696" y="490"/>
                        <a:pt x="28186" y="1"/>
                        <a:pt x="28786" y="233"/>
                      </a:cubicBezTo>
                      <a:cubicBezTo>
                        <a:pt x="29913" y="662"/>
                        <a:pt x="30182" y="1849"/>
                        <a:pt x="30439" y="3123"/>
                      </a:cubicBezTo>
                      <a:cubicBezTo>
                        <a:pt x="30623" y="4041"/>
                        <a:pt x="30819" y="4996"/>
                        <a:pt x="31382" y="5645"/>
                      </a:cubicBezTo>
                      <a:cubicBezTo>
                        <a:pt x="33255" y="7812"/>
                        <a:pt x="35765" y="9135"/>
                        <a:pt x="38875" y="9612"/>
                      </a:cubicBezTo>
                      <a:cubicBezTo>
                        <a:pt x="39120" y="9649"/>
                        <a:pt x="39365" y="9661"/>
                        <a:pt x="39585" y="9661"/>
                      </a:cubicBezTo>
                      <a:cubicBezTo>
                        <a:pt x="39989" y="9673"/>
                        <a:pt x="40369" y="9673"/>
                        <a:pt x="40651" y="9845"/>
                      </a:cubicBezTo>
                      <a:cubicBezTo>
                        <a:pt x="42059" y="10653"/>
                        <a:pt x="44667" y="12171"/>
                        <a:pt x="46528" y="15097"/>
                      </a:cubicBezTo>
                      <a:cubicBezTo>
                        <a:pt x="46626" y="15256"/>
                        <a:pt x="46601" y="15465"/>
                        <a:pt x="46564" y="15648"/>
                      </a:cubicBezTo>
                      <a:cubicBezTo>
                        <a:pt x="46552" y="15734"/>
                        <a:pt x="46540" y="15807"/>
                        <a:pt x="46540" y="15869"/>
                      </a:cubicBezTo>
                      <a:cubicBezTo>
                        <a:pt x="46540" y="17644"/>
                        <a:pt x="46552" y="20338"/>
                        <a:pt x="48352" y="22848"/>
                      </a:cubicBezTo>
                      <a:cubicBezTo>
                        <a:pt x="48389" y="22897"/>
                        <a:pt x="48450" y="22946"/>
                        <a:pt x="48499" y="22995"/>
                      </a:cubicBezTo>
                      <a:cubicBezTo>
                        <a:pt x="48585" y="23068"/>
                        <a:pt x="48695" y="23154"/>
                        <a:pt x="48683" y="23264"/>
                      </a:cubicBezTo>
                      <a:cubicBezTo>
                        <a:pt x="48646" y="23497"/>
                        <a:pt x="48389" y="23607"/>
                        <a:pt x="48181" y="23680"/>
                      </a:cubicBezTo>
                      <a:cubicBezTo>
                        <a:pt x="48070" y="23729"/>
                        <a:pt x="47972" y="23754"/>
                        <a:pt x="47899" y="23803"/>
                      </a:cubicBezTo>
                      <a:cubicBezTo>
                        <a:pt x="46552" y="24684"/>
                        <a:pt x="44887" y="25786"/>
                        <a:pt x="43748" y="27488"/>
                      </a:cubicBezTo>
                      <a:cubicBezTo>
                        <a:pt x="42671" y="29129"/>
                        <a:pt x="41850" y="30782"/>
                        <a:pt x="41202" y="32092"/>
                      </a:cubicBezTo>
                      <a:cubicBezTo>
                        <a:pt x="41091" y="32300"/>
                        <a:pt x="40993" y="32545"/>
                        <a:pt x="40871" y="32765"/>
                      </a:cubicBezTo>
                      <a:cubicBezTo>
                        <a:pt x="40553" y="33475"/>
                        <a:pt x="40234" y="34210"/>
                        <a:pt x="39916" y="34467"/>
                      </a:cubicBezTo>
                      <a:cubicBezTo>
                        <a:pt x="39634" y="34700"/>
                        <a:pt x="39010" y="34896"/>
                        <a:pt x="38459" y="35079"/>
                      </a:cubicBezTo>
                      <a:cubicBezTo>
                        <a:pt x="38263" y="35141"/>
                        <a:pt x="38055" y="35202"/>
                        <a:pt x="37908" y="35263"/>
                      </a:cubicBezTo>
                      <a:cubicBezTo>
                        <a:pt x="36047" y="35937"/>
                        <a:pt x="33512" y="36867"/>
                        <a:pt x="31076" y="38569"/>
                      </a:cubicBezTo>
                      <a:cubicBezTo>
                        <a:pt x="30035" y="39304"/>
                        <a:pt x="29178" y="40075"/>
                        <a:pt x="28541" y="40626"/>
                      </a:cubicBezTo>
                      <a:lnTo>
                        <a:pt x="28517" y="40638"/>
                      </a:lnTo>
                      <a:cubicBezTo>
                        <a:pt x="28505" y="40650"/>
                        <a:pt x="28480" y="40687"/>
                        <a:pt x="28456" y="40712"/>
                      </a:cubicBezTo>
                      <a:cubicBezTo>
                        <a:pt x="28394" y="40773"/>
                        <a:pt x="28333" y="40871"/>
                        <a:pt x="28235" y="40895"/>
                      </a:cubicBezTo>
                      <a:lnTo>
                        <a:pt x="28235" y="40895"/>
                      </a:lnTo>
                      <a:cubicBezTo>
                        <a:pt x="28052" y="40993"/>
                        <a:pt x="27880" y="41006"/>
                        <a:pt x="27696" y="4100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26"/>
                <p:cNvSpPr/>
                <p:nvPr/>
              </p:nvSpPr>
              <p:spPr>
                <a:xfrm>
                  <a:off x="1384750" y="3924375"/>
                  <a:ext cx="1036500" cy="814250"/>
                </a:xfrm>
                <a:custGeom>
                  <a:avLst/>
                  <a:gdLst/>
                  <a:ahLst/>
                  <a:cxnLst/>
                  <a:rect l="l" t="t" r="r" b="b"/>
                  <a:pathLst>
                    <a:path w="41460" h="32570" fill="none" extrusionOk="0">
                      <a:moveTo>
                        <a:pt x="23730" y="32570"/>
                      </a:moveTo>
                      <a:lnTo>
                        <a:pt x="23730" y="32570"/>
                      </a:lnTo>
                      <a:cubicBezTo>
                        <a:pt x="23534" y="32521"/>
                        <a:pt x="23240" y="32472"/>
                        <a:pt x="22934" y="32435"/>
                      </a:cubicBezTo>
                      <a:lnTo>
                        <a:pt x="4899" y="30133"/>
                      </a:lnTo>
                      <a:cubicBezTo>
                        <a:pt x="4654" y="30109"/>
                        <a:pt x="4323" y="30084"/>
                        <a:pt x="3980" y="30072"/>
                      </a:cubicBezTo>
                      <a:cubicBezTo>
                        <a:pt x="3037" y="30023"/>
                        <a:pt x="1862" y="29962"/>
                        <a:pt x="1360" y="29570"/>
                      </a:cubicBezTo>
                      <a:cubicBezTo>
                        <a:pt x="870" y="29166"/>
                        <a:pt x="601" y="27684"/>
                        <a:pt x="540" y="25187"/>
                      </a:cubicBezTo>
                      <a:cubicBezTo>
                        <a:pt x="527" y="24538"/>
                        <a:pt x="491" y="23840"/>
                        <a:pt x="442" y="23191"/>
                      </a:cubicBezTo>
                      <a:cubicBezTo>
                        <a:pt x="417" y="22738"/>
                        <a:pt x="393" y="22273"/>
                        <a:pt x="344" y="21795"/>
                      </a:cubicBezTo>
                      <a:cubicBezTo>
                        <a:pt x="172" y="19971"/>
                        <a:pt x="1" y="18085"/>
                        <a:pt x="895" y="17338"/>
                      </a:cubicBezTo>
                      <a:cubicBezTo>
                        <a:pt x="1691" y="16677"/>
                        <a:pt x="2805" y="16236"/>
                        <a:pt x="4103" y="15734"/>
                      </a:cubicBezTo>
                      <a:cubicBezTo>
                        <a:pt x="5866" y="15049"/>
                        <a:pt x="7862" y="14265"/>
                        <a:pt x="9612" y="12686"/>
                      </a:cubicBezTo>
                      <a:cubicBezTo>
                        <a:pt x="12049" y="10531"/>
                        <a:pt x="12551" y="7457"/>
                        <a:pt x="12967" y="4984"/>
                      </a:cubicBezTo>
                      <a:cubicBezTo>
                        <a:pt x="13029" y="4592"/>
                        <a:pt x="13065" y="4176"/>
                        <a:pt x="13078" y="3760"/>
                      </a:cubicBezTo>
                      <a:cubicBezTo>
                        <a:pt x="13126" y="2768"/>
                        <a:pt x="13163" y="1837"/>
                        <a:pt x="13824" y="1531"/>
                      </a:cubicBezTo>
                      <a:cubicBezTo>
                        <a:pt x="14082" y="1409"/>
                        <a:pt x="14388" y="1495"/>
                        <a:pt x="14730" y="1605"/>
                      </a:cubicBezTo>
                      <a:cubicBezTo>
                        <a:pt x="14975" y="1678"/>
                        <a:pt x="15220" y="1764"/>
                        <a:pt x="15477" y="1764"/>
                      </a:cubicBezTo>
                      <a:cubicBezTo>
                        <a:pt x="18232" y="1764"/>
                        <a:pt x="20950" y="1213"/>
                        <a:pt x="24011" y="50"/>
                      </a:cubicBezTo>
                      <a:cubicBezTo>
                        <a:pt x="24011" y="50"/>
                        <a:pt x="24036" y="50"/>
                        <a:pt x="24036" y="25"/>
                      </a:cubicBezTo>
                      <a:cubicBezTo>
                        <a:pt x="24048" y="13"/>
                        <a:pt x="24073" y="1"/>
                        <a:pt x="24109" y="13"/>
                      </a:cubicBezTo>
                      <a:cubicBezTo>
                        <a:pt x="24587" y="258"/>
                        <a:pt x="24746" y="821"/>
                        <a:pt x="24905" y="1433"/>
                      </a:cubicBezTo>
                      <a:cubicBezTo>
                        <a:pt x="25040" y="1960"/>
                        <a:pt x="25199" y="2511"/>
                        <a:pt x="25542" y="2927"/>
                      </a:cubicBezTo>
                      <a:cubicBezTo>
                        <a:pt x="27954" y="5707"/>
                        <a:pt x="31150" y="7421"/>
                        <a:pt x="35068" y="8021"/>
                      </a:cubicBezTo>
                      <a:cubicBezTo>
                        <a:pt x="35251" y="8045"/>
                        <a:pt x="35435" y="8045"/>
                        <a:pt x="35606" y="8045"/>
                      </a:cubicBezTo>
                      <a:cubicBezTo>
                        <a:pt x="35802" y="8045"/>
                        <a:pt x="35986" y="8045"/>
                        <a:pt x="36121" y="8094"/>
                      </a:cubicBezTo>
                      <a:cubicBezTo>
                        <a:pt x="36806" y="8290"/>
                        <a:pt x="39145" y="9123"/>
                        <a:pt x="39867" y="11229"/>
                      </a:cubicBezTo>
                      <a:cubicBezTo>
                        <a:pt x="39953" y="11473"/>
                        <a:pt x="40063" y="11743"/>
                        <a:pt x="40173" y="12024"/>
                      </a:cubicBezTo>
                      <a:cubicBezTo>
                        <a:pt x="40724" y="13408"/>
                        <a:pt x="41459" y="15294"/>
                        <a:pt x="40896" y="17326"/>
                      </a:cubicBezTo>
                      <a:cubicBezTo>
                        <a:pt x="40688" y="18073"/>
                        <a:pt x="40014" y="18587"/>
                        <a:pt x="39280" y="19126"/>
                      </a:cubicBezTo>
                      <a:cubicBezTo>
                        <a:pt x="38680" y="19579"/>
                        <a:pt x="38067" y="20044"/>
                        <a:pt x="37639" y="20693"/>
                      </a:cubicBezTo>
                      <a:cubicBezTo>
                        <a:pt x="36427" y="22517"/>
                        <a:pt x="35557" y="24268"/>
                        <a:pt x="34872" y="25676"/>
                      </a:cubicBezTo>
                      <a:lnTo>
                        <a:pt x="34504" y="26460"/>
                      </a:lnTo>
                      <a:lnTo>
                        <a:pt x="34504" y="26460"/>
                      </a:lnTo>
                      <a:cubicBezTo>
                        <a:pt x="34480" y="26485"/>
                        <a:pt x="34468" y="26533"/>
                        <a:pt x="34456" y="26582"/>
                      </a:cubicBezTo>
                      <a:cubicBezTo>
                        <a:pt x="34419" y="26693"/>
                        <a:pt x="34394" y="26815"/>
                        <a:pt x="34296" y="26889"/>
                      </a:cubicBezTo>
                      <a:cubicBezTo>
                        <a:pt x="34272" y="26913"/>
                        <a:pt x="34223" y="26938"/>
                        <a:pt x="34186" y="26938"/>
                      </a:cubicBezTo>
                      <a:cubicBezTo>
                        <a:pt x="34162" y="26938"/>
                        <a:pt x="34149" y="26938"/>
                        <a:pt x="34137" y="26950"/>
                      </a:cubicBezTo>
                      <a:cubicBezTo>
                        <a:pt x="33917" y="27011"/>
                        <a:pt x="33672" y="27084"/>
                        <a:pt x="33452" y="27182"/>
                      </a:cubicBezTo>
                      <a:cubicBezTo>
                        <a:pt x="31529" y="27880"/>
                        <a:pt x="28640" y="28921"/>
                        <a:pt x="25824" y="30892"/>
                      </a:cubicBezTo>
                      <a:cubicBezTo>
                        <a:pt x="25162" y="31394"/>
                        <a:pt x="24477" y="31921"/>
                        <a:pt x="23730" y="3257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26"/>
                <p:cNvSpPr/>
                <p:nvPr/>
              </p:nvSpPr>
              <p:spPr>
                <a:xfrm>
                  <a:off x="1468325" y="4007950"/>
                  <a:ext cx="866300" cy="648650"/>
                </a:xfrm>
                <a:custGeom>
                  <a:avLst/>
                  <a:gdLst/>
                  <a:ahLst/>
                  <a:cxnLst/>
                  <a:rect l="l" t="t" r="r" b="b"/>
                  <a:pathLst>
                    <a:path w="34652" h="25946" fill="none" extrusionOk="0">
                      <a:moveTo>
                        <a:pt x="16922" y="25945"/>
                      </a:moveTo>
                      <a:cubicBezTo>
                        <a:pt x="13971" y="25945"/>
                        <a:pt x="10151" y="25125"/>
                        <a:pt x="6918" y="24415"/>
                      </a:cubicBezTo>
                      <a:cubicBezTo>
                        <a:pt x="5070" y="24023"/>
                        <a:pt x="3306" y="23644"/>
                        <a:pt x="1984" y="23472"/>
                      </a:cubicBezTo>
                      <a:lnTo>
                        <a:pt x="1984" y="23472"/>
                      </a:lnTo>
                      <a:cubicBezTo>
                        <a:pt x="1592" y="23423"/>
                        <a:pt x="1176" y="23399"/>
                        <a:pt x="796" y="23374"/>
                      </a:cubicBezTo>
                      <a:lnTo>
                        <a:pt x="760" y="23374"/>
                      </a:lnTo>
                      <a:cubicBezTo>
                        <a:pt x="735" y="23374"/>
                        <a:pt x="686" y="23399"/>
                        <a:pt x="637" y="23362"/>
                      </a:cubicBezTo>
                      <a:cubicBezTo>
                        <a:pt x="441" y="23178"/>
                        <a:pt x="478" y="22823"/>
                        <a:pt x="515" y="22419"/>
                      </a:cubicBezTo>
                      <a:cubicBezTo>
                        <a:pt x="539" y="22199"/>
                        <a:pt x="564" y="22003"/>
                        <a:pt x="552" y="21770"/>
                      </a:cubicBezTo>
                      <a:cubicBezTo>
                        <a:pt x="539" y="21048"/>
                        <a:pt x="490" y="20350"/>
                        <a:pt x="454" y="19664"/>
                      </a:cubicBezTo>
                      <a:cubicBezTo>
                        <a:pt x="429" y="19150"/>
                        <a:pt x="380" y="18636"/>
                        <a:pt x="331" y="18146"/>
                      </a:cubicBezTo>
                      <a:cubicBezTo>
                        <a:pt x="319" y="17987"/>
                        <a:pt x="270" y="17803"/>
                        <a:pt x="233" y="17607"/>
                      </a:cubicBezTo>
                      <a:cubicBezTo>
                        <a:pt x="123" y="17130"/>
                        <a:pt x="1" y="16615"/>
                        <a:pt x="209" y="16273"/>
                      </a:cubicBezTo>
                      <a:cubicBezTo>
                        <a:pt x="417" y="15954"/>
                        <a:pt x="882" y="15832"/>
                        <a:pt x="1347" y="15709"/>
                      </a:cubicBezTo>
                      <a:cubicBezTo>
                        <a:pt x="1556" y="15648"/>
                        <a:pt x="1776" y="15599"/>
                        <a:pt x="1972" y="15526"/>
                      </a:cubicBezTo>
                      <a:cubicBezTo>
                        <a:pt x="3882" y="14779"/>
                        <a:pt x="6269" y="13824"/>
                        <a:pt x="8473" y="11865"/>
                      </a:cubicBezTo>
                      <a:cubicBezTo>
                        <a:pt x="11804" y="8914"/>
                        <a:pt x="12477" y="4874"/>
                        <a:pt x="12918" y="2192"/>
                      </a:cubicBezTo>
                      <a:lnTo>
                        <a:pt x="12918" y="2057"/>
                      </a:lnTo>
                      <a:cubicBezTo>
                        <a:pt x="12918" y="1959"/>
                        <a:pt x="12893" y="1862"/>
                        <a:pt x="12979" y="1776"/>
                      </a:cubicBezTo>
                      <a:cubicBezTo>
                        <a:pt x="14461" y="417"/>
                        <a:pt x="17020" y="0"/>
                        <a:pt x="18942" y="821"/>
                      </a:cubicBezTo>
                      <a:cubicBezTo>
                        <a:pt x="19162" y="906"/>
                        <a:pt x="19248" y="1127"/>
                        <a:pt x="19371" y="1347"/>
                      </a:cubicBezTo>
                      <a:cubicBezTo>
                        <a:pt x="19456" y="1506"/>
                        <a:pt x="19505" y="1653"/>
                        <a:pt x="19615" y="1776"/>
                      </a:cubicBezTo>
                      <a:cubicBezTo>
                        <a:pt x="22554" y="5180"/>
                        <a:pt x="26448" y="7273"/>
                        <a:pt x="31174" y="8008"/>
                      </a:cubicBezTo>
                      <a:cubicBezTo>
                        <a:pt x="31357" y="8045"/>
                        <a:pt x="31529" y="8045"/>
                        <a:pt x="31676" y="8057"/>
                      </a:cubicBezTo>
                      <a:cubicBezTo>
                        <a:pt x="31823" y="8057"/>
                        <a:pt x="31945" y="8069"/>
                        <a:pt x="32043" y="8081"/>
                      </a:cubicBezTo>
                      <a:cubicBezTo>
                        <a:pt x="32741" y="8228"/>
                        <a:pt x="33206" y="8718"/>
                        <a:pt x="33304" y="9000"/>
                      </a:cubicBezTo>
                      <a:cubicBezTo>
                        <a:pt x="33414" y="9306"/>
                        <a:pt x="33537" y="9612"/>
                        <a:pt x="33659" y="9943"/>
                      </a:cubicBezTo>
                      <a:cubicBezTo>
                        <a:pt x="33733" y="10151"/>
                        <a:pt x="33843" y="10371"/>
                        <a:pt x="33929" y="10579"/>
                      </a:cubicBezTo>
                      <a:cubicBezTo>
                        <a:pt x="34284" y="11363"/>
                        <a:pt x="34651" y="12159"/>
                        <a:pt x="34320" y="12771"/>
                      </a:cubicBezTo>
                      <a:cubicBezTo>
                        <a:pt x="34271" y="12881"/>
                        <a:pt x="34137" y="12955"/>
                        <a:pt x="34014" y="13028"/>
                      </a:cubicBezTo>
                      <a:cubicBezTo>
                        <a:pt x="33965" y="13065"/>
                        <a:pt x="33916" y="13089"/>
                        <a:pt x="33867" y="13126"/>
                      </a:cubicBezTo>
                      <a:cubicBezTo>
                        <a:pt x="33157" y="13652"/>
                        <a:pt x="32178" y="14375"/>
                        <a:pt x="31455" y="15514"/>
                      </a:cubicBezTo>
                      <a:cubicBezTo>
                        <a:pt x="30868" y="16383"/>
                        <a:pt x="30476" y="17264"/>
                        <a:pt x="30084" y="18146"/>
                      </a:cubicBezTo>
                      <a:cubicBezTo>
                        <a:pt x="29594" y="19260"/>
                        <a:pt x="29166" y="20240"/>
                        <a:pt x="28456" y="20864"/>
                      </a:cubicBezTo>
                      <a:cubicBezTo>
                        <a:pt x="27635" y="21587"/>
                        <a:pt x="26448" y="22064"/>
                        <a:pt x="25052" y="22591"/>
                      </a:cubicBezTo>
                      <a:cubicBezTo>
                        <a:pt x="23631" y="23142"/>
                        <a:pt x="22003" y="23778"/>
                        <a:pt x="20497" y="24831"/>
                      </a:cubicBezTo>
                      <a:cubicBezTo>
                        <a:pt x="20350" y="24917"/>
                        <a:pt x="20252" y="25027"/>
                        <a:pt x="20130" y="25150"/>
                      </a:cubicBezTo>
                      <a:cubicBezTo>
                        <a:pt x="19897" y="25370"/>
                        <a:pt x="19664" y="25590"/>
                        <a:pt x="19346" y="25676"/>
                      </a:cubicBezTo>
                      <a:cubicBezTo>
                        <a:pt x="18697" y="25872"/>
                        <a:pt x="17865" y="25945"/>
                        <a:pt x="16922" y="2594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26"/>
                <p:cNvSpPr/>
                <p:nvPr/>
              </p:nvSpPr>
              <p:spPr>
                <a:xfrm>
                  <a:off x="1559250" y="4101300"/>
                  <a:ext cx="676175" cy="471425"/>
                </a:xfrm>
                <a:custGeom>
                  <a:avLst/>
                  <a:gdLst/>
                  <a:ahLst/>
                  <a:cxnLst/>
                  <a:rect l="l" t="t" r="r" b="b"/>
                  <a:pathLst>
                    <a:path w="27047" h="18857" fill="none" extrusionOk="0">
                      <a:moveTo>
                        <a:pt x="13885" y="18857"/>
                      </a:moveTo>
                      <a:lnTo>
                        <a:pt x="13615" y="18857"/>
                      </a:lnTo>
                      <a:lnTo>
                        <a:pt x="13272" y="18857"/>
                      </a:lnTo>
                      <a:cubicBezTo>
                        <a:pt x="10714" y="18857"/>
                        <a:pt x="7138" y="18085"/>
                        <a:pt x="3979" y="17412"/>
                      </a:cubicBezTo>
                      <a:cubicBezTo>
                        <a:pt x="3526" y="17314"/>
                        <a:pt x="3037" y="17289"/>
                        <a:pt x="2547" y="17265"/>
                      </a:cubicBezTo>
                      <a:cubicBezTo>
                        <a:pt x="1616" y="17240"/>
                        <a:pt x="735" y="17204"/>
                        <a:pt x="233" y="16628"/>
                      </a:cubicBezTo>
                      <a:cubicBezTo>
                        <a:pt x="98" y="16469"/>
                        <a:pt x="122" y="16261"/>
                        <a:pt x="159" y="16040"/>
                      </a:cubicBezTo>
                      <a:cubicBezTo>
                        <a:pt x="171" y="15955"/>
                        <a:pt x="184" y="15845"/>
                        <a:pt x="184" y="15759"/>
                      </a:cubicBezTo>
                      <a:cubicBezTo>
                        <a:pt x="184" y="15636"/>
                        <a:pt x="159" y="15514"/>
                        <a:pt x="122" y="15391"/>
                      </a:cubicBezTo>
                      <a:cubicBezTo>
                        <a:pt x="61" y="15159"/>
                        <a:pt x="0" y="14914"/>
                        <a:pt x="122" y="14718"/>
                      </a:cubicBezTo>
                      <a:cubicBezTo>
                        <a:pt x="710" y="13763"/>
                        <a:pt x="1898" y="13286"/>
                        <a:pt x="3281" y="12735"/>
                      </a:cubicBezTo>
                      <a:cubicBezTo>
                        <a:pt x="4518" y="12245"/>
                        <a:pt x="5938" y="11682"/>
                        <a:pt x="7102" y="10641"/>
                      </a:cubicBezTo>
                      <a:cubicBezTo>
                        <a:pt x="9269" y="8731"/>
                        <a:pt x="10016" y="6233"/>
                        <a:pt x="10689" y="4041"/>
                      </a:cubicBezTo>
                      <a:cubicBezTo>
                        <a:pt x="11167" y="2450"/>
                        <a:pt x="11595" y="1078"/>
                        <a:pt x="12452" y="148"/>
                      </a:cubicBezTo>
                      <a:cubicBezTo>
                        <a:pt x="12575" y="1"/>
                        <a:pt x="12795" y="25"/>
                        <a:pt x="13015" y="38"/>
                      </a:cubicBezTo>
                      <a:cubicBezTo>
                        <a:pt x="13077" y="38"/>
                        <a:pt x="13138" y="50"/>
                        <a:pt x="13199" y="50"/>
                      </a:cubicBezTo>
                      <a:lnTo>
                        <a:pt x="13224" y="50"/>
                      </a:lnTo>
                      <a:lnTo>
                        <a:pt x="13309" y="50"/>
                      </a:lnTo>
                      <a:cubicBezTo>
                        <a:pt x="13370" y="87"/>
                        <a:pt x="13395" y="123"/>
                        <a:pt x="13432" y="184"/>
                      </a:cubicBezTo>
                      <a:cubicBezTo>
                        <a:pt x="13444" y="221"/>
                        <a:pt x="13456" y="233"/>
                        <a:pt x="13468" y="270"/>
                      </a:cubicBezTo>
                      <a:cubicBezTo>
                        <a:pt x="15366" y="2474"/>
                        <a:pt x="17925" y="3417"/>
                        <a:pt x="20619" y="4409"/>
                      </a:cubicBezTo>
                      <a:cubicBezTo>
                        <a:pt x="22798" y="5229"/>
                        <a:pt x="25027" y="6049"/>
                        <a:pt x="27010" y="7617"/>
                      </a:cubicBezTo>
                      <a:cubicBezTo>
                        <a:pt x="27035" y="7629"/>
                        <a:pt x="27047" y="7653"/>
                        <a:pt x="27047" y="7690"/>
                      </a:cubicBezTo>
                      <a:cubicBezTo>
                        <a:pt x="26937" y="8168"/>
                        <a:pt x="26508" y="8535"/>
                        <a:pt x="26067" y="8914"/>
                      </a:cubicBezTo>
                      <a:cubicBezTo>
                        <a:pt x="25712" y="9221"/>
                        <a:pt x="25345" y="9527"/>
                        <a:pt x="25088" y="9918"/>
                      </a:cubicBezTo>
                      <a:cubicBezTo>
                        <a:pt x="24353" y="11020"/>
                        <a:pt x="23851" y="12159"/>
                        <a:pt x="23447" y="13065"/>
                      </a:cubicBezTo>
                      <a:lnTo>
                        <a:pt x="23386" y="13200"/>
                      </a:lnTo>
                      <a:cubicBezTo>
                        <a:pt x="23141" y="13763"/>
                        <a:pt x="22835" y="14473"/>
                        <a:pt x="22639" y="14657"/>
                      </a:cubicBezTo>
                      <a:cubicBezTo>
                        <a:pt x="22345" y="14938"/>
                        <a:pt x="21366" y="15330"/>
                        <a:pt x="20509" y="15649"/>
                      </a:cubicBezTo>
                      <a:lnTo>
                        <a:pt x="20301" y="15722"/>
                      </a:lnTo>
                      <a:cubicBezTo>
                        <a:pt x="18770" y="16322"/>
                        <a:pt x="16872" y="17057"/>
                        <a:pt x="15036" y="18342"/>
                      </a:cubicBezTo>
                      <a:cubicBezTo>
                        <a:pt x="14938" y="18404"/>
                        <a:pt x="14864" y="18477"/>
                        <a:pt x="14779" y="18550"/>
                      </a:cubicBezTo>
                      <a:cubicBezTo>
                        <a:pt x="14668" y="18648"/>
                        <a:pt x="14570" y="18734"/>
                        <a:pt x="14472" y="18783"/>
                      </a:cubicBezTo>
                      <a:cubicBezTo>
                        <a:pt x="14289" y="18844"/>
                        <a:pt x="14105" y="18857"/>
                        <a:pt x="13885" y="1885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26"/>
                <p:cNvSpPr/>
                <p:nvPr/>
              </p:nvSpPr>
              <p:spPr>
                <a:xfrm>
                  <a:off x="1739825" y="4215475"/>
                  <a:ext cx="374400" cy="287450"/>
                </a:xfrm>
                <a:custGeom>
                  <a:avLst/>
                  <a:gdLst/>
                  <a:ahLst/>
                  <a:cxnLst/>
                  <a:rect l="l" t="t" r="r" b="b"/>
                  <a:pathLst>
                    <a:path w="14976" h="11498" fill="none" extrusionOk="0">
                      <a:moveTo>
                        <a:pt x="2548" y="11498"/>
                      </a:moveTo>
                      <a:cubicBezTo>
                        <a:pt x="1862" y="11498"/>
                        <a:pt x="1213" y="11388"/>
                        <a:pt x="760" y="11094"/>
                      </a:cubicBezTo>
                      <a:cubicBezTo>
                        <a:pt x="368" y="10849"/>
                        <a:pt x="148" y="10518"/>
                        <a:pt x="87" y="10078"/>
                      </a:cubicBezTo>
                      <a:cubicBezTo>
                        <a:pt x="1" y="9563"/>
                        <a:pt x="552" y="9355"/>
                        <a:pt x="1140" y="9123"/>
                      </a:cubicBezTo>
                      <a:cubicBezTo>
                        <a:pt x="1507" y="8988"/>
                        <a:pt x="1874" y="8829"/>
                        <a:pt x="2119" y="8596"/>
                      </a:cubicBezTo>
                      <a:cubicBezTo>
                        <a:pt x="3552" y="7335"/>
                        <a:pt x="4103" y="5511"/>
                        <a:pt x="4617" y="3907"/>
                      </a:cubicBezTo>
                      <a:cubicBezTo>
                        <a:pt x="5107" y="2290"/>
                        <a:pt x="5535" y="907"/>
                        <a:pt x="6698" y="478"/>
                      </a:cubicBezTo>
                      <a:cubicBezTo>
                        <a:pt x="7996" y="1"/>
                        <a:pt x="9172" y="907"/>
                        <a:pt x="10323" y="1788"/>
                      </a:cubicBezTo>
                      <a:cubicBezTo>
                        <a:pt x="10959" y="2290"/>
                        <a:pt x="11572" y="2768"/>
                        <a:pt x="12220" y="3001"/>
                      </a:cubicBezTo>
                      <a:cubicBezTo>
                        <a:pt x="12490" y="3111"/>
                        <a:pt x="12833" y="3148"/>
                        <a:pt x="13151" y="3197"/>
                      </a:cubicBezTo>
                      <a:cubicBezTo>
                        <a:pt x="13824" y="3307"/>
                        <a:pt x="14510" y="3417"/>
                        <a:pt x="14694" y="3980"/>
                      </a:cubicBezTo>
                      <a:cubicBezTo>
                        <a:pt x="14975" y="4862"/>
                        <a:pt x="14326" y="5596"/>
                        <a:pt x="13763" y="6245"/>
                      </a:cubicBezTo>
                      <a:cubicBezTo>
                        <a:pt x="13494" y="6551"/>
                        <a:pt x="13249" y="6845"/>
                        <a:pt x="13127" y="7115"/>
                      </a:cubicBezTo>
                      <a:cubicBezTo>
                        <a:pt x="13102" y="7151"/>
                        <a:pt x="13090" y="7188"/>
                        <a:pt x="13078" y="7249"/>
                      </a:cubicBezTo>
                      <a:cubicBezTo>
                        <a:pt x="13029" y="7372"/>
                        <a:pt x="12980" y="7531"/>
                        <a:pt x="12906" y="7592"/>
                      </a:cubicBezTo>
                      <a:cubicBezTo>
                        <a:pt x="12735" y="7739"/>
                        <a:pt x="12490" y="7800"/>
                        <a:pt x="12282" y="7861"/>
                      </a:cubicBezTo>
                      <a:cubicBezTo>
                        <a:pt x="12184" y="7886"/>
                        <a:pt x="12110" y="7910"/>
                        <a:pt x="12037" y="7947"/>
                      </a:cubicBezTo>
                      <a:lnTo>
                        <a:pt x="11816" y="8021"/>
                      </a:lnTo>
                      <a:cubicBezTo>
                        <a:pt x="11192" y="8266"/>
                        <a:pt x="10506" y="8657"/>
                        <a:pt x="9784" y="9086"/>
                      </a:cubicBezTo>
                      <a:cubicBezTo>
                        <a:pt x="8682" y="9735"/>
                        <a:pt x="7445" y="10469"/>
                        <a:pt x="5976" y="10922"/>
                      </a:cubicBezTo>
                      <a:lnTo>
                        <a:pt x="5964" y="10898"/>
                      </a:lnTo>
                      <a:lnTo>
                        <a:pt x="5976" y="10922"/>
                      </a:lnTo>
                      <a:cubicBezTo>
                        <a:pt x="5547" y="11033"/>
                        <a:pt x="3968" y="11498"/>
                        <a:pt x="2548" y="1149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5" name="Google Shape;695;p26"/>
              <p:cNvGrpSpPr/>
              <p:nvPr/>
            </p:nvGrpSpPr>
            <p:grpSpPr>
              <a:xfrm rot="6499934">
                <a:off x="7821810" y="2338940"/>
                <a:ext cx="267032" cy="465633"/>
                <a:chOff x="526150" y="3997550"/>
                <a:chExt cx="344075" cy="599975"/>
              </a:xfrm>
            </p:grpSpPr>
            <p:sp>
              <p:nvSpPr>
                <p:cNvPr id="696" name="Google Shape;696;p26"/>
                <p:cNvSpPr/>
                <p:nvPr/>
              </p:nvSpPr>
              <p:spPr>
                <a:xfrm>
                  <a:off x="526150" y="3997550"/>
                  <a:ext cx="344075" cy="599975"/>
                </a:xfrm>
                <a:custGeom>
                  <a:avLst/>
                  <a:gdLst/>
                  <a:ahLst/>
                  <a:cxnLst/>
                  <a:rect l="l" t="t" r="r" b="b"/>
                  <a:pathLst>
                    <a:path w="13763" h="23999" fill="none" extrusionOk="0">
                      <a:moveTo>
                        <a:pt x="7322" y="23998"/>
                      </a:moveTo>
                      <a:cubicBezTo>
                        <a:pt x="6980" y="23998"/>
                        <a:pt x="6710" y="23913"/>
                        <a:pt x="6490" y="23766"/>
                      </a:cubicBezTo>
                      <a:cubicBezTo>
                        <a:pt x="5645" y="23153"/>
                        <a:pt x="5927" y="21390"/>
                        <a:pt x="6221" y="19688"/>
                      </a:cubicBezTo>
                      <a:cubicBezTo>
                        <a:pt x="6257" y="19382"/>
                        <a:pt x="6331" y="19064"/>
                        <a:pt x="6367" y="18758"/>
                      </a:cubicBezTo>
                      <a:cubicBezTo>
                        <a:pt x="6906" y="15097"/>
                        <a:pt x="5376" y="10995"/>
                        <a:pt x="2315" y="7775"/>
                      </a:cubicBezTo>
                      <a:cubicBezTo>
                        <a:pt x="2205" y="7665"/>
                        <a:pt x="2094" y="7542"/>
                        <a:pt x="1996" y="7432"/>
                      </a:cubicBezTo>
                      <a:cubicBezTo>
                        <a:pt x="1409" y="6832"/>
                        <a:pt x="809" y="6245"/>
                        <a:pt x="466" y="5473"/>
                      </a:cubicBezTo>
                      <a:cubicBezTo>
                        <a:pt x="62" y="4628"/>
                        <a:pt x="1" y="3392"/>
                        <a:pt x="796" y="2669"/>
                      </a:cubicBezTo>
                      <a:cubicBezTo>
                        <a:pt x="1384" y="2155"/>
                        <a:pt x="2180" y="2094"/>
                        <a:pt x="2964" y="2045"/>
                      </a:cubicBezTo>
                      <a:cubicBezTo>
                        <a:pt x="3196" y="2033"/>
                        <a:pt x="3453" y="2020"/>
                        <a:pt x="3674" y="1984"/>
                      </a:cubicBezTo>
                      <a:cubicBezTo>
                        <a:pt x="4947" y="1812"/>
                        <a:pt x="5694" y="1286"/>
                        <a:pt x="6233" y="894"/>
                      </a:cubicBezTo>
                      <a:cubicBezTo>
                        <a:pt x="6416" y="759"/>
                        <a:pt x="6588" y="649"/>
                        <a:pt x="6735" y="576"/>
                      </a:cubicBezTo>
                      <a:cubicBezTo>
                        <a:pt x="7861" y="0"/>
                        <a:pt x="9918" y="465"/>
                        <a:pt x="10212" y="710"/>
                      </a:cubicBezTo>
                      <a:lnTo>
                        <a:pt x="10212" y="710"/>
                      </a:lnTo>
                      <a:cubicBezTo>
                        <a:pt x="13347" y="3184"/>
                        <a:pt x="12453" y="4934"/>
                        <a:pt x="11387" y="6979"/>
                      </a:cubicBezTo>
                      <a:cubicBezTo>
                        <a:pt x="10567" y="8571"/>
                        <a:pt x="9649" y="10383"/>
                        <a:pt x="10592" y="12856"/>
                      </a:cubicBezTo>
                      <a:cubicBezTo>
                        <a:pt x="10824" y="13432"/>
                        <a:pt x="11241" y="14093"/>
                        <a:pt x="11669" y="14791"/>
                      </a:cubicBezTo>
                      <a:cubicBezTo>
                        <a:pt x="12649" y="16370"/>
                        <a:pt x="13763" y="18158"/>
                        <a:pt x="13273" y="19921"/>
                      </a:cubicBezTo>
                      <a:cubicBezTo>
                        <a:pt x="12942" y="21145"/>
                        <a:pt x="11877" y="22186"/>
                        <a:pt x="10041" y="23117"/>
                      </a:cubicBezTo>
                      <a:cubicBezTo>
                        <a:pt x="8877" y="23704"/>
                        <a:pt x="7984" y="23998"/>
                        <a:pt x="7322" y="2399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26"/>
                <p:cNvSpPr/>
                <p:nvPr/>
              </p:nvSpPr>
              <p:spPr>
                <a:xfrm>
                  <a:off x="599000" y="4068850"/>
                  <a:ext cx="190125" cy="449700"/>
                </a:xfrm>
                <a:custGeom>
                  <a:avLst/>
                  <a:gdLst/>
                  <a:ahLst/>
                  <a:cxnLst/>
                  <a:rect l="l" t="t" r="r" b="b"/>
                  <a:pathLst>
                    <a:path w="7605" h="17988" fill="none" extrusionOk="0">
                      <a:moveTo>
                        <a:pt x="5719" y="17987"/>
                      </a:moveTo>
                      <a:cubicBezTo>
                        <a:pt x="5694" y="17987"/>
                        <a:pt x="5657" y="17975"/>
                        <a:pt x="5645" y="17963"/>
                      </a:cubicBezTo>
                      <a:cubicBezTo>
                        <a:pt x="5535" y="17865"/>
                        <a:pt x="5645" y="17547"/>
                        <a:pt x="5817" y="17020"/>
                      </a:cubicBezTo>
                      <a:cubicBezTo>
                        <a:pt x="5902" y="16751"/>
                        <a:pt x="6012" y="16457"/>
                        <a:pt x="6037" y="16261"/>
                      </a:cubicBezTo>
                      <a:cubicBezTo>
                        <a:pt x="6123" y="15710"/>
                        <a:pt x="6074" y="15122"/>
                        <a:pt x="6025" y="14559"/>
                      </a:cubicBezTo>
                      <a:cubicBezTo>
                        <a:pt x="5963" y="13922"/>
                        <a:pt x="5927" y="13249"/>
                        <a:pt x="6061" y="12649"/>
                      </a:cubicBezTo>
                      <a:cubicBezTo>
                        <a:pt x="6061" y="12637"/>
                        <a:pt x="6074" y="12576"/>
                        <a:pt x="6123" y="12576"/>
                      </a:cubicBezTo>
                      <a:cubicBezTo>
                        <a:pt x="6184" y="12576"/>
                        <a:pt x="6245" y="12673"/>
                        <a:pt x="6368" y="12967"/>
                      </a:cubicBezTo>
                      <a:cubicBezTo>
                        <a:pt x="6404" y="13090"/>
                        <a:pt x="6465" y="13212"/>
                        <a:pt x="6514" y="13286"/>
                      </a:cubicBezTo>
                      <a:cubicBezTo>
                        <a:pt x="7323" y="14608"/>
                        <a:pt x="7604" y="15637"/>
                        <a:pt x="7359" y="16457"/>
                      </a:cubicBezTo>
                      <a:cubicBezTo>
                        <a:pt x="7163" y="17081"/>
                        <a:pt x="6674" y="17571"/>
                        <a:pt x="5829" y="17938"/>
                      </a:cubicBezTo>
                      <a:lnTo>
                        <a:pt x="5829" y="17938"/>
                      </a:lnTo>
                      <a:cubicBezTo>
                        <a:pt x="5792" y="17987"/>
                        <a:pt x="5755" y="17987"/>
                        <a:pt x="5719" y="17987"/>
                      </a:cubicBezTo>
                      <a:close/>
                      <a:moveTo>
                        <a:pt x="4617" y="7837"/>
                      </a:moveTo>
                      <a:cubicBezTo>
                        <a:pt x="3882" y="7837"/>
                        <a:pt x="1433" y="5009"/>
                        <a:pt x="503" y="3270"/>
                      </a:cubicBezTo>
                      <a:cubicBezTo>
                        <a:pt x="123" y="2548"/>
                        <a:pt x="1" y="2070"/>
                        <a:pt x="172" y="1825"/>
                      </a:cubicBezTo>
                      <a:cubicBezTo>
                        <a:pt x="1054" y="466"/>
                        <a:pt x="2927" y="283"/>
                        <a:pt x="4910" y="87"/>
                      </a:cubicBezTo>
                      <a:lnTo>
                        <a:pt x="5021" y="62"/>
                      </a:lnTo>
                      <a:cubicBezTo>
                        <a:pt x="5682" y="1"/>
                        <a:pt x="6172" y="172"/>
                        <a:pt x="6453" y="564"/>
                      </a:cubicBezTo>
                      <a:cubicBezTo>
                        <a:pt x="6821" y="1066"/>
                        <a:pt x="6759" y="1752"/>
                        <a:pt x="6661" y="1997"/>
                      </a:cubicBezTo>
                      <a:cubicBezTo>
                        <a:pt x="6257" y="2915"/>
                        <a:pt x="6074" y="4041"/>
                        <a:pt x="5902" y="5058"/>
                      </a:cubicBezTo>
                      <a:cubicBezTo>
                        <a:pt x="5645" y="6551"/>
                        <a:pt x="5437" y="7837"/>
                        <a:pt x="4617" y="78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26"/>
                <p:cNvSpPr/>
                <p:nvPr/>
              </p:nvSpPr>
              <p:spPr>
                <a:xfrm>
                  <a:off x="669100" y="4120900"/>
                  <a:ext cx="38300" cy="56350"/>
                </a:xfrm>
                <a:custGeom>
                  <a:avLst/>
                  <a:gdLst/>
                  <a:ahLst/>
                  <a:cxnLst/>
                  <a:rect l="l" t="t" r="r" b="b"/>
                  <a:pathLst>
                    <a:path w="1532" h="2254" fill="none" extrusionOk="0">
                      <a:moveTo>
                        <a:pt x="882" y="2253"/>
                      </a:moveTo>
                      <a:cubicBezTo>
                        <a:pt x="870" y="2253"/>
                        <a:pt x="858" y="2253"/>
                        <a:pt x="833" y="2241"/>
                      </a:cubicBezTo>
                      <a:cubicBezTo>
                        <a:pt x="564" y="2119"/>
                        <a:pt x="1" y="845"/>
                        <a:pt x="86" y="551"/>
                      </a:cubicBezTo>
                      <a:cubicBezTo>
                        <a:pt x="147" y="392"/>
                        <a:pt x="466" y="209"/>
                        <a:pt x="760" y="111"/>
                      </a:cubicBezTo>
                      <a:cubicBezTo>
                        <a:pt x="870" y="86"/>
                        <a:pt x="1139" y="0"/>
                        <a:pt x="1262" y="86"/>
                      </a:cubicBezTo>
                      <a:cubicBezTo>
                        <a:pt x="1531" y="270"/>
                        <a:pt x="1311" y="1580"/>
                        <a:pt x="992" y="2192"/>
                      </a:cubicBezTo>
                      <a:lnTo>
                        <a:pt x="992" y="2192"/>
                      </a:lnTo>
                      <a:cubicBezTo>
                        <a:pt x="943" y="2241"/>
                        <a:pt x="919" y="2253"/>
                        <a:pt x="882" y="22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9" name="Google Shape;699;p26"/>
              <p:cNvGrpSpPr/>
              <p:nvPr/>
            </p:nvGrpSpPr>
            <p:grpSpPr>
              <a:xfrm rot="3890659">
                <a:off x="8703654" y="1971457"/>
                <a:ext cx="464398" cy="940396"/>
                <a:chOff x="715325" y="2926500"/>
                <a:chExt cx="464375" cy="940350"/>
              </a:xfrm>
            </p:grpSpPr>
            <p:sp>
              <p:nvSpPr>
                <p:cNvPr id="700" name="Google Shape;700;p26"/>
                <p:cNvSpPr/>
                <p:nvPr/>
              </p:nvSpPr>
              <p:spPr>
                <a:xfrm>
                  <a:off x="715325" y="2926500"/>
                  <a:ext cx="464375" cy="940350"/>
                </a:xfrm>
                <a:custGeom>
                  <a:avLst/>
                  <a:gdLst/>
                  <a:ahLst/>
                  <a:cxnLst/>
                  <a:rect l="l" t="t" r="r" b="b"/>
                  <a:pathLst>
                    <a:path w="18575" h="37614" fill="none" extrusionOk="0">
                      <a:moveTo>
                        <a:pt x="6196" y="37614"/>
                      </a:moveTo>
                      <a:cubicBezTo>
                        <a:pt x="5461" y="37614"/>
                        <a:pt x="4714" y="37430"/>
                        <a:pt x="4065" y="37051"/>
                      </a:cubicBezTo>
                      <a:cubicBezTo>
                        <a:pt x="3074" y="36475"/>
                        <a:pt x="2363" y="35520"/>
                        <a:pt x="1678" y="34528"/>
                      </a:cubicBezTo>
                      <a:cubicBezTo>
                        <a:pt x="1127" y="33733"/>
                        <a:pt x="613" y="32937"/>
                        <a:pt x="368" y="32067"/>
                      </a:cubicBezTo>
                      <a:cubicBezTo>
                        <a:pt x="0" y="30794"/>
                        <a:pt x="209" y="29423"/>
                        <a:pt x="392" y="28223"/>
                      </a:cubicBezTo>
                      <a:cubicBezTo>
                        <a:pt x="686" y="26325"/>
                        <a:pt x="1004" y="24182"/>
                        <a:pt x="2192" y="22480"/>
                      </a:cubicBezTo>
                      <a:cubicBezTo>
                        <a:pt x="2927" y="21440"/>
                        <a:pt x="3943" y="20632"/>
                        <a:pt x="4947" y="19848"/>
                      </a:cubicBezTo>
                      <a:cubicBezTo>
                        <a:pt x="5314" y="19554"/>
                        <a:pt x="5694" y="19248"/>
                        <a:pt x="6061" y="18942"/>
                      </a:cubicBezTo>
                      <a:cubicBezTo>
                        <a:pt x="7212" y="17962"/>
                        <a:pt x="8228" y="16836"/>
                        <a:pt x="9085" y="15599"/>
                      </a:cubicBezTo>
                      <a:cubicBezTo>
                        <a:pt x="9906" y="14424"/>
                        <a:pt x="10371" y="13420"/>
                        <a:pt x="10591" y="12416"/>
                      </a:cubicBezTo>
                      <a:cubicBezTo>
                        <a:pt x="10898" y="11020"/>
                        <a:pt x="10702" y="9575"/>
                        <a:pt x="10493" y="8167"/>
                      </a:cubicBezTo>
                      <a:cubicBezTo>
                        <a:pt x="10359" y="7139"/>
                        <a:pt x="10212" y="6074"/>
                        <a:pt x="10273" y="5021"/>
                      </a:cubicBezTo>
                      <a:lnTo>
                        <a:pt x="10273" y="5021"/>
                      </a:lnTo>
                      <a:cubicBezTo>
                        <a:pt x="10334" y="3796"/>
                        <a:pt x="10665" y="2584"/>
                        <a:pt x="11228" y="1482"/>
                      </a:cubicBezTo>
                      <a:lnTo>
                        <a:pt x="11326" y="1298"/>
                      </a:lnTo>
                      <a:cubicBezTo>
                        <a:pt x="11522" y="882"/>
                        <a:pt x="11779" y="392"/>
                        <a:pt x="12171" y="221"/>
                      </a:cubicBezTo>
                      <a:cubicBezTo>
                        <a:pt x="12734" y="1"/>
                        <a:pt x="13469" y="466"/>
                        <a:pt x="13677" y="625"/>
                      </a:cubicBezTo>
                      <a:cubicBezTo>
                        <a:pt x="13836" y="735"/>
                        <a:pt x="13983" y="858"/>
                        <a:pt x="14142" y="980"/>
                      </a:cubicBezTo>
                      <a:cubicBezTo>
                        <a:pt x="14461" y="1249"/>
                        <a:pt x="14816" y="1531"/>
                        <a:pt x="15207" y="1666"/>
                      </a:cubicBezTo>
                      <a:cubicBezTo>
                        <a:pt x="15562" y="1788"/>
                        <a:pt x="15942" y="1813"/>
                        <a:pt x="16334" y="1849"/>
                      </a:cubicBezTo>
                      <a:cubicBezTo>
                        <a:pt x="16897" y="1898"/>
                        <a:pt x="17497" y="1923"/>
                        <a:pt x="17901" y="2327"/>
                      </a:cubicBezTo>
                      <a:cubicBezTo>
                        <a:pt x="18574" y="2951"/>
                        <a:pt x="18379" y="4078"/>
                        <a:pt x="17926" y="4886"/>
                      </a:cubicBezTo>
                      <a:cubicBezTo>
                        <a:pt x="17473" y="5645"/>
                        <a:pt x="16836" y="6306"/>
                        <a:pt x="16211" y="6931"/>
                      </a:cubicBezTo>
                      <a:cubicBezTo>
                        <a:pt x="16003" y="7127"/>
                        <a:pt x="15795" y="7347"/>
                        <a:pt x="15599" y="7555"/>
                      </a:cubicBezTo>
                      <a:cubicBezTo>
                        <a:pt x="14938" y="8253"/>
                        <a:pt x="14069" y="9318"/>
                        <a:pt x="13959" y="10604"/>
                      </a:cubicBezTo>
                      <a:cubicBezTo>
                        <a:pt x="13910" y="11167"/>
                        <a:pt x="14007" y="11730"/>
                        <a:pt x="14105" y="12281"/>
                      </a:cubicBezTo>
                      <a:cubicBezTo>
                        <a:pt x="14216" y="12893"/>
                        <a:pt x="14326" y="13530"/>
                        <a:pt x="14228" y="14142"/>
                      </a:cubicBezTo>
                      <a:cubicBezTo>
                        <a:pt x="14044" y="15379"/>
                        <a:pt x="13150" y="16297"/>
                        <a:pt x="12269" y="17203"/>
                      </a:cubicBezTo>
                      <a:cubicBezTo>
                        <a:pt x="11644" y="17840"/>
                        <a:pt x="10983" y="18513"/>
                        <a:pt x="10591" y="19309"/>
                      </a:cubicBezTo>
                      <a:cubicBezTo>
                        <a:pt x="9991" y="20509"/>
                        <a:pt x="10028" y="21868"/>
                        <a:pt x="10040" y="23203"/>
                      </a:cubicBezTo>
                      <a:cubicBezTo>
                        <a:pt x="10053" y="23888"/>
                        <a:pt x="10065" y="24611"/>
                        <a:pt x="9991" y="25297"/>
                      </a:cubicBezTo>
                      <a:cubicBezTo>
                        <a:pt x="9942" y="25737"/>
                        <a:pt x="9857" y="26178"/>
                        <a:pt x="9783" y="26631"/>
                      </a:cubicBezTo>
                      <a:cubicBezTo>
                        <a:pt x="9636" y="27354"/>
                        <a:pt x="9502" y="28100"/>
                        <a:pt x="9538" y="28835"/>
                      </a:cubicBezTo>
                      <a:cubicBezTo>
                        <a:pt x="9563" y="29582"/>
                        <a:pt x="9783" y="30317"/>
                        <a:pt x="9979" y="31014"/>
                      </a:cubicBezTo>
                      <a:cubicBezTo>
                        <a:pt x="10212" y="31835"/>
                        <a:pt x="10457" y="32692"/>
                        <a:pt x="10420" y="33549"/>
                      </a:cubicBezTo>
                      <a:cubicBezTo>
                        <a:pt x="10371" y="34994"/>
                        <a:pt x="9514" y="36414"/>
                        <a:pt x="8253" y="37112"/>
                      </a:cubicBezTo>
                      <a:cubicBezTo>
                        <a:pt x="7616" y="37430"/>
                        <a:pt x="6906" y="37614"/>
                        <a:pt x="6196" y="37614"/>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26"/>
                <p:cNvSpPr/>
                <p:nvPr/>
              </p:nvSpPr>
              <p:spPr>
                <a:xfrm>
                  <a:off x="775325" y="3007000"/>
                  <a:ext cx="327550" cy="799250"/>
                </a:xfrm>
                <a:custGeom>
                  <a:avLst/>
                  <a:gdLst/>
                  <a:ahLst/>
                  <a:cxnLst/>
                  <a:rect l="l" t="t" r="r" b="b"/>
                  <a:pathLst>
                    <a:path w="13102" h="31970" fill="none" extrusionOk="0">
                      <a:moveTo>
                        <a:pt x="3649" y="31970"/>
                      </a:moveTo>
                      <a:cubicBezTo>
                        <a:pt x="3318" y="31970"/>
                        <a:pt x="2559" y="31737"/>
                        <a:pt x="1286" y="29900"/>
                      </a:cubicBezTo>
                      <a:lnTo>
                        <a:pt x="1286" y="29900"/>
                      </a:lnTo>
                      <a:cubicBezTo>
                        <a:pt x="845" y="29251"/>
                        <a:pt x="453" y="28676"/>
                        <a:pt x="306" y="28150"/>
                      </a:cubicBezTo>
                      <a:cubicBezTo>
                        <a:pt x="0" y="27072"/>
                        <a:pt x="612" y="22309"/>
                        <a:pt x="1776" y="20656"/>
                      </a:cubicBezTo>
                      <a:cubicBezTo>
                        <a:pt x="1971" y="20375"/>
                        <a:pt x="2082" y="20105"/>
                        <a:pt x="2192" y="19824"/>
                      </a:cubicBezTo>
                      <a:cubicBezTo>
                        <a:pt x="2351" y="19383"/>
                        <a:pt x="2522" y="18967"/>
                        <a:pt x="3086" y="18526"/>
                      </a:cubicBezTo>
                      <a:cubicBezTo>
                        <a:pt x="3429" y="18269"/>
                        <a:pt x="4763" y="17350"/>
                        <a:pt x="5228" y="17595"/>
                      </a:cubicBezTo>
                      <a:cubicBezTo>
                        <a:pt x="5804" y="17901"/>
                        <a:pt x="5571" y="18660"/>
                        <a:pt x="5351" y="19358"/>
                      </a:cubicBezTo>
                      <a:cubicBezTo>
                        <a:pt x="5277" y="19579"/>
                        <a:pt x="5216" y="19811"/>
                        <a:pt x="5192" y="20007"/>
                      </a:cubicBezTo>
                      <a:cubicBezTo>
                        <a:pt x="5118" y="20473"/>
                        <a:pt x="5130" y="20681"/>
                        <a:pt x="5143" y="20926"/>
                      </a:cubicBezTo>
                      <a:cubicBezTo>
                        <a:pt x="5167" y="21281"/>
                        <a:pt x="5204" y="21685"/>
                        <a:pt x="4959" y="22934"/>
                      </a:cubicBezTo>
                      <a:cubicBezTo>
                        <a:pt x="4812" y="23766"/>
                        <a:pt x="4628" y="24685"/>
                        <a:pt x="4665" y="25701"/>
                      </a:cubicBezTo>
                      <a:cubicBezTo>
                        <a:pt x="4714" y="26729"/>
                        <a:pt x="4971" y="27660"/>
                        <a:pt x="5204" y="28480"/>
                      </a:cubicBezTo>
                      <a:cubicBezTo>
                        <a:pt x="5400" y="29166"/>
                        <a:pt x="5571" y="29766"/>
                        <a:pt x="5559" y="30231"/>
                      </a:cubicBezTo>
                      <a:cubicBezTo>
                        <a:pt x="5547" y="30941"/>
                        <a:pt x="4971" y="31933"/>
                        <a:pt x="3796" y="31933"/>
                      </a:cubicBezTo>
                      <a:cubicBezTo>
                        <a:pt x="3784" y="31945"/>
                        <a:pt x="3722" y="31970"/>
                        <a:pt x="3649" y="31970"/>
                      </a:cubicBezTo>
                      <a:close/>
                      <a:moveTo>
                        <a:pt x="10420" y="3809"/>
                      </a:moveTo>
                      <a:cubicBezTo>
                        <a:pt x="10383" y="3809"/>
                        <a:pt x="10346" y="3784"/>
                        <a:pt x="10297" y="3772"/>
                      </a:cubicBezTo>
                      <a:cubicBezTo>
                        <a:pt x="9979" y="3600"/>
                        <a:pt x="10138" y="2780"/>
                        <a:pt x="10236" y="2229"/>
                      </a:cubicBezTo>
                      <a:cubicBezTo>
                        <a:pt x="10273" y="2070"/>
                        <a:pt x="10285" y="1972"/>
                        <a:pt x="10285" y="1911"/>
                      </a:cubicBezTo>
                      <a:lnTo>
                        <a:pt x="10285" y="1911"/>
                      </a:lnTo>
                      <a:cubicBezTo>
                        <a:pt x="10285" y="1752"/>
                        <a:pt x="10285" y="1580"/>
                        <a:pt x="10273" y="1409"/>
                      </a:cubicBezTo>
                      <a:cubicBezTo>
                        <a:pt x="10236" y="846"/>
                        <a:pt x="10212" y="221"/>
                        <a:pt x="10689" y="86"/>
                      </a:cubicBezTo>
                      <a:cubicBezTo>
                        <a:pt x="10934" y="1"/>
                        <a:pt x="11154" y="184"/>
                        <a:pt x="11399" y="405"/>
                      </a:cubicBezTo>
                      <a:cubicBezTo>
                        <a:pt x="11571" y="539"/>
                        <a:pt x="11754" y="699"/>
                        <a:pt x="11950" y="772"/>
                      </a:cubicBezTo>
                      <a:cubicBezTo>
                        <a:pt x="12073" y="821"/>
                        <a:pt x="12232" y="821"/>
                        <a:pt x="12379" y="821"/>
                      </a:cubicBezTo>
                      <a:cubicBezTo>
                        <a:pt x="12624" y="821"/>
                        <a:pt x="12869" y="833"/>
                        <a:pt x="12930" y="1029"/>
                      </a:cubicBezTo>
                      <a:cubicBezTo>
                        <a:pt x="13101" y="1494"/>
                        <a:pt x="13040" y="1935"/>
                        <a:pt x="12746" y="2229"/>
                      </a:cubicBezTo>
                      <a:cubicBezTo>
                        <a:pt x="12648" y="2327"/>
                        <a:pt x="12428" y="2437"/>
                        <a:pt x="12220" y="2560"/>
                      </a:cubicBezTo>
                      <a:cubicBezTo>
                        <a:pt x="11987" y="2682"/>
                        <a:pt x="11742" y="2805"/>
                        <a:pt x="11632" y="2927"/>
                      </a:cubicBezTo>
                      <a:cubicBezTo>
                        <a:pt x="11081" y="3515"/>
                        <a:pt x="10665" y="3809"/>
                        <a:pt x="10420" y="380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02" name="Google Shape;702;p26"/>
            <p:cNvSpPr/>
            <p:nvPr/>
          </p:nvSpPr>
          <p:spPr>
            <a:xfrm>
              <a:off x="-2532673" y="-252527"/>
              <a:ext cx="5568204" cy="172514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26"/>
            <p:cNvSpPr/>
            <p:nvPr/>
          </p:nvSpPr>
          <p:spPr>
            <a:xfrm rot="9794316">
              <a:off x="4899481" y="4267032"/>
              <a:ext cx="5568199" cy="1725146"/>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4" name="Google Shape;704;p26"/>
            <p:cNvGrpSpPr/>
            <p:nvPr/>
          </p:nvGrpSpPr>
          <p:grpSpPr>
            <a:xfrm>
              <a:off x="6714578" y="-668750"/>
              <a:ext cx="4020585" cy="3545433"/>
              <a:chOff x="-2417677" y="2452996"/>
              <a:chExt cx="5416388" cy="4776280"/>
            </a:xfrm>
          </p:grpSpPr>
          <p:grpSp>
            <p:nvGrpSpPr>
              <p:cNvPr id="705" name="Google Shape;705;p26"/>
              <p:cNvGrpSpPr/>
              <p:nvPr/>
            </p:nvGrpSpPr>
            <p:grpSpPr>
              <a:xfrm>
                <a:off x="415116" y="4353695"/>
                <a:ext cx="451070" cy="303924"/>
                <a:chOff x="5850477" y="3901125"/>
                <a:chExt cx="127450" cy="85874"/>
              </a:xfrm>
            </p:grpSpPr>
            <p:sp>
              <p:nvSpPr>
                <p:cNvPr id="706" name="Google Shape;706;p26"/>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26"/>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26"/>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26"/>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26"/>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26"/>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2" name="Google Shape;712;p26"/>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3" name="Google Shape;713;p26"/>
              <p:cNvGrpSpPr/>
              <p:nvPr/>
            </p:nvGrpSpPr>
            <p:grpSpPr>
              <a:xfrm>
                <a:off x="-2417677" y="2452996"/>
                <a:ext cx="5416388" cy="4776280"/>
                <a:chOff x="3141775" y="2797950"/>
                <a:chExt cx="2059150" cy="1815800"/>
              </a:xfrm>
            </p:grpSpPr>
            <p:sp>
              <p:nvSpPr>
                <p:cNvPr id="714" name="Google Shape;714;p26"/>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26"/>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26"/>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26"/>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26"/>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26"/>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26"/>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26"/>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26"/>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723" name="Google Shape;723;p26"/>
          <p:cNvSpPr txBox="1">
            <a:spLocks noGrp="1"/>
          </p:cNvSpPr>
          <p:nvPr>
            <p:ph type="title"/>
          </p:nvPr>
        </p:nvSpPr>
        <p:spPr>
          <a:xfrm>
            <a:off x="5106262" y="1427075"/>
            <a:ext cx="2518800" cy="531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724" name="Google Shape;724;p26"/>
          <p:cNvSpPr txBox="1">
            <a:spLocks noGrp="1"/>
          </p:cNvSpPr>
          <p:nvPr>
            <p:ph type="title" idx="2"/>
          </p:nvPr>
        </p:nvSpPr>
        <p:spPr>
          <a:xfrm>
            <a:off x="5106212" y="1882475"/>
            <a:ext cx="2518800" cy="753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Nunito"/>
              <a:buNone/>
              <a:defRPr sz="1600"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725" name="Google Shape;725;p26"/>
          <p:cNvSpPr txBox="1">
            <a:spLocks noGrp="1"/>
          </p:cNvSpPr>
          <p:nvPr>
            <p:ph type="title" idx="3"/>
          </p:nvPr>
        </p:nvSpPr>
        <p:spPr>
          <a:xfrm>
            <a:off x="1518988" y="1427075"/>
            <a:ext cx="2518800" cy="531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726" name="Google Shape;726;p26"/>
          <p:cNvSpPr txBox="1">
            <a:spLocks noGrp="1"/>
          </p:cNvSpPr>
          <p:nvPr>
            <p:ph type="title" idx="4"/>
          </p:nvPr>
        </p:nvSpPr>
        <p:spPr>
          <a:xfrm>
            <a:off x="1518938" y="1882475"/>
            <a:ext cx="2518800" cy="753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Nunito"/>
              <a:buNone/>
              <a:defRPr sz="1600"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727" name="Google Shape;727;p26"/>
          <p:cNvSpPr txBox="1">
            <a:spLocks noGrp="1"/>
          </p:cNvSpPr>
          <p:nvPr>
            <p:ph type="title" idx="5"/>
          </p:nvPr>
        </p:nvSpPr>
        <p:spPr>
          <a:xfrm>
            <a:off x="5106262" y="3090921"/>
            <a:ext cx="2518800" cy="531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728" name="Google Shape;728;p26"/>
          <p:cNvSpPr txBox="1">
            <a:spLocks noGrp="1"/>
          </p:cNvSpPr>
          <p:nvPr>
            <p:ph type="title" idx="6"/>
          </p:nvPr>
        </p:nvSpPr>
        <p:spPr>
          <a:xfrm>
            <a:off x="5106212" y="3546321"/>
            <a:ext cx="2518800" cy="753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Nunito"/>
              <a:buNone/>
              <a:defRPr sz="1600"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729" name="Google Shape;729;p26"/>
          <p:cNvSpPr txBox="1">
            <a:spLocks noGrp="1"/>
          </p:cNvSpPr>
          <p:nvPr>
            <p:ph type="title" idx="7"/>
          </p:nvPr>
        </p:nvSpPr>
        <p:spPr>
          <a:xfrm>
            <a:off x="1518988" y="3090921"/>
            <a:ext cx="2518800" cy="531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730" name="Google Shape;730;p26"/>
          <p:cNvSpPr txBox="1">
            <a:spLocks noGrp="1"/>
          </p:cNvSpPr>
          <p:nvPr>
            <p:ph type="title" idx="8"/>
          </p:nvPr>
        </p:nvSpPr>
        <p:spPr>
          <a:xfrm>
            <a:off x="1518938" y="3546321"/>
            <a:ext cx="2518800" cy="753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Nunito"/>
              <a:buNone/>
              <a:defRPr sz="1600"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731" name="Google Shape;731;p26"/>
          <p:cNvSpPr txBox="1">
            <a:spLocks noGrp="1"/>
          </p:cNvSpPr>
          <p:nvPr>
            <p:ph type="title" idx="9"/>
          </p:nvPr>
        </p:nvSpPr>
        <p:spPr>
          <a:xfrm>
            <a:off x="758775" y="391234"/>
            <a:ext cx="76263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500"/>
              <a:buFont typeface="Rajdhani"/>
              <a:buNone/>
              <a:defRPr b="1">
                <a:solidFill>
                  <a:schemeClr val="accent6"/>
                </a:solidFill>
                <a:latin typeface="Rajdhani"/>
                <a:ea typeface="Rajdhani"/>
                <a:cs typeface="Rajdhani"/>
                <a:sym typeface="Rajdhani"/>
              </a:defRPr>
            </a:lvl1pPr>
            <a:lvl2pPr lvl="1" algn="ctr" rtl="0">
              <a:spcBef>
                <a:spcPts val="0"/>
              </a:spcBef>
              <a:spcAft>
                <a:spcPts val="0"/>
              </a:spcAft>
              <a:buClr>
                <a:schemeClr val="dk1"/>
              </a:buClr>
              <a:buSzPts val="3500"/>
              <a:buFont typeface="Rajdhani"/>
              <a:buNone/>
              <a:defRPr b="1">
                <a:solidFill>
                  <a:schemeClr val="dk1"/>
                </a:solidFill>
                <a:latin typeface="Rajdhani"/>
                <a:ea typeface="Rajdhani"/>
                <a:cs typeface="Rajdhani"/>
                <a:sym typeface="Rajdhani"/>
              </a:defRPr>
            </a:lvl2pPr>
            <a:lvl3pPr lvl="2" algn="ctr" rtl="0">
              <a:spcBef>
                <a:spcPts val="0"/>
              </a:spcBef>
              <a:spcAft>
                <a:spcPts val="0"/>
              </a:spcAft>
              <a:buClr>
                <a:schemeClr val="dk1"/>
              </a:buClr>
              <a:buSzPts val="3500"/>
              <a:buFont typeface="Rajdhani"/>
              <a:buNone/>
              <a:defRPr b="1">
                <a:solidFill>
                  <a:schemeClr val="dk1"/>
                </a:solidFill>
                <a:latin typeface="Rajdhani"/>
                <a:ea typeface="Rajdhani"/>
                <a:cs typeface="Rajdhani"/>
                <a:sym typeface="Rajdhani"/>
              </a:defRPr>
            </a:lvl3pPr>
            <a:lvl4pPr lvl="3" algn="ctr" rtl="0">
              <a:spcBef>
                <a:spcPts val="0"/>
              </a:spcBef>
              <a:spcAft>
                <a:spcPts val="0"/>
              </a:spcAft>
              <a:buClr>
                <a:schemeClr val="dk1"/>
              </a:buClr>
              <a:buSzPts val="3500"/>
              <a:buFont typeface="Rajdhani"/>
              <a:buNone/>
              <a:defRPr b="1">
                <a:solidFill>
                  <a:schemeClr val="dk1"/>
                </a:solidFill>
                <a:latin typeface="Rajdhani"/>
                <a:ea typeface="Rajdhani"/>
                <a:cs typeface="Rajdhani"/>
                <a:sym typeface="Rajdhani"/>
              </a:defRPr>
            </a:lvl4pPr>
            <a:lvl5pPr lvl="4" algn="ctr" rtl="0">
              <a:spcBef>
                <a:spcPts val="0"/>
              </a:spcBef>
              <a:spcAft>
                <a:spcPts val="0"/>
              </a:spcAft>
              <a:buClr>
                <a:schemeClr val="dk1"/>
              </a:buClr>
              <a:buSzPts val="3500"/>
              <a:buFont typeface="Rajdhani"/>
              <a:buNone/>
              <a:defRPr b="1">
                <a:solidFill>
                  <a:schemeClr val="dk1"/>
                </a:solidFill>
                <a:latin typeface="Rajdhani"/>
                <a:ea typeface="Rajdhani"/>
                <a:cs typeface="Rajdhani"/>
                <a:sym typeface="Rajdhani"/>
              </a:defRPr>
            </a:lvl5pPr>
            <a:lvl6pPr lvl="5" algn="ctr" rtl="0">
              <a:spcBef>
                <a:spcPts val="0"/>
              </a:spcBef>
              <a:spcAft>
                <a:spcPts val="0"/>
              </a:spcAft>
              <a:buClr>
                <a:schemeClr val="dk1"/>
              </a:buClr>
              <a:buSzPts val="3500"/>
              <a:buFont typeface="Rajdhani"/>
              <a:buNone/>
              <a:defRPr b="1">
                <a:solidFill>
                  <a:schemeClr val="dk1"/>
                </a:solidFill>
                <a:latin typeface="Rajdhani"/>
                <a:ea typeface="Rajdhani"/>
                <a:cs typeface="Rajdhani"/>
                <a:sym typeface="Rajdhani"/>
              </a:defRPr>
            </a:lvl6pPr>
            <a:lvl7pPr lvl="6" algn="ctr" rtl="0">
              <a:spcBef>
                <a:spcPts val="0"/>
              </a:spcBef>
              <a:spcAft>
                <a:spcPts val="0"/>
              </a:spcAft>
              <a:buClr>
                <a:schemeClr val="dk1"/>
              </a:buClr>
              <a:buSzPts val="3500"/>
              <a:buFont typeface="Rajdhani"/>
              <a:buNone/>
              <a:defRPr b="1">
                <a:solidFill>
                  <a:schemeClr val="dk1"/>
                </a:solidFill>
                <a:latin typeface="Rajdhani"/>
                <a:ea typeface="Rajdhani"/>
                <a:cs typeface="Rajdhani"/>
                <a:sym typeface="Rajdhani"/>
              </a:defRPr>
            </a:lvl7pPr>
            <a:lvl8pPr lvl="7" algn="ctr" rtl="0">
              <a:spcBef>
                <a:spcPts val="0"/>
              </a:spcBef>
              <a:spcAft>
                <a:spcPts val="0"/>
              </a:spcAft>
              <a:buClr>
                <a:schemeClr val="dk1"/>
              </a:buClr>
              <a:buSzPts val="3500"/>
              <a:buFont typeface="Rajdhani"/>
              <a:buNone/>
              <a:defRPr b="1">
                <a:solidFill>
                  <a:schemeClr val="dk1"/>
                </a:solidFill>
                <a:latin typeface="Rajdhani"/>
                <a:ea typeface="Rajdhani"/>
                <a:cs typeface="Rajdhani"/>
                <a:sym typeface="Rajdhani"/>
              </a:defRPr>
            </a:lvl8pPr>
            <a:lvl9pPr lvl="8" algn="ctr" rtl="0">
              <a:spcBef>
                <a:spcPts val="0"/>
              </a:spcBef>
              <a:spcAft>
                <a:spcPts val="0"/>
              </a:spcAft>
              <a:buClr>
                <a:schemeClr val="dk1"/>
              </a:buClr>
              <a:buSzPts val="3500"/>
              <a:buFont typeface="Rajdhani"/>
              <a:buNone/>
              <a:defRPr b="1">
                <a:solidFill>
                  <a:schemeClr val="dk1"/>
                </a:solidFill>
                <a:latin typeface="Rajdhani"/>
                <a:ea typeface="Rajdhani"/>
                <a:cs typeface="Rajdhani"/>
                <a:sym typeface="Rajdhani"/>
              </a:defRPr>
            </a:lvl9pPr>
          </a:lstStyle>
          <a:p>
            <a:endParaRPr/>
          </a:p>
        </p:txBody>
      </p:sp>
    </p:spTree>
    <p:extLst>
      <p:ext uri="{BB962C8B-B14F-4D97-AF65-F5344CB8AC3E}">
        <p14:creationId xmlns:p14="http://schemas.microsoft.com/office/powerpoint/2010/main" val="237422857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732"/>
        <p:cNvGrpSpPr/>
        <p:nvPr/>
      </p:nvGrpSpPr>
      <p:grpSpPr>
        <a:xfrm>
          <a:off x="0" y="0"/>
          <a:ext cx="0" cy="0"/>
          <a:chOff x="0" y="0"/>
          <a:chExt cx="0" cy="0"/>
        </a:xfrm>
      </p:grpSpPr>
      <p:grpSp>
        <p:nvGrpSpPr>
          <p:cNvPr id="733" name="Google Shape;733;p27"/>
          <p:cNvGrpSpPr/>
          <p:nvPr/>
        </p:nvGrpSpPr>
        <p:grpSpPr>
          <a:xfrm>
            <a:off x="-1614447" y="-668745"/>
            <a:ext cx="12693753" cy="6889485"/>
            <a:chOff x="-1614447" y="-668745"/>
            <a:chExt cx="12693753" cy="6889485"/>
          </a:xfrm>
        </p:grpSpPr>
        <p:grpSp>
          <p:nvGrpSpPr>
            <p:cNvPr id="734" name="Google Shape;734;p27"/>
            <p:cNvGrpSpPr/>
            <p:nvPr/>
          </p:nvGrpSpPr>
          <p:grpSpPr>
            <a:xfrm>
              <a:off x="-1614447" y="4335248"/>
              <a:ext cx="2795340" cy="1885492"/>
              <a:chOff x="965100" y="1428788"/>
              <a:chExt cx="1354200" cy="913425"/>
            </a:xfrm>
          </p:grpSpPr>
          <p:sp>
            <p:nvSpPr>
              <p:cNvPr id="735" name="Google Shape;735;p27"/>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27"/>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27"/>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27"/>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27"/>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0" name="Google Shape;740;p27"/>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27"/>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2" name="Google Shape;742;p27"/>
          <p:cNvSpPr txBox="1">
            <a:spLocks noGrp="1"/>
          </p:cNvSpPr>
          <p:nvPr>
            <p:ph type="title"/>
          </p:nvPr>
        </p:nvSpPr>
        <p:spPr>
          <a:xfrm>
            <a:off x="758775" y="391234"/>
            <a:ext cx="76263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6"/>
              </a:buClr>
              <a:buSzPts val="3500"/>
              <a:buNone/>
              <a:defRPr>
                <a:solidFill>
                  <a:schemeClr val="accent6"/>
                </a:solidFill>
              </a:defRPr>
            </a:lvl1pPr>
            <a:lvl2pPr lvl="1" rtl="0">
              <a:spcBef>
                <a:spcPts val="0"/>
              </a:spcBef>
              <a:spcAft>
                <a:spcPts val="0"/>
              </a:spcAft>
              <a:buClr>
                <a:schemeClr val="accent6"/>
              </a:buClr>
              <a:buSzPts val="3500"/>
              <a:buNone/>
              <a:defRPr>
                <a:solidFill>
                  <a:schemeClr val="accent6"/>
                </a:solidFill>
              </a:defRPr>
            </a:lvl2pPr>
            <a:lvl3pPr lvl="2" rtl="0">
              <a:spcBef>
                <a:spcPts val="0"/>
              </a:spcBef>
              <a:spcAft>
                <a:spcPts val="0"/>
              </a:spcAft>
              <a:buClr>
                <a:schemeClr val="accent6"/>
              </a:buClr>
              <a:buSzPts val="3500"/>
              <a:buNone/>
              <a:defRPr>
                <a:solidFill>
                  <a:schemeClr val="accent6"/>
                </a:solidFill>
              </a:defRPr>
            </a:lvl3pPr>
            <a:lvl4pPr lvl="3" rtl="0">
              <a:spcBef>
                <a:spcPts val="0"/>
              </a:spcBef>
              <a:spcAft>
                <a:spcPts val="0"/>
              </a:spcAft>
              <a:buClr>
                <a:schemeClr val="accent6"/>
              </a:buClr>
              <a:buSzPts val="3500"/>
              <a:buNone/>
              <a:defRPr>
                <a:solidFill>
                  <a:schemeClr val="accent6"/>
                </a:solidFill>
              </a:defRPr>
            </a:lvl4pPr>
            <a:lvl5pPr lvl="4" rtl="0">
              <a:spcBef>
                <a:spcPts val="0"/>
              </a:spcBef>
              <a:spcAft>
                <a:spcPts val="0"/>
              </a:spcAft>
              <a:buClr>
                <a:schemeClr val="accent6"/>
              </a:buClr>
              <a:buSzPts val="3500"/>
              <a:buNone/>
              <a:defRPr>
                <a:solidFill>
                  <a:schemeClr val="accent6"/>
                </a:solidFill>
              </a:defRPr>
            </a:lvl5pPr>
            <a:lvl6pPr lvl="5" rtl="0">
              <a:spcBef>
                <a:spcPts val="0"/>
              </a:spcBef>
              <a:spcAft>
                <a:spcPts val="0"/>
              </a:spcAft>
              <a:buClr>
                <a:schemeClr val="accent6"/>
              </a:buClr>
              <a:buSzPts val="3500"/>
              <a:buNone/>
              <a:defRPr>
                <a:solidFill>
                  <a:schemeClr val="accent6"/>
                </a:solidFill>
              </a:defRPr>
            </a:lvl6pPr>
            <a:lvl7pPr lvl="6" rtl="0">
              <a:spcBef>
                <a:spcPts val="0"/>
              </a:spcBef>
              <a:spcAft>
                <a:spcPts val="0"/>
              </a:spcAft>
              <a:buClr>
                <a:schemeClr val="accent6"/>
              </a:buClr>
              <a:buSzPts val="3500"/>
              <a:buNone/>
              <a:defRPr>
                <a:solidFill>
                  <a:schemeClr val="accent6"/>
                </a:solidFill>
              </a:defRPr>
            </a:lvl7pPr>
            <a:lvl8pPr lvl="7" rtl="0">
              <a:spcBef>
                <a:spcPts val="0"/>
              </a:spcBef>
              <a:spcAft>
                <a:spcPts val="0"/>
              </a:spcAft>
              <a:buClr>
                <a:schemeClr val="accent6"/>
              </a:buClr>
              <a:buSzPts val="3500"/>
              <a:buNone/>
              <a:defRPr>
                <a:solidFill>
                  <a:schemeClr val="accent6"/>
                </a:solidFill>
              </a:defRPr>
            </a:lvl8pPr>
            <a:lvl9pPr lvl="8" rtl="0">
              <a:spcBef>
                <a:spcPts val="0"/>
              </a:spcBef>
              <a:spcAft>
                <a:spcPts val="0"/>
              </a:spcAft>
              <a:buClr>
                <a:schemeClr val="accent6"/>
              </a:buClr>
              <a:buSzPts val="3500"/>
              <a:buNone/>
              <a:defRPr>
                <a:solidFill>
                  <a:schemeClr val="accent6"/>
                </a:solidFill>
              </a:defRPr>
            </a:lvl9pPr>
          </a:lstStyle>
          <a:p>
            <a:endParaRPr/>
          </a:p>
        </p:txBody>
      </p:sp>
      <p:sp>
        <p:nvSpPr>
          <p:cNvPr id="743" name="Google Shape;743;p27"/>
          <p:cNvSpPr txBox="1">
            <a:spLocks noGrp="1"/>
          </p:cNvSpPr>
          <p:nvPr>
            <p:ph type="title" idx="2"/>
          </p:nvPr>
        </p:nvSpPr>
        <p:spPr>
          <a:xfrm>
            <a:off x="3349575" y="1592175"/>
            <a:ext cx="2445000" cy="531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744" name="Google Shape;744;p27"/>
          <p:cNvSpPr txBox="1">
            <a:spLocks noGrp="1"/>
          </p:cNvSpPr>
          <p:nvPr>
            <p:ph type="title" idx="3"/>
          </p:nvPr>
        </p:nvSpPr>
        <p:spPr>
          <a:xfrm>
            <a:off x="3349512" y="2047575"/>
            <a:ext cx="2445000" cy="753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Nunito"/>
              <a:buNone/>
              <a:defRPr sz="1600"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745" name="Google Shape;745;p27"/>
          <p:cNvSpPr txBox="1">
            <a:spLocks noGrp="1"/>
          </p:cNvSpPr>
          <p:nvPr>
            <p:ph type="title" idx="4"/>
          </p:nvPr>
        </p:nvSpPr>
        <p:spPr>
          <a:xfrm>
            <a:off x="727200" y="1592175"/>
            <a:ext cx="2445000" cy="531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746" name="Google Shape;746;p27"/>
          <p:cNvSpPr txBox="1">
            <a:spLocks noGrp="1"/>
          </p:cNvSpPr>
          <p:nvPr>
            <p:ph type="title" idx="5"/>
          </p:nvPr>
        </p:nvSpPr>
        <p:spPr>
          <a:xfrm>
            <a:off x="727200" y="2047575"/>
            <a:ext cx="2445000" cy="753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Nunito"/>
              <a:buNone/>
              <a:defRPr sz="1600"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747" name="Google Shape;747;p27"/>
          <p:cNvSpPr txBox="1">
            <a:spLocks noGrp="1"/>
          </p:cNvSpPr>
          <p:nvPr>
            <p:ph type="title" idx="6"/>
          </p:nvPr>
        </p:nvSpPr>
        <p:spPr>
          <a:xfrm>
            <a:off x="5971737" y="1592175"/>
            <a:ext cx="2445000" cy="531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748" name="Google Shape;748;p27"/>
          <p:cNvSpPr txBox="1">
            <a:spLocks noGrp="1"/>
          </p:cNvSpPr>
          <p:nvPr>
            <p:ph type="title" idx="7"/>
          </p:nvPr>
        </p:nvSpPr>
        <p:spPr>
          <a:xfrm>
            <a:off x="5971700" y="2047575"/>
            <a:ext cx="2445000" cy="753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Nunito"/>
              <a:buNone/>
              <a:defRPr sz="1600"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749" name="Google Shape;749;p27"/>
          <p:cNvSpPr txBox="1">
            <a:spLocks noGrp="1"/>
          </p:cNvSpPr>
          <p:nvPr>
            <p:ph type="title" idx="8"/>
          </p:nvPr>
        </p:nvSpPr>
        <p:spPr>
          <a:xfrm>
            <a:off x="3349575" y="3243975"/>
            <a:ext cx="2445000" cy="531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750" name="Google Shape;750;p27"/>
          <p:cNvSpPr txBox="1">
            <a:spLocks noGrp="1"/>
          </p:cNvSpPr>
          <p:nvPr>
            <p:ph type="title" idx="9"/>
          </p:nvPr>
        </p:nvSpPr>
        <p:spPr>
          <a:xfrm>
            <a:off x="3349512" y="3699375"/>
            <a:ext cx="2445000" cy="753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Nunito"/>
              <a:buNone/>
              <a:defRPr sz="1600"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751" name="Google Shape;751;p27"/>
          <p:cNvSpPr txBox="1">
            <a:spLocks noGrp="1"/>
          </p:cNvSpPr>
          <p:nvPr>
            <p:ph type="title" idx="13"/>
          </p:nvPr>
        </p:nvSpPr>
        <p:spPr>
          <a:xfrm>
            <a:off x="727200" y="3243975"/>
            <a:ext cx="2445000" cy="531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752" name="Google Shape;752;p27"/>
          <p:cNvSpPr txBox="1">
            <a:spLocks noGrp="1"/>
          </p:cNvSpPr>
          <p:nvPr>
            <p:ph type="title" idx="14"/>
          </p:nvPr>
        </p:nvSpPr>
        <p:spPr>
          <a:xfrm>
            <a:off x="727200" y="3699375"/>
            <a:ext cx="2445000" cy="753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Nunito"/>
              <a:buNone/>
              <a:defRPr sz="1600"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753" name="Google Shape;753;p27"/>
          <p:cNvSpPr txBox="1">
            <a:spLocks noGrp="1"/>
          </p:cNvSpPr>
          <p:nvPr>
            <p:ph type="title" idx="15"/>
          </p:nvPr>
        </p:nvSpPr>
        <p:spPr>
          <a:xfrm>
            <a:off x="5971737" y="3243975"/>
            <a:ext cx="2445000" cy="531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754" name="Google Shape;754;p27"/>
          <p:cNvSpPr txBox="1">
            <a:spLocks noGrp="1"/>
          </p:cNvSpPr>
          <p:nvPr>
            <p:ph type="title" idx="16"/>
          </p:nvPr>
        </p:nvSpPr>
        <p:spPr>
          <a:xfrm>
            <a:off x="5971700" y="3699375"/>
            <a:ext cx="2445000" cy="753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Nunito"/>
              <a:buNone/>
              <a:defRPr sz="1600"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Tree>
    <p:extLst>
      <p:ext uri="{BB962C8B-B14F-4D97-AF65-F5344CB8AC3E}">
        <p14:creationId xmlns:p14="http://schemas.microsoft.com/office/powerpoint/2010/main" val="25204187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755"/>
        <p:cNvGrpSpPr/>
        <p:nvPr/>
      </p:nvGrpSpPr>
      <p:grpSpPr>
        <a:xfrm>
          <a:off x="0" y="0"/>
          <a:ext cx="0" cy="0"/>
          <a:chOff x="0" y="0"/>
          <a:chExt cx="0" cy="0"/>
        </a:xfrm>
      </p:grpSpPr>
      <p:grpSp>
        <p:nvGrpSpPr>
          <p:cNvPr id="756" name="Google Shape;756;p28"/>
          <p:cNvGrpSpPr/>
          <p:nvPr/>
        </p:nvGrpSpPr>
        <p:grpSpPr>
          <a:xfrm>
            <a:off x="-3965516" y="-1112468"/>
            <a:ext cx="15917385" cy="8258550"/>
            <a:chOff x="-3965516" y="-1112468"/>
            <a:chExt cx="15917385" cy="8258550"/>
          </a:xfrm>
        </p:grpSpPr>
        <p:sp>
          <p:nvSpPr>
            <p:cNvPr id="757" name="Google Shape;757;p28"/>
            <p:cNvSpPr/>
            <p:nvPr/>
          </p:nvSpPr>
          <p:spPr>
            <a:xfrm rot="-2011241" flipH="1">
              <a:off x="5061069" y="3210440"/>
              <a:ext cx="6874365" cy="2129823"/>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28"/>
            <p:cNvSpPr/>
            <p:nvPr/>
          </p:nvSpPr>
          <p:spPr>
            <a:xfrm rot="-2011241" flipH="1">
              <a:off x="-3949081" y="608565"/>
              <a:ext cx="6874365" cy="2129823"/>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9" name="Google Shape;759;p28"/>
            <p:cNvGrpSpPr/>
            <p:nvPr/>
          </p:nvGrpSpPr>
          <p:grpSpPr>
            <a:xfrm rot="-2208593">
              <a:off x="35930" y="3875569"/>
              <a:ext cx="3006595" cy="2632186"/>
              <a:chOff x="1057550" y="3474725"/>
              <a:chExt cx="1831100" cy="1603075"/>
            </a:xfrm>
          </p:grpSpPr>
          <p:sp>
            <p:nvSpPr>
              <p:cNvPr id="760" name="Google Shape;760;p28"/>
              <p:cNvSpPr/>
              <p:nvPr/>
            </p:nvSpPr>
            <p:spPr>
              <a:xfrm>
                <a:off x="1057550" y="3474725"/>
                <a:ext cx="1831100" cy="1603075"/>
              </a:xfrm>
              <a:custGeom>
                <a:avLst/>
                <a:gdLst/>
                <a:ahLst/>
                <a:cxnLst/>
                <a:rect l="l" t="t" r="r" b="b"/>
                <a:pathLst>
                  <a:path w="73244" h="64123" fill="none" extrusionOk="0">
                    <a:moveTo>
                      <a:pt x="38152" y="64122"/>
                    </a:moveTo>
                    <a:cubicBezTo>
                      <a:pt x="36940" y="64122"/>
                      <a:pt x="35655" y="63987"/>
                      <a:pt x="34320" y="63816"/>
                    </a:cubicBezTo>
                    <a:lnTo>
                      <a:pt x="16285" y="61526"/>
                    </a:lnTo>
                    <a:cubicBezTo>
                      <a:pt x="13371" y="61159"/>
                      <a:pt x="10040" y="60730"/>
                      <a:pt x="7322" y="59114"/>
                    </a:cubicBezTo>
                    <a:cubicBezTo>
                      <a:pt x="1065" y="55368"/>
                      <a:pt x="208" y="46944"/>
                      <a:pt x="123" y="43479"/>
                    </a:cubicBezTo>
                    <a:cubicBezTo>
                      <a:pt x="0" y="38336"/>
                      <a:pt x="906" y="33071"/>
                      <a:pt x="2731" y="28260"/>
                    </a:cubicBezTo>
                    <a:cubicBezTo>
                      <a:pt x="3233" y="26937"/>
                      <a:pt x="3722" y="25884"/>
                      <a:pt x="4518" y="25039"/>
                    </a:cubicBezTo>
                    <a:cubicBezTo>
                      <a:pt x="5694" y="23803"/>
                      <a:pt x="7371" y="23215"/>
                      <a:pt x="9097" y="22701"/>
                    </a:cubicBezTo>
                    <a:lnTo>
                      <a:pt x="9244" y="22652"/>
                    </a:lnTo>
                    <a:cubicBezTo>
                      <a:pt x="10836" y="22174"/>
                      <a:pt x="12513" y="21672"/>
                      <a:pt x="13750" y="20570"/>
                    </a:cubicBezTo>
                    <a:cubicBezTo>
                      <a:pt x="14975" y="19481"/>
                      <a:pt x="15721" y="17485"/>
                      <a:pt x="14852" y="16016"/>
                    </a:cubicBezTo>
                    <a:cubicBezTo>
                      <a:pt x="14619" y="15624"/>
                      <a:pt x="14301" y="15305"/>
                      <a:pt x="13995" y="14999"/>
                    </a:cubicBezTo>
                    <a:cubicBezTo>
                      <a:pt x="13836" y="14852"/>
                      <a:pt x="13677" y="14681"/>
                      <a:pt x="13517" y="14510"/>
                    </a:cubicBezTo>
                    <a:cubicBezTo>
                      <a:pt x="11252" y="11938"/>
                      <a:pt x="11742" y="8094"/>
                      <a:pt x="12599" y="4323"/>
                    </a:cubicBezTo>
                    <a:cubicBezTo>
                      <a:pt x="12771" y="3588"/>
                      <a:pt x="13003" y="2559"/>
                      <a:pt x="13701" y="1959"/>
                    </a:cubicBezTo>
                    <a:cubicBezTo>
                      <a:pt x="14840" y="992"/>
                      <a:pt x="16578" y="1470"/>
                      <a:pt x="17815" y="2253"/>
                    </a:cubicBezTo>
                    <a:cubicBezTo>
                      <a:pt x="18097" y="2425"/>
                      <a:pt x="18366" y="2608"/>
                      <a:pt x="18648" y="2792"/>
                    </a:cubicBezTo>
                    <a:cubicBezTo>
                      <a:pt x="19578" y="3417"/>
                      <a:pt x="20533" y="4078"/>
                      <a:pt x="21647" y="4163"/>
                    </a:cubicBezTo>
                    <a:cubicBezTo>
                      <a:pt x="21954" y="4200"/>
                      <a:pt x="22284" y="4163"/>
                      <a:pt x="22590" y="4151"/>
                    </a:cubicBezTo>
                    <a:cubicBezTo>
                      <a:pt x="23080" y="4114"/>
                      <a:pt x="23607" y="4090"/>
                      <a:pt x="24084" y="4225"/>
                    </a:cubicBezTo>
                    <a:cubicBezTo>
                      <a:pt x="24598" y="4384"/>
                      <a:pt x="25027" y="4727"/>
                      <a:pt x="25443" y="5069"/>
                    </a:cubicBezTo>
                    <a:cubicBezTo>
                      <a:pt x="25676" y="5253"/>
                      <a:pt x="25896" y="5437"/>
                      <a:pt x="26141" y="5584"/>
                    </a:cubicBezTo>
                    <a:cubicBezTo>
                      <a:pt x="28039" y="6796"/>
                      <a:pt x="30549" y="6061"/>
                      <a:pt x="32263" y="5400"/>
                    </a:cubicBezTo>
                    <a:cubicBezTo>
                      <a:pt x="34491" y="4543"/>
                      <a:pt x="36659" y="3490"/>
                      <a:pt x="38691" y="2253"/>
                    </a:cubicBezTo>
                    <a:lnTo>
                      <a:pt x="38973" y="2082"/>
                    </a:lnTo>
                    <a:cubicBezTo>
                      <a:pt x="40038" y="1421"/>
                      <a:pt x="41140" y="747"/>
                      <a:pt x="42401" y="649"/>
                    </a:cubicBezTo>
                    <a:cubicBezTo>
                      <a:pt x="43099" y="588"/>
                      <a:pt x="43797" y="711"/>
                      <a:pt x="44483" y="833"/>
                    </a:cubicBezTo>
                    <a:cubicBezTo>
                      <a:pt x="44923" y="907"/>
                      <a:pt x="45389" y="992"/>
                      <a:pt x="45829" y="1017"/>
                    </a:cubicBezTo>
                    <a:lnTo>
                      <a:pt x="45829" y="1017"/>
                    </a:lnTo>
                    <a:cubicBezTo>
                      <a:pt x="46307" y="1041"/>
                      <a:pt x="46870" y="809"/>
                      <a:pt x="47421" y="600"/>
                    </a:cubicBezTo>
                    <a:cubicBezTo>
                      <a:pt x="48156" y="307"/>
                      <a:pt x="48915" y="0"/>
                      <a:pt x="49503" y="319"/>
                    </a:cubicBezTo>
                    <a:cubicBezTo>
                      <a:pt x="51033" y="1139"/>
                      <a:pt x="50127" y="3404"/>
                      <a:pt x="49637" y="4629"/>
                    </a:cubicBezTo>
                    <a:lnTo>
                      <a:pt x="49552" y="4849"/>
                    </a:lnTo>
                    <a:cubicBezTo>
                      <a:pt x="48829" y="6686"/>
                      <a:pt x="48462" y="8694"/>
                      <a:pt x="48486" y="10665"/>
                    </a:cubicBezTo>
                    <a:cubicBezTo>
                      <a:pt x="48511" y="11179"/>
                      <a:pt x="48548" y="11693"/>
                      <a:pt x="48854" y="12061"/>
                    </a:cubicBezTo>
                    <a:cubicBezTo>
                      <a:pt x="49184" y="12428"/>
                      <a:pt x="49698" y="12551"/>
                      <a:pt x="50200" y="12624"/>
                    </a:cubicBezTo>
                    <a:cubicBezTo>
                      <a:pt x="50666" y="12710"/>
                      <a:pt x="51143" y="12746"/>
                      <a:pt x="51584" y="12795"/>
                    </a:cubicBezTo>
                    <a:cubicBezTo>
                      <a:pt x="53188" y="12979"/>
                      <a:pt x="54853" y="13163"/>
                      <a:pt x="56176" y="14093"/>
                    </a:cubicBezTo>
                    <a:cubicBezTo>
                      <a:pt x="57045" y="14705"/>
                      <a:pt x="57694" y="15611"/>
                      <a:pt x="58318" y="16469"/>
                    </a:cubicBezTo>
                    <a:cubicBezTo>
                      <a:pt x="59139" y="17620"/>
                      <a:pt x="59934" y="18709"/>
                      <a:pt x="61196" y="19199"/>
                    </a:cubicBezTo>
                    <a:cubicBezTo>
                      <a:pt x="61771" y="19419"/>
                      <a:pt x="62469" y="19530"/>
                      <a:pt x="63118" y="19628"/>
                    </a:cubicBezTo>
                    <a:cubicBezTo>
                      <a:pt x="64452" y="19823"/>
                      <a:pt x="65714" y="20007"/>
                      <a:pt x="66228" y="21158"/>
                    </a:cubicBezTo>
                    <a:cubicBezTo>
                      <a:pt x="66460" y="21660"/>
                      <a:pt x="66460" y="22235"/>
                      <a:pt x="66448" y="22750"/>
                    </a:cubicBezTo>
                    <a:cubicBezTo>
                      <a:pt x="66424" y="23558"/>
                      <a:pt x="66265" y="24427"/>
                      <a:pt x="66105" y="25272"/>
                    </a:cubicBezTo>
                    <a:cubicBezTo>
                      <a:pt x="65787" y="26937"/>
                      <a:pt x="65444" y="28664"/>
                      <a:pt x="66363" y="29937"/>
                    </a:cubicBezTo>
                    <a:cubicBezTo>
                      <a:pt x="66938" y="30721"/>
                      <a:pt x="67881" y="30990"/>
                      <a:pt x="68897" y="31296"/>
                    </a:cubicBezTo>
                    <a:cubicBezTo>
                      <a:pt x="69766" y="31565"/>
                      <a:pt x="70685" y="31822"/>
                      <a:pt x="71309" y="32459"/>
                    </a:cubicBezTo>
                    <a:cubicBezTo>
                      <a:pt x="72607" y="33782"/>
                      <a:pt x="73244" y="36071"/>
                      <a:pt x="72044" y="37626"/>
                    </a:cubicBezTo>
                    <a:cubicBezTo>
                      <a:pt x="71591" y="38214"/>
                      <a:pt x="70930" y="38606"/>
                      <a:pt x="70305" y="38985"/>
                    </a:cubicBezTo>
                    <a:lnTo>
                      <a:pt x="70256" y="39010"/>
                    </a:lnTo>
                    <a:cubicBezTo>
                      <a:pt x="67342" y="40761"/>
                      <a:pt x="64085" y="42964"/>
                      <a:pt x="61979" y="46136"/>
                    </a:cubicBezTo>
                    <a:cubicBezTo>
                      <a:pt x="61257" y="47213"/>
                      <a:pt x="60657" y="48425"/>
                      <a:pt x="60081" y="49601"/>
                    </a:cubicBezTo>
                    <a:cubicBezTo>
                      <a:pt x="59053" y="51682"/>
                      <a:pt x="58000" y="53825"/>
                      <a:pt x="56188" y="55331"/>
                    </a:cubicBezTo>
                    <a:cubicBezTo>
                      <a:pt x="54731" y="56543"/>
                      <a:pt x="52919" y="57192"/>
                      <a:pt x="51155" y="57841"/>
                    </a:cubicBezTo>
                    <a:cubicBezTo>
                      <a:pt x="49613" y="58404"/>
                      <a:pt x="48021" y="58992"/>
                      <a:pt x="46674" y="59922"/>
                    </a:cubicBezTo>
                    <a:cubicBezTo>
                      <a:pt x="46086" y="60339"/>
                      <a:pt x="45548" y="60804"/>
                      <a:pt x="45021" y="61269"/>
                    </a:cubicBezTo>
                    <a:cubicBezTo>
                      <a:pt x="44287" y="61906"/>
                      <a:pt x="43515" y="62579"/>
                      <a:pt x="42646" y="63069"/>
                    </a:cubicBezTo>
                    <a:cubicBezTo>
                      <a:pt x="41287" y="63865"/>
                      <a:pt x="39769" y="64122"/>
                      <a:pt x="38152" y="64122"/>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28"/>
              <p:cNvSpPr/>
              <p:nvPr/>
            </p:nvSpPr>
            <p:spPr>
              <a:xfrm>
                <a:off x="1142950" y="3575725"/>
                <a:ext cx="1648975" cy="1416975"/>
              </a:xfrm>
              <a:custGeom>
                <a:avLst/>
                <a:gdLst/>
                <a:ahLst/>
                <a:cxnLst/>
                <a:rect l="l" t="t" r="r" b="b"/>
                <a:pathLst>
                  <a:path w="65959" h="56679" fill="none" extrusionOk="0">
                    <a:moveTo>
                      <a:pt x="34700" y="56678"/>
                    </a:moveTo>
                    <a:lnTo>
                      <a:pt x="34700" y="56678"/>
                    </a:lnTo>
                    <a:cubicBezTo>
                      <a:pt x="33647" y="56678"/>
                      <a:pt x="32496" y="56531"/>
                      <a:pt x="31333" y="56397"/>
                    </a:cubicBezTo>
                    <a:lnTo>
                      <a:pt x="13297" y="54107"/>
                    </a:lnTo>
                    <a:cubicBezTo>
                      <a:pt x="10579" y="53752"/>
                      <a:pt x="7763" y="53397"/>
                      <a:pt x="5645" y="52148"/>
                    </a:cubicBezTo>
                    <a:cubicBezTo>
                      <a:pt x="845" y="49283"/>
                      <a:pt x="172" y="42255"/>
                      <a:pt x="110" y="39365"/>
                    </a:cubicBezTo>
                    <a:cubicBezTo>
                      <a:pt x="0" y="34651"/>
                      <a:pt x="833" y="29827"/>
                      <a:pt x="2486" y="25407"/>
                    </a:cubicBezTo>
                    <a:cubicBezTo>
                      <a:pt x="2792" y="24599"/>
                      <a:pt x="3122" y="23791"/>
                      <a:pt x="3551" y="23326"/>
                    </a:cubicBezTo>
                    <a:cubicBezTo>
                      <a:pt x="4163" y="22689"/>
                      <a:pt x="5424" y="22273"/>
                      <a:pt x="6649" y="21905"/>
                    </a:cubicBezTo>
                    <a:lnTo>
                      <a:pt x="6796" y="21856"/>
                    </a:lnTo>
                    <a:cubicBezTo>
                      <a:pt x="8571" y="21318"/>
                      <a:pt x="10763" y="20669"/>
                      <a:pt x="12563" y="19077"/>
                    </a:cubicBezTo>
                    <a:cubicBezTo>
                      <a:pt x="14864" y="17032"/>
                      <a:pt x="16199" y="13347"/>
                      <a:pt x="14326" y="10225"/>
                    </a:cubicBezTo>
                    <a:cubicBezTo>
                      <a:pt x="13885" y="9490"/>
                      <a:pt x="13346" y="8951"/>
                      <a:pt x="12967" y="8559"/>
                    </a:cubicBezTo>
                    <a:lnTo>
                      <a:pt x="12636" y="8217"/>
                    </a:lnTo>
                    <a:cubicBezTo>
                      <a:pt x="11754" y="7225"/>
                      <a:pt x="10750" y="4605"/>
                      <a:pt x="11142" y="2768"/>
                    </a:cubicBezTo>
                    <a:cubicBezTo>
                      <a:pt x="11326" y="1936"/>
                      <a:pt x="11791" y="1348"/>
                      <a:pt x="12489" y="1042"/>
                    </a:cubicBezTo>
                    <a:cubicBezTo>
                      <a:pt x="12526" y="1029"/>
                      <a:pt x="12550" y="1054"/>
                      <a:pt x="12587" y="1078"/>
                    </a:cubicBezTo>
                    <a:lnTo>
                      <a:pt x="12599" y="1091"/>
                    </a:lnTo>
                    <a:cubicBezTo>
                      <a:pt x="12820" y="1225"/>
                      <a:pt x="13065" y="1385"/>
                      <a:pt x="13309" y="1544"/>
                    </a:cubicBezTo>
                    <a:cubicBezTo>
                      <a:pt x="14424" y="2303"/>
                      <a:pt x="15942" y="3344"/>
                      <a:pt x="17925" y="3490"/>
                    </a:cubicBezTo>
                    <a:cubicBezTo>
                      <a:pt x="18121" y="3503"/>
                      <a:pt x="18305" y="3527"/>
                      <a:pt x="18525" y="3527"/>
                    </a:cubicBezTo>
                    <a:cubicBezTo>
                      <a:pt x="18844" y="3527"/>
                      <a:pt x="19125" y="3503"/>
                      <a:pt x="19370" y="3490"/>
                    </a:cubicBezTo>
                    <a:cubicBezTo>
                      <a:pt x="19395" y="3490"/>
                      <a:pt x="19431" y="3490"/>
                      <a:pt x="19456" y="3478"/>
                    </a:cubicBezTo>
                    <a:cubicBezTo>
                      <a:pt x="19517" y="3466"/>
                      <a:pt x="19578" y="3466"/>
                      <a:pt x="19640" y="3478"/>
                    </a:cubicBezTo>
                    <a:cubicBezTo>
                      <a:pt x="19713" y="3490"/>
                      <a:pt x="19762" y="3552"/>
                      <a:pt x="19811" y="3601"/>
                    </a:cubicBezTo>
                    <a:lnTo>
                      <a:pt x="19872" y="3662"/>
                    </a:lnTo>
                    <a:cubicBezTo>
                      <a:pt x="20142" y="3870"/>
                      <a:pt x="20484" y="4152"/>
                      <a:pt x="20901" y="4409"/>
                    </a:cubicBezTo>
                    <a:cubicBezTo>
                      <a:pt x="22125" y="5192"/>
                      <a:pt x="23545" y="5584"/>
                      <a:pt x="25125" y="5584"/>
                    </a:cubicBezTo>
                    <a:cubicBezTo>
                      <a:pt x="26606" y="5584"/>
                      <a:pt x="28186" y="5254"/>
                      <a:pt x="30059" y="4531"/>
                    </a:cubicBezTo>
                    <a:cubicBezTo>
                      <a:pt x="32496" y="3601"/>
                      <a:pt x="34834" y="2450"/>
                      <a:pt x="37038" y="1115"/>
                    </a:cubicBezTo>
                    <a:lnTo>
                      <a:pt x="37320" y="956"/>
                    </a:lnTo>
                    <a:cubicBezTo>
                      <a:pt x="38018" y="527"/>
                      <a:pt x="38814" y="38"/>
                      <a:pt x="39267" y="1"/>
                    </a:cubicBezTo>
                    <a:lnTo>
                      <a:pt x="39352" y="1"/>
                    </a:lnTo>
                    <a:cubicBezTo>
                      <a:pt x="39634" y="1"/>
                      <a:pt x="40026" y="74"/>
                      <a:pt x="40454" y="160"/>
                    </a:cubicBezTo>
                    <a:cubicBezTo>
                      <a:pt x="40956" y="246"/>
                      <a:pt x="41544" y="356"/>
                      <a:pt x="42181" y="381"/>
                    </a:cubicBezTo>
                    <a:cubicBezTo>
                      <a:pt x="42291" y="381"/>
                      <a:pt x="42401" y="405"/>
                      <a:pt x="42511" y="405"/>
                    </a:cubicBezTo>
                    <a:lnTo>
                      <a:pt x="42536" y="405"/>
                    </a:lnTo>
                    <a:cubicBezTo>
                      <a:pt x="42573" y="381"/>
                      <a:pt x="42609" y="381"/>
                      <a:pt x="42646" y="417"/>
                    </a:cubicBezTo>
                    <a:cubicBezTo>
                      <a:pt x="43405" y="1458"/>
                      <a:pt x="42903" y="2731"/>
                      <a:pt x="42352" y="4090"/>
                    </a:cubicBezTo>
                    <a:cubicBezTo>
                      <a:pt x="41997" y="4960"/>
                      <a:pt x="41630" y="5878"/>
                      <a:pt x="41654" y="6723"/>
                    </a:cubicBezTo>
                    <a:cubicBezTo>
                      <a:pt x="41666" y="7335"/>
                      <a:pt x="41679" y="8939"/>
                      <a:pt x="42842" y="10274"/>
                    </a:cubicBezTo>
                    <a:cubicBezTo>
                      <a:pt x="44017" y="11633"/>
                      <a:pt x="45646" y="11890"/>
                      <a:pt x="46258" y="11988"/>
                    </a:cubicBezTo>
                    <a:cubicBezTo>
                      <a:pt x="46772" y="12061"/>
                      <a:pt x="47286" y="12122"/>
                      <a:pt x="47776" y="12184"/>
                    </a:cubicBezTo>
                    <a:cubicBezTo>
                      <a:pt x="49013" y="12318"/>
                      <a:pt x="50176" y="12465"/>
                      <a:pt x="50788" y="12894"/>
                    </a:cubicBezTo>
                    <a:cubicBezTo>
                      <a:pt x="51205" y="13175"/>
                      <a:pt x="51658" y="13824"/>
                      <a:pt x="52147" y="14498"/>
                    </a:cubicBezTo>
                    <a:cubicBezTo>
                      <a:pt x="53127" y="15845"/>
                      <a:pt x="54351" y="17522"/>
                      <a:pt x="56531" y="18379"/>
                    </a:cubicBezTo>
                    <a:cubicBezTo>
                      <a:pt x="57461" y="18746"/>
                      <a:pt x="58428" y="18906"/>
                      <a:pt x="59188" y="19016"/>
                    </a:cubicBezTo>
                    <a:lnTo>
                      <a:pt x="59200" y="19016"/>
                    </a:lnTo>
                    <a:lnTo>
                      <a:pt x="59322" y="19016"/>
                    </a:lnTo>
                    <a:cubicBezTo>
                      <a:pt x="59432" y="19016"/>
                      <a:pt x="59543" y="18991"/>
                      <a:pt x="59616" y="19089"/>
                    </a:cubicBezTo>
                    <a:cubicBezTo>
                      <a:pt x="59812" y="19334"/>
                      <a:pt x="59677" y="19701"/>
                      <a:pt x="59543" y="20093"/>
                    </a:cubicBezTo>
                    <a:cubicBezTo>
                      <a:pt x="59481" y="20277"/>
                      <a:pt x="59408" y="20461"/>
                      <a:pt x="59371" y="20644"/>
                    </a:cubicBezTo>
                    <a:cubicBezTo>
                      <a:pt x="58979" y="22689"/>
                      <a:pt x="58428" y="25481"/>
                      <a:pt x="60216" y="27966"/>
                    </a:cubicBezTo>
                    <a:cubicBezTo>
                      <a:pt x="61465" y="29693"/>
                      <a:pt x="63326" y="30244"/>
                      <a:pt x="64550" y="30599"/>
                    </a:cubicBezTo>
                    <a:cubicBezTo>
                      <a:pt x="64624" y="30611"/>
                      <a:pt x="64710" y="30648"/>
                      <a:pt x="64808" y="30672"/>
                    </a:cubicBezTo>
                    <a:cubicBezTo>
                      <a:pt x="65101" y="30746"/>
                      <a:pt x="65420" y="30843"/>
                      <a:pt x="65554" y="30929"/>
                    </a:cubicBezTo>
                    <a:cubicBezTo>
                      <a:pt x="65799" y="31113"/>
                      <a:pt x="65959" y="31468"/>
                      <a:pt x="65897" y="31639"/>
                    </a:cubicBezTo>
                    <a:cubicBezTo>
                      <a:pt x="65836" y="31786"/>
                      <a:pt x="65616" y="31884"/>
                      <a:pt x="65408" y="31994"/>
                    </a:cubicBezTo>
                    <a:cubicBezTo>
                      <a:pt x="65310" y="32031"/>
                      <a:pt x="65236" y="32068"/>
                      <a:pt x="65175" y="32117"/>
                    </a:cubicBezTo>
                    <a:lnTo>
                      <a:pt x="65126" y="32141"/>
                    </a:lnTo>
                    <a:cubicBezTo>
                      <a:pt x="61894" y="34076"/>
                      <a:pt x="58245" y="36549"/>
                      <a:pt x="55759" y="40284"/>
                    </a:cubicBezTo>
                    <a:cubicBezTo>
                      <a:pt x="54914" y="41557"/>
                      <a:pt x="54266" y="42867"/>
                      <a:pt x="53653" y="44140"/>
                    </a:cubicBezTo>
                    <a:cubicBezTo>
                      <a:pt x="52698" y="46050"/>
                      <a:pt x="51890" y="47728"/>
                      <a:pt x="50654" y="48744"/>
                    </a:cubicBezTo>
                    <a:cubicBezTo>
                      <a:pt x="49637" y="49577"/>
                      <a:pt x="48168" y="50115"/>
                      <a:pt x="46625" y="50679"/>
                    </a:cubicBezTo>
                    <a:cubicBezTo>
                      <a:pt x="44960" y="51291"/>
                      <a:pt x="43075" y="51977"/>
                      <a:pt x="41360" y="53176"/>
                    </a:cubicBezTo>
                    <a:cubicBezTo>
                      <a:pt x="40626" y="53691"/>
                      <a:pt x="39977" y="54254"/>
                      <a:pt x="39414" y="54768"/>
                    </a:cubicBezTo>
                    <a:cubicBezTo>
                      <a:pt x="38789" y="55319"/>
                      <a:pt x="38201" y="55833"/>
                      <a:pt x="37650" y="56140"/>
                    </a:cubicBezTo>
                    <a:cubicBezTo>
                      <a:pt x="36879" y="56495"/>
                      <a:pt x="35961" y="56678"/>
                      <a:pt x="34700" y="5667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28"/>
              <p:cNvSpPr/>
              <p:nvPr/>
            </p:nvSpPr>
            <p:spPr>
              <a:xfrm>
                <a:off x="1227425" y="3650125"/>
                <a:ext cx="1399200" cy="1258400"/>
              </a:xfrm>
              <a:custGeom>
                <a:avLst/>
                <a:gdLst/>
                <a:ahLst/>
                <a:cxnLst/>
                <a:rect l="l" t="t" r="r" b="b"/>
                <a:pathLst>
                  <a:path w="55968" h="50336" fill="none" extrusionOk="0">
                    <a:moveTo>
                      <a:pt x="31321" y="50335"/>
                    </a:moveTo>
                    <a:cubicBezTo>
                      <a:pt x="30451" y="50335"/>
                      <a:pt x="29435" y="50213"/>
                      <a:pt x="28382" y="50066"/>
                    </a:cubicBezTo>
                    <a:lnTo>
                      <a:pt x="10359" y="47776"/>
                    </a:lnTo>
                    <a:cubicBezTo>
                      <a:pt x="7959" y="47470"/>
                      <a:pt x="5510" y="47164"/>
                      <a:pt x="4004" y="46258"/>
                    </a:cubicBezTo>
                    <a:cubicBezTo>
                      <a:pt x="539" y="44189"/>
                      <a:pt x="147" y="38116"/>
                      <a:pt x="98" y="36291"/>
                    </a:cubicBezTo>
                    <a:cubicBezTo>
                      <a:pt x="1" y="32006"/>
                      <a:pt x="735" y="27623"/>
                      <a:pt x="2253" y="23607"/>
                    </a:cubicBezTo>
                    <a:cubicBezTo>
                      <a:pt x="2302" y="23472"/>
                      <a:pt x="2351" y="23349"/>
                      <a:pt x="2400" y="23239"/>
                    </a:cubicBezTo>
                    <a:cubicBezTo>
                      <a:pt x="2486" y="22970"/>
                      <a:pt x="2547" y="22798"/>
                      <a:pt x="2645" y="22701"/>
                    </a:cubicBezTo>
                    <a:cubicBezTo>
                      <a:pt x="2804" y="22541"/>
                      <a:pt x="3172" y="22443"/>
                      <a:pt x="3661" y="22309"/>
                    </a:cubicBezTo>
                    <a:cubicBezTo>
                      <a:pt x="3845" y="22260"/>
                      <a:pt x="4053" y="22199"/>
                      <a:pt x="4261" y="22137"/>
                    </a:cubicBezTo>
                    <a:lnTo>
                      <a:pt x="4408" y="22101"/>
                    </a:lnTo>
                    <a:cubicBezTo>
                      <a:pt x="6392" y="21501"/>
                      <a:pt x="9098" y="20680"/>
                      <a:pt x="11461" y="18611"/>
                    </a:cubicBezTo>
                    <a:cubicBezTo>
                      <a:pt x="14791" y="15648"/>
                      <a:pt x="16677" y="10199"/>
                      <a:pt x="13861" y="5510"/>
                    </a:cubicBezTo>
                    <a:cubicBezTo>
                      <a:pt x="13653" y="5167"/>
                      <a:pt x="13322" y="4873"/>
                      <a:pt x="13016" y="4616"/>
                    </a:cubicBezTo>
                    <a:cubicBezTo>
                      <a:pt x="12575" y="4237"/>
                      <a:pt x="12171" y="3894"/>
                      <a:pt x="12379" y="3563"/>
                    </a:cubicBezTo>
                    <a:cubicBezTo>
                      <a:pt x="12587" y="3208"/>
                      <a:pt x="13016" y="3404"/>
                      <a:pt x="13493" y="3624"/>
                    </a:cubicBezTo>
                    <a:cubicBezTo>
                      <a:pt x="13763" y="3747"/>
                      <a:pt x="14044" y="3869"/>
                      <a:pt x="14302" y="3894"/>
                    </a:cubicBezTo>
                    <a:cubicBezTo>
                      <a:pt x="14595" y="3931"/>
                      <a:pt x="14865" y="3931"/>
                      <a:pt x="15171" y="3931"/>
                    </a:cubicBezTo>
                    <a:lnTo>
                      <a:pt x="15195" y="3931"/>
                    </a:lnTo>
                    <a:cubicBezTo>
                      <a:pt x="15318" y="3980"/>
                      <a:pt x="15416" y="4053"/>
                      <a:pt x="15538" y="4139"/>
                    </a:cubicBezTo>
                    <a:cubicBezTo>
                      <a:pt x="15599" y="4188"/>
                      <a:pt x="15685" y="4249"/>
                      <a:pt x="15746" y="4298"/>
                    </a:cubicBezTo>
                    <a:cubicBezTo>
                      <a:pt x="17522" y="5424"/>
                      <a:pt x="19542" y="6000"/>
                      <a:pt x="21770" y="6000"/>
                    </a:cubicBezTo>
                    <a:cubicBezTo>
                      <a:pt x="23680" y="6000"/>
                      <a:pt x="25627" y="5596"/>
                      <a:pt x="27905" y="4726"/>
                    </a:cubicBezTo>
                    <a:cubicBezTo>
                      <a:pt x="28860" y="4359"/>
                      <a:pt x="29839" y="3526"/>
                      <a:pt x="30782" y="2731"/>
                    </a:cubicBezTo>
                    <a:cubicBezTo>
                      <a:pt x="32459" y="1323"/>
                      <a:pt x="34014" y="0"/>
                      <a:pt x="35398" y="1102"/>
                    </a:cubicBezTo>
                    <a:cubicBezTo>
                      <a:pt x="35802" y="1421"/>
                      <a:pt x="35557" y="1984"/>
                      <a:pt x="35300" y="2571"/>
                    </a:cubicBezTo>
                    <a:cubicBezTo>
                      <a:pt x="35116" y="2976"/>
                      <a:pt x="34933" y="3404"/>
                      <a:pt x="34933" y="3808"/>
                    </a:cubicBezTo>
                    <a:cubicBezTo>
                      <a:pt x="34945" y="4665"/>
                      <a:pt x="34982" y="7236"/>
                      <a:pt x="36941" y="9514"/>
                    </a:cubicBezTo>
                    <a:cubicBezTo>
                      <a:pt x="38924" y="11828"/>
                      <a:pt x="41532" y="12220"/>
                      <a:pt x="42389" y="12342"/>
                    </a:cubicBezTo>
                    <a:cubicBezTo>
                      <a:pt x="42989" y="12440"/>
                      <a:pt x="43552" y="12501"/>
                      <a:pt x="44042" y="12563"/>
                    </a:cubicBezTo>
                    <a:cubicBezTo>
                      <a:pt x="44177" y="12575"/>
                      <a:pt x="44336" y="12575"/>
                      <a:pt x="44483" y="12587"/>
                    </a:cubicBezTo>
                    <a:cubicBezTo>
                      <a:pt x="44862" y="12612"/>
                      <a:pt x="45279" y="12624"/>
                      <a:pt x="45511" y="12758"/>
                    </a:cubicBezTo>
                    <a:cubicBezTo>
                      <a:pt x="45683" y="12869"/>
                      <a:pt x="45805" y="13065"/>
                      <a:pt x="45903" y="13260"/>
                    </a:cubicBezTo>
                    <a:cubicBezTo>
                      <a:pt x="45952" y="13358"/>
                      <a:pt x="46001" y="13432"/>
                      <a:pt x="46062" y="13493"/>
                    </a:cubicBezTo>
                    <a:cubicBezTo>
                      <a:pt x="47164" y="15011"/>
                      <a:pt x="48830" y="17301"/>
                      <a:pt x="51927" y="18525"/>
                    </a:cubicBezTo>
                    <a:cubicBezTo>
                      <a:pt x="51964" y="18550"/>
                      <a:pt x="52025" y="18562"/>
                      <a:pt x="52086" y="18562"/>
                    </a:cubicBezTo>
                    <a:cubicBezTo>
                      <a:pt x="52197" y="18574"/>
                      <a:pt x="52319" y="18611"/>
                      <a:pt x="52380" y="18697"/>
                    </a:cubicBezTo>
                    <a:cubicBezTo>
                      <a:pt x="52919" y="19566"/>
                      <a:pt x="52919" y="20717"/>
                      <a:pt x="52919" y="21929"/>
                    </a:cubicBezTo>
                    <a:cubicBezTo>
                      <a:pt x="52919" y="23521"/>
                      <a:pt x="52919" y="25308"/>
                      <a:pt x="54094" y="26937"/>
                    </a:cubicBezTo>
                    <a:cubicBezTo>
                      <a:pt x="54327" y="27255"/>
                      <a:pt x="54682" y="27488"/>
                      <a:pt x="55013" y="27733"/>
                    </a:cubicBezTo>
                    <a:cubicBezTo>
                      <a:pt x="55503" y="28063"/>
                      <a:pt x="55968" y="28369"/>
                      <a:pt x="55968" y="28871"/>
                    </a:cubicBezTo>
                    <a:cubicBezTo>
                      <a:pt x="55943" y="30561"/>
                      <a:pt x="54401" y="31590"/>
                      <a:pt x="52748" y="32667"/>
                    </a:cubicBezTo>
                    <a:cubicBezTo>
                      <a:pt x="51560" y="33463"/>
                      <a:pt x="50299" y="34283"/>
                      <a:pt x="49552" y="35410"/>
                    </a:cubicBezTo>
                    <a:cubicBezTo>
                      <a:pt x="48585" y="36867"/>
                      <a:pt x="47850" y="38348"/>
                      <a:pt x="47213" y="39646"/>
                    </a:cubicBezTo>
                    <a:cubicBezTo>
                      <a:pt x="46479" y="41164"/>
                      <a:pt x="45769" y="42572"/>
                      <a:pt x="45083" y="43136"/>
                    </a:cubicBezTo>
                    <a:cubicBezTo>
                      <a:pt x="44532" y="43601"/>
                      <a:pt x="43271" y="44054"/>
                      <a:pt x="42046" y="44507"/>
                    </a:cubicBezTo>
                    <a:cubicBezTo>
                      <a:pt x="40271" y="45144"/>
                      <a:pt x="38067" y="45952"/>
                      <a:pt x="36010" y="47409"/>
                    </a:cubicBezTo>
                    <a:cubicBezTo>
                      <a:pt x="35116" y="48033"/>
                      <a:pt x="34369" y="48694"/>
                      <a:pt x="33757" y="49233"/>
                    </a:cubicBezTo>
                    <a:cubicBezTo>
                      <a:pt x="33390" y="49564"/>
                      <a:pt x="32827" y="50054"/>
                      <a:pt x="32606" y="50176"/>
                    </a:cubicBezTo>
                    <a:cubicBezTo>
                      <a:pt x="32557" y="50200"/>
                      <a:pt x="32276" y="50335"/>
                      <a:pt x="31321" y="503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28"/>
              <p:cNvSpPr/>
              <p:nvPr/>
            </p:nvSpPr>
            <p:spPr>
              <a:xfrm>
                <a:off x="1302725" y="3801025"/>
                <a:ext cx="1217375" cy="1025150"/>
              </a:xfrm>
              <a:custGeom>
                <a:avLst/>
                <a:gdLst/>
                <a:ahLst/>
                <a:cxnLst/>
                <a:rect l="l" t="t" r="r" b="b"/>
                <a:pathLst>
                  <a:path w="48695" h="41006" fill="none" extrusionOk="0">
                    <a:moveTo>
                      <a:pt x="27696" y="41006"/>
                    </a:moveTo>
                    <a:cubicBezTo>
                      <a:pt x="27366" y="41006"/>
                      <a:pt x="26999" y="40932"/>
                      <a:pt x="26594" y="40859"/>
                    </a:cubicBezTo>
                    <a:cubicBezTo>
                      <a:pt x="26337" y="40785"/>
                      <a:pt x="26056" y="40748"/>
                      <a:pt x="25786" y="40712"/>
                    </a:cubicBezTo>
                    <a:lnTo>
                      <a:pt x="7751" y="38422"/>
                    </a:lnTo>
                    <a:cubicBezTo>
                      <a:pt x="5902" y="38189"/>
                      <a:pt x="3600" y="37896"/>
                      <a:pt x="2706" y="37345"/>
                    </a:cubicBezTo>
                    <a:cubicBezTo>
                      <a:pt x="1482" y="36610"/>
                      <a:pt x="515" y="33610"/>
                      <a:pt x="441" y="30194"/>
                    </a:cubicBezTo>
                    <a:cubicBezTo>
                      <a:pt x="417" y="29582"/>
                      <a:pt x="392" y="28957"/>
                      <a:pt x="356" y="28296"/>
                    </a:cubicBezTo>
                    <a:cubicBezTo>
                      <a:pt x="196" y="25113"/>
                      <a:pt x="1" y="21501"/>
                      <a:pt x="2180" y="19358"/>
                    </a:cubicBezTo>
                    <a:lnTo>
                      <a:pt x="2302" y="19321"/>
                    </a:lnTo>
                    <a:lnTo>
                      <a:pt x="2351" y="19297"/>
                    </a:lnTo>
                    <a:cubicBezTo>
                      <a:pt x="4494" y="18660"/>
                      <a:pt x="7739" y="17681"/>
                      <a:pt x="10641" y="15110"/>
                    </a:cubicBezTo>
                    <a:cubicBezTo>
                      <a:pt x="12196" y="13750"/>
                      <a:pt x="12538" y="11620"/>
                      <a:pt x="12918" y="9367"/>
                    </a:cubicBezTo>
                    <a:cubicBezTo>
                      <a:pt x="13298" y="7041"/>
                      <a:pt x="13689" y="4641"/>
                      <a:pt x="15501" y="3000"/>
                    </a:cubicBezTo>
                    <a:cubicBezTo>
                      <a:pt x="16003" y="2559"/>
                      <a:pt x="16689" y="2792"/>
                      <a:pt x="17424" y="3037"/>
                    </a:cubicBezTo>
                    <a:cubicBezTo>
                      <a:pt x="17865" y="3184"/>
                      <a:pt x="18318" y="3319"/>
                      <a:pt x="18746" y="3319"/>
                    </a:cubicBezTo>
                    <a:cubicBezTo>
                      <a:pt x="21072" y="3319"/>
                      <a:pt x="23411" y="2853"/>
                      <a:pt x="26092" y="1825"/>
                    </a:cubicBezTo>
                    <a:cubicBezTo>
                      <a:pt x="26472" y="1666"/>
                      <a:pt x="26827" y="1335"/>
                      <a:pt x="27182" y="992"/>
                    </a:cubicBezTo>
                    <a:cubicBezTo>
                      <a:pt x="27696" y="490"/>
                      <a:pt x="28186" y="1"/>
                      <a:pt x="28786" y="233"/>
                    </a:cubicBezTo>
                    <a:cubicBezTo>
                      <a:pt x="29913" y="662"/>
                      <a:pt x="30182" y="1849"/>
                      <a:pt x="30439" y="3123"/>
                    </a:cubicBezTo>
                    <a:cubicBezTo>
                      <a:pt x="30623" y="4041"/>
                      <a:pt x="30819" y="4996"/>
                      <a:pt x="31382" y="5645"/>
                    </a:cubicBezTo>
                    <a:cubicBezTo>
                      <a:pt x="33255" y="7812"/>
                      <a:pt x="35765" y="9135"/>
                      <a:pt x="38875" y="9612"/>
                    </a:cubicBezTo>
                    <a:cubicBezTo>
                      <a:pt x="39120" y="9649"/>
                      <a:pt x="39365" y="9661"/>
                      <a:pt x="39585" y="9661"/>
                    </a:cubicBezTo>
                    <a:cubicBezTo>
                      <a:pt x="39989" y="9673"/>
                      <a:pt x="40369" y="9673"/>
                      <a:pt x="40651" y="9845"/>
                    </a:cubicBezTo>
                    <a:cubicBezTo>
                      <a:pt x="42059" y="10653"/>
                      <a:pt x="44667" y="12171"/>
                      <a:pt x="46528" y="15097"/>
                    </a:cubicBezTo>
                    <a:cubicBezTo>
                      <a:pt x="46626" y="15256"/>
                      <a:pt x="46601" y="15465"/>
                      <a:pt x="46564" y="15648"/>
                    </a:cubicBezTo>
                    <a:cubicBezTo>
                      <a:pt x="46552" y="15734"/>
                      <a:pt x="46540" y="15807"/>
                      <a:pt x="46540" y="15869"/>
                    </a:cubicBezTo>
                    <a:cubicBezTo>
                      <a:pt x="46540" y="17644"/>
                      <a:pt x="46552" y="20338"/>
                      <a:pt x="48352" y="22848"/>
                    </a:cubicBezTo>
                    <a:cubicBezTo>
                      <a:pt x="48389" y="22897"/>
                      <a:pt x="48450" y="22946"/>
                      <a:pt x="48499" y="22995"/>
                    </a:cubicBezTo>
                    <a:cubicBezTo>
                      <a:pt x="48585" y="23068"/>
                      <a:pt x="48695" y="23154"/>
                      <a:pt x="48683" y="23264"/>
                    </a:cubicBezTo>
                    <a:cubicBezTo>
                      <a:pt x="48646" y="23497"/>
                      <a:pt x="48389" y="23607"/>
                      <a:pt x="48181" y="23680"/>
                    </a:cubicBezTo>
                    <a:cubicBezTo>
                      <a:pt x="48070" y="23729"/>
                      <a:pt x="47972" y="23754"/>
                      <a:pt x="47899" y="23803"/>
                    </a:cubicBezTo>
                    <a:cubicBezTo>
                      <a:pt x="46552" y="24684"/>
                      <a:pt x="44887" y="25786"/>
                      <a:pt x="43748" y="27488"/>
                    </a:cubicBezTo>
                    <a:cubicBezTo>
                      <a:pt x="42671" y="29129"/>
                      <a:pt x="41850" y="30782"/>
                      <a:pt x="41202" y="32092"/>
                    </a:cubicBezTo>
                    <a:cubicBezTo>
                      <a:pt x="41091" y="32300"/>
                      <a:pt x="40993" y="32545"/>
                      <a:pt x="40871" y="32765"/>
                    </a:cubicBezTo>
                    <a:cubicBezTo>
                      <a:pt x="40553" y="33475"/>
                      <a:pt x="40234" y="34210"/>
                      <a:pt x="39916" y="34467"/>
                    </a:cubicBezTo>
                    <a:cubicBezTo>
                      <a:pt x="39634" y="34700"/>
                      <a:pt x="39010" y="34896"/>
                      <a:pt x="38459" y="35079"/>
                    </a:cubicBezTo>
                    <a:cubicBezTo>
                      <a:pt x="38263" y="35141"/>
                      <a:pt x="38055" y="35202"/>
                      <a:pt x="37908" y="35263"/>
                    </a:cubicBezTo>
                    <a:cubicBezTo>
                      <a:pt x="36047" y="35937"/>
                      <a:pt x="33512" y="36867"/>
                      <a:pt x="31076" y="38569"/>
                    </a:cubicBezTo>
                    <a:cubicBezTo>
                      <a:pt x="30035" y="39304"/>
                      <a:pt x="29178" y="40075"/>
                      <a:pt x="28541" y="40626"/>
                    </a:cubicBezTo>
                    <a:lnTo>
                      <a:pt x="28517" y="40638"/>
                    </a:lnTo>
                    <a:cubicBezTo>
                      <a:pt x="28505" y="40650"/>
                      <a:pt x="28480" y="40687"/>
                      <a:pt x="28456" y="40712"/>
                    </a:cubicBezTo>
                    <a:cubicBezTo>
                      <a:pt x="28394" y="40773"/>
                      <a:pt x="28333" y="40871"/>
                      <a:pt x="28235" y="40895"/>
                    </a:cubicBezTo>
                    <a:lnTo>
                      <a:pt x="28235" y="40895"/>
                    </a:lnTo>
                    <a:cubicBezTo>
                      <a:pt x="28052" y="40993"/>
                      <a:pt x="27880" y="41006"/>
                      <a:pt x="27696" y="4100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28"/>
              <p:cNvSpPr/>
              <p:nvPr/>
            </p:nvSpPr>
            <p:spPr>
              <a:xfrm>
                <a:off x="1384750" y="3924375"/>
                <a:ext cx="1036500" cy="814250"/>
              </a:xfrm>
              <a:custGeom>
                <a:avLst/>
                <a:gdLst/>
                <a:ahLst/>
                <a:cxnLst/>
                <a:rect l="l" t="t" r="r" b="b"/>
                <a:pathLst>
                  <a:path w="41460" h="32570" fill="none" extrusionOk="0">
                    <a:moveTo>
                      <a:pt x="23730" y="32570"/>
                    </a:moveTo>
                    <a:lnTo>
                      <a:pt x="23730" y="32570"/>
                    </a:lnTo>
                    <a:cubicBezTo>
                      <a:pt x="23534" y="32521"/>
                      <a:pt x="23240" y="32472"/>
                      <a:pt x="22934" y="32435"/>
                    </a:cubicBezTo>
                    <a:lnTo>
                      <a:pt x="4899" y="30133"/>
                    </a:lnTo>
                    <a:cubicBezTo>
                      <a:pt x="4654" y="30109"/>
                      <a:pt x="4323" y="30084"/>
                      <a:pt x="3980" y="30072"/>
                    </a:cubicBezTo>
                    <a:cubicBezTo>
                      <a:pt x="3037" y="30023"/>
                      <a:pt x="1862" y="29962"/>
                      <a:pt x="1360" y="29570"/>
                    </a:cubicBezTo>
                    <a:cubicBezTo>
                      <a:pt x="870" y="29166"/>
                      <a:pt x="601" y="27684"/>
                      <a:pt x="540" y="25187"/>
                    </a:cubicBezTo>
                    <a:cubicBezTo>
                      <a:pt x="527" y="24538"/>
                      <a:pt x="491" y="23840"/>
                      <a:pt x="442" y="23191"/>
                    </a:cubicBezTo>
                    <a:cubicBezTo>
                      <a:pt x="417" y="22738"/>
                      <a:pt x="393" y="22273"/>
                      <a:pt x="344" y="21795"/>
                    </a:cubicBezTo>
                    <a:cubicBezTo>
                      <a:pt x="172" y="19971"/>
                      <a:pt x="1" y="18085"/>
                      <a:pt x="895" y="17338"/>
                    </a:cubicBezTo>
                    <a:cubicBezTo>
                      <a:pt x="1691" y="16677"/>
                      <a:pt x="2805" y="16236"/>
                      <a:pt x="4103" y="15734"/>
                    </a:cubicBezTo>
                    <a:cubicBezTo>
                      <a:pt x="5866" y="15049"/>
                      <a:pt x="7862" y="14265"/>
                      <a:pt x="9612" y="12686"/>
                    </a:cubicBezTo>
                    <a:cubicBezTo>
                      <a:pt x="12049" y="10531"/>
                      <a:pt x="12551" y="7457"/>
                      <a:pt x="12967" y="4984"/>
                    </a:cubicBezTo>
                    <a:cubicBezTo>
                      <a:pt x="13029" y="4592"/>
                      <a:pt x="13065" y="4176"/>
                      <a:pt x="13078" y="3760"/>
                    </a:cubicBezTo>
                    <a:cubicBezTo>
                      <a:pt x="13126" y="2768"/>
                      <a:pt x="13163" y="1837"/>
                      <a:pt x="13824" y="1531"/>
                    </a:cubicBezTo>
                    <a:cubicBezTo>
                      <a:pt x="14082" y="1409"/>
                      <a:pt x="14388" y="1495"/>
                      <a:pt x="14730" y="1605"/>
                    </a:cubicBezTo>
                    <a:cubicBezTo>
                      <a:pt x="14975" y="1678"/>
                      <a:pt x="15220" y="1764"/>
                      <a:pt x="15477" y="1764"/>
                    </a:cubicBezTo>
                    <a:cubicBezTo>
                      <a:pt x="18232" y="1764"/>
                      <a:pt x="20950" y="1213"/>
                      <a:pt x="24011" y="50"/>
                    </a:cubicBezTo>
                    <a:cubicBezTo>
                      <a:pt x="24011" y="50"/>
                      <a:pt x="24036" y="50"/>
                      <a:pt x="24036" y="25"/>
                    </a:cubicBezTo>
                    <a:cubicBezTo>
                      <a:pt x="24048" y="13"/>
                      <a:pt x="24073" y="1"/>
                      <a:pt x="24109" y="13"/>
                    </a:cubicBezTo>
                    <a:cubicBezTo>
                      <a:pt x="24587" y="258"/>
                      <a:pt x="24746" y="821"/>
                      <a:pt x="24905" y="1433"/>
                    </a:cubicBezTo>
                    <a:cubicBezTo>
                      <a:pt x="25040" y="1960"/>
                      <a:pt x="25199" y="2511"/>
                      <a:pt x="25542" y="2927"/>
                    </a:cubicBezTo>
                    <a:cubicBezTo>
                      <a:pt x="27954" y="5707"/>
                      <a:pt x="31150" y="7421"/>
                      <a:pt x="35068" y="8021"/>
                    </a:cubicBezTo>
                    <a:cubicBezTo>
                      <a:pt x="35251" y="8045"/>
                      <a:pt x="35435" y="8045"/>
                      <a:pt x="35606" y="8045"/>
                    </a:cubicBezTo>
                    <a:cubicBezTo>
                      <a:pt x="35802" y="8045"/>
                      <a:pt x="35986" y="8045"/>
                      <a:pt x="36121" y="8094"/>
                    </a:cubicBezTo>
                    <a:cubicBezTo>
                      <a:pt x="36806" y="8290"/>
                      <a:pt x="39145" y="9123"/>
                      <a:pt x="39867" y="11229"/>
                    </a:cubicBezTo>
                    <a:cubicBezTo>
                      <a:pt x="39953" y="11473"/>
                      <a:pt x="40063" y="11743"/>
                      <a:pt x="40173" y="12024"/>
                    </a:cubicBezTo>
                    <a:cubicBezTo>
                      <a:pt x="40724" y="13408"/>
                      <a:pt x="41459" y="15294"/>
                      <a:pt x="40896" y="17326"/>
                    </a:cubicBezTo>
                    <a:cubicBezTo>
                      <a:pt x="40688" y="18073"/>
                      <a:pt x="40014" y="18587"/>
                      <a:pt x="39280" y="19126"/>
                    </a:cubicBezTo>
                    <a:cubicBezTo>
                      <a:pt x="38680" y="19579"/>
                      <a:pt x="38067" y="20044"/>
                      <a:pt x="37639" y="20693"/>
                    </a:cubicBezTo>
                    <a:cubicBezTo>
                      <a:pt x="36427" y="22517"/>
                      <a:pt x="35557" y="24268"/>
                      <a:pt x="34872" y="25676"/>
                    </a:cubicBezTo>
                    <a:lnTo>
                      <a:pt x="34504" y="26460"/>
                    </a:lnTo>
                    <a:lnTo>
                      <a:pt x="34504" y="26460"/>
                    </a:lnTo>
                    <a:cubicBezTo>
                      <a:pt x="34480" y="26485"/>
                      <a:pt x="34468" y="26533"/>
                      <a:pt x="34456" y="26582"/>
                    </a:cubicBezTo>
                    <a:cubicBezTo>
                      <a:pt x="34419" y="26693"/>
                      <a:pt x="34394" y="26815"/>
                      <a:pt x="34296" y="26889"/>
                    </a:cubicBezTo>
                    <a:cubicBezTo>
                      <a:pt x="34272" y="26913"/>
                      <a:pt x="34223" y="26938"/>
                      <a:pt x="34186" y="26938"/>
                    </a:cubicBezTo>
                    <a:cubicBezTo>
                      <a:pt x="34162" y="26938"/>
                      <a:pt x="34149" y="26938"/>
                      <a:pt x="34137" y="26950"/>
                    </a:cubicBezTo>
                    <a:cubicBezTo>
                      <a:pt x="33917" y="27011"/>
                      <a:pt x="33672" y="27084"/>
                      <a:pt x="33452" y="27182"/>
                    </a:cubicBezTo>
                    <a:cubicBezTo>
                      <a:pt x="31529" y="27880"/>
                      <a:pt x="28640" y="28921"/>
                      <a:pt x="25824" y="30892"/>
                    </a:cubicBezTo>
                    <a:cubicBezTo>
                      <a:pt x="25162" y="31394"/>
                      <a:pt x="24477" y="31921"/>
                      <a:pt x="23730" y="3257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28"/>
              <p:cNvSpPr/>
              <p:nvPr/>
            </p:nvSpPr>
            <p:spPr>
              <a:xfrm>
                <a:off x="1468325" y="4007950"/>
                <a:ext cx="866300" cy="648650"/>
              </a:xfrm>
              <a:custGeom>
                <a:avLst/>
                <a:gdLst/>
                <a:ahLst/>
                <a:cxnLst/>
                <a:rect l="l" t="t" r="r" b="b"/>
                <a:pathLst>
                  <a:path w="34652" h="25946" fill="none" extrusionOk="0">
                    <a:moveTo>
                      <a:pt x="16922" y="25945"/>
                    </a:moveTo>
                    <a:cubicBezTo>
                      <a:pt x="13971" y="25945"/>
                      <a:pt x="10151" y="25125"/>
                      <a:pt x="6918" y="24415"/>
                    </a:cubicBezTo>
                    <a:cubicBezTo>
                      <a:pt x="5070" y="24023"/>
                      <a:pt x="3306" y="23644"/>
                      <a:pt x="1984" y="23472"/>
                    </a:cubicBezTo>
                    <a:lnTo>
                      <a:pt x="1984" y="23472"/>
                    </a:lnTo>
                    <a:cubicBezTo>
                      <a:pt x="1592" y="23423"/>
                      <a:pt x="1176" y="23399"/>
                      <a:pt x="796" y="23374"/>
                    </a:cubicBezTo>
                    <a:lnTo>
                      <a:pt x="760" y="23374"/>
                    </a:lnTo>
                    <a:cubicBezTo>
                      <a:pt x="735" y="23374"/>
                      <a:pt x="686" y="23399"/>
                      <a:pt x="637" y="23362"/>
                    </a:cubicBezTo>
                    <a:cubicBezTo>
                      <a:pt x="441" y="23178"/>
                      <a:pt x="478" y="22823"/>
                      <a:pt x="515" y="22419"/>
                    </a:cubicBezTo>
                    <a:cubicBezTo>
                      <a:pt x="539" y="22199"/>
                      <a:pt x="564" y="22003"/>
                      <a:pt x="552" y="21770"/>
                    </a:cubicBezTo>
                    <a:cubicBezTo>
                      <a:pt x="539" y="21048"/>
                      <a:pt x="490" y="20350"/>
                      <a:pt x="454" y="19664"/>
                    </a:cubicBezTo>
                    <a:cubicBezTo>
                      <a:pt x="429" y="19150"/>
                      <a:pt x="380" y="18636"/>
                      <a:pt x="331" y="18146"/>
                    </a:cubicBezTo>
                    <a:cubicBezTo>
                      <a:pt x="319" y="17987"/>
                      <a:pt x="270" y="17803"/>
                      <a:pt x="233" y="17607"/>
                    </a:cubicBezTo>
                    <a:cubicBezTo>
                      <a:pt x="123" y="17130"/>
                      <a:pt x="1" y="16615"/>
                      <a:pt x="209" y="16273"/>
                    </a:cubicBezTo>
                    <a:cubicBezTo>
                      <a:pt x="417" y="15954"/>
                      <a:pt x="882" y="15832"/>
                      <a:pt x="1347" y="15709"/>
                    </a:cubicBezTo>
                    <a:cubicBezTo>
                      <a:pt x="1556" y="15648"/>
                      <a:pt x="1776" y="15599"/>
                      <a:pt x="1972" y="15526"/>
                    </a:cubicBezTo>
                    <a:cubicBezTo>
                      <a:pt x="3882" y="14779"/>
                      <a:pt x="6269" y="13824"/>
                      <a:pt x="8473" y="11865"/>
                    </a:cubicBezTo>
                    <a:cubicBezTo>
                      <a:pt x="11804" y="8914"/>
                      <a:pt x="12477" y="4874"/>
                      <a:pt x="12918" y="2192"/>
                    </a:cubicBezTo>
                    <a:lnTo>
                      <a:pt x="12918" y="2057"/>
                    </a:lnTo>
                    <a:cubicBezTo>
                      <a:pt x="12918" y="1959"/>
                      <a:pt x="12893" y="1862"/>
                      <a:pt x="12979" y="1776"/>
                    </a:cubicBezTo>
                    <a:cubicBezTo>
                      <a:pt x="14461" y="417"/>
                      <a:pt x="17020" y="0"/>
                      <a:pt x="18942" y="821"/>
                    </a:cubicBezTo>
                    <a:cubicBezTo>
                      <a:pt x="19162" y="906"/>
                      <a:pt x="19248" y="1127"/>
                      <a:pt x="19371" y="1347"/>
                    </a:cubicBezTo>
                    <a:cubicBezTo>
                      <a:pt x="19456" y="1506"/>
                      <a:pt x="19505" y="1653"/>
                      <a:pt x="19615" y="1776"/>
                    </a:cubicBezTo>
                    <a:cubicBezTo>
                      <a:pt x="22554" y="5180"/>
                      <a:pt x="26448" y="7273"/>
                      <a:pt x="31174" y="8008"/>
                    </a:cubicBezTo>
                    <a:cubicBezTo>
                      <a:pt x="31357" y="8045"/>
                      <a:pt x="31529" y="8045"/>
                      <a:pt x="31676" y="8057"/>
                    </a:cubicBezTo>
                    <a:cubicBezTo>
                      <a:pt x="31823" y="8057"/>
                      <a:pt x="31945" y="8069"/>
                      <a:pt x="32043" y="8081"/>
                    </a:cubicBezTo>
                    <a:cubicBezTo>
                      <a:pt x="32741" y="8228"/>
                      <a:pt x="33206" y="8718"/>
                      <a:pt x="33304" y="9000"/>
                    </a:cubicBezTo>
                    <a:cubicBezTo>
                      <a:pt x="33414" y="9306"/>
                      <a:pt x="33537" y="9612"/>
                      <a:pt x="33659" y="9943"/>
                    </a:cubicBezTo>
                    <a:cubicBezTo>
                      <a:pt x="33733" y="10151"/>
                      <a:pt x="33843" y="10371"/>
                      <a:pt x="33929" y="10579"/>
                    </a:cubicBezTo>
                    <a:cubicBezTo>
                      <a:pt x="34284" y="11363"/>
                      <a:pt x="34651" y="12159"/>
                      <a:pt x="34320" y="12771"/>
                    </a:cubicBezTo>
                    <a:cubicBezTo>
                      <a:pt x="34271" y="12881"/>
                      <a:pt x="34137" y="12955"/>
                      <a:pt x="34014" y="13028"/>
                    </a:cubicBezTo>
                    <a:cubicBezTo>
                      <a:pt x="33965" y="13065"/>
                      <a:pt x="33916" y="13089"/>
                      <a:pt x="33867" y="13126"/>
                    </a:cubicBezTo>
                    <a:cubicBezTo>
                      <a:pt x="33157" y="13652"/>
                      <a:pt x="32178" y="14375"/>
                      <a:pt x="31455" y="15514"/>
                    </a:cubicBezTo>
                    <a:cubicBezTo>
                      <a:pt x="30868" y="16383"/>
                      <a:pt x="30476" y="17264"/>
                      <a:pt x="30084" y="18146"/>
                    </a:cubicBezTo>
                    <a:cubicBezTo>
                      <a:pt x="29594" y="19260"/>
                      <a:pt x="29166" y="20240"/>
                      <a:pt x="28456" y="20864"/>
                    </a:cubicBezTo>
                    <a:cubicBezTo>
                      <a:pt x="27635" y="21587"/>
                      <a:pt x="26448" y="22064"/>
                      <a:pt x="25052" y="22591"/>
                    </a:cubicBezTo>
                    <a:cubicBezTo>
                      <a:pt x="23631" y="23142"/>
                      <a:pt x="22003" y="23778"/>
                      <a:pt x="20497" y="24831"/>
                    </a:cubicBezTo>
                    <a:cubicBezTo>
                      <a:pt x="20350" y="24917"/>
                      <a:pt x="20252" y="25027"/>
                      <a:pt x="20130" y="25150"/>
                    </a:cubicBezTo>
                    <a:cubicBezTo>
                      <a:pt x="19897" y="25370"/>
                      <a:pt x="19664" y="25590"/>
                      <a:pt x="19346" y="25676"/>
                    </a:cubicBezTo>
                    <a:cubicBezTo>
                      <a:pt x="18697" y="25872"/>
                      <a:pt x="17865" y="25945"/>
                      <a:pt x="16922" y="2594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28"/>
              <p:cNvSpPr/>
              <p:nvPr/>
            </p:nvSpPr>
            <p:spPr>
              <a:xfrm>
                <a:off x="1559250" y="4101300"/>
                <a:ext cx="676175" cy="471425"/>
              </a:xfrm>
              <a:custGeom>
                <a:avLst/>
                <a:gdLst/>
                <a:ahLst/>
                <a:cxnLst/>
                <a:rect l="l" t="t" r="r" b="b"/>
                <a:pathLst>
                  <a:path w="27047" h="18857" fill="none" extrusionOk="0">
                    <a:moveTo>
                      <a:pt x="13885" y="18857"/>
                    </a:moveTo>
                    <a:lnTo>
                      <a:pt x="13615" y="18857"/>
                    </a:lnTo>
                    <a:lnTo>
                      <a:pt x="13272" y="18857"/>
                    </a:lnTo>
                    <a:cubicBezTo>
                      <a:pt x="10714" y="18857"/>
                      <a:pt x="7138" y="18085"/>
                      <a:pt x="3979" y="17412"/>
                    </a:cubicBezTo>
                    <a:cubicBezTo>
                      <a:pt x="3526" y="17314"/>
                      <a:pt x="3037" y="17289"/>
                      <a:pt x="2547" y="17265"/>
                    </a:cubicBezTo>
                    <a:cubicBezTo>
                      <a:pt x="1616" y="17240"/>
                      <a:pt x="735" y="17204"/>
                      <a:pt x="233" y="16628"/>
                    </a:cubicBezTo>
                    <a:cubicBezTo>
                      <a:pt x="98" y="16469"/>
                      <a:pt x="122" y="16261"/>
                      <a:pt x="159" y="16040"/>
                    </a:cubicBezTo>
                    <a:cubicBezTo>
                      <a:pt x="171" y="15955"/>
                      <a:pt x="184" y="15845"/>
                      <a:pt x="184" y="15759"/>
                    </a:cubicBezTo>
                    <a:cubicBezTo>
                      <a:pt x="184" y="15636"/>
                      <a:pt x="159" y="15514"/>
                      <a:pt x="122" y="15391"/>
                    </a:cubicBezTo>
                    <a:cubicBezTo>
                      <a:pt x="61" y="15159"/>
                      <a:pt x="0" y="14914"/>
                      <a:pt x="122" y="14718"/>
                    </a:cubicBezTo>
                    <a:cubicBezTo>
                      <a:pt x="710" y="13763"/>
                      <a:pt x="1898" y="13286"/>
                      <a:pt x="3281" y="12735"/>
                    </a:cubicBezTo>
                    <a:cubicBezTo>
                      <a:pt x="4518" y="12245"/>
                      <a:pt x="5938" y="11682"/>
                      <a:pt x="7102" y="10641"/>
                    </a:cubicBezTo>
                    <a:cubicBezTo>
                      <a:pt x="9269" y="8731"/>
                      <a:pt x="10016" y="6233"/>
                      <a:pt x="10689" y="4041"/>
                    </a:cubicBezTo>
                    <a:cubicBezTo>
                      <a:pt x="11167" y="2450"/>
                      <a:pt x="11595" y="1078"/>
                      <a:pt x="12452" y="148"/>
                    </a:cubicBezTo>
                    <a:cubicBezTo>
                      <a:pt x="12575" y="1"/>
                      <a:pt x="12795" y="25"/>
                      <a:pt x="13015" y="38"/>
                    </a:cubicBezTo>
                    <a:cubicBezTo>
                      <a:pt x="13077" y="38"/>
                      <a:pt x="13138" y="50"/>
                      <a:pt x="13199" y="50"/>
                    </a:cubicBezTo>
                    <a:lnTo>
                      <a:pt x="13224" y="50"/>
                    </a:lnTo>
                    <a:lnTo>
                      <a:pt x="13309" y="50"/>
                    </a:lnTo>
                    <a:cubicBezTo>
                      <a:pt x="13370" y="87"/>
                      <a:pt x="13395" y="123"/>
                      <a:pt x="13432" y="184"/>
                    </a:cubicBezTo>
                    <a:cubicBezTo>
                      <a:pt x="13444" y="221"/>
                      <a:pt x="13456" y="233"/>
                      <a:pt x="13468" y="270"/>
                    </a:cubicBezTo>
                    <a:cubicBezTo>
                      <a:pt x="15366" y="2474"/>
                      <a:pt x="17925" y="3417"/>
                      <a:pt x="20619" y="4409"/>
                    </a:cubicBezTo>
                    <a:cubicBezTo>
                      <a:pt x="22798" y="5229"/>
                      <a:pt x="25027" y="6049"/>
                      <a:pt x="27010" y="7617"/>
                    </a:cubicBezTo>
                    <a:cubicBezTo>
                      <a:pt x="27035" y="7629"/>
                      <a:pt x="27047" y="7653"/>
                      <a:pt x="27047" y="7690"/>
                    </a:cubicBezTo>
                    <a:cubicBezTo>
                      <a:pt x="26937" y="8168"/>
                      <a:pt x="26508" y="8535"/>
                      <a:pt x="26067" y="8914"/>
                    </a:cubicBezTo>
                    <a:cubicBezTo>
                      <a:pt x="25712" y="9221"/>
                      <a:pt x="25345" y="9527"/>
                      <a:pt x="25088" y="9918"/>
                    </a:cubicBezTo>
                    <a:cubicBezTo>
                      <a:pt x="24353" y="11020"/>
                      <a:pt x="23851" y="12159"/>
                      <a:pt x="23447" y="13065"/>
                    </a:cubicBezTo>
                    <a:lnTo>
                      <a:pt x="23386" y="13200"/>
                    </a:lnTo>
                    <a:cubicBezTo>
                      <a:pt x="23141" y="13763"/>
                      <a:pt x="22835" y="14473"/>
                      <a:pt x="22639" y="14657"/>
                    </a:cubicBezTo>
                    <a:cubicBezTo>
                      <a:pt x="22345" y="14938"/>
                      <a:pt x="21366" y="15330"/>
                      <a:pt x="20509" y="15649"/>
                    </a:cubicBezTo>
                    <a:lnTo>
                      <a:pt x="20301" y="15722"/>
                    </a:lnTo>
                    <a:cubicBezTo>
                      <a:pt x="18770" y="16322"/>
                      <a:pt x="16872" y="17057"/>
                      <a:pt x="15036" y="18342"/>
                    </a:cubicBezTo>
                    <a:cubicBezTo>
                      <a:pt x="14938" y="18404"/>
                      <a:pt x="14864" y="18477"/>
                      <a:pt x="14779" y="18550"/>
                    </a:cubicBezTo>
                    <a:cubicBezTo>
                      <a:pt x="14668" y="18648"/>
                      <a:pt x="14570" y="18734"/>
                      <a:pt x="14472" y="18783"/>
                    </a:cubicBezTo>
                    <a:cubicBezTo>
                      <a:pt x="14289" y="18844"/>
                      <a:pt x="14105" y="18857"/>
                      <a:pt x="13885" y="1885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28"/>
              <p:cNvSpPr/>
              <p:nvPr/>
            </p:nvSpPr>
            <p:spPr>
              <a:xfrm>
                <a:off x="1739825" y="4215475"/>
                <a:ext cx="374400" cy="287450"/>
              </a:xfrm>
              <a:custGeom>
                <a:avLst/>
                <a:gdLst/>
                <a:ahLst/>
                <a:cxnLst/>
                <a:rect l="l" t="t" r="r" b="b"/>
                <a:pathLst>
                  <a:path w="14976" h="11498" fill="none" extrusionOk="0">
                    <a:moveTo>
                      <a:pt x="2548" y="11498"/>
                    </a:moveTo>
                    <a:cubicBezTo>
                      <a:pt x="1862" y="11498"/>
                      <a:pt x="1213" y="11388"/>
                      <a:pt x="760" y="11094"/>
                    </a:cubicBezTo>
                    <a:cubicBezTo>
                      <a:pt x="368" y="10849"/>
                      <a:pt x="148" y="10518"/>
                      <a:pt x="87" y="10078"/>
                    </a:cubicBezTo>
                    <a:cubicBezTo>
                      <a:pt x="1" y="9563"/>
                      <a:pt x="552" y="9355"/>
                      <a:pt x="1140" y="9123"/>
                    </a:cubicBezTo>
                    <a:cubicBezTo>
                      <a:pt x="1507" y="8988"/>
                      <a:pt x="1874" y="8829"/>
                      <a:pt x="2119" y="8596"/>
                    </a:cubicBezTo>
                    <a:cubicBezTo>
                      <a:pt x="3552" y="7335"/>
                      <a:pt x="4103" y="5511"/>
                      <a:pt x="4617" y="3907"/>
                    </a:cubicBezTo>
                    <a:cubicBezTo>
                      <a:pt x="5107" y="2290"/>
                      <a:pt x="5535" y="907"/>
                      <a:pt x="6698" y="478"/>
                    </a:cubicBezTo>
                    <a:cubicBezTo>
                      <a:pt x="7996" y="1"/>
                      <a:pt x="9172" y="907"/>
                      <a:pt x="10323" y="1788"/>
                    </a:cubicBezTo>
                    <a:cubicBezTo>
                      <a:pt x="10959" y="2290"/>
                      <a:pt x="11572" y="2768"/>
                      <a:pt x="12220" y="3001"/>
                    </a:cubicBezTo>
                    <a:cubicBezTo>
                      <a:pt x="12490" y="3111"/>
                      <a:pt x="12833" y="3148"/>
                      <a:pt x="13151" y="3197"/>
                    </a:cubicBezTo>
                    <a:cubicBezTo>
                      <a:pt x="13824" y="3307"/>
                      <a:pt x="14510" y="3417"/>
                      <a:pt x="14694" y="3980"/>
                    </a:cubicBezTo>
                    <a:cubicBezTo>
                      <a:pt x="14975" y="4862"/>
                      <a:pt x="14326" y="5596"/>
                      <a:pt x="13763" y="6245"/>
                    </a:cubicBezTo>
                    <a:cubicBezTo>
                      <a:pt x="13494" y="6551"/>
                      <a:pt x="13249" y="6845"/>
                      <a:pt x="13127" y="7115"/>
                    </a:cubicBezTo>
                    <a:cubicBezTo>
                      <a:pt x="13102" y="7151"/>
                      <a:pt x="13090" y="7188"/>
                      <a:pt x="13078" y="7249"/>
                    </a:cubicBezTo>
                    <a:cubicBezTo>
                      <a:pt x="13029" y="7372"/>
                      <a:pt x="12980" y="7531"/>
                      <a:pt x="12906" y="7592"/>
                    </a:cubicBezTo>
                    <a:cubicBezTo>
                      <a:pt x="12735" y="7739"/>
                      <a:pt x="12490" y="7800"/>
                      <a:pt x="12282" y="7861"/>
                    </a:cubicBezTo>
                    <a:cubicBezTo>
                      <a:pt x="12184" y="7886"/>
                      <a:pt x="12110" y="7910"/>
                      <a:pt x="12037" y="7947"/>
                    </a:cubicBezTo>
                    <a:lnTo>
                      <a:pt x="11816" y="8021"/>
                    </a:lnTo>
                    <a:cubicBezTo>
                      <a:pt x="11192" y="8266"/>
                      <a:pt x="10506" y="8657"/>
                      <a:pt x="9784" y="9086"/>
                    </a:cubicBezTo>
                    <a:cubicBezTo>
                      <a:pt x="8682" y="9735"/>
                      <a:pt x="7445" y="10469"/>
                      <a:pt x="5976" y="10922"/>
                    </a:cubicBezTo>
                    <a:lnTo>
                      <a:pt x="5964" y="10898"/>
                    </a:lnTo>
                    <a:lnTo>
                      <a:pt x="5976" y="10922"/>
                    </a:lnTo>
                    <a:cubicBezTo>
                      <a:pt x="5547" y="11033"/>
                      <a:pt x="3968" y="11498"/>
                      <a:pt x="2548" y="1149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8" name="Google Shape;768;p28"/>
            <p:cNvGrpSpPr/>
            <p:nvPr/>
          </p:nvGrpSpPr>
          <p:grpSpPr>
            <a:xfrm>
              <a:off x="6628424" y="-946509"/>
              <a:ext cx="3435709" cy="2972407"/>
              <a:chOff x="1683500" y="188175"/>
              <a:chExt cx="1607650" cy="1390925"/>
            </a:xfrm>
          </p:grpSpPr>
          <p:sp>
            <p:nvSpPr>
              <p:cNvPr id="769" name="Google Shape;769;p28"/>
              <p:cNvSpPr/>
              <p:nvPr/>
            </p:nvSpPr>
            <p:spPr>
              <a:xfrm>
                <a:off x="1743500" y="231325"/>
                <a:ext cx="1491650" cy="1290225"/>
              </a:xfrm>
              <a:custGeom>
                <a:avLst/>
                <a:gdLst/>
                <a:ahLst/>
                <a:cxnLst/>
                <a:rect l="l" t="t" r="r" b="b"/>
                <a:pathLst>
                  <a:path w="59666" h="51609" fill="none" extrusionOk="0">
                    <a:moveTo>
                      <a:pt x="38275" y="51609"/>
                    </a:moveTo>
                    <a:cubicBezTo>
                      <a:pt x="37026" y="51609"/>
                      <a:pt x="35863" y="50935"/>
                      <a:pt x="35312" y="50568"/>
                    </a:cubicBezTo>
                    <a:cubicBezTo>
                      <a:pt x="34455" y="49993"/>
                      <a:pt x="33977" y="49393"/>
                      <a:pt x="33855" y="48756"/>
                    </a:cubicBezTo>
                    <a:cubicBezTo>
                      <a:pt x="33769" y="48278"/>
                      <a:pt x="33855" y="47789"/>
                      <a:pt x="33965" y="47372"/>
                    </a:cubicBezTo>
                    <a:cubicBezTo>
                      <a:pt x="34602" y="44728"/>
                      <a:pt x="35949" y="42279"/>
                      <a:pt x="37834" y="40320"/>
                    </a:cubicBezTo>
                    <a:lnTo>
                      <a:pt x="37932" y="40222"/>
                    </a:lnTo>
                    <a:cubicBezTo>
                      <a:pt x="38324" y="39818"/>
                      <a:pt x="38740" y="39389"/>
                      <a:pt x="38850" y="38851"/>
                    </a:cubicBezTo>
                    <a:cubicBezTo>
                      <a:pt x="39010" y="38055"/>
                      <a:pt x="38495" y="37320"/>
                      <a:pt x="38006" y="36610"/>
                    </a:cubicBezTo>
                    <a:cubicBezTo>
                      <a:pt x="37957" y="36549"/>
                      <a:pt x="37908" y="36475"/>
                      <a:pt x="37871" y="36414"/>
                    </a:cubicBezTo>
                    <a:cubicBezTo>
                      <a:pt x="36108" y="33843"/>
                      <a:pt x="35545" y="30512"/>
                      <a:pt x="36365" y="27488"/>
                    </a:cubicBezTo>
                    <a:cubicBezTo>
                      <a:pt x="36402" y="27390"/>
                      <a:pt x="36426" y="27292"/>
                      <a:pt x="36463" y="27182"/>
                    </a:cubicBezTo>
                    <a:cubicBezTo>
                      <a:pt x="36659" y="26509"/>
                      <a:pt x="36855" y="25823"/>
                      <a:pt x="36659" y="25162"/>
                    </a:cubicBezTo>
                    <a:cubicBezTo>
                      <a:pt x="36353" y="24146"/>
                      <a:pt x="35177" y="23656"/>
                      <a:pt x="34259" y="23423"/>
                    </a:cubicBezTo>
                    <a:cubicBezTo>
                      <a:pt x="34088" y="23374"/>
                      <a:pt x="33904" y="23350"/>
                      <a:pt x="33732" y="23301"/>
                    </a:cubicBezTo>
                    <a:cubicBezTo>
                      <a:pt x="32863" y="23105"/>
                      <a:pt x="31957" y="22884"/>
                      <a:pt x="31296" y="22272"/>
                    </a:cubicBezTo>
                    <a:cubicBezTo>
                      <a:pt x="30561" y="21599"/>
                      <a:pt x="30292" y="20570"/>
                      <a:pt x="30010" y="19579"/>
                    </a:cubicBezTo>
                    <a:cubicBezTo>
                      <a:pt x="29704" y="18452"/>
                      <a:pt x="29423" y="17362"/>
                      <a:pt x="28480" y="16799"/>
                    </a:cubicBezTo>
                    <a:cubicBezTo>
                      <a:pt x="27292" y="16077"/>
                      <a:pt x="25774" y="16689"/>
                      <a:pt x="24978" y="17118"/>
                    </a:cubicBezTo>
                    <a:cubicBezTo>
                      <a:pt x="24684" y="17264"/>
                      <a:pt x="24403" y="17448"/>
                      <a:pt x="24109" y="17620"/>
                    </a:cubicBezTo>
                    <a:cubicBezTo>
                      <a:pt x="23325" y="18097"/>
                      <a:pt x="22517" y="18575"/>
                      <a:pt x="21599" y="18734"/>
                    </a:cubicBezTo>
                    <a:cubicBezTo>
                      <a:pt x="21158" y="18819"/>
                      <a:pt x="20668" y="18832"/>
                      <a:pt x="20203" y="18832"/>
                    </a:cubicBezTo>
                    <a:cubicBezTo>
                      <a:pt x="19285" y="18844"/>
                      <a:pt x="18428" y="18844"/>
                      <a:pt x="17766" y="19383"/>
                    </a:cubicBezTo>
                    <a:cubicBezTo>
                      <a:pt x="17485" y="19628"/>
                      <a:pt x="17252" y="19946"/>
                      <a:pt x="17056" y="20264"/>
                    </a:cubicBezTo>
                    <a:cubicBezTo>
                      <a:pt x="16958" y="20423"/>
                      <a:pt x="16848" y="20570"/>
                      <a:pt x="16750" y="20717"/>
                    </a:cubicBezTo>
                    <a:cubicBezTo>
                      <a:pt x="15403" y="22493"/>
                      <a:pt x="12954" y="22872"/>
                      <a:pt x="11118" y="22444"/>
                    </a:cubicBezTo>
                    <a:cubicBezTo>
                      <a:pt x="9073" y="21978"/>
                      <a:pt x="7334" y="20656"/>
                      <a:pt x="5792" y="19493"/>
                    </a:cubicBezTo>
                    <a:lnTo>
                      <a:pt x="1788" y="16469"/>
                    </a:lnTo>
                    <a:cubicBezTo>
                      <a:pt x="906" y="15795"/>
                      <a:pt x="0" y="14975"/>
                      <a:pt x="98" y="13922"/>
                    </a:cubicBezTo>
                    <a:cubicBezTo>
                      <a:pt x="123" y="13457"/>
                      <a:pt x="355" y="13040"/>
                      <a:pt x="747" y="12722"/>
                    </a:cubicBezTo>
                    <a:cubicBezTo>
                      <a:pt x="1323" y="12269"/>
                      <a:pt x="2192" y="12024"/>
                      <a:pt x="2988" y="12097"/>
                    </a:cubicBezTo>
                    <a:cubicBezTo>
                      <a:pt x="3649" y="12171"/>
                      <a:pt x="4273" y="12391"/>
                      <a:pt x="4898" y="12587"/>
                    </a:cubicBezTo>
                    <a:cubicBezTo>
                      <a:pt x="5449" y="12771"/>
                      <a:pt x="6000" y="12955"/>
                      <a:pt x="6588" y="13040"/>
                    </a:cubicBezTo>
                    <a:cubicBezTo>
                      <a:pt x="6783" y="13077"/>
                      <a:pt x="7016" y="13089"/>
                      <a:pt x="7224" y="13028"/>
                    </a:cubicBezTo>
                    <a:cubicBezTo>
                      <a:pt x="7469" y="12942"/>
                      <a:pt x="7653" y="12710"/>
                      <a:pt x="7824" y="12489"/>
                    </a:cubicBezTo>
                    <a:cubicBezTo>
                      <a:pt x="8192" y="11987"/>
                      <a:pt x="8547" y="11449"/>
                      <a:pt x="8877" y="10922"/>
                    </a:cubicBezTo>
                    <a:cubicBezTo>
                      <a:pt x="9551" y="9881"/>
                      <a:pt x="10236" y="8792"/>
                      <a:pt x="11179" y="7947"/>
                    </a:cubicBezTo>
                    <a:cubicBezTo>
                      <a:pt x="12771" y="6526"/>
                      <a:pt x="14877" y="5939"/>
                      <a:pt x="16909" y="5376"/>
                    </a:cubicBezTo>
                    <a:cubicBezTo>
                      <a:pt x="18709" y="4886"/>
                      <a:pt x="20570" y="4372"/>
                      <a:pt x="22076" y="3294"/>
                    </a:cubicBezTo>
                    <a:cubicBezTo>
                      <a:pt x="22358" y="3086"/>
                      <a:pt x="22652" y="2853"/>
                      <a:pt x="22946" y="2608"/>
                    </a:cubicBezTo>
                    <a:cubicBezTo>
                      <a:pt x="23460" y="2180"/>
                      <a:pt x="24011" y="1715"/>
                      <a:pt x="24647" y="1433"/>
                    </a:cubicBezTo>
                    <a:cubicBezTo>
                      <a:pt x="25651" y="943"/>
                      <a:pt x="26851" y="894"/>
                      <a:pt x="27892" y="833"/>
                    </a:cubicBezTo>
                    <a:cubicBezTo>
                      <a:pt x="35985" y="429"/>
                      <a:pt x="45168" y="0"/>
                      <a:pt x="53372" y="2927"/>
                    </a:cubicBezTo>
                    <a:cubicBezTo>
                      <a:pt x="53947" y="3147"/>
                      <a:pt x="54559" y="3392"/>
                      <a:pt x="55025" y="3833"/>
                    </a:cubicBezTo>
                    <a:cubicBezTo>
                      <a:pt x="55478" y="4286"/>
                      <a:pt x="55723" y="4898"/>
                      <a:pt x="55955" y="5547"/>
                    </a:cubicBezTo>
                    <a:cubicBezTo>
                      <a:pt x="58037" y="11412"/>
                      <a:pt x="59237" y="17999"/>
                      <a:pt x="59518" y="25150"/>
                    </a:cubicBezTo>
                    <a:cubicBezTo>
                      <a:pt x="59665" y="28492"/>
                      <a:pt x="59580" y="31467"/>
                      <a:pt x="59273" y="34259"/>
                    </a:cubicBezTo>
                    <a:cubicBezTo>
                      <a:pt x="59078" y="36108"/>
                      <a:pt x="58771" y="37981"/>
                      <a:pt x="58465" y="39781"/>
                    </a:cubicBezTo>
                    <a:cubicBezTo>
                      <a:pt x="58355" y="40442"/>
                      <a:pt x="58257" y="41116"/>
                      <a:pt x="58147" y="41777"/>
                    </a:cubicBezTo>
                    <a:cubicBezTo>
                      <a:pt x="57927" y="43087"/>
                      <a:pt x="57718" y="44434"/>
                      <a:pt x="57486" y="45768"/>
                    </a:cubicBezTo>
                    <a:cubicBezTo>
                      <a:pt x="57351" y="46552"/>
                      <a:pt x="57167" y="46981"/>
                      <a:pt x="56874" y="47127"/>
                    </a:cubicBezTo>
                    <a:cubicBezTo>
                      <a:pt x="56568" y="47311"/>
                      <a:pt x="56188" y="47164"/>
                      <a:pt x="55698" y="46981"/>
                    </a:cubicBezTo>
                    <a:cubicBezTo>
                      <a:pt x="55270" y="46809"/>
                      <a:pt x="54792" y="46625"/>
                      <a:pt x="54217" y="46589"/>
                    </a:cubicBezTo>
                    <a:lnTo>
                      <a:pt x="54217" y="46589"/>
                    </a:lnTo>
                    <a:cubicBezTo>
                      <a:pt x="52894" y="46515"/>
                      <a:pt x="51621" y="46895"/>
                      <a:pt x="50384" y="47262"/>
                    </a:cubicBezTo>
                    <a:lnTo>
                      <a:pt x="43650" y="49282"/>
                    </a:lnTo>
                    <a:cubicBezTo>
                      <a:pt x="42744" y="49564"/>
                      <a:pt x="41801" y="49833"/>
                      <a:pt x="41005" y="50372"/>
                    </a:cubicBezTo>
                    <a:cubicBezTo>
                      <a:pt x="40846" y="50482"/>
                      <a:pt x="40699" y="50592"/>
                      <a:pt x="40540" y="50715"/>
                    </a:cubicBezTo>
                    <a:cubicBezTo>
                      <a:pt x="40283" y="50911"/>
                      <a:pt x="40014" y="51119"/>
                      <a:pt x="39708" y="51278"/>
                    </a:cubicBezTo>
                    <a:cubicBezTo>
                      <a:pt x="39193" y="51523"/>
                      <a:pt x="38740" y="51609"/>
                      <a:pt x="38275" y="5160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28"/>
              <p:cNvSpPr/>
              <p:nvPr/>
            </p:nvSpPr>
            <p:spPr>
              <a:xfrm>
                <a:off x="1929900" y="330800"/>
                <a:ext cx="1218925" cy="1106275"/>
              </a:xfrm>
              <a:custGeom>
                <a:avLst/>
                <a:gdLst/>
                <a:ahLst/>
                <a:cxnLst/>
                <a:rect l="l" t="t" r="r" b="b"/>
                <a:pathLst>
                  <a:path w="48757" h="44251" fill="none" extrusionOk="0">
                    <a:moveTo>
                      <a:pt x="30574" y="44238"/>
                    </a:moveTo>
                    <a:cubicBezTo>
                      <a:pt x="30354" y="44238"/>
                      <a:pt x="30023" y="44165"/>
                      <a:pt x="29901" y="43859"/>
                    </a:cubicBezTo>
                    <a:cubicBezTo>
                      <a:pt x="29264" y="42230"/>
                      <a:pt x="30905" y="40589"/>
                      <a:pt x="32227" y="39292"/>
                    </a:cubicBezTo>
                    <a:lnTo>
                      <a:pt x="32839" y="38679"/>
                    </a:lnTo>
                    <a:lnTo>
                      <a:pt x="32925" y="38606"/>
                    </a:lnTo>
                    <a:cubicBezTo>
                      <a:pt x="33488" y="38018"/>
                      <a:pt x="34419" y="37063"/>
                      <a:pt x="34725" y="35545"/>
                    </a:cubicBezTo>
                    <a:cubicBezTo>
                      <a:pt x="35190" y="33329"/>
                      <a:pt x="33990" y="31615"/>
                      <a:pt x="33354" y="30696"/>
                    </a:cubicBezTo>
                    <a:lnTo>
                      <a:pt x="33231" y="30513"/>
                    </a:lnTo>
                    <a:cubicBezTo>
                      <a:pt x="32031" y="28774"/>
                      <a:pt x="31652" y="26435"/>
                      <a:pt x="32203" y="24403"/>
                    </a:cubicBezTo>
                    <a:cubicBezTo>
                      <a:pt x="32215" y="24329"/>
                      <a:pt x="32252" y="24244"/>
                      <a:pt x="32264" y="24158"/>
                    </a:cubicBezTo>
                    <a:lnTo>
                      <a:pt x="32264" y="24146"/>
                    </a:lnTo>
                    <a:cubicBezTo>
                      <a:pt x="32533" y="23203"/>
                      <a:pt x="32937" y="21795"/>
                      <a:pt x="32447" y="20191"/>
                    </a:cubicBezTo>
                    <a:cubicBezTo>
                      <a:pt x="32092" y="19040"/>
                      <a:pt x="31003" y="16995"/>
                      <a:pt x="27623" y="16138"/>
                    </a:cubicBezTo>
                    <a:cubicBezTo>
                      <a:pt x="27427" y="16089"/>
                      <a:pt x="27244" y="16040"/>
                      <a:pt x="27048" y="16004"/>
                    </a:cubicBezTo>
                    <a:cubicBezTo>
                      <a:pt x="26962" y="15979"/>
                      <a:pt x="26876" y="15967"/>
                      <a:pt x="26778" y="15955"/>
                    </a:cubicBezTo>
                    <a:cubicBezTo>
                      <a:pt x="26534" y="15918"/>
                      <a:pt x="26289" y="15881"/>
                      <a:pt x="26166" y="15771"/>
                    </a:cubicBezTo>
                    <a:cubicBezTo>
                      <a:pt x="26032" y="15636"/>
                      <a:pt x="25970" y="15330"/>
                      <a:pt x="25909" y="15036"/>
                    </a:cubicBezTo>
                    <a:cubicBezTo>
                      <a:pt x="25897" y="14914"/>
                      <a:pt x="25860" y="14804"/>
                      <a:pt x="25836" y="14718"/>
                    </a:cubicBezTo>
                    <a:cubicBezTo>
                      <a:pt x="25456" y="13310"/>
                      <a:pt x="24868" y="11192"/>
                      <a:pt x="22787" y="9906"/>
                    </a:cubicBezTo>
                    <a:cubicBezTo>
                      <a:pt x="21881" y="9355"/>
                      <a:pt x="20877" y="9086"/>
                      <a:pt x="19763" y="9086"/>
                    </a:cubicBezTo>
                    <a:cubicBezTo>
                      <a:pt x="18195" y="9086"/>
                      <a:pt x="16800" y="9649"/>
                      <a:pt x="15918" y="10139"/>
                    </a:cubicBezTo>
                    <a:cubicBezTo>
                      <a:pt x="15551" y="10335"/>
                      <a:pt x="15232" y="10518"/>
                      <a:pt x="14902" y="10714"/>
                    </a:cubicBezTo>
                    <a:cubicBezTo>
                      <a:pt x="14400" y="11020"/>
                      <a:pt x="13837" y="11363"/>
                      <a:pt x="13543" y="11412"/>
                    </a:cubicBezTo>
                    <a:cubicBezTo>
                      <a:pt x="13371" y="11437"/>
                      <a:pt x="13028" y="11437"/>
                      <a:pt x="12722" y="11437"/>
                    </a:cubicBezTo>
                    <a:cubicBezTo>
                      <a:pt x="11535" y="11449"/>
                      <a:pt x="9759" y="11461"/>
                      <a:pt x="8168" y="12759"/>
                    </a:cubicBezTo>
                    <a:cubicBezTo>
                      <a:pt x="7470" y="13322"/>
                      <a:pt x="7041" y="13983"/>
                      <a:pt x="6760" y="14412"/>
                    </a:cubicBezTo>
                    <a:cubicBezTo>
                      <a:pt x="6686" y="14510"/>
                      <a:pt x="6625" y="14620"/>
                      <a:pt x="6576" y="14681"/>
                    </a:cubicBezTo>
                    <a:cubicBezTo>
                      <a:pt x="6331" y="15000"/>
                      <a:pt x="5743" y="15220"/>
                      <a:pt x="5082" y="15220"/>
                    </a:cubicBezTo>
                    <a:cubicBezTo>
                      <a:pt x="4850" y="15220"/>
                      <a:pt x="4641" y="15183"/>
                      <a:pt x="4421" y="15147"/>
                    </a:cubicBezTo>
                    <a:cubicBezTo>
                      <a:pt x="3111" y="14840"/>
                      <a:pt x="1727" y="13800"/>
                      <a:pt x="393" y="12796"/>
                    </a:cubicBezTo>
                    <a:cubicBezTo>
                      <a:pt x="368" y="12783"/>
                      <a:pt x="319" y="12759"/>
                      <a:pt x="270" y="12734"/>
                    </a:cubicBezTo>
                    <a:cubicBezTo>
                      <a:pt x="148" y="12673"/>
                      <a:pt x="1" y="12600"/>
                      <a:pt x="25" y="12490"/>
                    </a:cubicBezTo>
                    <a:cubicBezTo>
                      <a:pt x="87" y="12281"/>
                      <a:pt x="331" y="12281"/>
                      <a:pt x="564" y="12281"/>
                    </a:cubicBezTo>
                    <a:cubicBezTo>
                      <a:pt x="699" y="12281"/>
                      <a:pt x="846" y="12281"/>
                      <a:pt x="944" y="12245"/>
                    </a:cubicBezTo>
                    <a:cubicBezTo>
                      <a:pt x="2168" y="11792"/>
                      <a:pt x="2841" y="10886"/>
                      <a:pt x="3111" y="10531"/>
                    </a:cubicBezTo>
                    <a:cubicBezTo>
                      <a:pt x="3552" y="9943"/>
                      <a:pt x="3919" y="9343"/>
                      <a:pt x="4286" y="8780"/>
                    </a:cubicBezTo>
                    <a:cubicBezTo>
                      <a:pt x="4850" y="7886"/>
                      <a:pt x="5388" y="7029"/>
                      <a:pt x="5988" y="6515"/>
                    </a:cubicBezTo>
                    <a:cubicBezTo>
                      <a:pt x="6980" y="5621"/>
                      <a:pt x="8559" y="5192"/>
                      <a:pt x="10359" y="4690"/>
                    </a:cubicBezTo>
                    <a:cubicBezTo>
                      <a:pt x="12355" y="4139"/>
                      <a:pt x="14596" y="3527"/>
                      <a:pt x="16591" y="2107"/>
                    </a:cubicBezTo>
                    <a:cubicBezTo>
                      <a:pt x="16983" y="1825"/>
                      <a:pt x="17338" y="1531"/>
                      <a:pt x="17644" y="1274"/>
                    </a:cubicBezTo>
                    <a:cubicBezTo>
                      <a:pt x="18012" y="968"/>
                      <a:pt x="18391" y="662"/>
                      <a:pt x="18636" y="539"/>
                    </a:cubicBezTo>
                    <a:cubicBezTo>
                      <a:pt x="19040" y="356"/>
                      <a:pt x="19861" y="307"/>
                      <a:pt x="20583" y="282"/>
                    </a:cubicBezTo>
                    <a:cubicBezTo>
                      <a:pt x="23154" y="160"/>
                      <a:pt x="26350" y="1"/>
                      <a:pt x="29386" y="1"/>
                    </a:cubicBezTo>
                    <a:cubicBezTo>
                      <a:pt x="35802" y="1"/>
                      <a:pt x="40541" y="674"/>
                      <a:pt x="44753" y="2192"/>
                    </a:cubicBezTo>
                    <a:cubicBezTo>
                      <a:pt x="44900" y="2241"/>
                      <a:pt x="45010" y="2290"/>
                      <a:pt x="45108" y="2327"/>
                    </a:cubicBezTo>
                    <a:lnTo>
                      <a:pt x="45120" y="2327"/>
                    </a:lnTo>
                    <a:lnTo>
                      <a:pt x="45120" y="2352"/>
                    </a:lnTo>
                    <a:cubicBezTo>
                      <a:pt x="45181" y="2486"/>
                      <a:pt x="45242" y="2682"/>
                      <a:pt x="45267" y="2756"/>
                    </a:cubicBezTo>
                    <a:cubicBezTo>
                      <a:pt x="47226" y="8302"/>
                      <a:pt x="48365" y="14559"/>
                      <a:pt x="48634" y="21366"/>
                    </a:cubicBezTo>
                    <a:cubicBezTo>
                      <a:pt x="48756" y="24538"/>
                      <a:pt x="48683" y="27354"/>
                      <a:pt x="48414" y="29974"/>
                    </a:cubicBezTo>
                    <a:cubicBezTo>
                      <a:pt x="48230" y="31713"/>
                      <a:pt x="47936" y="33463"/>
                      <a:pt x="47630" y="35300"/>
                    </a:cubicBezTo>
                    <a:cubicBezTo>
                      <a:pt x="47520" y="35973"/>
                      <a:pt x="47410" y="36635"/>
                      <a:pt x="47312" y="37308"/>
                    </a:cubicBezTo>
                    <a:cubicBezTo>
                      <a:pt x="47201" y="37945"/>
                      <a:pt x="47091" y="38594"/>
                      <a:pt x="46981" y="39243"/>
                    </a:cubicBezTo>
                    <a:lnTo>
                      <a:pt x="46981" y="39279"/>
                    </a:lnTo>
                    <a:lnTo>
                      <a:pt x="46920" y="39279"/>
                    </a:lnTo>
                    <a:cubicBezTo>
                      <a:pt x="46761" y="39267"/>
                      <a:pt x="46577" y="39267"/>
                      <a:pt x="46393" y="39267"/>
                    </a:cubicBezTo>
                    <a:cubicBezTo>
                      <a:pt x="44691" y="39267"/>
                      <a:pt x="43161" y="39720"/>
                      <a:pt x="41924" y="40087"/>
                    </a:cubicBezTo>
                    <a:lnTo>
                      <a:pt x="35190" y="42108"/>
                    </a:lnTo>
                    <a:cubicBezTo>
                      <a:pt x="34149" y="42414"/>
                      <a:pt x="32864" y="42818"/>
                      <a:pt x="31639" y="43626"/>
                    </a:cubicBezTo>
                    <a:cubicBezTo>
                      <a:pt x="31394" y="43773"/>
                      <a:pt x="31186" y="43932"/>
                      <a:pt x="31027" y="44067"/>
                    </a:cubicBezTo>
                    <a:cubicBezTo>
                      <a:pt x="31003" y="44079"/>
                      <a:pt x="30978" y="44103"/>
                      <a:pt x="30966" y="44128"/>
                    </a:cubicBezTo>
                    <a:cubicBezTo>
                      <a:pt x="30917" y="44177"/>
                      <a:pt x="30856" y="44238"/>
                      <a:pt x="30795" y="44250"/>
                    </a:cubicBezTo>
                    <a:lnTo>
                      <a:pt x="30795" y="44250"/>
                    </a:lnTo>
                    <a:cubicBezTo>
                      <a:pt x="30721" y="44238"/>
                      <a:pt x="30660" y="44238"/>
                      <a:pt x="30574" y="4423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28"/>
              <p:cNvSpPr/>
              <p:nvPr/>
            </p:nvSpPr>
            <p:spPr>
              <a:xfrm>
                <a:off x="2190400" y="403975"/>
                <a:ext cx="875175" cy="877300"/>
              </a:xfrm>
              <a:custGeom>
                <a:avLst/>
                <a:gdLst/>
                <a:ahLst/>
                <a:cxnLst/>
                <a:rect l="l" t="t" r="r" b="b"/>
                <a:pathLst>
                  <a:path w="35007" h="35092" fill="none" extrusionOk="0">
                    <a:moveTo>
                      <a:pt x="27598" y="35091"/>
                    </a:moveTo>
                    <a:cubicBezTo>
                      <a:pt x="27403" y="35091"/>
                      <a:pt x="27243" y="35030"/>
                      <a:pt x="27121" y="34908"/>
                    </a:cubicBezTo>
                    <a:cubicBezTo>
                      <a:pt x="26888" y="34650"/>
                      <a:pt x="27084" y="34320"/>
                      <a:pt x="27305" y="33965"/>
                    </a:cubicBezTo>
                    <a:cubicBezTo>
                      <a:pt x="27427" y="33744"/>
                      <a:pt x="27562" y="33524"/>
                      <a:pt x="27611" y="33304"/>
                    </a:cubicBezTo>
                    <a:cubicBezTo>
                      <a:pt x="28358" y="29679"/>
                      <a:pt x="26496" y="26998"/>
                      <a:pt x="25713" y="25847"/>
                    </a:cubicBezTo>
                    <a:lnTo>
                      <a:pt x="25590" y="25663"/>
                    </a:lnTo>
                    <a:cubicBezTo>
                      <a:pt x="24966" y="24770"/>
                      <a:pt x="24746" y="23435"/>
                      <a:pt x="25039" y="22358"/>
                    </a:cubicBezTo>
                    <a:cubicBezTo>
                      <a:pt x="25052" y="22296"/>
                      <a:pt x="25076" y="22260"/>
                      <a:pt x="25088" y="22198"/>
                    </a:cubicBezTo>
                    <a:lnTo>
                      <a:pt x="25101" y="22137"/>
                    </a:lnTo>
                    <a:cubicBezTo>
                      <a:pt x="25444" y="20986"/>
                      <a:pt x="26056" y="18843"/>
                      <a:pt x="25272" y="16272"/>
                    </a:cubicBezTo>
                    <a:cubicBezTo>
                      <a:pt x="25039" y="15489"/>
                      <a:pt x="24109" y="14766"/>
                      <a:pt x="22701" y="13689"/>
                    </a:cubicBezTo>
                    <a:cubicBezTo>
                      <a:pt x="21538" y="12783"/>
                      <a:pt x="20081" y="11644"/>
                      <a:pt x="18440" y="10040"/>
                    </a:cubicBezTo>
                    <a:cubicBezTo>
                      <a:pt x="17950" y="9550"/>
                      <a:pt x="17620" y="8840"/>
                      <a:pt x="17240" y="8032"/>
                    </a:cubicBezTo>
                    <a:cubicBezTo>
                      <a:pt x="16591" y="6673"/>
                      <a:pt x="15856" y="5143"/>
                      <a:pt x="14130" y="4090"/>
                    </a:cubicBezTo>
                    <a:cubicBezTo>
                      <a:pt x="12685" y="3208"/>
                      <a:pt x="11081" y="2767"/>
                      <a:pt x="9355" y="2767"/>
                    </a:cubicBezTo>
                    <a:cubicBezTo>
                      <a:pt x="7200" y="2767"/>
                      <a:pt x="5829" y="3502"/>
                      <a:pt x="4653" y="4151"/>
                    </a:cubicBezTo>
                    <a:lnTo>
                      <a:pt x="4506" y="4236"/>
                    </a:lnTo>
                    <a:cubicBezTo>
                      <a:pt x="4286" y="4359"/>
                      <a:pt x="3919" y="4469"/>
                      <a:pt x="3588" y="4592"/>
                    </a:cubicBezTo>
                    <a:cubicBezTo>
                      <a:pt x="3245" y="4702"/>
                      <a:pt x="2939" y="4800"/>
                      <a:pt x="2768" y="4898"/>
                    </a:cubicBezTo>
                    <a:cubicBezTo>
                      <a:pt x="2584" y="5008"/>
                      <a:pt x="968" y="5926"/>
                      <a:pt x="294" y="5632"/>
                    </a:cubicBezTo>
                    <a:cubicBezTo>
                      <a:pt x="135" y="5571"/>
                      <a:pt x="49" y="5449"/>
                      <a:pt x="13" y="5277"/>
                    </a:cubicBezTo>
                    <a:cubicBezTo>
                      <a:pt x="1" y="5228"/>
                      <a:pt x="13" y="5191"/>
                      <a:pt x="49" y="5155"/>
                    </a:cubicBezTo>
                    <a:cubicBezTo>
                      <a:pt x="123" y="5069"/>
                      <a:pt x="307" y="5069"/>
                      <a:pt x="527" y="5045"/>
                    </a:cubicBezTo>
                    <a:cubicBezTo>
                      <a:pt x="649" y="5045"/>
                      <a:pt x="772" y="5045"/>
                      <a:pt x="845" y="5020"/>
                    </a:cubicBezTo>
                    <a:cubicBezTo>
                      <a:pt x="2988" y="4420"/>
                      <a:pt x="5645" y="3698"/>
                      <a:pt x="8143" y="1910"/>
                    </a:cubicBezTo>
                    <a:cubicBezTo>
                      <a:pt x="8633" y="1555"/>
                      <a:pt x="9049" y="1224"/>
                      <a:pt x="9379" y="943"/>
                    </a:cubicBezTo>
                    <a:cubicBezTo>
                      <a:pt x="9404" y="931"/>
                      <a:pt x="9428" y="918"/>
                      <a:pt x="9441" y="882"/>
                    </a:cubicBezTo>
                    <a:cubicBezTo>
                      <a:pt x="9490" y="845"/>
                      <a:pt x="9551" y="784"/>
                      <a:pt x="9612" y="747"/>
                    </a:cubicBezTo>
                    <a:cubicBezTo>
                      <a:pt x="9771" y="686"/>
                      <a:pt x="9967" y="686"/>
                      <a:pt x="10139" y="710"/>
                    </a:cubicBezTo>
                    <a:lnTo>
                      <a:pt x="10334" y="710"/>
                    </a:lnTo>
                    <a:lnTo>
                      <a:pt x="10383" y="710"/>
                    </a:lnTo>
                    <a:cubicBezTo>
                      <a:pt x="12906" y="576"/>
                      <a:pt x="16040" y="429"/>
                      <a:pt x="18966" y="429"/>
                    </a:cubicBezTo>
                    <a:cubicBezTo>
                      <a:pt x="20191" y="429"/>
                      <a:pt x="21403" y="380"/>
                      <a:pt x="22566" y="318"/>
                    </a:cubicBezTo>
                    <a:cubicBezTo>
                      <a:pt x="26558" y="147"/>
                      <a:pt x="29998" y="0"/>
                      <a:pt x="32068" y="2033"/>
                    </a:cubicBezTo>
                    <a:cubicBezTo>
                      <a:pt x="34957" y="4885"/>
                      <a:pt x="34896" y="9746"/>
                      <a:pt x="34847" y="14448"/>
                    </a:cubicBezTo>
                    <a:cubicBezTo>
                      <a:pt x="34835" y="15795"/>
                      <a:pt x="34822" y="17203"/>
                      <a:pt x="34884" y="18537"/>
                    </a:cubicBezTo>
                    <a:cubicBezTo>
                      <a:pt x="35006" y="21537"/>
                      <a:pt x="34933" y="24194"/>
                      <a:pt x="34663" y="26643"/>
                    </a:cubicBezTo>
                    <a:cubicBezTo>
                      <a:pt x="34480" y="28296"/>
                      <a:pt x="34210" y="29985"/>
                      <a:pt x="33916" y="31761"/>
                    </a:cubicBezTo>
                    <a:lnTo>
                      <a:pt x="33916" y="31773"/>
                    </a:lnTo>
                    <a:cubicBezTo>
                      <a:pt x="33892" y="31908"/>
                      <a:pt x="33904" y="32079"/>
                      <a:pt x="33904" y="32238"/>
                    </a:cubicBezTo>
                    <a:cubicBezTo>
                      <a:pt x="33904" y="32557"/>
                      <a:pt x="33916" y="32875"/>
                      <a:pt x="33708" y="33108"/>
                    </a:cubicBezTo>
                    <a:cubicBezTo>
                      <a:pt x="33120" y="33683"/>
                      <a:pt x="32300" y="33732"/>
                      <a:pt x="31578" y="33769"/>
                    </a:cubicBezTo>
                    <a:cubicBezTo>
                      <a:pt x="31210" y="33781"/>
                      <a:pt x="30855" y="33793"/>
                      <a:pt x="30562" y="33891"/>
                    </a:cubicBezTo>
                    <a:cubicBezTo>
                      <a:pt x="30317" y="33965"/>
                      <a:pt x="29949" y="34148"/>
                      <a:pt x="29570" y="34344"/>
                    </a:cubicBezTo>
                    <a:cubicBezTo>
                      <a:pt x="28847" y="34712"/>
                      <a:pt x="28100" y="35091"/>
                      <a:pt x="27598" y="35091"/>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28"/>
              <p:cNvSpPr/>
              <p:nvPr/>
            </p:nvSpPr>
            <p:spPr>
              <a:xfrm>
                <a:off x="2648950" y="494275"/>
                <a:ext cx="331525" cy="636400"/>
              </a:xfrm>
              <a:custGeom>
                <a:avLst/>
                <a:gdLst/>
                <a:ahLst/>
                <a:cxnLst/>
                <a:rect l="l" t="t" r="r" b="b"/>
                <a:pathLst>
                  <a:path w="13261" h="25456" fill="none" extrusionOk="0">
                    <a:moveTo>
                      <a:pt x="12452" y="25455"/>
                    </a:moveTo>
                    <a:cubicBezTo>
                      <a:pt x="10358" y="25455"/>
                      <a:pt x="10248" y="22872"/>
                      <a:pt x="10175" y="21158"/>
                    </a:cubicBezTo>
                    <a:cubicBezTo>
                      <a:pt x="10163" y="20851"/>
                      <a:pt x="10138" y="20545"/>
                      <a:pt x="10126" y="20288"/>
                    </a:cubicBezTo>
                    <a:cubicBezTo>
                      <a:pt x="10126" y="20276"/>
                      <a:pt x="10040" y="17864"/>
                      <a:pt x="10260" y="17533"/>
                    </a:cubicBezTo>
                    <a:cubicBezTo>
                      <a:pt x="10567" y="17105"/>
                      <a:pt x="11179" y="15134"/>
                      <a:pt x="10138" y="11681"/>
                    </a:cubicBezTo>
                    <a:cubicBezTo>
                      <a:pt x="9587" y="9881"/>
                      <a:pt x="8203" y="8791"/>
                      <a:pt x="6428" y="7408"/>
                    </a:cubicBezTo>
                    <a:cubicBezTo>
                      <a:pt x="6195" y="7236"/>
                      <a:pt x="5963" y="7053"/>
                      <a:pt x="5706" y="6869"/>
                    </a:cubicBezTo>
                    <a:cubicBezTo>
                      <a:pt x="4714" y="6134"/>
                      <a:pt x="3575" y="5289"/>
                      <a:pt x="2486" y="4053"/>
                    </a:cubicBezTo>
                    <a:cubicBezTo>
                      <a:pt x="2363" y="3918"/>
                      <a:pt x="2179" y="3526"/>
                      <a:pt x="2020" y="3183"/>
                    </a:cubicBezTo>
                    <a:cubicBezTo>
                      <a:pt x="1984" y="3122"/>
                      <a:pt x="1959" y="3049"/>
                      <a:pt x="1922" y="2988"/>
                    </a:cubicBezTo>
                    <a:cubicBezTo>
                      <a:pt x="1800" y="2730"/>
                      <a:pt x="1531" y="2461"/>
                      <a:pt x="1237" y="2167"/>
                    </a:cubicBezTo>
                    <a:cubicBezTo>
                      <a:pt x="649" y="1604"/>
                      <a:pt x="0" y="967"/>
                      <a:pt x="380" y="208"/>
                    </a:cubicBezTo>
                    <a:cubicBezTo>
                      <a:pt x="404" y="159"/>
                      <a:pt x="490" y="171"/>
                      <a:pt x="551" y="184"/>
                    </a:cubicBezTo>
                    <a:cubicBezTo>
                      <a:pt x="575" y="184"/>
                      <a:pt x="588" y="196"/>
                      <a:pt x="624" y="196"/>
                    </a:cubicBezTo>
                    <a:cubicBezTo>
                      <a:pt x="1922" y="196"/>
                      <a:pt x="3159" y="135"/>
                      <a:pt x="4359" y="98"/>
                    </a:cubicBezTo>
                    <a:cubicBezTo>
                      <a:pt x="5412" y="49"/>
                      <a:pt x="6404" y="0"/>
                      <a:pt x="7322" y="0"/>
                    </a:cubicBezTo>
                    <a:cubicBezTo>
                      <a:pt x="9501" y="0"/>
                      <a:pt x="10787" y="257"/>
                      <a:pt x="11350" y="845"/>
                    </a:cubicBezTo>
                    <a:cubicBezTo>
                      <a:pt x="13224" y="2681"/>
                      <a:pt x="13175" y="6648"/>
                      <a:pt x="13126" y="10824"/>
                    </a:cubicBezTo>
                    <a:cubicBezTo>
                      <a:pt x="13113" y="12219"/>
                      <a:pt x="13101" y="13664"/>
                      <a:pt x="13162" y="15085"/>
                    </a:cubicBezTo>
                    <a:cubicBezTo>
                      <a:pt x="13260" y="17925"/>
                      <a:pt x="13199" y="20423"/>
                      <a:pt x="12954" y="22700"/>
                    </a:cubicBezTo>
                    <a:cubicBezTo>
                      <a:pt x="12930" y="22970"/>
                      <a:pt x="12979" y="23337"/>
                      <a:pt x="13015" y="23717"/>
                    </a:cubicBezTo>
                    <a:cubicBezTo>
                      <a:pt x="13101" y="24353"/>
                      <a:pt x="13175" y="24990"/>
                      <a:pt x="12930" y="25284"/>
                    </a:cubicBezTo>
                    <a:cubicBezTo>
                      <a:pt x="12832" y="25394"/>
                      <a:pt x="12709" y="25431"/>
                      <a:pt x="12562" y="25455"/>
                    </a:cubicBezTo>
                    <a:lnTo>
                      <a:pt x="12562" y="25418"/>
                    </a:lnTo>
                    <a:lnTo>
                      <a:pt x="12562" y="25455"/>
                    </a:ln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28"/>
              <p:cNvSpPr/>
              <p:nvPr/>
            </p:nvSpPr>
            <p:spPr>
              <a:xfrm>
                <a:off x="2816375" y="578125"/>
                <a:ext cx="71650" cy="54525"/>
              </a:xfrm>
              <a:custGeom>
                <a:avLst/>
                <a:gdLst/>
                <a:ahLst/>
                <a:cxnLst/>
                <a:rect l="l" t="t" r="r" b="b"/>
                <a:pathLst>
                  <a:path w="2866" h="2181" fill="none" extrusionOk="0">
                    <a:moveTo>
                      <a:pt x="184" y="1"/>
                    </a:moveTo>
                    <a:cubicBezTo>
                      <a:pt x="123" y="1"/>
                      <a:pt x="98" y="13"/>
                      <a:pt x="74" y="62"/>
                    </a:cubicBezTo>
                    <a:cubicBezTo>
                      <a:pt x="0" y="307"/>
                      <a:pt x="307" y="429"/>
                      <a:pt x="625" y="564"/>
                    </a:cubicBezTo>
                    <a:cubicBezTo>
                      <a:pt x="784" y="625"/>
                      <a:pt x="955" y="699"/>
                      <a:pt x="1053" y="784"/>
                    </a:cubicBezTo>
                    <a:cubicBezTo>
                      <a:pt x="1347" y="993"/>
                      <a:pt x="1592" y="1176"/>
                      <a:pt x="1825" y="1360"/>
                    </a:cubicBezTo>
                    <a:cubicBezTo>
                      <a:pt x="2155" y="1617"/>
                      <a:pt x="2523" y="1899"/>
                      <a:pt x="2866" y="2180"/>
                    </a:cubicBezTo>
                    <a:cubicBezTo>
                      <a:pt x="2866" y="2131"/>
                      <a:pt x="2841" y="2082"/>
                      <a:pt x="2841" y="2033"/>
                    </a:cubicBezTo>
                    <a:cubicBezTo>
                      <a:pt x="2719" y="1017"/>
                      <a:pt x="2535" y="478"/>
                      <a:pt x="2400" y="197"/>
                    </a:cubicBezTo>
                    <a:cubicBezTo>
                      <a:pt x="2094" y="148"/>
                      <a:pt x="1543" y="87"/>
                      <a:pt x="613" y="87"/>
                    </a:cubicBezTo>
                    <a:cubicBezTo>
                      <a:pt x="551" y="87"/>
                      <a:pt x="478" y="74"/>
                      <a:pt x="392" y="38"/>
                    </a:cubicBezTo>
                    <a:cubicBezTo>
                      <a:pt x="307" y="13"/>
                      <a:pt x="233" y="1"/>
                      <a:pt x="184" y="1"/>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28"/>
              <p:cNvSpPr/>
              <p:nvPr/>
            </p:nvSpPr>
            <p:spPr>
              <a:xfrm>
                <a:off x="1683500" y="188175"/>
                <a:ext cx="1607650" cy="1390925"/>
              </a:xfrm>
              <a:custGeom>
                <a:avLst/>
                <a:gdLst/>
                <a:ahLst/>
                <a:cxnLst/>
                <a:rect l="l" t="t" r="r" b="b"/>
                <a:pathLst>
                  <a:path w="64306" h="55637" fill="none" extrusionOk="0">
                    <a:moveTo>
                      <a:pt x="64171" y="26827"/>
                    </a:moveTo>
                    <a:cubicBezTo>
                      <a:pt x="63877" y="19456"/>
                      <a:pt x="62628" y="12624"/>
                      <a:pt x="60486" y="6551"/>
                    </a:cubicBezTo>
                    <a:cubicBezTo>
                      <a:pt x="60192" y="5730"/>
                      <a:pt x="59812" y="4763"/>
                      <a:pt x="59016" y="3967"/>
                    </a:cubicBezTo>
                    <a:cubicBezTo>
                      <a:pt x="58159" y="3110"/>
                      <a:pt x="57082" y="2730"/>
                      <a:pt x="56519" y="2522"/>
                    </a:cubicBezTo>
                    <a:cubicBezTo>
                      <a:pt x="51719" y="808"/>
                      <a:pt x="46209" y="0"/>
                      <a:pt x="39169" y="0"/>
                    </a:cubicBezTo>
                    <a:cubicBezTo>
                      <a:pt x="36071" y="0"/>
                      <a:pt x="33071" y="135"/>
                      <a:pt x="30170" y="294"/>
                    </a:cubicBezTo>
                    <a:cubicBezTo>
                      <a:pt x="28970" y="355"/>
                      <a:pt x="27488" y="416"/>
                      <a:pt x="26043" y="1102"/>
                    </a:cubicBezTo>
                    <a:cubicBezTo>
                      <a:pt x="25162" y="1531"/>
                      <a:pt x="24476" y="2094"/>
                      <a:pt x="23876" y="2584"/>
                    </a:cubicBezTo>
                    <a:cubicBezTo>
                      <a:pt x="23619" y="2804"/>
                      <a:pt x="23374" y="3000"/>
                      <a:pt x="23142" y="3171"/>
                    </a:cubicBezTo>
                    <a:cubicBezTo>
                      <a:pt x="21966" y="4016"/>
                      <a:pt x="20387" y="4445"/>
                      <a:pt x="18697" y="4898"/>
                    </a:cubicBezTo>
                    <a:cubicBezTo>
                      <a:pt x="16518" y="5498"/>
                      <a:pt x="14020" y="6183"/>
                      <a:pt x="12024" y="7959"/>
                    </a:cubicBezTo>
                    <a:cubicBezTo>
                      <a:pt x="10849" y="9012"/>
                      <a:pt x="10041" y="10285"/>
                      <a:pt x="9318" y="11399"/>
                    </a:cubicBezTo>
                    <a:cubicBezTo>
                      <a:pt x="9122" y="11730"/>
                      <a:pt x="8902" y="12048"/>
                      <a:pt x="8706" y="12354"/>
                    </a:cubicBezTo>
                    <a:cubicBezTo>
                      <a:pt x="8498" y="12293"/>
                      <a:pt x="8265" y="12220"/>
                      <a:pt x="8033" y="12134"/>
                    </a:cubicBezTo>
                    <a:cubicBezTo>
                      <a:pt x="7335" y="11913"/>
                      <a:pt x="6551" y="11632"/>
                      <a:pt x="5645" y="11546"/>
                    </a:cubicBezTo>
                    <a:cubicBezTo>
                      <a:pt x="5461" y="11522"/>
                      <a:pt x="5265" y="11509"/>
                      <a:pt x="5070" y="11509"/>
                    </a:cubicBezTo>
                    <a:cubicBezTo>
                      <a:pt x="3808" y="11509"/>
                      <a:pt x="2584" y="11938"/>
                      <a:pt x="1678" y="12673"/>
                    </a:cubicBezTo>
                    <a:cubicBezTo>
                      <a:pt x="809" y="13395"/>
                      <a:pt x="294" y="14374"/>
                      <a:pt x="196" y="15440"/>
                    </a:cubicBezTo>
                    <a:cubicBezTo>
                      <a:pt x="0" y="17888"/>
                      <a:pt x="2033" y="19443"/>
                      <a:pt x="2792" y="20019"/>
                    </a:cubicBezTo>
                    <a:lnTo>
                      <a:pt x="6796" y="23031"/>
                    </a:lnTo>
                    <a:cubicBezTo>
                      <a:pt x="8437" y="24280"/>
                      <a:pt x="10481" y="25823"/>
                      <a:pt x="12991" y="26386"/>
                    </a:cubicBezTo>
                    <a:cubicBezTo>
                      <a:pt x="13616" y="26520"/>
                      <a:pt x="14265" y="26606"/>
                      <a:pt x="14926" y="26606"/>
                    </a:cubicBezTo>
                    <a:cubicBezTo>
                      <a:pt x="17411" y="26606"/>
                      <a:pt x="19615" y="25578"/>
                      <a:pt x="20962" y="23802"/>
                    </a:cubicBezTo>
                    <a:cubicBezTo>
                      <a:pt x="21121" y="23606"/>
                      <a:pt x="21244" y="23423"/>
                      <a:pt x="21354" y="23251"/>
                    </a:cubicBezTo>
                    <a:cubicBezTo>
                      <a:pt x="21427" y="23141"/>
                      <a:pt x="21538" y="22970"/>
                      <a:pt x="21599" y="22896"/>
                    </a:cubicBezTo>
                    <a:cubicBezTo>
                      <a:pt x="21795" y="22847"/>
                      <a:pt x="22285" y="22835"/>
                      <a:pt x="22615" y="22835"/>
                    </a:cubicBezTo>
                    <a:cubicBezTo>
                      <a:pt x="23154" y="22835"/>
                      <a:pt x="23754" y="22823"/>
                      <a:pt x="24391" y="22713"/>
                    </a:cubicBezTo>
                    <a:cubicBezTo>
                      <a:pt x="25725" y="22468"/>
                      <a:pt x="26803" y="21831"/>
                      <a:pt x="27684" y="21305"/>
                    </a:cubicBezTo>
                    <a:cubicBezTo>
                      <a:pt x="27941" y="21158"/>
                      <a:pt x="28211" y="20986"/>
                      <a:pt x="28456" y="20864"/>
                    </a:cubicBezTo>
                    <a:cubicBezTo>
                      <a:pt x="28970" y="20582"/>
                      <a:pt x="29386" y="20484"/>
                      <a:pt x="29594" y="20484"/>
                    </a:cubicBezTo>
                    <a:lnTo>
                      <a:pt x="29680" y="20484"/>
                    </a:lnTo>
                    <a:cubicBezTo>
                      <a:pt x="29839" y="20631"/>
                      <a:pt x="30059" y="21427"/>
                      <a:pt x="30182" y="21904"/>
                    </a:cubicBezTo>
                    <a:cubicBezTo>
                      <a:pt x="30500" y="23080"/>
                      <a:pt x="30904" y="24561"/>
                      <a:pt x="32129" y="25688"/>
                    </a:cubicBezTo>
                    <a:cubicBezTo>
                      <a:pt x="33231" y="26692"/>
                      <a:pt x="34541" y="26998"/>
                      <a:pt x="35594" y="27243"/>
                    </a:cubicBezTo>
                    <a:cubicBezTo>
                      <a:pt x="35753" y="27280"/>
                      <a:pt x="35924" y="27316"/>
                      <a:pt x="36071" y="27353"/>
                    </a:cubicBezTo>
                    <a:cubicBezTo>
                      <a:pt x="36439" y="27439"/>
                      <a:pt x="36671" y="27549"/>
                      <a:pt x="36806" y="27622"/>
                    </a:cubicBezTo>
                    <a:cubicBezTo>
                      <a:pt x="36781" y="27806"/>
                      <a:pt x="36696" y="28075"/>
                      <a:pt x="36634" y="28259"/>
                    </a:cubicBezTo>
                    <a:cubicBezTo>
                      <a:pt x="36610" y="28357"/>
                      <a:pt x="36573" y="28467"/>
                      <a:pt x="36549" y="28590"/>
                    </a:cubicBezTo>
                    <a:cubicBezTo>
                      <a:pt x="35533" y="32251"/>
                      <a:pt x="36230" y="36291"/>
                      <a:pt x="38373" y="39426"/>
                    </a:cubicBezTo>
                    <a:cubicBezTo>
                      <a:pt x="38410" y="39499"/>
                      <a:pt x="38459" y="39560"/>
                      <a:pt x="38520" y="39646"/>
                    </a:cubicBezTo>
                    <a:cubicBezTo>
                      <a:pt x="38630" y="39793"/>
                      <a:pt x="38765" y="39989"/>
                      <a:pt x="38875" y="40160"/>
                    </a:cubicBezTo>
                    <a:cubicBezTo>
                      <a:pt x="38814" y="40234"/>
                      <a:pt x="38740" y="40295"/>
                      <a:pt x="38679" y="40356"/>
                    </a:cubicBezTo>
                    <a:lnTo>
                      <a:pt x="38581" y="40454"/>
                    </a:lnTo>
                    <a:cubicBezTo>
                      <a:pt x="36414" y="42719"/>
                      <a:pt x="34859" y="45523"/>
                      <a:pt x="34124" y="48560"/>
                    </a:cubicBezTo>
                    <a:cubicBezTo>
                      <a:pt x="33965" y="49233"/>
                      <a:pt x="33818" y="50029"/>
                      <a:pt x="34002" y="50923"/>
                    </a:cubicBezTo>
                    <a:cubicBezTo>
                      <a:pt x="34247" y="52172"/>
                      <a:pt x="35067" y="53274"/>
                      <a:pt x="36426" y="54192"/>
                    </a:cubicBezTo>
                    <a:cubicBezTo>
                      <a:pt x="37222" y="54731"/>
                      <a:pt x="38826" y="55637"/>
                      <a:pt x="40675" y="55637"/>
                    </a:cubicBezTo>
                    <a:lnTo>
                      <a:pt x="40675" y="55637"/>
                    </a:lnTo>
                    <a:cubicBezTo>
                      <a:pt x="41532" y="55637"/>
                      <a:pt x="42352" y="55453"/>
                      <a:pt x="43087" y="55061"/>
                    </a:cubicBezTo>
                    <a:cubicBezTo>
                      <a:pt x="43577" y="54816"/>
                      <a:pt x="43969" y="54510"/>
                      <a:pt x="44275" y="54290"/>
                    </a:cubicBezTo>
                    <a:lnTo>
                      <a:pt x="44287" y="54265"/>
                    </a:lnTo>
                    <a:cubicBezTo>
                      <a:pt x="44409" y="54180"/>
                      <a:pt x="44532" y="54082"/>
                      <a:pt x="44630" y="54020"/>
                    </a:cubicBezTo>
                    <a:cubicBezTo>
                      <a:pt x="45132" y="53690"/>
                      <a:pt x="45879" y="53457"/>
                      <a:pt x="46650" y="53225"/>
                    </a:cubicBezTo>
                    <a:lnTo>
                      <a:pt x="53384" y="51204"/>
                    </a:lnTo>
                    <a:cubicBezTo>
                      <a:pt x="54388" y="50898"/>
                      <a:pt x="55356" y="50617"/>
                      <a:pt x="56213" y="50617"/>
                    </a:cubicBezTo>
                    <a:lnTo>
                      <a:pt x="56433" y="50617"/>
                    </a:lnTo>
                    <a:cubicBezTo>
                      <a:pt x="56641" y="50629"/>
                      <a:pt x="56898" y="50739"/>
                      <a:pt x="57204" y="50837"/>
                    </a:cubicBezTo>
                    <a:cubicBezTo>
                      <a:pt x="57670" y="51021"/>
                      <a:pt x="58221" y="51241"/>
                      <a:pt x="58906" y="51241"/>
                    </a:cubicBezTo>
                    <a:lnTo>
                      <a:pt x="58906" y="51241"/>
                    </a:lnTo>
                    <a:cubicBezTo>
                      <a:pt x="59433" y="51241"/>
                      <a:pt x="59923" y="51119"/>
                      <a:pt x="60363" y="50861"/>
                    </a:cubicBezTo>
                    <a:cubicBezTo>
                      <a:pt x="61575" y="50164"/>
                      <a:pt x="61918" y="48915"/>
                      <a:pt x="62102" y="47874"/>
                    </a:cubicBezTo>
                    <a:cubicBezTo>
                      <a:pt x="62335" y="46527"/>
                      <a:pt x="62567" y="45180"/>
                      <a:pt x="62775" y="43858"/>
                    </a:cubicBezTo>
                    <a:cubicBezTo>
                      <a:pt x="62886" y="43209"/>
                      <a:pt x="62996" y="42536"/>
                      <a:pt x="63106" y="41874"/>
                    </a:cubicBezTo>
                    <a:cubicBezTo>
                      <a:pt x="63412" y="40038"/>
                      <a:pt x="63718" y="38140"/>
                      <a:pt x="63926" y="36230"/>
                    </a:cubicBezTo>
                    <a:cubicBezTo>
                      <a:pt x="64232" y="33365"/>
                      <a:pt x="64306" y="30279"/>
                      <a:pt x="64171" y="26827"/>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75" name="Google Shape;775;p28"/>
          <p:cNvSpPr txBox="1">
            <a:spLocks noGrp="1"/>
          </p:cNvSpPr>
          <p:nvPr>
            <p:ph type="title"/>
          </p:nvPr>
        </p:nvSpPr>
        <p:spPr>
          <a:xfrm>
            <a:off x="758775" y="391234"/>
            <a:ext cx="76263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6"/>
              </a:buClr>
              <a:buSzPts val="3500"/>
              <a:buNone/>
              <a:defRPr>
                <a:solidFill>
                  <a:schemeClr val="accent6"/>
                </a:solidFill>
              </a:defRPr>
            </a:lvl1pPr>
            <a:lvl2pPr lvl="1" rtl="0">
              <a:spcBef>
                <a:spcPts val="0"/>
              </a:spcBef>
              <a:spcAft>
                <a:spcPts val="0"/>
              </a:spcAft>
              <a:buClr>
                <a:schemeClr val="accent6"/>
              </a:buClr>
              <a:buSzPts val="3500"/>
              <a:buNone/>
              <a:defRPr>
                <a:solidFill>
                  <a:schemeClr val="accent6"/>
                </a:solidFill>
              </a:defRPr>
            </a:lvl2pPr>
            <a:lvl3pPr lvl="2" rtl="0">
              <a:spcBef>
                <a:spcPts val="0"/>
              </a:spcBef>
              <a:spcAft>
                <a:spcPts val="0"/>
              </a:spcAft>
              <a:buClr>
                <a:schemeClr val="accent6"/>
              </a:buClr>
              <a:buSzPts val="3500"/>
              <a:buNone/>
              <a:defRPr>
                <a:solidFill>
                  <a:schemeClr val="accent6"/>
                </a:solidFill>
              </a:defRPr>
            </a:lvl3pPr>
            <a:lvl4pPr lvl="3" rtl="0">
              <a:spcBef>
                <a:spcPts val="0"/>
              </a:spcBef>
              <a:spcAft>
                <a:spcPts val="0"/>
              </a:spcAft>
              <a:buClr>
                <a:schemeClr val="accent6"/>
              </a:buClr>
              <a:buSzPts val="3500"/>
              <a:buNone/>
              <a:defRPr>
                <a:solidFill>
                  <a:schemeClr val="accent6"/>
                </a:solidFill>
              </a:defRPr>
            </a:lvl4pPr>
            <a:lvl5pPr lvl="4" rtl="0">
              <a:spcBef>
                <a:spcPts val="0"/>
              </a:spcBef>
              <a:spcAft>
                <a:spcPts val="0"/>
              </a:spcAft>
              <a:buClr>
                <a:schemeClr val="accent6"/>
              </a:buClr>
              <a:buSzPts val="3500"/>
              <a:buNone/>
              <a:defRPr>
                <a:solidFill>
                  <a:schemeClr val="accent6"/>
                </a:solidFill>
              </a:defRPr>
            </a:lvl5pPr>
            <a:lvl6pPr lvl="5" rtl="0">
              <a:spcBef>
                <a:spcPts val="0"/>
              </a:spcBef>
              <a:spcAft>
                <a:spcPts val="0"/>
              </a:spcAft>
              <a:buClr>
                <a:schemeClr val="accent6"/>
              </a:buClr>
              <a:buSzPts val="3500"/>
              <a:buNone/>
              <a:defRPr>
                <a:solidFill>
                  <a:schemeClr val="accent6"/>
                </a:solidFill>
              </a:defRPr>
            </a:lvl6pPr>
            <a:lvl7pPr lvl="6" rtl="0">
              <a:spcBef>
                <a:spcPts val="0"/>
              </a:spcBef>
              <a:spcAft>
                <a:spcPts val="0"/>
              </a:spcAft>
              <a:buClr>
                <a:schemeClr val="accent6"/>
              </a:buClr>
              <a:buSzPts val="3500"/>
              <a:buNone/>
              <a:defRPr>
                <a:solidFill>
                  <a:schemeClr val="accent6"/>
                </a:solidFill>
              </a:defRPr>
            </a:lvl7pPr>
            <a:lvl8pPr lvl="7" rtl="0">
              <a:spcBef>
                <a:spcPts val="0"/>
              </a:spcBef>
              <a:spcAft>
                <a:spcPts val="0"/>
              </a:spcAft>
              <a:buClr>
                <a:schemeClr val="accent6"/>
              </a:buClr>
              <a:buSzPts val="3500"/>
              <a:buNone/>
              <a:defRPr>
                <a:solidFill>
                  <a:schemeClr val="accent6"/>
                </a:solidFill>
              </a:defRPr>
            </a:lvl8pPr>
            <a:lvl9pPr lvl="8" rtl="0">
              <a:spcBef>
                <a:spcPts val="0"/>
              </a:spcBef>
              <a:spcAft>
                <a:spcPts val="0"/>
              </a:spcAft>
              <a:buClr>
                <a:schemeClr val="accent6"/>
              </a:buClr>
              <a:buSzPts val="3500"/>
              <a:buNone/>
              <a:defRPr>
                <a:solidFill>
                  <a:schemeClr val="accent6"/>
                </a:solidFill>
              </a:defRPr>
            </a:lvl9pPr>
          </a:lstStyle>
          <a:p>
            <a:endParaRPr/>
          </a:p>
        </p:txBody>
      </p:sp>
      <p:sp>
        <p:nvSpPr>
          <p:cNvPr id="776" name="Google Shape;776;p28"/>
          <p:cNvSpPr txBox="1">
            <a:spLocks noGrp="1"/>
          </p:cNvSpPr>
          <p:nvPr>
            <p:ph type="subTitle" idx="1"/>
          </p:nvPr>
        </p:nvSpPr>
        <p:spPr>
          <a:xfrm>
            <a:off x="810950" y="2298500"/>
            <a:ext cx="2665500" cy="13968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98830800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777"/>
        <p:cNvGrpSpPr/>
        <p:nvPr/>
      </p:nvGrpSpPr>
      <p:grpSpPr>
        <a:xfrm>
          <a:off x="0" y="0"/>
          <a:ext cx="0" cy="0"/>
          <a:chOff x="0" y="0"/>
          <a:chExt cx="0" cy="0"/>
        </a:xfrm>
      </p:grpSpPr>
      <p:sp>
        <p:nvSpPr>
          <p:cNvPr id="778" name="Google Shape;778;p29"/>
          <p:cNvSpPr txBox="1">
            <a:spLocks noGrp="1"/>
          </p:cNvSpPr>
          <p:nvPr>
            <p:ph type="title"/>
          </p:nvPr>
        </p:nvSpPr>
        <p:spPr>
          <a:xfrm>
            <a:off x="758775" y="391234"/>
            <a:ext cx="76263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6"/>
              </a:buClr>
              <a:buSzPts val="3500"/>
              <a:buNone/>
              <a:defRPr>
                <a:solidFill>
                  <a:schemeClr val="accent6"/>
                </a:solidFill>
              </a:defRPr>
            </a:lvl1pPr>
            <a:lvl2pPr lvl="1" rtl="0">
              <a:spcBef>
                <a:spcPts val="0"/>
              </a:spcBef>
              <a:spcAft>
                <a:spcPts val="0"/>
              </a:spcAft>
              <a:buClr>
                <a:schemeClr val="accent6"/>
              </a:buClr>
              <a:buSzPts val="3500"/>
              <a:buNone/>
              <a:defRPr>
                <a:solidFill>
                  <a:schemeClr val="accent6"/>
                </a:solidFill>
              </a:defRPr>
            </a:lvl2pPr>
            <a:lvl3pPr lvl="2" rtl="0">
              <a:spcBef>
                <a:spcPts val="0"/>
              </a:spcBef>
              <a:spcAft>
                <a:spcPts val="0"/>
              </a:spcAft>
              <a:buClr>
                <a:schemeClr val="accent6"/>
              </a:buClr>
              <a:buSzPts val="3500"/>
              <a:buNone/>
              <a:defRPr>
                <a:solidFill>
                  <a:schemeClr val="accent6"/>
                </a:solidFill>
              </a:defRPr>
            </a:lvl3pPr>
            <a:lvl4pPr lvl="3" rtl="0">
              <a:spcBef>
                <a:spcPts val="0"/>
              </a:spcBef>
              <a:spcAft>
                <a:spcPts val="0"/>
              </a:spcAft>
              <a:buClr>
                <a:schemeClr val="accent6"/>
              </a:buClr>
              <a:buSzPts val="3500"/>
              <a:buNone/>
              <a:defRPr>
                <a:solidFill>
                  <a:schemeClr val="accent6"/>
                </a:solidFill>
              </a:defRPr>
            </a:lvl4pPr>
            <a:lvl5pPr lvl="4" rtl="0">
              <a:spcBef>
                <a:spcPts val="0"/>
              </a:spcBef>
              <a:spcAft>
                <a:spcPts val="0"/>
              </a:spcAft>
              <a:buClr>
                <a:schemeClr val="accent6"/>
              </a:buClr>
              <a:buSzPts val="3500"/>
              <a:buNone/>
              <a:defRPr>
                <a:solidFill>
                  <a:schemeClr val="accent6"/>
                </a:solidFill>
              </a:defRPr>
            </a:lvl5pPr>
            <a:lvl6pPr lvl="5" rtl="0">
              <a:spcBef>
                <a:spcPts val="0"/>
              </a:spcBef>
              <a:spcAft>
                <a:spcPts val="0"/>
              </a:spcAft>
              <a:buClr>
                <a:schemeClr val="accent6"/>
              </a:buClr>
              <a:buSzPts val="3500"/>
              <a:buNone/>
              <a:defRPr>
                <a:solidFill>
                  <a:schemeClr val="accent6"/>
                </a:solidFill>
              </a:defRPr>
            </a:lvl6pPr>
            <a:lvl7pPr lvl="6" rtl="0">
              <a:spcBef>
                <a:spcPts val="0"/>
              </a:spcBef>
              <a:spcAft>
                <a:spcPts val="0"/>
              </a:spcAft>
              <a:buClr>
                <a:schemeClr val="accent6"/>
              </a:buClr>
              <a:buSzPts val="3500"/>
              <a:buNone/>
              <a:defRPr>
                <a:solidFill>
                  <a:schemeClr val="accent6"/>
                </a:solidFill>
              </a:defRPr>
            </a:lvl7pPr>
            <a:lvl8pPr lvl="7" rtl="0">
              <a:spcBef>
                <a:spcPts val="0"/>
              </a:spcBef>
              <a:spcAft>
                <a:spcPts val="0"/>
              </a:spcAft>
              <a:buClr>
                <a:schemeClr val="accent6"/>
              </a:buClr>
              <a:buSzPts val="3500"/>
              <a:buNone/>
              <a:defRPr>
                <a:solidFill>
                  <a:schemeClr val="accent6"/>
                </a:solidFill>
              </a:defRPr>
            </a:lvl8pPr>
            <a:lvl9pPr lvl="8" rtl="0">
              <a:spcBef>
                <a:spcPts val="0"/>
              </a:spcBef>
              <a:spcAft>
                <a:spcPts val="0"/>
              </a:spcAft>
              <a:buClr>
                <a:schemeClr val="accent6"/>
              </a:buClr>
              <a:buSzPts val="3500"/>
              <a:buNone/>
              <a:defRPr>
                <a:solidFill>
                  <a:schemeClr val="accent6"/>
                </a:solidFill>
              </a:defRPr>
            </a:lvl9pPr>
          </a:lstStyle>
          <a:p>
            <a:endParaRPr/>
          </a:p>
        </p:txBody>
      </p:sp>
      <p:sp>
        <p:nvSpPr>
          <p:cNvPr id="779" name="Google Shape;779;p29"/>
          <p:cNvSpPr txBox="1">
            <a:spLocks noGrp="1"/>
          </p:cNvSpPr>
          <p:nvPr>
            <p:ph type="subTitle" idx="1"/>
          </p:nvPr>
        </p:nvSpPr>
        <p:spPr>
          <a:xfrm>
            <a:off x="5200725" y="2298500"/>
            <a:ext cx="2634900" cy="1396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780" name="Google Shape;780;p29"/>
          <p:cNvGrpSpPr/>
          <p:nvPr/>
        </p:nvGrpSpPr>
        <p:grpSpPr>
          <a:xfrm>
            <a:off x="-2857316" y="-2246243"/>
            <a:ext cx="15708410" cy="10058827"/>
            <a:chOff x="-2857316" y="-2246243"/>
            <a:chExt cx="15708410" cy="10058827"/>
          </a:xfrm>
        </p:grpSpPr>
        <p:sp>
          <p:nvSpPr>
            <p:cNvPr id="781" name="Google Shape;781;p29"/>
            <p:cNvSpPr/>
            <p:nvPr/>
          </p:nvSpPr>
          <p:spPr>
            <a:xfrm rot="-2011241" flipH="1">
              <a:off x="-2840881" y="3210440"/>
              <a:ext cx="6874365" cy="2129823"/>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2" name="Google Shape;782;p29"/>
            <p:cNvGrpSpPr/>
            <p:nvPr/>
          </p:nvGrpSpPr>
          <p:grpSpPr>
            <a:xfrm>
              <a:off x="-2328826" y="-946509"/>
              <a:ext cx="3435709" cy="2972407"/>
              <a:chOff x="1683500" y="188175"/>
              <a:chExt cx="1607650" cy="1390925"/>
            </a:xfrm>
          </p:grpSpPr>
          <p:sp>
            <p:nvSpPr>
              <p:cNvPr id="783" name="Google Shape;783;p29"/>
              <p:cNvSpPr/>
              <p:nvPr/>
            </p:nvSpPr>
            <p:spPr>
              <a:xfrm>
                <a:off x="1743500" y="231325"/>
                <a:ext cx="1491650" cy="1290225"/>
              </a:xfrm>
              <a:custGeom>
                <a:avLst/>
                <a:gdLst/>
                <a:ahLst/>
                <a:cxnLst/>
                <a:rect l="l" t="t" r="r" b="b"/>
                <a:pathLst>
                  <a:path w="59666" h="51609" fill="none" extrusionOk="0">
                    <a:moveTo>
                      <a:pt x="38275" y="51609"/>
                    </a:moveTo>
                    <a:cubicBezTo>
                      <a:pt x="37026" y="51609"/>
                      <a:pt x="35863" y="50935"/>
                      <a:pt x="35312" y="50568"/>
                    </a:cubicBezTo>
                    <a:cubicBezTo>
                      <a:pt x="34455" y="49993"/>
                      <a:pt x="33977" y="49393"/>
                      <a:pt x="33855" y="48756"/>
                    </a:cubicBezTo>
                    <a:cubicBezTo>
                      <a:pt x="33769" y="48278"/>
                      <a:pt x="33855" y="47789"/>
                      <a:pt x="33965" y="47372"/>
                    </a:cubicBezTo>
                    <a:cubicBezTo>
                      <a:pt x="34602" y="44728"/>
                      <a:pt x="35949" y="42279"/>
                      <a:pt x="37834" y="40320"/>
                    </a:cubicBezTo>
                    <a:lnTo>
                      <a:pt x="37932" y="40222"/>
                    </a:lnTo>
                    <a:cubicBezTo>
                      <a:pt x="38324" y="39818"/>
                      <a:pt x="38740" y="39389"/>
                      <a:pt x="38850" y="38851"/>
                    </a:cubicBezTo>
                    <a:cubicBezTo>
                      <a:pt x="39010" y="38055"/>
                      <a:pt x="38495" y="37320"/>
                      <a:pt x="38006" y="36610"/>
                    </a:cubicBezTo>
                    <a:cubicBezTo>
                      <a:pt x="37957" y="36549"/>
                      <a:pt x="37908" y="36475"/>
                      <a:pt x="37871" y="36414"/>
                    </a:cubicBezTo>
                    <a:cubicBezTo>
                      <a:pt x="36108" y="33843"/>
                      <a:pt x="35545" y="30512"/>
                      <a:pt x="36365" y="27488"/>
                    </a:cubicBezTo>
                    <a:cubicBezTo>
                      <a:pt x="36402" y="27390"/>
                      <a:pt x="36426" y="27292"/>
                      <a:pt x="36463" y="27182"/>
                    </a:cubicBezTo>
                    <a:cubicBezTo>
                      <a:pt x="36659" y="26509"/>
                      <a:pt x="36855" y="25823"/>
                      <a:pt x="36659" y="25162"/>
                    </a:cubicBezTo>
                    <a:cubicBezTo>
                      <a:pt x="36353" y="24146"/>
                      <a:pt x="35177" y="23656"/>
                      <a:pt x="34259" y="23423"/>
                    </a:cubicBezTo>
                    <a:cubicBezTo>
                      <a:pt x="34088" y="23374"/>
                      <a:pt x="33904" y="23350"/>
                      <a:pt x="33732" y="23301"/>
                    </a:cubicBezTo>
                    <a:cubicBezTo>
                      <a:pt x="32863" y="23105"/>
                      <a:pt x="31957" y="22884"/>
                      <a:pt x="31296" y="22272"/>
                    </a:cubicBezTo>
                    <a:cubicBezTo>
                      <a:pt x="30561" y="21599"/>
                      <a:pt x="30292" y="20570"/>
                      <a:pt x="30010" y="19579"/>
                    </a:cubicBezTo>
                    <a:cubicBezTo>
                      <a:pt x="29704" y="18452"/>
                      <a:pt x="29423" y="17362"/>
                      <a:pt x="28480" y="16799"/>
                    </a:cubicBezTo>
                    <a:cubicBezTo>
                      <a:pt x="27292" y="16077"/>
                      <a:pt x="25774" y="16689"/>
                      <a:pt x="24978" y="17118"/>
                    </a:cubicBezTo>
                    <a:cubicBezTo>
                      <a:pt x="24684" y="17264"/>
                      <a:pt x="24403" y="17448"/>
                      <a:pt x="24109" y="17620"/>
                    </a:cubicBezTo>
                    <a:cubicBezTo>
                      <a:pt x="23325" y="18097"/>
                      <a:pt x="22517" y="18575"/>
                      <a:pt x="21599" y="18734"/>
                    </a:cubicBezTo>
                    <a:cubicBezTo>
                      <a:pt x="21158" y="18819"/>
                      <a:pt x="20668" y="18832"/>
                      <a:pt x="20203" y="18832"/>
                    </a:cubicBezTo>
                    <a:cubicBezTo>
                      <a:pt x="19285" y="18844"/>
                      <a:pt x="18428" y="18844"/>
                      <a:pt x="17766" y="19383"/>
                    </a:cubicBezTo>
                    <a:cubicBezTo>
                      <a:pt x="17485" y="19628"/>
                      <a:pt x="17252" y="19946"/>
                      <a:pt x="17056" y="20264"/>
                    </a:cubicBezTo>
                    <a:cubicBezTo>
                      <a:pt x="16958" y="20423"/>
                      <a:pt x="16848" y="20570"/>
                      <a:pt x="16750" y="20717"/>
                    </a:cubicBezTo>
                    <a:cubicBezTo>
                      <a:pt x="15403" y="22493"/>
                      <a:pt x="12954" y="22872"/>
                      <a:pt x="11118" y="22444"/>
                    </a:cubicBezTo>
                    <a:cubicBezTo>
                      <a:pt x="9073" y="21978"/>
                      <a:pt x="7334" y="20656"/>
                      <a:pt x="5792" y="19493"/>
                    </a:cubicBezTo>
                    <a:lnTo>
                      <a:pt x="1788" y="16469"/>
                    </a:lnTo>
                    <a:cubicBezTo>
                      <a:pt x="906" y="15795"/>
                      <a:pt x="0" y="14975"/>
                      <a:pt x="98" y="13922"/>
                    </a:cubicBezTo>
                    <a:cubicBezTo>
                      <a:pt x="123" y="13457"/>
                      <a:pt x="355" y="13040"/>
                      <a:pt x="747" y="12722"/>
                    </a:cubicBezTo>
                    <a:cubicBezTo>
                      <a:pt x="1323" y="12269"/>
                      <a:pt x="2192" y="12024"/>
                      <a:pt x="2988" y="12097"/>
                    </a:cubicBezTo>
                    <a:cubicBezTo>
                      <a:pt x="3649" y="12171"/>
                      <a:pt x="4273" y="12391"/>
                      <a:pt x="4898" y="12587"/>
                    </a:cubicBezTo>
                    <a:cubicBezTo>
                      <a:pt x="5449" y="12771"/>
                      <a:pt x="6000" y="12955"/>
                      <a:pt x="6588" y="13040"/>
                    </a:cubicBezTo>
                    <a:cubicBezTo>
                      <a:pt x="6783" y="13077"/>
                      <a:pt x="7016" y="13089"/>
                      <a:pt x="7224" y="13028"/>
                    </a:cubicBezTo>
                    <a:cubicBezTo>
                      <a:pt x="7469" y="12942"/>
                      <a:pt x="7653" y="12710"/>
                      <a:pt x="7824" y="12489"/>
                    </a:cubicBezTo>
                    <a:cubicBezTo>
                      <a:pt x="8192" y="11987"/>
                      <a:pt x="8547" y="11449"/>
                      <a:pt x="8877" y="10922"/>
                    </a:cubicBezTo>
                    <a:cubicBezTo>
                      <a:pt x="9551" y="9881"/>
                      <a:pt x="10236" y="8792"/>
                      <a:pt x="11179" y="7947"/>
                    </a:cubicBezTo>
                    <a:cubicBezTo>
                      <a:pt x="12771" y="6526"/>
                      <a:pt x="14877" y="5939"/>
                      <a:pt x="16909" y="5376"/>
                    </a:cubicBezTo>
                    <a:cubicBezTo>
                      <a:pt x="18709" y="4886"/>
                      <a:pt x="20570" y="4372"/>
                      <a:pt x="22076" y="3294"/>
                    </a:cubicBezTo>
                    <a:cubicBezTo>
                      <a:pt x="22358" y="3086"/>
                      <a:pt x="22652" y="2853"/>
                      <a:pt x="22946" y="2608"/>
                    </a:cubicBezTo>
                    <a:cubicBezTo>
                      <a:pt x="23460" y="2180"/>
                      <a:pt x="24011" y="1715"/>
                      <a:pt x="24647" y="1433"/>
                    </a:cubicBezTo>
                    <a:cubicBezTo>
                      <a:pt x="25651" y="943"/>
                      <a:pt x="26851" y="894"/>
                      <a:pt x="27892" y="833"/>
                    </a:cubicBezTo>
                    <a:cubicBezTo>
                      <a:pt x="35985" y="429"/>
                      <a:pt x="45168" y="0"/>
                      <a:pt x="53372" y="2927"/>
                    </a:cubicBezTo>
                    <a:cubicBezTo>
                      <a:pt x="53947" y="3147"/>
                      <a:pt x="54559" y="3392"/>
                      <a:pt x="55025" y="3833"/>
                    </a:cubicBezTo>
                    <a:cubicBezTo>
                      <a:pt x="55478" y="4286"/>
                      <a:pt x="55723" y="4898"/>
                      <a:pt x="55955" y="5547"/>
                    </a:cubicBezTo>
                    <a:cubicBezTo>
                      <a:pt x="58037" y="11412"/>
                      <a:pt x="59237" y="17999"/>
                      <a:pt x="59518" y="25150"/>
                    </a:cubicBezTo>
                    <a:cubicBezTo>
                      <a:pt x="59665" y="28492"/>
                      <a:pt x="59580" y="31467"/>
                      <a:pt x="59273" y="34259"/>
                    </a:cubicBezTo>
                    <a:cubicBezTo>
                      <a:pt x="59078" y="36108"/>
                      <a:pt x="58771" y="37981"/>
                      <a:pt x="58465" y="39781"/>
                    </a:cubicBezTo>
                    <a:cubicBezTo>
                      <a:pt x="58355" y="40442"/>
                      <a:pt x="58257" y="41116"/>
                      <a:pt x="58147" y="41777"/>
                    </a:cubicBezTo>
                    <a:cubicBezTo>
                      <a:pt x="57927" y="43087"/>
                      <a:pt x="57718" y="44434"/>
                      <a:pt x="57486" y="45768"/>
                    </a:cubicBezTo>
                    <a:cubicBezTo>
                      <a:pt x="57351" y="46552"/>
                      <a:pt x="57167" y="46981"/>
                      <a:pt x="56874" y="47127"/>
                    </a:cubicBezTo>
                    <a:cubicBezTo>
                      <a:pt x="56568" y="47311"/>
                      <a:pt x="56188" y="47164"/>
                      <a:pt x="55698" y="46981"/>
                    </a:cubicBezTo>
                    <a:cubicBezTo>
                      <a:pt x="55270" y="46809"/>
                      <a:pt x="54792" y="46625"/>
                      <a:pt x="54217" y="46589"/>
                    </a:cubicBezTo>
                    <a:lnTo>
                      <a:pt x="54217" y="46589"/>
                    </a:lnTo>
                    <a:cubicBezTo>
                      <a:pt x="52894" y="46515"/>
                      <a:pt x="51621" y="46895"/>
                      <a:pt x="50384" y="47262"/>
                    </a:cubicBezTo>
                    <a:lnTo>
                      <a:pt x="43650" y="49282"/>
                    </a:lnTo>
                    <a:cubicBezTo>
                      <a:pt x="42744" y="49564"/>
                      <a:pt x="41801" y="49833"/>
                      <a:pt x="41005" y="50372"/>
                    </a:cubicBezTo>
                    <a:cubicBezTo>
                      <a:pt x="40846" y="50482"/>
                      <a:pt x="40699" y="50592"/>
                      <a:pt x="40540" y="50715"/>
                    </a:cubicBezTo>
                    <a:cubicBezTo>
                      <a:pt x="40283" y="50911"/>
                      <a:pt x="40014" y="51119"/>
                      <a:pt x="39708" y="51278"/>
                    </a:cubicBezTo>
                    <a:cubicBezTo>
                      <a:pt x="39193" y="51523"/>
                      <a:pt x="38740" y="51609"/>
                      <a:pt x="38275" y="5160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29"/>
              <p:cNvSpPr/>
              <p:nvPr/>
            </p:nvSpPr>
            <p:spPr>
              <a:xfrm>
                <a:off x="1929900" y="330800"/>
                <a:ext cx="1218925" cy="1106275"/>
              </a:xfrm>
              <a:custGeom>
                <a:avLst/>
                <a:gdLst/>
                <a:ahLst/>
                <a:cxnLst/>
                <a:rect l="l" t="t" r="r" b="b"/>
                <a:pathLst>
                  <a:path w="48757" h="44251" fill="none" extrusionOk="0">
                    <a:moveTo>
                      <a:pt x="30574" y="44238"/>
                    </a:moveTo>
                    <a:cubicBezTo>
                      <a:pt x="30354" y="44238"/>
                      <a:pt x="30023" y="44165"/>
                      <a:pt x="29901" y="43859"/>
                    </a:cubicBezTo>
                    <a:cubicBezTo>
                      <a:pt x="29264" y="42230"/>
                      <a:pt x="30905" y="40589"/>
                      <a:pt x="32227" y="39292"/>
                    </a:cubicBezTo>
                    <a:lnTo>
                      <a:pt x="32839" y="38679"/>
                    </a:lnTo>
                    <a:lnTo>
                      <a:pt x="32925" y="38606"/>
                    </a:lnTo>
                    <a:cubicBezTo>
                      <a:pt x="33488" y="38018"/>
                      <a:pt x="34419" y="37063"/>
                      <a:pt x="34725" y="35545"/>
                    </a:cubicBezTo>
                    <a:cubicBezTo>
                      <a:pt x="35190" y="33329"/>
                      <a:pt x="33990" y="31615"/>
                      <a:pt x="33354" y="30696"/>
                    </a:cubicBezTo>
                    <a:lnTo>
                      <a:pt x="33231" y="30513"/>
                    </a:lnTo>
                    <a:cubicBezTo>
                      <a:pt x="32031" y="28774"/>
                      <a:pt x="31652" y="26435"/>
                      <a:pt x="32203" y="24403"/>
                    </a:cubicBezTo>
                    <a:cubicBezTo>
                      <a:pt x="32215" y="24329"/>
                      <a:pt x="32252" y="24244"/>
                      <a:pt x="32264" y="24158"/>
                    </a:cubicBezTo>
                    <a:lnTo>
                      <a:pt x="32264" y="24146"/>
                    </a:lnTo>
                    <a:cubicBezTo>
                      <a:pt x="32533" y="23203"/>
                      <a:pt x="32937" y="21795"/>
                      <a:pt x="32447" y="20191"/>
                    </a:cubicBezTo>
                    <a:cubicBezTo>
                      <a:pt x="32092" y="19040"/>
                      <a:pt x="31003" y="16995"/>
                      <a:pt x="27623" y="16138"/>
                    </a:cubicBezTo>
                    <a:cubicBezTo>
                      <a:pt x="27427" y="16089"/>
                      <a:pt x="27244" y="16040"/>
                      <a:pt x="27048" y="16004"/>
                    </a:cubicBezTo>
                    <a:cubicBezTo>
                      <a:pt x="26962" y="15979"/>
                      <a:pt x="26876" y="15967"/>
                      <a:pt x="26778" y="15955"/>
                    </a:cubicBezTo>
                    <a:cubicBezTo>
                      <a:pt x="26534" y="15918"/>
                      <a:pt x="26289" y="15881"/>
                      <a:pt x="26166" y="15771"/>
                    </a:cubicBezTo>
                    <a:cubicBezTo>
                      <a:pt x="26032" y="15636"/>
                      <a:pt x="25970" y="15330"/>
                      <a:pt x="25909" y="15036"/>
                    </a:cubicBezTo>
                    <a:cubicBezTo>
                      <a:pt x="25897" y="14914"/>
                      <a:pt x="25860" y="14804"/>
                      <a:pt x="25836" y="14718"/>
                    </a:cubicBezTo>
                    <a:cubicBezTo>
                      <a:pt x="25456" y="13310"/>
                      <a:pt x="24868" y="11192"/>
                      <a:pt x="22787" y="9906"/>
                    </a:cubicBezTo>
                    <a:cubicBezTo>
                      <a:pt x="21881" y="9355"/>
                      <a:pt x="20877" y="9086"/>
                      <a:pt x="19763" y="9086"/>
                    </a:cubicBezTo>
                    <a:cubicBezTo>
                      <a:pt x="18195" y="9086"/>
                      <a:pt x="16800" y="9649"/>
                      <a:pt x="15918" y="10139"/>
                    </a:cubicBezTo>
                    <a:cubicBezTo>
                      <a:pt x="15551" y="10335"/>
                      <a:pt x="15232" y="10518"/>
                      <a:pt x="14902" y="10714"/>
                    </a:cubicBezTo>
                    <a:cubicBezTo>
                      <a:pt x="14400" y="11020"/>
                      <a:pt x="13837" y="11363"/>
                      <a:pt x="13543" y="11412"/>
                    </a:cubicBezTo>
                    <a:cubicBezTo>
                      <a:pt x="13371" y="11437"/>
                      <a:pt x="13028" y="11437"/>
                      <a:pt x="12722" y="11437"/>
                    </a:cubicBezTo>
                    <a:cubicBezTo>
                      <a:pt x="11535" y="11449"/>
                      <a:pt x="9759" y="11461"/>
                      <a:pt x="8168" y="12759"/>
                    </a:cubicBezTo>
                    <a:cubicBezTo>
                      <a:pt x="7470" y="13322"/>
                      <a:pt x="7041" y="13983"/>
                      <a:pt x="6760" y="14412"/>
                    </a:cubicBezTo>
                    <a:cubicBezTo>
                      <a:pt x="6686" y="14510"/>
                      <a:pt x="6625" y="14620"/>
                      <a:pt x="6576" y="14681"/>
                    </a:cubicBezTo>
                    <a:cubicBezTo>
                      <a:pt x="6331" y="15000"/>
                      <a:pt x="5743" y="15220"/>
                      <a:pt x="5082" y="15220"/>
                    </a:cubicBezTo>
                    <a:cubicBezTo>
                      <a:pt x="4850" y="15220"/>
                      <a:pt x="4641" y="15183"/>
                      <a:pt x="4421" y="15147"/>
                    </a:cubicBezTo>
                    <a:cubicBezTo>
                      <a:pt x="3111" y="14840"/>
                      <a:pt x="1727" y="13800"/>
                      <a:pt x="393" y="12796"/>
                    </a:cubicBezTo>
                    <a:cubicBezTo>
                      <a:pt x="368" y="12783"/>
                      <a:pt x="319" y="12759"/>
                      <a:pt x="270" y="12734"/>
                    </a:cubicBezTo>
                    <a:cubicBezTo>
                      <a:pt x="148" y="12673"/>
                      <a:pt x="1" y="12600"/>
                      <a:pt x="25" y="12490"/>
                    </a:cubicBezTo>
                    <a:cubicBezTo>
                      <a:pt x="87" y="12281"/>
                      <a:pt x="331" y="12281"/>
                      <a:pt x="564" y="12281"/>
                    </a:cubicBezTo>
                    <a:cubicBezTo>
                      <a:pt x="699" y="12281"/>
                      <a:pt x="846" y="12281"/>
                      <a:pt x="944" y="12245"/>
                    </a:cubicBezTo>
                    <a:cubicBezTo>
                      <a:pt x="2168" y="11792"/>
                      <a:pt x="2841" y="10886"/>
                      <a:pt x="3111" y="10531"/>
                    </a:cubicBezTo>
                    <a:cubicBezTo>
                      <a:pt x="3552" y="9943"/>
                      <a:pt x="3919" y="9343"/>
                      <a:pt x="4286" y="8780"/>
                    </a:cubicBezTo>
                    <a:cubicBezTo>
                      <a:pt x="4850" y="7886"/>
                      <a:pt x="5388" y="7029"/>
                      <a:pt x="5988" y="6515"/>
                    </a:cubicBezTo>
                    <a:cubicBezTo>
                      <a:pt x="6980" y="5621"/>
                      <a:pt x="8559" y="5192"/>
                      <a:pt x="10359" y="4690"/>
                    </a:cubicBezTo>
                    <a:cubicBezTo>
                      <a:pt x="12355" y="4139"/>
                      <a:pt x="14596" y="3527"/>
                      <a:pt x="16591" y="2107"/>
                    </a:cubicBezTo>
                    <a:cubicBezTo>
                      <a:pt x="16983" y="1825"/>
                      <a:pt x="17338" y="1531"/>
                      <a:pt x="17644" y="1274"/>
                    </a:cubicBezTo>
                    <a:cubicBezTo>
                      <a:pt x="18012" y="968"/>
                      <a:pt x="18391" y="662"/>
                      <a:pt x="18636" y="539"/>
                    </a:cubicBezTo>
                    <a:cubicBezTo>
                      <a:pt x="19040" y="356"/>
                      <a:pt x="19861" y="307"/>
                      <a:pt x="20583" y="282"/>
                    </a:cubicBezTo>
                    <a:cubicBezTo>
                      <a:pt x="23154" y="160"/>
                      <a:pt x="26350" y="1"/>
                      <a:pt x="29386" y="1"/>
                    </a:cubicBezTo>
                    <a:cubicBezTo>
                      <a:pt x="35802" y="1"/>
                      <a:pt x="40541" y="674"/>
                      <a:pt x="44753" y="2192"/>
                    </a:cubicBezTo>
                    <a:cubicBezTo>
                      <a:pt x="44900" y="2241"/>
                      <a:pt x="45010" y="2290"/>
                      <a:pt x="45108" y="2327"/>
                    </a:cubicBezTo>
                    <a:lnTo>
                      <a:pt x="45120" y="2327"/>
                    </a:lnTo>
                    <a:lnTo>
                      <a:pt x="45120" y="2352"/>
                    </a:lnTo>
                    <a:cubicBezTo>
                      <a:pt x="45181" y="2486"/>
                      <a:pt x="45242" y="2682"/>
                      <a:pt x="45267" y="2756"/>
                    </a:cubicBezTo>
                    <a:cubicBezTo>
                      <a:pt x="47226" y="8302"/>
                      <a:pt x="48365" y="14559"/>
                      <a:pt x="48634" y="21366"/>
                    </a:cubicBezTo>
                    <a:cubicBezTo>
                      <a:pt x="48756" y="24538"/>
                      <a:pt x="48683" y="27354"/>
                      <a:pt x="48414" y="29974"/>
                    </a:cubicBezTo>
                    <a:cubicBezTo>
                      <a:pt x="48230" y="31713"/>
                      <a:pt x="47936" y="33463"/>
                      <a:pt x="47630" y="35300"/>
                    </a:cubicBezTo>
                    <a:cubicBezTo>
                      <a:pt x="47520" y="35973"/>
                      <a:pt x="47410" y="36635"/>
                      <a:pt x="47312" y="37308"/>
                    </a:cubicBezTo>
                    <a:cubicBezTo>
                      <a:pt x="47201" y="37945"/>
                      <a:pt x="47091" y="38594"/>
                      <a:pt x="46981" y="39243"/>
                    </a:cubicBezTo>
                    <a:lnTo>
                      <a:pt x="46981" y="39279"/>
                    </a:lnTo>
                    <a:lnTo>
                      <a:pt x="46920" y="39279"/>
                    </a:lnTo>
                    <a:cubicBezTo>
                      <a:pt x="46761" y="39267"/>
                      <a:pt x="46577" y="39267"/>
                      <a:pt x="46393" y="39267"/>
                    </a:cubicBezTo>
                    <a:cubicBezTo>
                      <a:pt x="44691" y="39267"/>
                      <a:pt x="43161" y="39720"/>
                      <a:pt x="41924" y="40087"/>
                    </a:cubicBezTo>
                    <a:lnTo>
                      <a:pt x="35190" y="42108"/>
                    </a:lnTo>
                    <a:cubicBezTo>
                      <a:pt x="34149" y="42414"/>
                      <a:pt x="32864" y="42818"/>
                      <a:pt x="31639" y="43626"/>
                    </a:cubicBezTo>
                    <a:cubicBezTo>
                      <a:pt x="31394" y="43773"/>
                      <a:pt x="31186" y="43932"/>
                      <a:pt x="31027" y="44067"/>
                    </a:cubicBezTo>
                    <a:cubicBezTo>
                      <a:pt x="31003" y="44079"/>
                      <a:pt x="30978" y="44103"/>
                      <a:pt x="30966" y="44128"/>
                    </a:cubicBezTo>
                    <a:cubicBezTo>
                      <a:pt x="30917" y="44177"/>
                      <a:pt x="30856" y="44238"/>
                      <a:pt x="30795" y="44250"/>
                    </a:cubicBezTo>
                    <a:lnTo>
                      <a:pt x="30795" y="44250"/>
                    </a:lnTo>
                    <a:cubicBezTo>
                      <a:pt x="30721" y="44238"/>
                      <a:pt x="30660" y="44238"/>
                      <a:pt x="30574" y="4423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29"/>
              <p:cNvSpPr/>
              <p:nvPr/>
            </p:nvSpPr>
            <p:spPr>
              <a:xfrm>
                <a:off x="2190400" y="403975"/>
                <a:ext cx="875175" cy="877300"/>
              </a:xfrm>
              <a:custGeom>
                <a:avLst/>
                <a:gdLst/>
                <a:ahLst/>
                <a:cxnLst/>
                <a:rect l="l" t="t" r="r" b="b"/>
                <a:pathLst>
                  <a:path w="35007" h="35092" fill="none" extrusionOk="0">
                    <a:moveTo>
                      <a:pt x="27598" y="35091"/>
                    </a:moveTo>
                    <a:cubicBezTo>
                      <a:pt x="27403" y="35091"/>
                      <a:pt x="27243" y="35030"/>
                      <a:pt x="27121" y="34908"/>
                    </a:cubicBezTo>
                    <a:cubicBezTo>
                      <a:pt x="26888" y="34650"/>
                      <a:pt x="27084" y="34320"/>
                      <a:pt x="27305" y="33965"/>
                    </a:cubicBezTo>
                    <a:cubicBezTo>
                      <a:pt x="27427" y="33744"/>
                      <a:pt x="27562" y="33524"/>
                      <a:pt x="27611" y="33304"/>
                    </a:cubicBezTo>
                    <a:cubicBezTo>
                      <a:pt x="28358" y="29679"/>
                      <a:pt x="26496" y="26998"/>
                      <a:pt x="25713" y="25847"/>
                    </a:cubicBezTo>
                    <a:lnTo>
                      <a:pt x="25590" y="25663"/>
                    </a:lnTo>
                    <a:cubicBezTo>
                      <a:pt x="24966" y="24770"/>
                      <a:pt x="24746" y="23435"/>
                      <a:pt x="25039" y="22358"/>
                    </a:cubicBezTo>
                    <a:cubicBezTo>
                      <a:pt x="25052" y="22296"/>
                      <a:pt x="25076" y="22260"/>
                      <a:pt x="25088" y="22198"/>
                    </a:cubicBezTo>
                    <a:lnTo>
                      <a:pt x="25101" y="22137"/>
                    </a:lnTo>
                    <a:cubicBezTo>
                      <a:pt x="25444" y="20986"/>
                      <a:pt x="26056" y="18843"/>
                      <a:pt x="25272" y="16272"/>
                    </a:cubicBezTo>
                    <a:cubicBezTo>
                      <a:pt x="25039" y="15489"/>
                      <a:pt x="24109" y="14766"/>
                      <a:pt x="22701" y="13689"/>
                    </a:cubicBezTo>
                    <a:cubicBezTo>
                      <a:pt x="21538" y="12783"/>
                      <a:pt x="20081" y="11644"/>
                      <a:pt x="18440" y="10040"/>
                    </a:cubicBezTo>
                    <a:cubicBezTo>
                      <a:pt x="17950" y="9550"/>
                      <a:pt x="17620" y="8840"/>
                      <a:pt x="17240" y="8032"/>
                    </a:cubicBezTo>
                    <a:cubicBezTo>
                      <a:pt x="16591" y="6673"/>
                      <a:pt x="15856" y="5143"/>
                      <a:pt x="14130" y="4090"/>
                    </a:cubicBezTo>
                    <a:cubicBezTo>
                      <a:pt x="12685" y="3208"/>
                      <a:pt x="11081" y="2767"/>
                      <a:pt x="9355" y="2767"/>
                    </a:cubicBezTo>
                    <a:cubicBezTo>
                      <a:pt x="7200" y="2767"/>
                      <a:pt x="5829" y="3502"/>
                      <a:pt x="4653" y="4151"/>
                    </a:cubicBezTo>
                    <a:lnTo>
                      <a:pt x="4506" y="4236"/>
                    </a:lnTo>
                    <a:cubicBezTo>
                      <a:pt x="4286" y="4359"/>
                      <a:pt x="3919" y="4469"/>
                      <a:pt x="3588" y="4592"/>
                    </a:cubicBezTo>
                    <a:cubicBezTo>
                      <a:pt x="3245" y="4702"/>
                      <a:pt x="2939" y="4800"/>
                      <a:pt x="2768" y="4898"/>
                    </a:cubicBezTo>
                    <a:cubicBezTo>
                      <a:pt x="2584" y="5008"/>
                      <a:pt x="968" y="5926"/>
                      <a:pt x="294" y="5632"/>
                    </a:cubicBezTo>
                    <a:cubicBezTo>
                      <a:pt x="135" y="5571"/>
                      <a:pt x="49" y="5449"/>
                      <a:pt x="13" y="5277"/>
                    </a:cubicBezTo>
                    <a:cubicBezTo>
                      <a:pt x="1" y="5228"/>
                      <a:pt x="13" y="5191"/>
                      <a:pt x="49" y="5155"/>
                    </a:cubicBezTo>
                    <a:cubicBezTo>
                      <a:pt x="123" y="5069"/>
                      <a:pt x="307" y="5069"/>
                      <a:pt x="527" y="5045"/>
                    </a:cubicBezTo>
                    <a:cubicBezTo>
                      <a:pt x="649" y="5045"/>
                      <a:pt x="772" y="5045"/>
                      <a:pt x="845" y="5020"/>
                    </a:cubicBezTo>
                    <a:cubicBezTo>
                      <a:pt x="2988" y="4420"/>
                      <a:pt x="5645" y="3698"/>
                      <a:pt x="8143" y="1910"/>
                    </a:cubicBezTo>
                    <a:cubicBezTo>
                      <a:pt x="8633" y="1555"/>
                      <a:pt x="9049" y="1224"/>
                      <a:pt x="9379" y="943"/>
                    </a:cubicBezTo>
                    <a:cubicBezTo>
                      <a:pt x="9404" y="931"/>
                      <a:pt x="9428" y="918"/>
                      <a:pt x="9441" y="882"/>
                    </a:cubicBezTo>
                    <a:cubicBezTo>
                      <a:pt x="9490" y="845"/>
                      <a:pt x="9551" y="784"/>
                      <a:pt x="9612" y="747"/>
                    </a:cubicBezTo>
                    <a:cubicBezTo>
                      <a:pt x="9771" y="686"/>
                      <a:pt x="9967" y="686"/>
                      <a:pt x="10139" y="710"/>
                    </a:cubicBezTo>
                    <a:lnTo>
                      <a:pt x="10334" y="710"/>
                    </a:lnTo>
                    <a:lnTo>
                      <a:pt x="10383" y="710"/>
                    </a:lnTo>
                    <a:cubicBezTo>
                      <a:pt x="12906" y="576"/>
                      <a:pt x="16040" y="429"/>
                      <a:pt x="18966" y="429"/>
                    </a:cubicBezTo>
                    <a:cubicBezTo>
                      <a:pt x="20191" y="429"/>
                      <a:pt x="21403" y="380"/>
                      <a:pt x="22566" y="318"/>
                    </a:cubicBezTo>
                    <a:cubicBezTo>
                      <a:pt x="26558" y="147"/>
                      <a:pt x="29998" y="0"/>
                      <a:pt x="32068" y="2033"/>
                    </a:cubicBezTo>
                    <a:cubicBezTo>
                      <a:pt x="34957" y="4885"/>
                      <a:pt x="34896" y="9746"/>
                      <a:pt x="34847" y="14448"/>
                    </a:cubicBezTo>
                    <a:cubicBezTo>
                      <a:pt x="34835" y="15795"/>
                      <a:pt x="34822" y="17203"/>
                      <a:pt x="34884" y="18537"/>
                    </a:cubicBezTo>
                    <a:cubicBezTo>
                      <a:pt x="35006" y="21537"/>
                      <a:pt x="34933" y="24194"/>
                      <a:pt x="34663" y="26643"/>
                    </a:cubicBezTo>
                    <a:cubicBezTo>
                      <a:pt x="34480" y="28296"/>
                      <a:pt x="34210" y="29985"/>
                      <a:pt x="33916" y="31761"/>
                    </a:cubicBezTo>
                    <a:lnTo>
                      <a:pt x="33916" y="31773"/>
                    </a:lnTo>
                    <a:cubicBezTo>
                      <a:pt x="33892" y="31908"/>
                      <a:pt x="33904" y="32079"/>
                      <a:pt x="33904" y="32238"/>
                    </a:cubicBezTo>
                    <a:cubicBezTo>
                      <a:pt x="33904" y="32557"/>
                      <a:pt x="33916" y="32875"/>
                      <a:pt x="33708" y="33108"/>
                    </a:cubicBezTo>
                    <a:cubicBezTo>
                      <a:pt x="33120" y="33683"/>
                      <a:pt x="32300" y="33732"/>
                      <a:pt x="31578" y="33769"/>
                    </a:cubicBezTo>
                    <a:cubicBezTo>
                      <a:pt x="31210" y="33781"/>
                      <a:pt x="30855" y="33793"/>
                      <a:pt x="30562" y="33891"/>
                    </a:cubicBezTo>
                    <a:cubicBezTo>
                      <a:pt x="30317" y="33965"/>
                      <a:pt x="29949" y="34148"/>
                      <a:pt x="29570" y="34344"/>
                    </a:cubicBezTo>
                    <a:cubicBezTo>
                      <a:pt x="28847" y="34712"/>
                      <a:pt x="28100" y="35091"/>
                      <a:pt x="27598" y="35091"/>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29"/>
              <p:cNvSpPr/>
              <p:nvPr/>
            </p:nvSpPr>
            <p:spPr>
              <a:xfrm>
                <a:off x="2648950" y="494275"/>
                <a:ext cx="331525" cy="636400"/>
              </a:xfrm>
              <a:custGeom>
                <a:avLst/>
                <a:gdLst/>
                <a:ahLst/>
                <a:cxnLst/>
                <a:rect l="l" t="t" r="r" b="b"/>
                <a:pathLst>
                  <a:path w="13261" h="25456" fill="none" extrusionOk="0">
                    <a:moveTo>
                      <a:pt x="12452" y="25455"/>
                    </a:moveTo>
                    <a:cubicBezTo>
                      <a:pt x="10358" y="25455"/>
                      <a:pt x="10248" y="22872"/>
                      <a:pt x="10175" y="21158"/>
                    </a:cubicBezTo>
                    <a:cubicBezTo>
                      <a:pt x="10163" y="20851"/>
                      <a:pt x="10138" y="20545"/>
                      <a:pt x="10126" y="20288"/>
                    </a:cubicBezTo>
                    <a:cubicBezTo>
                      <a:pt x="10126" y="20276"/>
                      <a:pt x="10040" y="17864"/>
                      <a:pt x="10260" y="17533"/>
                    </a:cubicBezTo>
                    <a:cubicBezTo>
                      <a:pt x="10567" y="17105"/>
                      <a:pt x="11179" y="15134"/>
                      <a:pt x="10138" y="11681"/>
                    </a:cubicBezTo>
                    <a:cubicBezTo>
                      <a:pt x="9587" y="9881"/>
                      <a:pt x="8203" y="8791"/>
                      <a:pt x="6428" y="7408"/>
                    </a:cubicBezTo>
                    <a:cubicBezTo>
                      <a:pt x="6195" y="7236"/>
                      <a:pt x="5963" y="7053"/>
                      <a:pt x="5706" y="6869"/>
                    </a:cubicBezTo>
                    <a:cubicBezTo>
                      <a:pt x="4714" y="6134"/>
                      <a:pt x="3575" y="5289"/>
                      <a:pt x="2486" y="4053"/>
                    </a:cubicBezTo>
                    <a:cubicBezTo>
                      <a:pt x="2363" y="3918"/>
                      <a:pt x="2179" y="3526"/>
                      <a:pt x="2020" y="3183"/>
                    </a:cubicBezTo>
                    <a:cubicBezTo>
                      <a:pt x="1984" y="3122"/>
                      <a:pt x="1959" y="3049"/>
                      <a:pt x="1922" y="2988"/>
                    </a:cubicBezTo>
                    <a:cubicBezTo>
                      <a:pt x="1800" y="2730"/>
                      <a:pt x="1531" y="2461"/>
                      <a:pt x="1237" y="2167"/>
                    </a:cubicBezTo>
                    <a:cubicBezTo>
                      <a:pt x="649" y="1604"/>
                      <a:pt x="0" y="967"/>
                      <a:pt x="380" y="208"/>
                    </a:cubicBezTo>
                    <a:cubicBezTo>
                      <a:pt x="404" y="159"/>
                      <a:pt x="490" y="171"/>
                      <a:pt x="551" y="184"/>
                    </a:cubicBezTo>
                    <a:cubicBezTo>
                      <a:pt x="575" y="184"/>
                      <a:pt x="588" y="196"/>
                      <a:pt x="624" y="196"/>
                    </a:cubicBezTo>
                    <a:cubicBezTo>
                      <a:pt x="1922" y="196"/>
                      <a:pt x="3159" y="135"/>
                      <a:pt x="4359" y="98"/>
                    </a:cubicBezTo>
                    <a:cubicBezTo>
                      <a:pt x="5412" y="49"/>
                      <a:pt x="6404" y="0"/>
                      <a:pt x="7322" y="0"/>
                    </a:cubicBezTo>
                    <a:cubicBezTo>
                      <a:pt x="9501" y="0"/>
                      <a:pt x="10787" y="257"/>
                      <a:pt x="11350" y="845"/>
                    </a:cubicBezTo>
                    <a:cubicBezTo>
                      <a:pt x="13224" y="2681"/>
                      <a:pt x="13175" y="6648"/>
                      <a:pt x="13126" y="10824"/>
                    </a:cubicBezTo>
                    <a:cubicBezTo>
                      <a:pt x="13113" y="12219"/>
                      <a:pt x="13101" y="13664"/>
                      <a:pt x="13162" y="15085"/>
                    </a:cubicBezTo>
                    <a:cubicBezTo>
                      <a:pt x="13260" y="17925"/>
                      <a:pt x="13199" y="20423"/>
                      <a:pt x="12954" y="22700"/>
                    </a:cubicBezTo>
                    <a:cubicBezTo>
                      <a:pt x="12930" y="22970"/>
                      <a:pt x="12979" y="23337"/>
                      <a:pt x="13015" y="23717"/>
                    </a:cubicBezTo>
                    <a:cubicBezTo>
                      <a:pt x="13101" y="24353"/>
                      <a:pt x="13175" y="24990"/>
                      <a:pt x="12930" y="25284"/>
                    </a:cubicBezTo>
                    <a:cubicBezTo>
                      <a:pt x="12832" y="25394"/>
                      <a:pt x="12709" y="25431"/>
                      <a:pt x="12562" y="25455"/>
                    </a:cubicBezTo>
                    <a:lnTo>
                      <a:pt x="12562" y="25418"/>
                    </a:lnTo>
                    <a:lnTo>
                      <a:pt x="12562" y="25455"/>
                    </a:ln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29"/>
              <p:cNvSpPr/>
              <p:nvPr/>
            </p:nvSpPr>
            <p:spPr>
              <a:xfrm>
                <a:off x="2816375" y="578125"/>
                <a:ext cx="71650" cy="54525"/>
              </a:xfrm>
              <a:custGeom>
                <a:avLst/>
                <a:gdLst/>
                <a:ahLst/>
                <a:cxnLst/>
                <a:rect l="l" t="t" r="r" b="b"/>
                <a:pathLst>
                  <a:path w="2866" h="2181" fill="none" extrusionOk="0">
                    <a:moveTo>
                      <a:pt x="184" y="1"/>
                    </a:moveTo>
                    <a:cubicBezTo>
                      <a:pt x="123" y="1"/>
                      <a:pt x="98" y="13"/>
                      <a:pt x="74" y="62"/>
                    </a:cubicBezTo>
                    <a:cubicBezTo>
                      <a:pt x="0" y="307"/>
                      <a:pt x="307" y="429"/>
                      <a:pt x="625" y="564"/>
                    </a:cubicBezTo>
                    <a:cubicBezTo>
                      <a:pt x="784" y="625"/>
                      <a:pt x="955" y="699"/>
                      <a:pt x="1053" y="784"/>
                    </a:cubicBezTo>
                    <a:cubicBezTo>
                      <a:pt x="1347" y="993"/>
                      <a:pt x="1592" y="1176"/>
                      <a:pt x="1825" y="1360"/>
                    </a:cubicBezTo>
                    <a:cubicBezTo>
                      <a:pt x="2155" y="1617"/>
                      <a:pt x="2523" y="1899"/>
                      <a:pt x="2866" y="2180"/>
                    </a:cubicBezTo>
                    <a:cubicBezTo>
                      <a:pt x="2866" y="2131"/>
                      <a:pt x="2841" y="2082"/>
                      <a:pt x="2841" y="2033"/>
                    </a:cubicBezTo>
                    <a:cubicBezTo>
                      <a:pt x="2719" y="1017"/>
                      <a:pt x="2535" y="478"/>
                      <a:pt x="2400" y="197"/>
                    </a:cubicBezTo>
                    <a:cubicBezTo>
                      <a:pt x="2094" y="148"/>
                      <a:pt x="1543" y="87"/>
                      <a:pt x="613" y="87"/>
                    </a:cubicBezTo>
                    <a:cubicBezTo>
                      <a:pt x="551" y="87"/>
                      <a:pt x="478" y="74"/>
                      <a:pt x="392" y="38"/>
                    </a:cubicBezTo>
                    <a:cubicBezTo>
                      <a:pt x="307" y="13"/>
                      <a:pt x="233" y="1"/>
                      <a:pt x="184" y="1"/>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29"/>
              <p:cNvSpPr/>
              <p:nvPr/>
            </p:nvSpPr>
            <p:spPr>
              <a:xfrm>
                <a:off x="1683500" y="188175"/>
                <a:ext cx="1607650" cy="1390925"/>
              </a:xfrm>
              <a:custGeom>
                <a:avLst/>
                <a:gdLst/>
                <a:ahLst/>
                <a:cxnLst/>
                <a:rect l="l" t="t" r="r" b="b"/>
                <a:pathLst>
                  <a:path w="64306" h="55637" fill="none" extrusionOk="0">
                    <a:moveTo>
                      <a:pt x="64171" y="26827"/>
                    </a:moveTo>
                    <a:cubicBezTo>
                      <a:pt x="63877" y="19456"/>
                      <a:pt x="62628" y="12624"/>
                      <a:pt x="60486" y="6551"/>
                    </a:cubicBezTo>
                    <a:cubicBezTo>
                      <a:pt x="60192" y="5730"/>
                      <a:pt x="59812" y="4763"/>
                      <a:pt x="59016" y="3967"/>
                    </a:cubicBezTo>
                    <a:cubicBezTo>
                      <a:pt x="58159" y="3110"/>
                      <a:pt x="57082" y="2730"/>
                      <a:pt x="56519" y="2522"/>
                    </a:cubicBezTo>
                    <a:cubicBezTo>
                      <a:pt x="51719" y="808"/>
                      <a:pt x="46209" y="0"/>
                      <a:pt x="39169" y="0"/>
                    </a:cubicBezTo>
                    <a:cubicBezTo>
                      <a:pt x="36071" y="0"/>
                      <a:pt x="33071" y="135"/>
                      <a:pt x="30170" y="294"/>
                    </a:cubicBezTo>
                    <a:cubicBezTo>
                      <a:pt x="28970" y="355"/>
                      <a:pt x="27488" y="416"/>
                      <a:pt x="26043" y="1102"/>
                    </a:cubicBezTo>
                    <a:cubicBezTo>
                      <a:pt x="25162" y="1531"/>
                      <a:pt x="24476" y="2094"/>
                      <a:pt x="23876" y="2584"/>
                    </a:cubicBezTo>
                    <a:cubicBezTo>
                      <a:pt x="23619" y="2804"/>
                      <a:pt x="23374" y="3000"/>
                      <a:pt x="23142" y="3171"/>
                    </a:cubicBezTo>
                    <a:cubicBezTo>
                      <a:pt x="21966" y="4016"/>
                      <a:pt x="20387" y="4445"/>
                      <a:pt x="18697" y="4898"/>
                    </a:cubicBezTo>
                    <a:cubicBezTo>
                      <a:pt x="16518" y="5498"/>
                      <a:pt x="14020" y="6183"/>
                      <a:pt x="12024" y="7959"/>
                    </a:cubicBezTo>
                    <a:cubicBezTo>
                      <a:pt x="10849" y="9012"/>
                      <a:pt x="10041" y="10285"/>
                      <a:pt x="9318" y="11399"/>
                    </a:cubicBezTo>
                    <a:cubicBezTo>
                      <a:pt x="9122" y="11730"/>
                      <a:pt x="8902" y="12048"/>
                      <a:pt x="8706" y="12354"/>
                    </a:cubicBezTo>
                    <a:cubicBezTo>
                      <a:pt x="8498" y="12293"/>
                      <a:pt x="8265" y="12220"/>
                      <a:pt x="8033" y="12134"/>
                    </a:cubicBezTo>
                    <a:cubicBezTo>
                      <a:pt x="7335" y="11913"/>
                      <a:pt x="6551" y="11632"/>
                      <a:pt x="5645" y="11546"/>
                    </a:cubicBezTo>
                    <a:cubicBezTo>
                      <a:pt x="5461" y="11522"/>
                      <a:pt x="5265" y="11509"/>
                      <a:pt x="5070" y="11509"/>
                    </a:cubicBezTo>
                    <a:cubicBezTo>
                      <a:pt x="3808" y="11509"/>
                      <a:pt x="2584" y="11938"/>
                      <a:pt x="1678" y="12673"/>
                    </a:cubicBezTo>
                    <a:cubicBezTo>
                      <a:pt x="809" y="13395"/>
                      <a:pt x="294" y="14374"/>
                      <a:pt x="196" y="15440"/>
                    </a:cubicBezTo>
                    <a:cubicBezTo>
                      <a:pt x="0" y="17888"/>
                      <a:pt x="2033" y="19443"/>
                      <a:pt x="2792" y="20019"/>
                    </a:cubicBezTo>
                    <a:lnTo>
                      <a:pt x="6796" y="23031"/>
                    </a:lnTo>
                    <a:cubicBezTo>
                      <a:pt x="8437" y="24280"/>
                      <a:pt x="10481" y="25823"/>
                      <a:pt x="12991" y="26386"/>
                    </a:cubicBezTo>
                    <a:cubicBezTo>
                      <a:pt x="13616" y="26520"/>
                      <a:pt x="14265" y="26606"/>
                      <a:pt x="14926" y="26606"/>
                    </a:cubicBezTo>
                    <a:cubicBezTo>
                      <a:pt x="17411" y="26606"/>
                      <a:pt x="19615" y="25578"/>
                      <a:pt x="20962" y="23802"/>
                    </a:cubicBezTo>
                    <a:cubicBezTo>
                      <a:pt x="21121" y="23606"/>
                      <a:pt x="21244" y="23423"/>
                      <a:pt x="21354" y="23251"/>
                    </a:cubicBezTo>
                    <a:cubicBezTo>
                      <a:pt x="21427" y="23141"/>
                      <a:pt x="21538" y="22970"/>
                      <a:pt x="21599" y="22896"/>
                    </a:cubicBezTo>
                    <a:cubicBezTo>
                      <a:pt x="21795" y="22847"/>
                      <a:pt x="22285" y="22835"/>
                      <a:pt x="22615" y="22835"/>
                    </a:cubicBezTo>
                    <a:cubicBezTo>
                      <a:pt x="23154" y="22835"/>
                      <a:pt x="23754" y="22823"/>
                      <a:pt x="24391" y="22713"/>
                    </a:cubicBezTo>
                    <a:cubicBezTo>
                      <a:pt x="25725" y="22468"/>
                      <a:pt x="26803" y="21831"/>
                      <a:pt x="27684" y="21305"/>
                    </a:cubicBezTo>
                    <a:cubicBezTo>
                      <a:pt x="27941" y="21158"/>
                      <a:pt x="28211" y="20986"/>
                      <a:pt x="28456" y="20864"/>
                    </a:cubicBezTo>
                    <a:cubicBezTo>
                      <a:pt x="28970" y="20582"/>
                      <a:pt x="29386" y="20484"/>
                      <a:pt x="29594" y="20484"/>
                    </a:cubicBezTo>
                    <a:lnTo>
                      <a:pt x="29680" y="20484"/>
                    </a:lnTo>
                    <a:cubicBezTo>
                      <a:pt x="29839" y="20631"/>
                      <a:pt x="30059" y="21427"/>
                      <a:pt x="30182" y="21904"/>
                    </a:cubicBezTo>
                    <a:cubicBezTo>
                      <a:pt x="30500" y="23080"/>
                      <a:pt x="30904" y="24561"/>
                      <a:pt x="32129" y="25688"/>
                    </a:cubicBezTo>
                    <a:cubicBezTo>
                      <a:pt x="33231" y="26692"/>
                      <a:pt x="34541" y="26998"/>
                      <a:pt x="35594" y="27243"/>
                    </a:cubicBezTo>
                    <a:cubicBezTo>
                      <a:pt x="35753" y="27280"/>
                      <a:pt x="35924" y="27316"/>
                      <a:pt x="36071" y="27353"/>
                    </a:cubicBezTo>
                    <a:cubicBezTo>
                      <a:pt x="36439" y="27439"/>
                      <a:pt x="36671" y="27549"/>
                      <a:pt x="36806" y="27622"/>
                    </a:cubicBezTo>
                    <a:cubicBezTo>
                      <a:pt x="36781" y="27806"/>
                      <a:pt x="36696" y="28075"/>
                      <a:pt x="36634" y="28259"/>
                    </a:cubicBezTo>
                    <a:cubicBezTo>
                      <a:pt x="36610" y="28357"/>
                      <a:pt x="36573" y="28467"/>
                      <a:pt x="36549" y="28590"/>
                    </a:cubicBezTo>
                    <a:cubicBezTo>
                      <a:pt x="35533" y="32251"/>
                      <a:pt x="36230" y="36291"/>
                      <a:pt x="38373" y="39426"/>
                    </a:cubicBezTo>
                    <a:cubicBezTo>
                      <a:pt x="38410" y="39499"/>
                      <a:pt x="38459" y="39560"/>
                      <a:pt x="38520" y="39646"/>
                    </a:cubicBezTo>
                    <a:cubicBezTo>
                      <a:pt x="38630" y="39793"/>
                      <a:pt x="38765" y="39989"/>
                      <a:pt x="38875" y="40160"/>
                    </a:cubicBezTo>
                    <a:cubicBezTo>
                      <a:pt x="38814" y="40234"/>
                      <a:pt x="38740" y="40295"/>
                      <a:pt x="38679" y="40356"/>
                    </a:cubicBezTo>
                    <a:lnTo>
                      <a:pt x="38581" y="40454"/>
                    </a:lnTo>
                    <a:cubicBezTo>
                      <a:pt x="36414" y="42719"/>
                      <a:pt x="34859" y="45523"/>
                      <a:pt x="34124" y="48560"/>
                    </a:cubicBezTo>
                    <a:cubicBezTo>
                      <a:pt x="33965" y="49233"/>
                      <a:pt x="33818" y="50029"/>
                      <a:pt x="34002" y="50923"/>
                    </a:cubicBezTo>
                    <a:cubicBezTo>
                      <a:pt x="34247" y="52172"/>
                      <a:pt x="35067" y="53274"/>
                      <a:pt x="36426" y="54192"/>
                    </a:cubicBezTo>
                    <a:cubicBezTo>
                      <a:pt x="37222" y="54731"/>
                      <a:pt x="38826" y="55637"/>
                      <a:pt x="40675" y="55637"/>
                    </a:cubicBezTo>
                    <a:lnTo>
                      <a:pt x="40675" y="55637"/>
                    </a:lnTo>
                    <a:cubicBezTo>
                      <a:pt x="41532" y="55637"/>
                      <a:pt x="42352" y="55453"/>
                      <a:pt x="43087" y="55061"/>
                    </a:cubicBezTo>
                    <a:cubicBezTo>
                      <a:pt x="43577" y="54816"/>
                      <a:pt x="43969" y="54510"/>
                      <a:pt x="44275" y="54290"/>
                    </a:cubicBezTo>
                    <a:lnTo>
                      <a:pt x="44287" y="54265"/>
                    </a:lnTo>
                    <a:cubicBezTo>
                      <a:pt x="44409" y="54180"/>
                      <a:pt x="44532" y="54082"/>
                      <a:pt x="44630" y="54020"/>
                    </a:cubicBezTo>
                    <a:cubicBezTo>
                      <a:pt x="45132" y="53690"/>
                      <a:pt x="45879" y="53457"/>
                      <a:pt x="46650" y="53225"/>
                    </a:cubicBezTo>
                    <a:lnTo>
                      <a:pt x="53384" y="51204"/>
                    </a:lnTo>
                    <a:cubicBezTo>
                      <a:pt x="54388" y="50898"/>
                      <a:pt x="55356" y="50617"/>
                      <a:pt x="56213" y="50617"/>
                    </a:cubicBezTo>
                    <a:lnTo>
                      <a:pt x="56433" y="50617"/>
                    </a:lnTo>
                    <a:cubicBezTo>
                      <a:pt x="56641" y="50629"/>
                      <a:pt x="56898" y="50739"/>
                      <a:pt x="57204" y="50837"/>
                    </a:cubicBezTo>
                    <a:cubicBezTo>
                      <a:pt x="57670" y="51021"/>
                      <a:pt x="58221" y="51241"/>
                      <a:pt x="58906" y="51241"/>
                    </a:cubicBezTo>
                    <a:lnTo>
                      <a:pt x="58906" y="51241"/>
                    </a:lnTo>
                    <a:cubicBezTo>
                      <a:pt x="59433" y="51241"/>
                      <a:pt x="59923" y="51119"/>
                      <a:pt x="60363" y="50861"/>
                    </a:cubicBezTo>
                    <a:cubicBezTo>
                      <a:pt x="61575" y="50164"/>
                      <a:pt x="61918" y="48915"/>
                      <a:pt x="62102" y="47874"/>
                    </a:cubicBezTo>
                    <a:cubicBezTo>
                      <a:pt x="62335" y="46527"/>
                      <a:pt x="62567" y="45180"/>
                      <a:pt x="62775" y="43858"/>
                    </a:cubicBezTo>
                    <a:cubicBezTo>
                      <a:pt x="62886" y="43209"/>
                      <a:pt x="62996" y="42536"/>
                      <a:pt x="63106" y="41874"/>
                    </a:cubicBezTo>
                    <a:cubicBezTo>
                      <a:pt x="63412" y="40038"/>
                      <a:pt x="63718" y="38140"/>
                      <a:pt x="63926" y="36230"/>
                    </a:cubicBezTo>
                    <a:cubicBezTo>
                      <a:pt x="64232" y="33365"/>
                      <a:pt x="64306" y="30279"/>
                      <a:pt x="64171" y="26827"/>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9" name="Google Shape;789;p29"/>
            <p:cNvGrpSpPr/>
            <p:nvPr/>
          </p:nvGrpSpPr>
          <p:grpSpPr>
            <a:xfrm>
              <a:off x="266185" y="357765"/>
              <a:ext cx="548532" cy="572686"/>
              <a:chOff x="1270775" y="1125497"/>
              <a:chExt cx="447270" cy="467003"/>
            </a:xfrm>
          </p:grpSpPr>
          <p:sp>
            <p:nvSpPr>
              <p:cNvPr id="790" name="Google Shape;790;p29"/>
              <p:cNvSpPr/>
              <p:nvPr/>
            </p:nvSpPr>
            <p:spPr>
              <a:xfrm>
                <a:off x="1454106" y="1296862"/>
                <a:ext cx="86556" cy="64305"/>
              </a:xfrm>
              <a:custGeom>
                <a:avLst/>
                <a:gdLst/>
                <a:ahLst/>
                <a:cxnLst/>
                <a:rect l="l" t="t" r="r" b="b"/>
                <a:pathLst>
                  <a:path w="1237" h="919" extrusionOk="0">
                    <a:moveTo>
                      <a:pt x="0" y="0"/>
                    </a:moveTo>
                    <a:lnTo>
                      <a:pt x="0" y="919"/>
                    </a:lnTo>
                    <a:lnTo>
                      <a:pt x="1237" y="919"/>
                    </a:lnTo>
                    <a:lnTo>
                      <a:pt x="12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29"/>
              <p:cNvSpPr/>
              <p:nvPr/>
            </p:nvSpPr>
            <p:spPr>
              <a:xfrm>
                <a:off x="1635757" y="1415117"/>
                <a:ext cx="82288" cy="60876"/>
              </a:xfrm>
              <a:custGeom>
                <a:avLst/>
                <a:gdLst/>
                <a:ahLst/>
                <a:cxnLst/>
                <a:rect l="l" t="t" r="r" b="b"/>
                <a:pathLst>
                  <a:path w="1176" h="870" extrusionOk="0">
                    <a:moveTo>
                      <a:pt x="0" y="0"/>
                    </a:moveTo>
                    <a:lnTo>
                      <a:pt x="0" y="869"/>
                    </a:lnTo>
                    <a:lnTo>
                      <a:pt x="1175" y="869"/>
                    </a:lnTo>
                    <a:lnTo>
                      <a:pt x="11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29"/>
              <p:cNvSpPr/>
              <p:nvPr/>
            </p:nvSpPr>
            <p:spPr>
              <a:xfrm>
                <a:off x="1270775" y="1373973"/>
                <a:ext cx="42053" cy="30018"/>
              </a:xfrm>
              <a:custGeom>
                <a:avLst/>
                <a:gdLst/>
                <a:ahLst/>
                <a:cxnLst/>
                <a:rect l="l" t="t" r="r" b="b"/>
                <a:pathLst>
                  <a:path w="601" h="429" extrusionOk="0">
                    <a:moveTo>
                      <a:pt x="0" y="0"/>
                    </a:moveTo>
                    <a:lnTo>
                      <a:pt x="0" y="429"/>
                    </a:lnTo>
                    <a:lnTo>
                      <a:pt x="600" y="429"/>
                    </a:lnTo>
                    <a:lnTo>
                      <a:pt x="6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29"/>
              <p:cNvSpPr/>
              <p:nvPr/>
            </p:nvSpPr>
            <p:spPr>
              <a:xfrm>
                <a:off x="1540593" y="1562481"/>
                <a:ext cx="42053" cy="30018"/>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29"/>
              <p:cNvSpPr/>
              <p:nvPr/>
            </p:nvSpPr>
            <p:spPr>
              <a:xfrm>
                <a:off x="1312759" y="1509301"/>
                <a:ext cx="42053" cy="30088"/>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29"/>
              <p:cNvSpPr/>
              <p:nvPr/>
            </p:nvSpPr>
            <p:spPr>
              <a:xfrm>
                <a:off x="1544022" y="1125497"/>
                <a:ext cx="41214" cy="30088"/>
              </a:xfrm>
              <a:custGeom>
                <a:avLst/>
                <a:gdLst/>
                <a:ahLst/>
                <a:cxnLst/>
                <a:rect l="l" t="t" r="r" b="b"/>
                <a:pathLst>
                  <a:path w="589" h="430" extrusionOk="0">
                    <a:moveTo>
                      <a:pt x="1" y="1"/>
                    </a:moveTo>
                    <a:lnTo>
                      <a:pt x="1" y="429"/>
                    </a:lnTo>
                    <a:lnTo>
                      <a:pt x="589" y="429"/>
                    </a:lnTo>
                    <a:lnTo>
                      <a:pt x="5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6" name="Google Shape;796;p29"/>
            <p:cNvSpPr/>
            <p:nvPr/>
          </p:nvSpPr>
          <p:spPr>
            <a:xfrm>
              <a:off x="266115" y="1262350"/>
              <a:ext cx="292205" cy="292205"/>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29"/>
            <p:cNvSpPr/>
            <p:nvPr/>
          </p:nvSpPr>
          <p:spPr>
            <a:xfrm rot="-2011241" flipH="1">
              <a:off x="5960294" y="-525210"/>
              <a:ext cx="6874365" cy="2129823"/>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8" name="Google Shape;798;p29"/>
            <p:cNvGrpSpPr/>
            <p:nvPr/>
          </p:nvGrpSpPr>
          <p:grpSpPr>
            <a:xfrm rot="-2023058">
              <a:off x="6496709" y="3303547"/>
              <a:ext cx="4155021" cy="3663981"/>
              <a:chOff x="3141775" y="2797950"/>
              <a:chExt cx="2059150" cy="1815800"/>
            </a:xfrm>
          </p:grpSpPr>
          <p:sp>
            <p:nvSpPr>
              <p:cNvPr id="799" name="Google Shape;799;p29"/>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29"/>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29"/>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29"/>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29"/>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29"/>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29"/>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29"/>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29"/>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8" name="Google Shape;808;p29"/>
            <p:cNvGrpSpPr/>
            <p:nvPr/>
          </p:nvGrpSpPr>
          <p:grpSpPr>
            <a:xfrm rot="10800000">
              <a:off x="7784690" y="4357510"/>
              <a:ext cx="548532" cy="572686"/>
              <a:chOff x="1270775" y="1125497"/>
              <a:chExt cx="447270" cy="467003"/>
            </a:xfrm>
          </p:grpSpPr>
          <p:sp>
            <p:nvSpPr>
              <p:cNvPr id="809" name="Google Shape;809;p29"/>
              <p:cNvSpPr/>
              <p:nvPr/>
            </p:nvSpPr>
            <p:spPr>
              <a:xfrm>
                <a:off x="1454106" y="1296862"/>
                <a:ext cx="86556" cy="64305"/>
              </a:xfrm>
              <a:custGeom>
                <a:avLst/>
                <a:gdLst/>
                <a:ahLst/>
                <a:cxnLst/>
                <a:rect l="l" t="t" r="r" b="b"/>
                <a:pathLst>
                  <a:path w="1237" h="919" extrusionOk="0">
                    <a:moveTo>
                      <a:pt x="0" y="0"/>
                    </a:moveTo>
                    <a:lnTo>
                      <a:pt x="0" y="919"/>
                    </a:lnTo>
                    <a:lnTo>
                      <a:pt x="1237" y="919"/>
                    </a:lnTo>
                    <a:lnTo>
                      <a:pt x="12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29"/>
              <p:cNvSpPr/>
              <p:nvPr/>
            </p:nvSpPr>
            <p:spPr>
              <a:xfrm>
                <a:off x="1635757" y="1415117"/>
                <a:ext cx="82288" cy="60876"/>
              </a:xfrm>
              <a:custGeom>
                <a:avLst/>
                <a:gdLst/>
                <a:ahLst/>
                <a:cxnLst/>
                <a:rect l="l" t="t" r="r" b="b"/>
                <a:pathLst>
                  <a:path w="1176" h="870" extrusionOk="0">
                    <a:moveTo>
                      <a:pt x="0" y="0"/>
                    </a:moveTo>
                    <a:lnTo>
                      <a:pt x="0" y="869"/>
                    </a:lnTo>
                    <a:lnTo>
                      <a:pt x="1175" y="869"/>
                    </a:lnTo>
                    <a:lnTo>
                      <a:pt x="11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29"/>
              <p:cNvSpPr/>
              <p:nvPr/>
            </p:nvSpPr>
            <p:spPr>
              <a:xfrm>
                <a:off x="1270775" y="1373973"/>
                <a:ext cx="42053" cy="30018"/>
              </a:xfrm>
              <a:custGeom>
                <a:avLst/>
                <a:gdLst/>
                <a:ahLst/>
                <a:cxnLst/>
                <a:rect l="l" t="t" r="r" b="b"/>
                <a:pathLst>
                  <a:path w="601" h="429" extrusionOk="0">
                    <a:moveTo>
                      <a:pt x="0" y="0"/>
                    </a:moveTo>
                    <a:lnTo>
                      <a:pt x="0" y="429"/>
                    </a:lnTo>
                    <a:lnTo>
                      <a:pt x="600" y="429"/>
                    </a:lnTo>
                    <a:lnTo>
                      <a:pt x="6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29"/>
              <p:cNvSpPr/>
              <p:nvPr/>
            </p:nvSpPr>
            <p:spPr>
              <a:xfrm>
                <a:off x="1540593" y="1562481"/>
                <a:ext cx="42053" cy="30018"/>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29"/>
              <p:cNvSpPr/>
              <p:nvPr/>
            </p:nvSpPr>
            <p:spPr>
              <a:xfrm>
                <a:off x="1312759" y="1509301"/>
                <a:ext cx="42053" cy="30088"/>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29"/>
              <p:cNvSpPr/>
              <p:nvPr/>
            </p:nvSpPr>
            <p:spPr>
              <a:xfrm>
                <a:off x="1544022" y="1125497"/>
                <a:ext cx="41214" cy="30088"/>
              </a:xfrm>
              <a:custGeom>
                <a:avLst/>
                <a:gdLst/>
                <a:ahLst/>
                <a:cxnLst/>
                <a:rect l="l" t="t" r="r" b="b"/>
                <a:pathLst>
                  <a:path w="589" h="430" extrusionOk="0">
                    <a:moveTo>
                      <a:pt x="1" y="1"/>
                    </a:moveTo>
                    <a:lnTo>
                      <a:pt x="1" y="429"/>
                    </a:lnTo>
                    <a:lnTo>
                      <a:pt x="589" y="429"/>
                    </a:lnTo>
                    <a:lnTo>
                      <a:pt x="5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7418443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CUSTOM_4">
    <p:spTree>
      <p:nvGrpSpPr>
        <p:cNvPr id="1" name="Shape 365"/>
        <p:cNvGrpSpPr/>
        <p:nvPr/>
      </p:nvGrpSpPr>
      <p:grpSpPr>
        <a:xfrm>
          <a:off x="0" y="0"/>
          <a:ext cx="0" cy="0"/>
          <a:chOff x="0" y="0"/>
          <a:chExt cx="0" cy="0"/>
        </a:xfrm>
      </p:grpSpPr>
      <p:grpSp>
        <p:nvGrpSpPr>
          <p:cNvPr id="366" name="Google Shape;366;p15"/>
          <p:cNvGrpSpPr/>
          <p:nvPr/>
        </p:nvGrpSpPr>
        <p:grpSpPr>
          <a:xfrm>
            <a:off x="-1567387" y="-1940025"/>
            <a:ext cx="13400538" cy="7633056"/>
            <a:chOff x="-1567387" y="-1940025"/>
            <a:chExt cx="13400538" cy="7633056"/>
          </a:xfrm>
        </p:grpSpPr>
        <p:grpSp>
          <p:nvGrpSpPr>
            <p:cNvPr id="367" name="Google Shape;367;p15"/>
            <p:cNvGrpSpPr/>
            <p:nvPr/>
          </p:nvGrpSpPr>
          <p:grpSpPr>
            <a:xfrm rot="10800000">
              <a:off x="-1567387" y="-1940025"/>
              <a:ext cx="4020585" cy="3545433"/>
              <a:chOff x="-2417677" y="2452996"/>
              <a:chExt cx="5416388" cy="4776280"/>
            </a:xfrm>
          </p:grpSpPr>
          <p:grpSp>
            <p:nvGrpSpPr>
              <p:cNvPr id="368" name="Google Shape;368;p15"/>
              <p:cNvGrpSpPr/>
              <p:nvPr/>
            </p:nvGrpSpPr>
            <p:grpSpPr>
              <a:xfrm>
                <a:off x="415116" y="4353695"/>
                <a:ext cx="451070" cy="303924"/>
                <a:chOff x="5850477" y="3901125"/>
                <a:chExt cx="127450" cy="85874"/>
              </a:xfrm>
            </p:grpSpPr>
            <p:sp>
              <p:nvSpPr>
                <p:cNvPr id="369" name="Google Shape;369;p15"/>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5"/>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5"/>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5"/>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5"/>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5"/>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5" name="Google Shape;375;p15"/>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6" name="Google Shape;376;p15"/>
              <p:cNvGrpSpPr/>
              <p:nvPr/>
            </p:nvGrpSpPr>
            <p:grpSpPr>
              <a:xfrm>
                <a:off x="-2417677" y="2452996"/>
                <a:ext cx="5416388" cy="4776280"/>
                <a:chOff x="3141775" y="2797950"/>
                <a:chExt cx="2059150" cy="1815800"/>
              </a:xfrm>
            </p:grpSpPr>
            <p:sp>
              <p:nvSpPr>
                <p:cNvPr id="377" name="Google Shape;377;p15"/>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5"/>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5"/>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5"/>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5"/>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5"/>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15"/>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5"/>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5"/>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86" name="Google Shape;386;p15"/>
            <p:cNvSpPr/>
            <p:nvPr/>
          </p:nvSpPr>
          <p:spPr>
            <a:xfrm rot="-9900105">
              <a:off x="7380690" y="-662896"/>
              <a:ext cx="3312080" cy="1945135"/>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7" name="Google Shape;387;p15"/>
            <p:cNvGrpSpPr/>
            <p:nvPr/>
          </p:nvGrpSpPr>
          <p:grpSpPr>
            <a:xfrm>
              <a:off x="8171500" y="2487362"/>
              <a:ext cx="3661651" cy="3205669"/>
              <a:chOff x="1057550" y="3474725"/>
              <a:chExt cx="1831100" cy="1603075"/>
            </a:xfrm>
          </p:grpSpPr>
          <p:sp>
            <p:nvSpPr>
              <p:cNvPr id="388" name="Google Shape;388;p15"/>
              <p:cNvSpPr/>
              <p:nvPr/>
            </p:nvSpPr>
            <p:spPr>
              <a:xfrm>
                <a:off x="1057550" y="3474725"/>
                <a:ext cx="1831100" cy="1603075"/>
              </a:xfrm>
              <a:custGeom>
                <a:avLst/>
                <a:gdLst/>
                <a:ahLst/>
                <a:cxnLst/>
                <a:rect l="l" t="t" r="r" b="b"/>
                <a:pathLst>
                  <a:path w="73244" h="64123" fill="none" extrusionOk="0">
                    <a:moveTo>
                      <a:pt x="38152" y="64122"/>
                    </a:moveTo>
                    <a:cubicBezTo>
                      <a:pt x="36940" y="64122"/>
                      <a:pt x="35655" y="63987"/>
                      <a:pt x="34320" y="63816"/>
                    </a:cubicBezTo>
                    <a:lnTo>
                      <a:pt x="16285" y="61526"/>
                    </a:lnTo>
                    <a:cubicBezTo>
                      <a:pt x="13371" y="61159"/>
                      <a:pt x="10040" y="60730"/>
                      <a:pt x="7322" y="59114"/>
                    </a:cubicBezTo>
                    <a:cubicBezTo>
                      <a:pt x="1065" y="55368"/>
                      <a:pt x="208" y="46944"/>
                      <a:pt x="123" y="43479"/>
                    </a:cubicBezTo>
                    <a:cubicBezTo>
                      <a:pt x="0" y="38336"/>
                      <a:pt x="906" y="33071"/>
                      <a:pt x="2731" y="28260"/>
                    </a:cubicBezTo>
                    <a:cubicBezTo>
                      <a:pt x="3233" y="26937"/>
                      <a:pt x="3722" y="25884"/>
                      <a:pt x="4518" y="25039"/>
                    </a:cubicBezTo>
                    <a:cubicBezTo>
                      <a:pt x="5694" y="23803"/>
                      <a:pt x="7371" y="23215"/>
                      <a:pt x="9097" y="22701"/>
                    </a:cubicBezTo>
                    <a:lnTo>
                      <a:pt x="9244" y="22652"/>
                    </a:lnTo>
                    <a:cubicBezTo>
                      <a:pt x="10836" y="22174"/>
                      <a:pt x="12513" y="21672"/>
                      <a:pt x="13750" y="20570"/>
                    </a:cubicBezTo>
                    <a:cubicBezTo>
                      <a:pt x="14975" y="19481"/>
                      <a:pt x="15721" y="17485"/>
                      <a:pt x="14852" y="16016"/>
                    </a:cubicBezTo>
                    <a:cubicBezTo>
                      <a:pt x="14619" y="15624"/>
                      <a:pt x="14301" y="15305"/>
                      <a:pt x="13995" y="14999"/>
                    </a:cubicBezTo>
                    <a:cubicBezTo>
                      <a:pt x="13836" y="14852"/>
                      <a:pt x="13677" y="14681"/>
                      <a:pt x="13517" y="14510"/>
                    </a:cubicBezTo>
                    <a:cubicBezTo>
                      <a:pt x="11252" y="11938"/>
                      <a:pt x="11742" y="8094"/>
                      <a:pt x="12599" y="4323"/>
                    </a:cubicBezTo>
                    <a:cubicBezTo>
                      <a:pt x="12771" y="3588"/>
                      <a:pt x="13003" y="2559"/>
                      <a:pt x="13701" y="1959"/>
                    </a:cubicBezTo>
                    <a:cubicBezTo>
                      <a:pt x="14840" y="992"/>
                      <a:pt x="16578" y="1470"/>
                      <a:pt x="17815" y="2253"/>
                    </a:cubicBezTo>
                    <a:cubicBezTo>
                      <a:pt x="18097" y="2425"/>
                      <a:pt x="18366" y="2608"/>
                      <a:pt x="18648" y="2792"/>
                    </a:cubicBezTo>
                    <a:cubicBezTo>
                      <a:pt x="19578" y="3417"/>
                      <a:pt x="20533" y="4078"/>
                      <a:pt x="21647" y="4163"/>
                    </a:cubicBezTo>
                    <a:cubicBezTo>
                      <a:pt x="21954" y="4200"/>
                      <a:pt x="22284" y="4163"/>
                      <a:pt x="22590" y="4151"/>
                    </a:cubicBezTo>
                    <a:cubicBezTo>
                      <a:pt x="23080" y="4114"/>
                      <a:pt x="23607" y="4090"/>
                      <a:pt x="24084" y="4225"/>
                    </a:cubicBezTo>
                    <a:cubicBezTo>
                      <a:pt x="24598" y="4384"/>
                      <a:pt x="25027" y="4727"/>
                      <a:pt x="25443" y="5069"/>
                    </a:cubicBezTo>
                    <a:cubicBezTo>
                      <a:pt x="25676" y="5253"/>
                      <a:pt x="25896" y="5437"/>
                      <a:pt x="26141" y="5584"/>
                    </a:cubicBezTo>
                    <a:cubicBezTo>
                      <a:pt x="28039" y="6796"/>
                      <a:pt x="30549" y="6061"/>
                      <a:pt x="32263" y="5400"/>
                    </a:cubicBezTo>
                    <a:cubicBezTo>
                      <a:pt x="34491" y="4543"/>
                      <a:pt x="36659" y="3490"/>
                      <a:pt x="38691" y="2253"/>
                    </a:cubicBezTo>
                    <a:lnTo>
                      <a:pt x="38973" y="2082"/>
                    </a:lnTo>
                    <a:cubicBezTo>
                      <a:pt x="40038" y="1421"/>
                      <a:pt x="41140" y="747"/>
                      <a:pt x="42401" y="649"/>
                    </a:cubicBezTo>
                    <a:cubicBezTo>
                      <a:pt x="43099" y="588"/>
                      <a:pt x="43797" y="711"/>
                      <a:pt x="44483" y="833"/>
                    </a:cubicBezTo>
                    <a:cubicBezTo>
                      <a:pt x="44923" y="907"/>
                      <a:pt x="45389" y="992"/>
                      <a:pt x="45829" y="1017"/>
                    </a:cubicBezTo>
                    <a:lnTo>
                      <a:pt x="45829" y="1017"/>
                    </a:lnTo>
                    <a:cubicBezTo>
                      <a:pt x="46307" y="1041"/>
                      <a:pt x="46870" y="809"/>
                      <a:pt x="47421" y="600"/>
                    </a:cubicBezTo>
                    <a:cubicBezTo>
                      <a:pt x="48156" y="307"/>
                      <a:pt x="48915" y="0"/>
                      <a:pt x="49503" y="319"/>
                    </a:cubicBezTo>
                    <a:cubicBezTo>
                      <a:pt x="51033" y="1139"/>
                      <a:pt x="50127" y="3404"/>
                      <a:pt x="49637" y="4629"/>
                    </a:cubicBezTo>
                    <a:lnTo>
                      <a:pt x="49552" y="4849"/>
                    </a:lnTo>
                    <a:cubicBezTo>
                      <a:pt x="48829" y="6686"/>
                      <a:pt x="48462" y="8694"/>
                      <a:pt x="48486" y="10665"/>
                    </a:cubicBezTo>
                    <a:cubicBezTo>
                      <a:pt x="48511" y="11179"/>
                      <a:pt x="48548" y="11693"/>
                      <a:pt x="48854" y="12061"/>
                    </a:cubicBezTo>
                    <a:cubicBezTo>
                      <a:pt x="49184" y="12428"/>
                      <a:pt x="49698" y="12551"/>
                      <a:pt x="50200" y="12624"/>
                    </a:cubicBezTo>
                    <a:cubicBezTo>
                      <a:pt x="50666" y="12710"/>
                      <a:pt x="51143" y="12746"/>
                      <a:pt x="51584" y="12795"/>
                    </a:cubicBezTo>
                    <a:cubicBezTo>
                      <a:pt x="53188" y="12979"/>
                      <a:pt x="54853" y="13163"/>
                      <a:pt x="56176" y="14093"/>
                    </a:cubicBezTo>
                    <a:cubicBezTo>
                      <a:pt x="57045" y="14705"/>
                      <a:pt x="57694" y="15611"/>
                      <a:pt x="58318" y="16469"/>
                    </a:cubicBezTo>
                    <a:cubicBezTo>
                      <a:pt x="59139" y="17620"/>
                      <a:pt x="59934" y="18709"/>
                      <a:pt x="61196" y="19199"/>
                    </a:cubicBezTo>
                    <a:cubicBezTo>
                      <a:pt x="61771" y="19419"/>
                      <a:pt x="62469" y="19530"/>
                      <a:pt x="63118" y="19628"/>
                    </a:cubicBezTo>
                    <a:cubicBezTo>
                      <a:pt x="64452" y="19823"/>
                      <a:pt x="65714" y="20007"/>
                      <a:pt x="66228" y="21158"/>
                    </a:cubicBezTo>
                    <a:cubicBezTo>
                      <a:pt x="66460" y="21660"/>
                      <a:pt x="66460" y="22235"/>
                      <a:pt x="66448" y="22750"/>
                    </a:cubicBezTo>
                    <a:cubicBezTo>
                      <a:pt x="66424" y="23558"/>
                      <a:pt x="66265" y="24427"/>
                      <a:pt x="66105" y="25272"/>
                    </a:cubicBezTo>
                    <a:cubicBezTo>
                      <a:pt x="65787" y="26937"/>
                      <a:pt x="65444" y="28664"/>
                      <a:pt x="66363" y="29937"/>
                    </a:cubicBezTo>
                    <a:cubicBezTo>
                      <a:pt x="66938" y="30721"/>
                      <a:pt x="67881" y="30990"/>
                      <a:pt x="68897" y="31296"/>
                    </a:cubicBezTo>
                    <a:cubicBezTo>
                      <a:pt x="69766" y="31565"/>
                      <a:pt x="70685" y="31822"/>
                      <a:pt x="71309" y="32459"/>
                    </a:cubicBezTo>
                    <a:cubicBezTo>
                      <a:pt x="72607" y="33782"/>
                      <a:pt x="73244" y="36071"/>
                      <a:pt x="72044" y="37626"/>
                    </a:cubicBezTo>
                    <a:cubicBezTo>
                      <a:pt x="71591" y="38214"/>
                      <a:pt x="70930" y="38606"/>
                      <a:pt x="70305" y="38985"/>
                    </a:cubicBezTo>
                    <a:lnTo>
                      <a:pt x="70256" y="39010"/>
                    </a:lnTo>
                    <a:cubicBezTo>
                      <a:pt x="67342" y="40761"/>
                      <a:pt x="64085" y="42964"/>
                      <a:pt x="61979" y="46136"/>
                    </a:cubicBezTo>
                    <a:cubicBezTo>
                      <a:pt x="61257" y="47213"/>
                      <a:pt x="60657" y="48425"/>
                      <a:pt x="60081" y="49601"/>
                    </a:cubicBezTo>
                    <a:cubicBezTo>
                      <a:pt x="59053" y="51682"/>
                      <a:pt x="58000" y="53825"/>
                      <a:pt x="56188" y="55331"/>
                    </a:cubicBezTo>
                    <a:cubicBezTo>
                      <a:pt x="54731" y="56543"/>
                      <a:pt x="52919" y="57192"/>
                      <a:pt x="51155" y="57841"/>
                    </a:cubicBezTo>
                    <a:cubicBezTo>
                      <a:pt x="49613" y="58404"/>
                      <a:pt x="48021" y="58992"/>
                      <a:pt x="46674" y="59922"/>
                    </a:cubicBezTo>
                    <a:cubicBezTo>
                      <a:pt x="46086" y="60339"/>
                      <a:pt x="45548" y="60804"/>
                      <a:pt x="45021" y="61269"/>
                    </a:cubicBezTo>
                    <a:cubicBezTo>
                      <a:pt x="44287" y="61906"/>
                      <a:pt x="43515" y="62579"/>
                      <a:pt x="42646" y="63069"/>
                    </a:cubicBezTo>
                    <a:cubicBezTo>
                      <a:pt x="41287" y="63865"/>
                      <a:pt x="39769" y="64122"/>
                      <a:pt x="38152" y="64122"/>
                    </a:cubicBezTo>
                    <a:close/>
                  </a:path>
                </a:pathLst>
              </a:custGeom>
              <a:noFill/>
              <a:ln w="9525" cap="flat" cmpd="sng">
                <a:solidFill>
                  <a:schemeClr val="accent3"/>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5"/>
              <p:cNvSpPr/>
              <p:nvPr/>
            </p:nvSpPr>
            <p:spPr>
              <a:xfrm>
                <a:off x="1142950" y="3575725"/>
                <a:ext cx="1648975" cy="1416975"/>
              </a:xfrm>
              <a:custGeom>
                <a:avLst/>
                <a:gdLst/>
                <a:ahLst/>
                <a:cxnLst/>
                <a:rect l="l" t="t" r="r" b="b"/>
                <a:pathLst>
                  <a:path w="65959" h="56679" fill="none" extrusionOk="0">
                    <a:moveTo>
                      <a:pt x="34700" y="56678"/>
                    </a:moveTo>
                    <a:lnTo>
                      <a:pt x="34700" y="56678"/>
                    </a:lnTo>
                    <a:cubicBezTo>
                      <a:pt x="33647" y="56678"/>
                      <a:pt x="32496" y="56531"/>
                      <a:pt x="31333" y="56397"/>
                    </a:cubicBezTo>
                    <a:lnTo>
                      <a:pt x="13297" y="54107"/>
                    </a:lnTo>
                    <a:cubicBezTo>
                      <a:pt x="10579" y="53752"/>
                      <a:pt x="7763" y="53397"/>
                      <a:pt x="5645" y="52148"/>
                    </a:cubicBezTo>
                    <a:cubicBezTo>
                      <a:pt x="845" y="49283"/>
                      <a:pt x="172" y="42255"/>
                      <a:pt x="110" y="39365"/>
                    </a:cubicBezTo>
                    <a:cubicBezTo>
                      <a:pt x="0" y="34651"/>
                      <a:pt x="833" y="29827"/>
                      <a:pt x="2486" y="25407"/>
                    </a:cubicBezTo>
                    <a:cubicBezTo>
                      <a:pt x="2792" y="24599"/>
                      <a:pt x="3122" y="23791"/>
                      <a:pt x="3551" y="23326"/>
                    </a:cubicBezTo>
                    <a:cubicBezTo>
                      <a:pt x="4163" y="22689"/>
                      <a:pt x="5424" y="22273"/>
                      <a:pt x="6649" y="21905"/>
                    </a:cubicBezTo>
                    <a:lnTo>
                      <a:pt x="6796" y="21856"/>
                    </a:lnTo>
                    <a:cubicBezTo>
                      <a:pt x="8571" y="21318"/>
                      <a:pt x="10763" y="20669"/>
                      <a:pt x="12563" y="19077"/>
                    </a:cubicBezTo>
                    <a:cubicBezTo>
                      <a:pt x="14864" y="17032"/>
                      <a:pt x="16199" y="13347"/>
                      <a:pt x="14326" y="10225"/>
                    </a:cubicBezTo>
                    <a:cubicBezTo>
                      <a:pt x="13885" y="9490"/>
                      <a:pt x="13346" y="8951"/>
                      <a:pt x="12967" y="8559"/>
                    </a:cubicBezTo>
                    <a:lnTo>
                      <a:pt x="12636" y="8217"/>
                    </a:lnTo>
                    <a:cubicBezTo>
                      <a:pt x="11754" y="7225"/>
                      <a:pt x="10750" y="4605"/>
                      <a:pt x="11142" y="2768"/>
                    </a:cubicBezTo>
                    <a:cubicBezTo>
                      <a:pt x="11326" y="1936"/>
                      <a:pt x="11791" y="1348"/>
                      <a:pt x="12489" y="1042"/>
                    </a:cubicBezTo>
                    <a:cubicBezTo>
                      <a:pt x="12526" y="1029"/>
                      <a:pt x="12550" y="1054"/>
                      <a:pt x="12587" y="1078"/>
                    </a:cubicBezTo>
                    <a:lnTo>
                      <a:pt x="12599" y="1091"/>
                    </a:lnTo>
                    <a:cubicBezTo>
                      <a:pt x="12820" y="1225"/>
                      <a:pt x="13065" y="1385"/>
                      <a:pt x="13309" y="1544"/>
                    </a:cubicBezTo>
                    <a:cubicBezTo>
                      <a:pt x="14424" y="2303"/>
                      <a:pt x="15942" y="3344"/>
                      <a:pt x="17925" y="3490"/>
                    </a:cubicBezTo>
                    <a:cubicBezTo>
                      <a:pt x="18121" y="3503"/>
                      <a:pt x="18305" y="3527"/>
                      <a:pt x="18525" y="3527"/>
                    </a:cubicBezTo>
                    <a:cubicBezTo>
                      <a:pt x="18844" y="3527"/>
                      <a:pt x="19125" y="3503"/>
                      <a:pt x="19370" y="3490"/>
                    </a:cubicBezTo>
                    <a:cubicBezTo>
                      <a:pt x="19395" y="3490"/>
                      <a:pt x="19431" y="3490"/>
                      <a:pt x="19456" y="3478"/>
                    </a:cubicBezTo>
                    <a:cubicBezTo>
                      <a:pt x="19517" y="3466"/>
                      <a:pt x="19578" y="3466"/>
                      <a:pt x="19640" y="3478"/>
                    </a:cubicBezTo>
                    <a:cubicBezTo>
                      <a:pt x="19713" y="3490"/>
                      <a:pt x="19762" y="3552"/>
                      <a:pt x="19811" y="3601"/>
                    </a:cubicBezTo>
                    <a:lnTo>
                      <a:pt x="19872" y="3662"/>
                    </a:lnTo>
                    <a:cubicBezTo>
                      <a:pt x="20142" y="3870"/>
                      <a:pt x="20484" y="4152"/>
                      <a:pt x="20901" y="4409"/>
                    </a:cubicBezTo>
                    <a:cubicBezTo>
                      <a:pt x="22125" y="5192"/>
                      <a:pt x="23545" y="5584"/>
                      <a:pt x="25125" y="5584"/>
                    </a:cubicBezTo>
                    <a:cubicBezTo>
                      <a:pt x="26606" y="5584"/>
                      <a:pt x="28186" y="5254"/>
                      <a:pt x="30059" y="4531"/>
                    </a:cubicBezTo>
                    <a:cubicBezTo>
                      <a:pt x="32496" y="3601"/>
                      <a:pt x="34834" y="2450"/>
                      <a:pt x="37038" y="1115"/>
                    </a:cubicBezTo>
                    <a:lnTo>
                      <a:pt x="37320" y="956"/>
                    </a:lnTo>
                    <a:cubicBezTo>
                      <a:pt x="38018" y="527"/>
                      <a:pt x="38814" y="38"/>
                      <a:pt x="39267" y="1"/>
                    </a:cubicBezTo>
                    <a:lnTo>
                      <a:pt x="39352" y="1"/>
                    </a:lnTo>
                    <a:cubicBezTo>
                      <a:pt x="39634" y="1"/>
                      <a:pt x="40026" y="74"/>
                      <a:pt x="40454" y="160"/>
                    </a:cubicBezTo>
                    <a:cubicBezTo>
                      <a:pt x="40956" y="246"/>
                      <a:pt x="41544" y="356"/>
                      <a:pt x="42181" y="381"/>
                    </a:cubicBezTo>
                    <a:cubicBezTo>
                      <a:pt x="42291" y="381"/>
                      <a:pt x="42401" y="405"/>
                      <a:pt x="42511" y="405"/>
                    </a:cubicBezTo>
                    <a:lnTo>
                      <a:pt x="42536" y="405"/>
                    </a:lnTo>
                    <a:cubicBezTo>
                      <a:pt x="42573" y="381"/>
                      <a:pt x="42609" y="381"/>
                      <a:pt x="42646" y="417"/>
                    </a:cubicBezTo>
                    <a:cubicBezTo>
                      <a:pt x="43405" y="1458"/>
                      <a:pt x="42903" y="2731"/>
                      <a:pt x="42352" y="4090"/>
                    </a:cubicBezTo>
                    <a:cubicBezTo>
                      <a:pt x="41997" y="4960"/>
                      <a:pt x="41630" y="5878"/>
                      <a:pt x="41654" y="6723"/>
                    </a:cubicBezTo>
                    <a:cubicBezTo>
                      <a:pt x="41666" y="7335"/>
                      <a:pt x="41679" y="8939"/>
                      <a:pt x="42842" y="10274"/>
                    </a:cubicBezTo>
                    <a:cubicBezTo>
                      <a:pt x="44017" y="11633"/>
                      <a:pt x="45646" y="11890"/>
                      <a:pt x="46258" y="11988"/>
                    </a:cubicBezTo>
                    <a:cubicBezTo>
                      <a:pt x="46772" y="12061"/>
                      <a:pt x="47286" y="12122"/>
                      <a:pt x="47776" y="12184"/>
                    </a:cubicBezTo>
                    <a:cubicBezTo>
                      <a:pt x="49013" y="12318"/>
                      <a:pt x="50176" y="12465"/>
                      <a:pt x="50788" y="12894"/>
                    </a:cubicBezTo>
                    <a:cubicBezTo>
                      <a:pt x="51205" y="13175"/>
                      <a:pt x="51658" y="13824"/>
                      <a:pt x="52147" y="14498"/>
                    </a:cubicBezTo>
                    <a:cubicBezTo>
                      <a:pt x="53127" y="15845"/>
                      <a:pt x="54351" y="17522"/>
                      <a:pt x="56531" y="18379"/>
                    </a:cubicBezTo>
                    <a:cubicBezTo>
                      <a:pt x="57461" y="18746"/>
                      <a:pt x="58428" y="18906"/>
                      <a:pt x="59188" y="19016"/>
                    </a:cubicBezTo>
                    <a:lnTo>
                      <a:pt x="59200" y="19016"/>
                    </a:lnTo>
                    <a:lnTo>
                      <a:pt x="59322" y="19016"/>
                    </a:lnTo>
                    <a:cubicBezTo>
                      <a:pt x="59432" y="19016"/>
                      <a:pt x="59543" y="18991"/>
                      <a:pt x="59616" y="19089"/>
                    </a:cubicBezTo>
                    <a:cubicBezTo>
                      <a:pt x="59812" y="19334"/>
                      <a:pt x="59677" y="19701"/>
                      <a:pt x="59543" y="20093"/>
                    </a:cubicBezTo>
                    <a:cubicBezTo>
                      <a:pt x="59481" y="20277"/>
                      <a:pt x="59408" y="20461"/>
                      <a:pt x="59371" y="20644"/>
                    </a:cubicBezTo>
                    <a:cubicBezTo>
                      <a:pt x="58979" y="22689"/>
                      <a:pt x="58428" y="25481"/>
                      <a:pt x="60216" y="27966"/>
                    </a:cubicBezTo>
                    <a:cubicBezTo>
                      <a:pt x="61465" y="29693"/>
                      <a:pt x="63326" y="30244"/>
                      <a:pt x="64550" y="30599"/>
                    </a:cubicBezTo>
                    <a:cubicBezTo>
                      <a:pt x="64624" y="30611"/>
                      <a:pt x="64710" y="30648"/>
                      <a:pt x="64808" y="30672"/>
                    </a:cubicBezTo>
                    <a:cubicBezTo>
                      <a:pt x="65101" y="30746"/>
                      <a:pt x="65420" y="30843"/>
                      <a:pt x="65554" y="30929"/>
                    </a:cubicBezTo>
                    <a:cubicBezTo>
                      <a:pt x="65799" y="31113"/>
                      <a:pt x="65959" y="31468"/>
                      <a:pt x="65897" y="31639"/>
                    </a:cubicBezTo>
                    <a:cubicBezTo>
                      <a:pt x="65836" y="31786"/>
                      <a:pt x="65616" y="31884"/>
                      <a:pt x="65408" y="31994"/>
                    </a:cubicBezTo>
                    <a:cubicBezTo>
                      <a:pt x="65310" y="32031"/>
                      <a:pt x="65236" y="32068"/>
                      <a:pt x="65175" y="32117"/>
                    </a:cubicBezTo>
                    <a:lnTo>
                      <a:pt x="65126" y="32141"/>
                    </a:lnTo>
                    <a:cubicBezTo>
                      <a:pt x="61894" y="34076"/>
                      <a:pt x="58245" y="36549"/>
                      <a:pt x="55759" y="40284"/>
                    </a:cubicBezTo>
                    <a:cubicBezTo>
                      <a:pt x="54914" y="41557"/>
                      <a:pt x="54266" y="42867"/>
                      <a:pt x="53653" y="44140"/>
                    </a:cubicBezTo>
                    <a:cubicBezTo>
                      <a:pt x="52698" y="46050"/>
                      <a:pt x="51890" y="47728"/>
                      <a:pt x="50654" y="48744"/>
                    </a:cubicBezTo>
                    <a:cubicBezTo>
                      <a:pt x="49637" y="49577"/>
                      <a:pt x="48168" y="50115"/>
                      <a:pt x="46625" y="50679"/>
                    </a:cubicBezTo>
                    <a:cubicBezTo>
                      <a:pt x="44960" y="51291"/>
                      <a:pt x="43075" y="51977"/>
                      <a:pt x="41360" y="53176"/>
                    </a:cubicBezTo>
                    <a:cubicBezTo>
                      <a:pt x="40626" y="53691"/>
                      <a:pt x="39977" y="54254"/>
                      <a:pt x="39414" y="54768"/>
                    </a:cubicBezTo>
                    <a:cubicBezTo>
                      <a:pt x="38789" y="55319"/>
                      <a:pt x="38201" y="55833"/>
                      <a:pt x="37650" y="56140"/>
                    </a:cubicBezTo>
                    <a:cubicBezTo>
                      <a:pt x="36879" y="56495"/>
                      <a:pt x="35961" y="56678"/>
                      <a:pt x="34700" y="56678"/>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5"/>
              <p:cNvSpPr/>
              <p:nvPr/>
            </p:nvSpPr>
            <p:spPr>
              <a:xfrm>
                <a:off x="1227425" y="3650125"/>
                <a:ext cx="1399200" cy="1258400"/>
              </a:xfrm>
              <a:custGeom>
                <a:avLst/>
                <a:gdLst/>
                <a:ahLst/>
                <a:cxnLst/>
                <a:rect l="l" t="t" r="r" b="b"/>
                <a:pathLst>
                  <a:path w="55968" h="50336" fill="none" extrusionOk="0">
                    <a:moveTo>
                      <a:pt x="31321" y="50335"/>
                    </a:moveTo>
                    <a:cubicBezTo>
                      <a:pt x="30451" y="50335"/>
                      <a:pt x="29435" y="50213"/>
                      <a:pt x="28382" y="50066"/>
                    </a:cubicBezTo>
                    <a:lnTo>
                      <a:pt x="10359" y="47776"/>
                    </a:lnTo>
                    <a:cubicBezTo>
                      <a:pt x="7959" y="47470"/>
                      <a:pt x="5510" y="47164"/>
                      <a:pt x="4004" y="46258"/>
                    </a:cubicBezTo>
                    <a:cubicBezTo>
                      <a:pt x="539" y="44189"/>
                      <a:pt x="147" y="38116"/>
                      <a:pt x="98" y="36291"/>
                    </a:cubicBezTo>
                    <a:cubicBezTo>
                      <a:pt x="1" y="32006"/>
                      <a:pt x="735" y="27623"/>
                      <a:pt x="2253" y="23607"/>
                    </a:cubicBezTo>
                    <a:cubicBezTo>
                      <a:pt x="2302" y="23472"/>
                      <a:pt x="2351" y="23349"/>
                      <a:pt x="2400" y="23239"/>
                    </a:cubicBezTo>
                    <a:cubicBezTo>
                      <a:pt x="2486" y="22970"/>
                      <a:pt x="2547" y="22798"/>
                      <a:pt x="2645" y="22701"/>
                    </a:cubicBezTo>
                    <a:cubicBezTo>
                      <a:pt x="2804" y="22541"/>
                      <a:pt x="3172" y="22443"/>
                      <a:pt x="3661" y="22309"/>
                    </a:cubicBezTo>
                    <a:cubicBezTo>
                      <a:pt x="3845" y="22260"/>
                      <a:pt x="4053" y="22199"/>
                      <a:pt x="4261" y="22137"/>
                    </a:cubicBezTo>
                    <a:lnTo>
                      <a:pt x="4408" y="22101"/>
                    </a:lnTo>
                    <a:cubicBezTo>
                      <a:pt x="6392" y="21501"/>
                      <a:pt x="9098" y="20680"/>
                      <a:pt x="11461" y="18611"/>
                    </a:cubicBezTo>
                    <a:cubicBezTo>
                      <a:pt x="14791" y="15648"/>
                      <a:pt x="16677" y="10199"/>
                      <a:pt x="13861" y="5510"/>
                    </a:cubicBezTo>
                    <a:cubicBezTo>
                      <a:pt x="13653" y="5167"/>
                      <a:pt x="13322" y="4873"/>
                      <a:pt x="13016" y="4616"/>
                    </a:cubicBezTo>
                    <a:cubicBezTo>
                      <a:pt x="12575" y="4237"/>
                      <a:pt x="12171" y="3894"/>
                      <a:pt x="12379" y="3563"/>
                    </a:cubicBezTo>
                    <a:cubicBezTo>
                      <a:pt x="12587" y="3208"/>
                      <a:pt x="13016" y="3404"/>
                      <a:pt x="13493" y="3624"/>
                    </a:cubicBezTo>
                    <a:cubicBezTo>
                      <a:pt x="13763" y="3747"/>
                      <a:pt x="14044" y="3869"/>
                      <a:pt x="14302" y="3894"/>
                    </a:cubicBezTo>
                    <a:cubicBezTo>
                      <a:pt x="14595" y="3931"/>
                      <a:pt x="14865" y="3931"/>
                      <a:pt x="15171" y="3931"/>
                    </a:cubicBezTo>
                    <a:lnTo>
                      <a:pt x="15195" y="3931"/>
                    </a:lnTo>
                    <a:cubicBezTo>
                      <a:pt x="15318" y="3980"/>
                      <a:pt x="15416" y="4053"/>
                      <a:pt x="15538" y="4139"/>
                    </a:cubicBezTo>
                    <a:cubicBezTo>
                      <a:pt x="15599" y="4188"/>
                      <a:pt x="15685" y="4249"/>
                      <a:pt x="15746" y="4298"/>
                    </a:cubicBezTo>
                    <a:cubicBezTo>
                      <a:pt x="17522" y="5424"/>
                      <a:pt x="19542" y="6000"/>
                      <a:pt x="21770" y="6000"/>
                    </a:cubicBezTo>
                    <a:cubicBezTo>
                      <a:pt x="23680" y="6000"/>
                      <a:pt x="25627" y="5596"/>
                      <a:pt x="27905" y="4726"/>
                    </a:cubicBezTo>
                    <a:cubicBezTo>
                      <a:pt x="28860" y="4359"/>
                      <a:pt x="29839" y="3526"/>
                      <a:pt x="30782" y="2731"/>
                    </a:cubicBezTo>
                    <a:cubicBezTo>
                      <a:pt x="32459" y="1323"/>
                      <a:pt x="34014" y="0"/>
                      <a:pt x="35398" y="1102"/>
                    </a:cubicBezTo>
                    <a:cubicBezTo>
                      <a:pt x="35802" y="1421"/>
                      <a:pt x="35557" y="1984"/>
                      <a:pt x="35300" y="2571"/>
                    </a:cubicBezTo>
                    <a:cubicBezTo>
                      <a:pt x="35116" y="2976"/>
                      <a:pt x="34933" y="3404"/>
                      <a:pt x="34933" y="3808"/>
                    </a:cubicBezTo>
                    <a:cubicBezTo>
                      <a:pt x="34945" y="4665"/>
                      <a:pt x="34982" y="7236"/>
                      <a:pt x="36941" y="9514"/>
                    </a:cubicBezTo>
                    <a:cubicBezTo>
                      <a:pt x="38924" y="11828"/>
                      <a:pt x="41532" y="12220"/>
                      <a:pt x="42389" y="12342"/>
                    </a:cubicBezTo>
                    <a:cubicBezTo>
                      <a:pt x="42989" y="12440"/>
                      <a:pt x="43552" y="12501"/>
                      <a:pt x="44042" y="12563"/>
                    </a:cubicBezTo>
                    <a:cubicBezTo>
                      <a:pt x="44177" y="12575"/>
                      <a:pt x="44336" y="12575"/>
                      <a:pt x="44483" y="12587"/>
                    </a:cubicBezTo>
                    <a:cubicBezTo>
                      <a:pt x="44862" y="12612"/>
                      <a:pt x="45279" y="12624"/>
                      <a:pt x="45511" y="12758"/>
                    </a:cubicBezTo>
                    <a:cubicBezTo>
                      <a:pt x="45683" y="12869"/>
                      <a:pt x="45805" y="13065"/>
                      <a:pt x="45903" y="13260"/>
                    </a:cubicBezTo>
                    <a:cubicBezTo>
                      <a:pt x="45952" y="13358"/>
                      <a:pt x="46001" y="13432"/>
                      <a:pt x="46062" y="13493"/>
                    </a:cubicBezTo>
                    <a:cubicBezTo>
                      <a:pt x="47164" y="15011"/>
                      <a:pt x="48830" y="17301"/>
                      <a:pt x="51927" y="18525"/>
                    </a:cubicBezTo>
                    <a:cubicBezTo>
                      <a:pt x="51964" y="18550"/>
                      <a:pt x="52025" y="18562"/>
                      <a:pt x="52086" y="18562"/>
                    </a:cubicBezTo>
                    <a:cubicBezTo>
                      <a:pt x="52197" y="18574"/>
                      <a:pt x="52319" y="18611"/>
                      <a:pt x="52380" y="18697"/>
                    </a:cubicBezTo>
                    <a:cubicBezTo>
                      <a:pt x="52919" y="19566"/>
                      <a:pt x="52919" y="20717"/>
                      <a:pt x="52919" y="21929"/>
                    </a:cubicBezTo>
                    <a:cubicBezTo>
                      <a:pt x="52919" y="23521"/>
                      <a:pt x="52919" y="25308"/>
                      <a:pt x="54094" y="26937"/>
                    </a:cubicBezTo>
                    <a:cubicBezTo>
                      <a:pt x="54327" y="27255"/>
                      <a:pt x="54682" y="27488"/>
                      <a:pt x="55013" y="27733"/>
                    </a:cubicBezTo>
                    <a:cubicBezTo>
                      <a:pt x="55503" y="28063"/>
                      <a:pt x="55968" y="28369"/>
                      <a:pt x="55968" y="28871"/>
                    </a:cubicBezTo>
                    <a:cubicBezTo>
                      <a:pt x="55943" y="30561"/>
                      <a:pt x="54401" y="31590"/>
                      <a:pt x="52748" y="32667"/>
                    </a:cubicBezTo>
                    <a:cubicBezTo>
                      <a:pt x="51560" y="33463"/>
                      <a:pt x="50299" y="34283"/>
                      <a:pt x="49552" y="35410"/>
                    </a:cubicBezTo>
                    <a:cubicBezTo>
                      <a:pt x="48585" y="36867"/>
                      <a:pt x="47850" y="38348"/>
                      <a:pt x="47213" y="39646"/>
                    </a:cubicBezTo>
                    <a:cubicBezTo>
                      <a:pt x="46479" y="41164"/>
                      <a:pt x="45769" y="42572"/>
                      <a:pt x="45083" y="43136"/>
                    </a:cubicBezTo>
                    <a:cubicBezTo>
                      <a:pt x="44532" y="43601"/>
                      <a:pt x="43271" y="44054"/>
                      <a:pt x="42046" y="44507"/>
                    </a:cubicBezTo>
                    <a:cubicBezTo>
                      <a:pt x="40271" y="45144"/>
                      <a:pt x="38067" y="45952"/>
                      <a:pt x="36010" y="47409"/>
                    </a:cubicBezTo>
                    <a:cubicBezTo>
                      <a:pt x="35116" y="48033"/>
                      <a:pt x="34369" y="48694"/>
                      <a:pt x="33757" y="49233"/>
                    </a:cubicBezTo>
                    <a:cubicBezTo>
                      <a:pt x="33390" y="49564"/>
                      <a:pt x="32827" y="50054"/>
                      <a:pt x="32606" y="50176"/>
                    </a:cubicBezTo>
                    <a:cubicBezTo>
                      <a:pt x="32557" y="50200"/>
                      <a:pt x="32276" y="50335"/>
                      <a:pt x="31321" y="50335"/>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5"/>
              <p:cNvSpPr/>
              <p:nvPr/>
            </p:nvSpPr>
            <p:spPr>
              <a:xfrm>
                <a:off x="1302725" y="3801025"/>
                <a:ext cx="1217375" cy="1025150"/>
              </a:xfrm>
              <a:custGeom>
                <a:avLst/>
                <a:gdLst/>
                <a:ahLst/>
                <a:cxnLst/>
                <a:rect l="l" t="t" r="r" b="b"/>
                <a:pathLst>
                  <a:path w="48695" h="41006" fill="none" extrusionOk="0">
                    <a:moveTo>
                      <a:pt x="27696" y="41006"/>
                    </a:moveTo>
                    <a:cubicBezTo>
                      <a:pt x="27366" y="41006"/>
                      <a:pt x="26999" y="40932"/>
                      <a:pt x="26594" y="40859"/>
                    </a:cubicBezTo>
                    <a:cubicBezTo>
                      <a:pt x="26337" y="40785"/>
                      <a:pt x="26056" y="40748"/>
                      <a:pt x="25786" y="40712"/>
                    </a:cubicBezTo>
                    <a:lnTo>
                      <a:pt x="7751" y="38422"/>
                    </a:lnTo>
                    <a:cubicBezTo>
                      <a:pt x="5902" y="38189"/>
                      <a:pt x="3600" y="37896"/>
                      <a:pt x="2706" y="37345"/>
                    </a:cubicBezTo>
                    <a:cubicBezTo>
                      <a:pt x="1482" y="36610"/>
                      <a:pt x="515" y="33610"/>
                      <a:pt x="441" y="30194"/>
                    </a:cubicBezTo>
                    <a:cubicBezTo>
                      <a:pt x="417" y="29582"/>
                      <a:pt x="392" y="28957"/>
                      <a:pt x="356" y="28296"/>
                    </a:cubicBezTo>
                    <a:cubicBezTo>
                      <a:pt x="196" y="25113"/>
                      <a:pt x="1" y="21501"/>
                      <a:pt x="2180" y="19358"/>
                    </a:cubicBezTo>
                    <a:lnTo>
                      <a:pt x="2302" y="19321"/>
                    </a:lnTo>
                    <a:lnTo>
                      <a:pt x="2351" y="19297"/>
                    </a:lnTo>
                    <a:cubicBezTo>
                      <a:pt x="4494" y="18660"/>
                      <a:pt x="7739" y="17681"/>
                      <a:pt x="10641" y="15110"/>
                    </a:cubicBezTo>
                    <a:cubicBezTo>
                      <a:pt x="12196" y="13750"/>
                      <a:pt x="12538" y="11620"/>
                      <a:pt x="12918" y="9367"/>
                    </a:cubicBezTo>
                    <a:cubicBezTo>
                      <a:pt x="13298" y="7041"/>
                      <a:pt x="13689" y="4641"/>
                      <a:pt x="15501" y="3000"/>
                    </a:cubicBezTo>
                    <a:cubicBezTo>
                      <a:pt x="16003" y="2559"/>
                      <a:pt x="16689" y="2792"/>
                      <a:pt x="17424" y="3037"/>
                    </a:cubicBezTo>
                    <a:cubicBezTo>
                      <a:pt x="17865" y="3184"/>
                      <a:pt x="18318" y="3319"/>
                      <a:pt x="18746" y="3319"/>
                    </a:cubicBezTo>
                    <a:cubicBezTo>
                      <a:pt x="21072" y="3319"/>
                      <a:pt x="23411" y="2853"/>
                      <a:pt x="26092" y="1825"/>
                    </a:cubicBezTo>
                    <a:cubicBezTo>
                      <a:pt x="26472" y="1666"/>
                      <a:pt x="26827" y="1335"/>
                      <a:pt x="27182" y="992"/>
                    </a:cubicBezTo>
                    <a:cubicBezTo>
                      <a:pt x="27696" y="490"/>
                      <a:pt x="28186" y="1"/>
                      <a:pt x="28786" y="233"/>
                    </a:cubicBezTo>
                    <a:cubicBezTo>
                      <a:pt x="29913" y="662"/>
                      <a:pt x="30182" y="1849"/>
                      <a:pt x="30439" y="3123"/>
                    </a:cubicBezTo>
                    <a:cubicBezTo>
                      <a:pt x="30623" y="4041"/>
                      <a:pt x="30819" y="4996"/>
                      <a:pt x="31382" y="5645"/>
                    </a:cubicBezTo>
                    <a:cubicBezTo>
                      <a:pt x="33255" y="7812"/>
                      <a:pt x="35765" y="9135"/>
                      <a:pt x="38875" y="9612"/>
                    </a:cubicBezTo>
                    <a:cubicBezTo>
                      <a:pt x="39120" y="9649"/>
                      <a:pt x="39365" y="9661"/>
                      <a:pt x="39585" y="9661"/>
                    </a:cubicBezTo>
                    <a:cubicBezTo>
                      <a:pt x="39989" y="9673"/>
                      <a:pt x="40369" y="9673"/>
                      <a:pt x="40651" y="9845"/>
                    </a:cubicBezTo>
                    <a:cubicBezTo>
                      <a:pt x="42059" y="10653"/>
                      <a:pt x="44667" y="12171"/>
                      <a:pt x="46528" y="15097"/>
                    </a:cubicBezTo>
                    <a:cubicBezTo>
                      <a:pt x="46626" y="15256"/>
                      <a:pt x="46601" y="15465"/>
                      <a:pt x="46564" y="15648"/>
                    </a:cubicBezTo>
                    <a:cubicBezTo>
                      <a:pt x="46552" y="15734"/>
                      <a:pt x="46540" y="15807"/>
                      <a:pt x="46540" y="15869"/>
                    </a:cubicBezTo>
                    <a:cubicBezTo>
                      <a:pt x="46540" y="17644"/>
                      <a:pt x="46552" y="20338"/>
                      <a:pt x="48352" y="22848"/>
                    </a:cubicBezTo>
                    <a:cubicBezTo>
                      <a:pt x="48389" y="22897"/>
                      <a:pt x="48450" y="22946"/>
                      <a:pt x="48499" y="22995"/>
                    </a:cubicBezTo>
                    <a:cubicBezTo>
                      <a:pt x="48585" y="23068"/>
                      <a:pt x="48695" y="23154"/>
                      <a:pt x="48683" y="23264"/>
                    </a:cubicBezTo>
                    <a:cubicBezTo>
                      <a:pt x="48646" y="23497"/>
                      <a:pt x="48389" y="23607"/>
                      <a:pt x="48181" y="23680"/>
                    </a:cubicBezTo>
                    <a:cubicBezTo>
                      <a:pt x="48070" y="23729"/>
                      <a:pt x="47972" y="23754"/>
                      <a:pt x="47899" y="23803"/>
                    </a:cubicBezTo>
                    <a:cubicBezTo>
                      <a:pt x="46552" y="24684"/>
                      <a:pt x="44887" y="25786"/>
                      <a:pt x="43748" y="27488"/>
                    </a:cubicBezTo>
                    <a:cubicBezTo>
                      <a:pt x="42671" y="29129"/>
                      <a:pt x="41850" y="30782"/>
                      <a:pt x="41202" y="32092"/>
                    </a:cubicBezTo>
                    <a:cubicBezTo>
                      <a:pt x="41091" y="32300"/>
                      <a:pt x="40993" y="32545"/>
                      <a:pt x="40871" y="32765"/>
                    </a:cubicBezTo>
                    <a:cubicBezTo>
                      <a:pt x="40553" y="33475"/>
                      <a:pt x="40234" y="34210"/>
                      <a:pt x="39916" y="34467"/>
                    </a:cubicBezTo>
                    <a:cubicBezTo>
                      <a:pt x="39634" y="34700"/>
                      <a:pt x="39010" y="34896"/>
                      <a:pt x="38459" y="35079"/>
                    </a:cubicBezTo>
                    <a:cubicBezTo>
                      <a:pt x="38263" y="35141"/>
                      <a:pt x="38055" y="35202"/>
                      <a:pt x="37908" y="35263"/>
                    </a:cubicBezTo>
                    <a:cubicBezTo>
                      <a:pt x="36047" y="35937"/>
                      <a:pt x="33512" y="36867"/>
                      <a:pt x="31076" y="38569"/>
                    </a:cubicBezTo>
                    <a:cubicBezTo>
                      <a:pt x="30035" y="39304"/>
                      <a:pt x="29178" y="40075"/>
                      <a:pt x="28541" y="40626"/>
                    </a:cubicBezTo>
                    <a:lnTo>
                      <a:pt x="28517" y="40638"/>
                    </a:lnTo>
                    <a:cubicBezTo>
                      <a:pt x="28505" y="40650"/>
                      <a:pt x="28480" y="40687"/>
                      <a:pt x="28456" y="40712"/>
                    </a:cubicBezTo>
                    <a:cubicBezTo>
                      <a:pt x="28394" y="40773"/>
                      <a:pt x="28333" y="40871"/>
                      <a:pt x="28235" y="40895"/>
                    </a:cubicBezTo>
                    <a:lnTo>
                      <a:pt x="28235" y="40895"/>
                    </a:lnTo>
                    <a:cubicBezTo>
                      <a:pt x="28052" y="40993"/>
                      <a:pt x="27880" y="41006"/>
                      <a:pt x="27696" y="41006"/>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5"/>
              <p:cNvSpPr/>
              <p:nvPr/>
            </p:nvSpPr>
            <p:spPr>
              <a:xfrm>
                <a:off x="1384750" y="3924375"/>
                <a:ext cx="1036500" cy="814250"/>
              </a:xfrm>
              <a:custGeom>
                <a:avLst/>
                <a:gdLst/>
                <a:ahLst/>
                <a:cxnLst/>
                <a:rect l="l" t="t" r="r" b="b"/>
                <a:pathLst>
                  <a:path w="41460" h="32570" fill="none" extrusionOk="0">
                    <a:moveTo>
                      <a:pt x="23730" y="32570"/>
                    </a:moveTo>
                    <a:lnTo>
                      <a:pt x="23730" y="32570"/>
                    </a:lnTo>
                    <a:cubicBezTo>
                      <a:pt x="23534" y="32521"/>
                      <a:pt x="23240" y="32472"/>
                      <a:pt x="22934" y="32435"/>
                    </a:cubicBezTo>
                    <a:lnTo>
                      <a:pt x="4899" y="30133"/>
                    </a:lnTo>
                    <a:cubicBezTo>
                      <a:pt x="4654" y="30109"/>
                      <a:pt x="4323" y="30084"/>
                      <a:pt x="3980" y="30072"/>
                    </a:cubicBezTo>
                    <a:cubicBezTo>
                      <a:pt x="3037" y="30023"/>
                      <a:pt x="1862" y="29962"/>
                      <a:pt x="1360" y="29570"/>
                    </a:cubicBezTo>
                    <a:cubicBezTo>
                      <a:pt x="870" y="29166"/>
                      <a:pt x="601" y="27684"/>
                      <a:pt x="540" y="25187"/>
                    </a:cubicBezTo>
                    <a:cubicBezTo>
                      <a:pt x="527" y="24538"/>
                      <a:pt x="491" y="23840"/>
                      <a:pt x="442" y="23191"/>
                    </a:cubicBezTo>
                    <a:cubicBezTo>
                      <a:pt x="417" y="22738"/>
                      <a:pt x="393" y="22273"/>
                      <a:pt x="344" y="21795"/>
                    </a:cubicBezTo>
                    <a:cubicBezTo>
                      <a:pt x="172" y="19971"/>
                      <a:pt x="1" y="18085"/>
                      <a:pt x="895" y="17338"/>
                    </a:cubicBezTo>
                    <a:cubicBezTo>
                      <a:pt x="1691" y="16677"/>
                      <a:pt x="2805" y="16236"/>
                      <a:pt x="4103" y="15734"/>
                    </a:cubicBezTo>
                    <a:cubicBezTo>
                      <a:pt x="5866" y="15049"/>
                      <a:pt x="7862" y="14265"/>
                      <a:pt x="9612" y="12686"/>
                    </a:cubicBezTo>
                    <a:cubicBezTo>
                      <a:pt x="12049" y="10531"/>
                      <a:pt x="12551" y="7457"/>
                      <a:pt x="12967" y="4984"/>
                    </a:cubicBezTo>
                    <a:cubicBezTo>
                      <a:pt x="13029" y="4592"/>
                      <a:pt x="13065" y="4176"/>
                      <a:pt x="13078" y="3760"/>
                    </a:cubicBezTo>
                    <a:cubicBezTo>
                      <a:pt x="13126" y="2768"/>
                      <a:pt x="13163" y="1837"/>
                      <a:pt x="13824" y="1531"/>
                    </a:cubicBezTo>
                    <a:cubicBezTo>
                      <a:pt x="14082" y="1409"/>
                      <a:pt x="14388" y="1495"/>
                      <a:pt x="14730" y="1605"/>
                    </a:cubicBezTo>
                    <a:cubicBezTo>
                      <a:pt x="14975" y="1678"/>
                      <a:pt x="15220" y="1764"/>
                      <a:pt x="15477" y="1764"/>
                    </a:cubicBezTo>
                    <a:cubicBezTo>
                      <a:pt x="18232" y="1764"/>
                      <a:pt x="20950" y="1213"/>
                      <a:pt x="24011" y="50"/>
                    </a:cubicBezTo>
                    <a:cubicBezTo>
                      <a:pt x="24011" y="50"/>
                      <a:pt x="24036" y="50"/>
                      <a:pt x="24036" y="25"/>
                    </a:cubicBezTo>
                    <a:cubicBezTo>
                      <a:pt x="24048" y="13"/>
                      <a:pt x="24073" y="1"/>
                      <a:pt x="24109" y="13"/>
                    </a:cubicBezTo>
                    <a:cubicBezTo>
                      <a:pt x="24587" y="258"/>
                      <a:pt x="24746" y="821"/>
                      <a:pt x="24905" y="1433"/>
                    </a:cubicBezTo>
                    <a:cubicBezTo>
                      <a:pt x="25040" y="1960"/>
                      <a:pt x="25199" y="2511"/>
                      <a:pt x="25542" y="2927"/>
                    </a:cubicBezTo>
                    <a:cubicBezTo>
                      <a:pt x="27954" y="5707"/>
                      <a:pt x="31150" y="7421"/>
                      <a:pt x="35068" y="8021"/>
                    </a:cubicBezTo>
                    <a:cubicBezTo>
                      <a:pt x="35251" y="8045"/>
                      <a:pt x="35435" y="8045"/>
                      <a:pt x="35606" y="8045"/>
                    </a:cubicBezTo>
                    <a:cubicBezTo>
                      <a:pt x="35802" y="8045"/>
                      <a:pt x="35986" y="8045"/>
                      <a:pt x="36121" y="8094"/>
                    </a:cubicBezTo>
                    <a:cubicBezTo>
                      <a:pt x="36806" y="8290"/>
                      <a:pt x="39145" y="9123"/>
                      <a:pt x="39867" y="11229"/>
                    </a:cubicBezTo>
                    <a:cubicBezTo>
                      <a:pt x="39953" y="11473"/>
                      <a:pt x="40063" y="11743"/>
                      <a:pt x="40173" y="12024"/>
                    </a:cubicBezTo>
                    <a:cubicBezTo>
                      <a:pt x="40724" y="13408"/>
                      <a:pt x="41459" y="15294"/>
                      <a:pt x="40896" y="17326"/>
                    </a:cubicBezTo>
                    <a:cubicBezTo>
                      <a:pt x="40688" y="18073"/>
                      <a:pt x="40014" y="18587"/>
                      <a:pt x="39280" y="19126"/>
                    </a:cubicBezTo>
                    <a:cubicBezTo>
                      <a:pt x="38680" y="19579"/>
                      <a:pt x="38067" y="20044"/>
                      <a:pt x="37639" y="20693"/>
                    </a:cubicBezTo>
                    <a:cubicBezTo>
                      <a:pt x="36427" y="22517"/>
                      <a:pt x="35557" y="24268"/>
                      <a:pt x="34872" y="25676"/>
                    </a:cubicBezTo>
                    <a:lnTo>
                      <a:pt x="34504" y="26460"/>
                    </a:lnTo>
                    <a:lnTo>
                      <a:pt x="34504" y="26460"/>
                    </a:lnTo>
                    <a:cubicBezTo>
                      <a:pt x="34480" y="26485"/>
                      <a:pt x="34468" y="26533"/>
                      <a:pt x="34456" y="26582"/>
                    </a:cubicBezTo>
                    <a:cubicBezTo>
                      <a:pt x="34419" y="26693"/>
                      <a:pt x="34394" y="26815"/>
                      <a:pt x="34296" y="26889"/>
                    </a:cubicBezTo>
                    <a:cubicBezTo>
                      <a:pt x="34272" y="26913"/>
                      <a:pt x="34223" y="26938"/>
                      <a:pt x="34186" y="26938"/>
                    </a:cubicBezTo>
                    <a:cubicBezTo>
                      <a:pt x="34162" y="26938"/>
                      <a:pt x="34149" y="26938"/>
                      <a:pt x="34137" y="26950"/>
                    </a:cubicBezTo>
                    <a:cubicBezTo>
                      <a:pt x="33917" y="27011"/>
                      <a:pt x="33672" y="27084"/>
                      <a:pt x="33452" y="27182"/>
                    </a:cubicBezTo>
                    <a:cubicBezTo>
                      <a:pt x="31529" y="27880"/>
                      <a:pt x="28640" y="28921"/>
                      <a:pt x="25824" y="30892"/>
                    </a:cubicBezTo>
                    <a:cubicBezTo>
                      <a:pt x="25162" y="31394"/>
                      <a:pt x="24477" y="31921"/>
                      <a:pt x="23730" y="32570"/>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5"/>
              <p:cNvSpPr/>
              <p:nvPr/>
            </p:nvSpPr>
            <p:spPr>
              <a:xfrm>
                <a:off x="1468325" y="4007950"/>
                <a:ext cx="866300" cy="648650"/>
              </a:xfrm>
              <a:custGeom>
                <a:avLst/>
                <a:gdLst/>
                <a:ahLst/>
                <a:cxnLst/>
                <a:rect l="l" t="t" r="r" b="b"/>
                <a:pathLst>
                  <a:path w="34652" h="25946" fill="none" extrusionOk="0">
                    <a:moveTo>
                      <a:pt x="16922" y="25945"/>
                    </a:moveTo>
                    <a:cubicBezTo>
                      <a:pt x="13971" y="25945"/>
                      <a:pt x="10151" y="25125"/>
                      <a:pt x="6918" y="24415"/>
                    </a:cubicBezTo>
                    <a:cubicBezTo>
                      <a:pt x="5070" y="24023"/>
                      <a:pt x="3306" y="23644"/>
                      <a:pt x="1984" y="23472"/>
                    </a:cubicBezTo>
                    <a:lnTo>
                      <a:pt x="1984" y="23472"/>
                    </a:lnTo>
                    <a:cubicBezTo>
                      <a:pt x="1592" y="23423"/>
                      <a:pt x="1176" y="23399"/>
                      <a:pt x="796" y="23374"/>
                    </a:cubicBezTo>
                    <a:lnTo>
                      <a:pt x="760" y="23374"/>
                    </a:lnTo>
                    <a:cubicBezTo>
                      <a:pt x="735" y="23374"/>
                      <a:pt x="686" y="23399"/>
                      <a:pt x="637" y="23362"/>
                    </a:cubicBezTo>
                    <a:cubicBezTo>
                      <a:pt x="441" y="23178"/>
                      <a:pt x="478" y="22823"/>
                      <a:pt x="515" y="22419"/>
                    </a:cubicBezTo>
                    <a:cubicBezTo>
                      <a:pt x="539" y="22199"/>
                      <a:pt x="564" y="22003"/>
                      <a:pt x="552" y="21770"/>
                    </a:cubicBezTo>
                    <a:cubicBezTo>
                      <a:pt x="539" y="21048"/>
                      <a:pt x="490" y="20350"/>
                      <a:pt x="454" y="19664"/>
                    </a:cubicBezTo>
                    <a:cubicBezTo>
                      <a:pt x="429" y="19150"/>
                      <a:pt x="380" y="18636"/>
                      <a:pt x="331" y="18146"/>
                    </a:cubicBezTo>
                    <a:cubicBezTo>
                      <a:pt x="319" y="17987"/>
                      <a:pt x="270" y="17803"/>
                      <a:pt x="233" y="17607"/>
                    </a:cubicBezTo>
                    <a:cubicBezTo>
                      <a:pt x="123" y="17130"/>
                      <a:pt x="1" y="16615"/>
                      <a:pt x="209" y="16273"/>
                    </a:cubicBezTo>
                    <a:cubicBezTo>
                      <a:pt x="417" y="15954"/>
                      <a:pt x="882" y="15832"/>
                      <a:pt x="1347" y="15709"/>
                    </a:cubicBezTo>
                    <a:cubicBezTo>
                      <a:pt x="1556" y="15648"/>
                      <a:pt x="1776" y="15599"/>
                      <a:pt x="1972" y="15526"/>
                    </a:cubicBezTo>
                    <a:cubicBezTo>
                      <a:pt x="3882" y="14779"/>
                      <a:pt x="6269" y="13824"/>
                      <a:pt x="8473" y="11865"/>
                    </a:cubicBezTo>
                    <a:cubicBezTo>
                      <a:pt x="11804" y="8914"/>
                      <a:pt x="12477" y="4874"/>
                      <a:pt x="12918" y="2192"/>
                    </a:cubicBezTo>
                    <a:lnTo>
                      <a:pt x="12918" y="2057"/>
                    </a:lnTo>
                    <a:cubicBezTo>
                      <a:pt x="12918" y="1959"/>
                      <a:pt x="12893" y="1862"/>
                      <a:pt x="12979" y="1776"/>
                    </a:cubicBezTo>
                    <a:cubicBezTo>
                      <a:pt x="14461" y="417"/>
                      <a:pt x="17020" y="0"/>
                      <a:pt x="18942" y="821"/>
                    </a:cubicBezTo>
                    <a:cubicBezTo>
                      <a:pt x="19162" y="906"/>
                      <a:pt x="19248" y="1127"/>
                      <a:pt x="19371" y="1347"/>
                    </a:cubicBezTo>
                    <a:cubicBezTo>
                      <a:pt x="19456" y="1506"/>
                      <a:pt x="19505" y="1653"/>
                      <a:pt x="19615" y="1776"/>
                    </a:cubicBezTo>
                    <a:cubicBezTo>
                      <a:pt x="22554" y="5180"/>
                      <a:pt x="26448" y="7273"/>
                      <a:pt x="31174" y="8008"/>
                    </a:cubicBezTo>
                    <a:cubicBezTo>
                      <a:pt x="31357" y="8045"/>
                      <a:pt x="31529" y="8045"/>
                      <a:pt x="31676" y="8057"/>
                    </a:cubicBezTo>
                    <a:cubicBezTo>
                      <a:pt x="31823" y="8057"/>
                      <a:pt x="31945" y="8069"/>
                      <a:pt x="32043" y="8081"/>
                    </a:cubicBezTo>
                    <a:cubicBezTo>
                      <a:pt x="32741" y="8228"/>
                      <a:pt x="33206" y="8718"/>
                      <a:pt x="33304" y="9000"/>
                    </a:cubicBezTo>
                    <a:cubicBezTo>
                      <a:pt x="33414" y="9306"/>
                      <a:pt x="33537" y="9612"/>
                      <a:pt x="33659" y="9943"/>
                    </a:cubicBezTo>
                    <a:cubicBezTo>
                      <a:pt x="33733" y="10151"/>
                      <a:pt x="33843" y="10371"/>
                      <a:pt x="33929" y="10579"/>
                    </a:cubicBezTo>
                    <a:cubicBezTo>
                      <a:pt x="34284" y="11363"/>
                      <a:pt x="34651" y="12159"/>
                      <a:pt x="34320" y="12771"/>
                    </a:cubicBezTo>
                    <a:cubicBezTo>
                      <a:pt x="34271" y="12881"/>
                      <a:pt x="34137" y="12955"/>
                      <a:pt x="34014" y="13028"/>
                    </a:cubicBezTo>
                    <a:cubicBezTo>
                      <a:pt x="33965" y="13065"/>
                      <a:pt x="33916" y="13089"/>
                      <a:pt x="33867" y="13126"/>
                    </a:cubicBezTo>
                    <a:cubicBezTo>
                      <a:pt x="33157" y="13652"/>
                      <a:pt x="32178" y="14375"/>
                      <a:pt x="31455" y="15514"/>
                    </a:cubicBezTo>
                    <a:cubicBezTo>
                      <a:pt x="30868" y="16383"/>
                      <a:pt x="30476" y="17264"/>
                      <a:pt x="30084" y="18146"/>
                    </a:cubicBezTo>
                    <a:cubicBezTo>
                      <a:pt x="29594" y="19260"/>
                      <a:pt x="29166" y="20240"/>
                      <a:pt x="28456" y="20864"/>
                    </a:cubicBezTo>
                    <a:cubicBezTo>
                      <a:pt x="27635" y="21587"/>
                      <a:pt x="26448" y="22064"/>
                      <a:pt x="25052" y="22591"/>
                    </a:cubicBezTo>
                    <a:cubicBezTo>
                      <a:pt x="23631" y="23142"/>
                      <a:pt x="22003" y="23778"/>
                      <a:pt x="20497" y="24831"/>
                    </a:cubicBezTo>
                    <a:cubicBezTo>
                      <a:pt x="20350" y="24917"/>
                      <a:pt x="20252" y="25027"/>
                      <a:pt x="20130" y="25150"/>
                    </a:cubicBezTo>
                    <a:cubicBezTo>
                      <a:pt x="19897" y="25370"/>
                      <a:pt x="19664" y="25590"/>
                      <a:pt x="19346" y="25676"/>
                    </a:cubicBezTo>
                    <a:cubicBezTo>
                      <a:pt x="18697" y="25872"/>
                      <a:pt x="17865" y="25945"/>
                      <a:pt x="16922" y="25945"/>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5"/>
              <p:cNvSpPr/>
              <p:nvPr/>
            </p:nvSpPr>
            <p:spPr>
              <a:xfrm>
                <a:off x="1559250" y="4101300"/>
                <a:ext cx="676175" cy="471425"/>
              </a:xfrm>
              <a:custGeom>
                <a:avLst/>
                <a:gdLst/>
                <a:ahLst/>
                <a:cxnLst/>
                <a:rect l="l" t="t" r="r" b="b"/>
                <a:pathLst>
                  <a:path w="27047" h="18857" fill="none" extrusionOk="0">
                    <a:moveTo>
                      <a:pt x="13885" y="18857"/>
                    </a:moveTo>
                    <a:lnTo>
                      <a:pt x="13615" y="18857"/>
                    </a:lnTo>
                    <a:lnTo>
                      <a:pt x="13272" y="18857"/>
                    </a:lnTo>
                    <a:cubicBezTo>
                      <a:pt x="10714" y="18857"/>
                      <a:pt x="7138" y="18085"/>
                      <a:pt x="3979" y="17412"/>
                    </a:cubicBezTo>
                    <a:cubicBezTo>
                      <a:pt x="3526" y="17314"/>
                      <a:pt x="3037" y="17289"/>
                      <a:pt x="2547" y="17265"/>
                    </a:cubicBezTo>
                    <a:cubicBezTo>
                      <a:pt x="1616" y="17240"/>
                      <a:pt x="735" y="17204"/>
                      <a:pt x="233" y="16628"/>
                    </a:cubicBezTo>
                    <a:cubicBezTo>
                      <a:pt x="98" y="16469"/>
                      <a:pt x="122" y="16261"/>
                      <a:pt x="159" y="16040"/>
                    </a:cubicBezTo>
                    <a:cubicBezTo>
                      <a:pt x="171" y="15955"/>
                      <a:pt x="184" y="15845"/>
                      <a:pt x="184" y="15759"/>
                    </a:cubicBezTo>
                    <a:cubicBezTo>
                      <a:pt x="184" y="15636"/>
                      <a:pt x="159" y="15514"/>
                      <a:pt x="122" y="15391"/>
                    </a:cubicBezTo>
                    <a:cubicBezTo>
                      <a:pt x="61" y="15159"/>
                      <a:pt x="0" y="14914"/>
                      <a:pt x="122" y="14718"/>
                    </a:cubicBezTo>
                    <a:cubicBezTo>
                      <a:pt x="710" y="13763"/>
                      <a:pt x="1898" y="13286"/>
                      <a:pt x="3281" y="12735"/>
                    </a:cubicBezTo>
                    <a:cubicBezTo>
                      <a:pt x="4518" y="12245"/>
                      <a:pt x="5938" y="11682"/>
                      <a:pt x="7102" y="10641"/>
                    </a:cubicBezTo>
                    <a:cubicBezTo>
                      <a:pt x="9269" y="8731"/>
                      <a:pt x="10016" y="6233"/>
                      <a:pt x="10689" y="4041"/>
                    </a:cubicBezTo>
                    <a:cubicBezTo>
                      <a:pt x="11167" y="2450"/>
                      <a:pt x="11595" y="1078"/>
                      <a:pt x="12452" y="148"/>
                    </a:cubicBezTo>
                    <a:cubicBezTo>
                      <a:pt x="12575" y="1"/>
                      <a:pt x="12795" y="25"/>
                      <a:pt x="13015" y="38"/>
                    </a:cubicBezTo>
                    <a:cubicBezTo>
                      <a:pt x="13077" y="38"/>
                      <a:pt x="13138" y="50"/>
                      <a:pt x="13199" y="50"/>
                    </a:cubicBezTo>
                    <a:lnTo>
                      <a:pt x="13224" y="50"/>
                    </a:lnTo>
                    <a:lnTo>
                      <a:pt x="13309" y="50"/>
                    </a:lnTo>
                    <a:cubicBezTo>
                      <a:pt x="13370" y="87"/>
                      <a:pt x="13395" y="123"/>
                      <a:pt x="13432" y="184"/>
                    </a:cubicBezTo>
                    <a:cubicBezTo>
                      <a:pt x="13444" y="221"/>
                      <a:pt x="13456" y="233"/>
                      <a:pt x="13468" y="270"/>
                    </a:cubicBezTo>
                    <a:cubicBezTo>
                      <a:pt x="15366" y="2474"/>
                      <a:pt x="17925" y="3417"/>
                      <a:pt x="20619" y="4409"/>
                    </a:cubicBezTo>
                    <a:cubicBezTo>
                      <a:pt x="22798" y="5229"/>
                      <a:pt x="25027" y="6049"/>
                      <a:pt x="27010" y="7617"/>
                    </a:cubicBezTo>
                    <a:cubicBezTo>
                      <a:pt x="27035" y="7629"/>
                      <a:pt x="27047" y="7653"/>
                      <a:pt x="27047" y="7690"/>
                    </a:cubicBezTo>
                    <a:cubicBezTo>
                      <a:pt x="26937" y="8168"/>
                      <a:pt x="26508" y="8535"/>
                      <a:pt x="26067" y="8914"/>
                    </a:cubicBezTo>
                    <a:cubicBezTo>
                      <a:pt x="25712" y="9221"/>
                      <a:pt x="25345" y="9527"/>
                      <a:pt x="25088" y="9918"/>
                    </a:cubicBezTo>
                    <a:cubicBezTo>
                      <a:pt x="24353" y="11020"/>
                      <a:pt x="23851" y="12159"/>
                      <a:pt x="23447" y="13065"/>
                    </a:cubicBezTo>
                    <a:lnTo>
                      <a:pt x="23386" y="13200"/>
                    </a:lnTo>
                    <a:cubicBezTo>
                      <a:pt x="23141" y="13763"/>
                      <a:pt x="22835" y="14473"/>
                      <a:pt x="22639" y="14657"/>
                    </a:cubicBezTo>
                    <a:cubicBezTo>
                      <a:pt x="22345" y="14938"/>
                      <a:pt x="21366" y="15330"/>
                      <a:pt x="20509" y="15649"/>
                    </a:cubicBezTo>
                    <a:lnTo>
                      <a:pt x="20301" y="15722"/>
                    </a:lnTo>
                    <a:cubicBezTo>
                      <a:pt x="18770" y="16322"/>
                      <a:pt x="16872" y="17057"/>
                      <a:pt x="15036" y="18342"/>
                    </a:cubicBezTo>
                    <a:cubicBezTo>
                      <a:pt x="14938" y="18404"/>
                      <a:pt x="14864" y="18477"/>
                      <a:pt x="14779" y="18550"/>
                    </a:cubicBezTo>
                    <a:cubicBezTo>
                      <a:pt x="14668" y="18648"/>
                      <a:pt x="14570" y="18734"/>
                      <a:pt x="14472" y="18783"/>
                    </a:cubicBezTo>
                    <a:cubicBezTo>
                      <a:pt x="14289" y="18844"/>
                      <a:pt x="14105" y="18857"/>
                      <a:pt x="13885" y="18857"/>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5"/>
              <p:cNvSpPr/>
              <p:nvPr/>
            </p:nvSpPr>
            <p:spPr>
              <a:xfrm>
                <a:off x="1739825" y="4215475"/>
                <a:ext cx="374400" cy="287450"/>
              </a:xfrm>
              <a:custGeom>
                <a:avLst/>
                <a:gdLst/>
                <a:ahLst/>
                <a:cxnLst/>
                <a:rect l="l" t="t" r="r" b="b"/>
                <a:pathLst>
                  <a:path w="14976" h="11498" fill="none" extrusionOk="0">
                    <a:moveTo>
                      <a:pt x="2548" y="11498"/>
                    </a:moveTo>
                    <a:cubicBezTo>
                      <a:pt x="1862" y="11498"/>
                      <a:pt x="1213" y="11388"/>
                      <a:pt x="760" y="11094"/>
                    </a:cubicBezTo>
                    <a:cubicBezTo>
                      <a:pt x="368" y="10849"/>
                      <a:pt x="148" y="10518"/>
                      <a:pt x="87" y="10078"/>
                    </a:cubicBezTo>
                    <a:cubicBezTo>
                      <a:pt x="1" y="9563"/>
                      <a:pt x="552" y="9355"/>
                      <a:pt x="1140" y="9123"/>
                    </a:cubicBezTo>
                    <a:cubicBezTo>
                      <a:pt x="1507" y="8988"/>
                      <a:pt x="1874" y="8829"/>
                      <a:pt x="2119" y="8596"/>
                    </a:cubicBezTo>
                    <a:cubicBezTo>
                      <a:pt x="3552" y="7335"/>
                      <a:pt x="4103" y="5511"/>
                      <a:pt x="4617" y="3907"/>
                    </a:cubicBezTo>
                    <a:cubicBezTo>
                      <a:pt x="5107" y="2290"/>
                      <a:pt x="5535" y="907"/>
                      <a:pt x="6698" y="478"/>
                    </a:cubicBezTo>
                    <a:cubicBezTo>
                      <a:pt x="7996" y="1"/>
                      <a:pt x="9172" y="907"/>
                      <a:pt x="10323" y="1788"/>
                    </a:cubicBezTo>
                    <a:cubicBezTo>
                      <a:pt x="10959" y="2290"/>
                      <a:pt x="11572" y="2768"/>
                      <a:pt x="12220" y="3001"/>
                    </a:cubicBezTo>
                    <a:cubicBezTo>
                      <a:pt x="12490" y="3111"/>
                      <a:pt x="12833" y="3148"/>
                      <a:pt x="13151" y="3197"/>
                    </a:cubicBezTo>
                    <a:cubicBezTo>
                      <a:pt x="13824" y="3307"/>
                      <a:pt x="14510" y="3417"/>
                      <a:pt x="14694" y="3980"/>
                    </a:cubicBezTo>
                    <a:cubicBezTo>
                      <a:pt x="14975" y="4862"/>
                      <a:pt x="14326" y="5596"/>
                      <a:pt x="13763" y="6245"/>
                    </a:cubicBezTo>
                    <a:cubicBezTo>
                      <a:pt x="13494" y="6551"/>
                      <a:pt x="13249" y="6845"/>
                      <a:pt x="13127" y="7115"/>
                    </a:cubicBezTo>
                    <a:cubicBezTo>
                      <a:pt x="13102" y="7151"/>
                      <a:pt x="13090" y="7188"/>
                      <a:pt x="13078" y="7249"/>
                    </a:cubicBezTo>
                    <a:cubicBezTo>
                      <a:pt x="13029" y="7372"/>
                      <a:pt x="12980" y="7531"/>
                      <a:pt x="12906" y="7592"/>
                    </a:cubicBezTo>
                    <a:cubicBezTo>
                      <a:pt x="12735" y="7739"/>
                      <a:pt x="12490" y="7800"/>
                      <a:pt x="12282" y="7861"/>
                    </a:cubicBezTo>
                    <a:cubicBezTo>
                      <a:pt x="12184" y="7886"/>
                      <a:pt x="12110" y="7910"/>
                      <a:pt x="12037" y="7947"/>
                    </a:cubicBezTo>
                    <a:lnTo>
                      <a:pt x="11816" y="8021"/>
                    </a:lnTo>
                    <a:cubicBezTo>
                      <a:pt x="11192" y="8266"/>
                      <a:pt x="10506" y="8657"/>
                      <a:pt x="9784" y="9086"/>
                    </a:cubicBezTo>
                    <a:cubicBezTo>
                      <a:pt x="8682" y="9735"/>
                      <a:pt x="7445" y="10469"/>
                      <a:pt x="5976" y="10922"/>
                    </a:cubicBezTo>
                    <a:lnTo>
                      <a:pt x="5964" y="10898"/>
                    </a:lnTo>
                    <a:lnTo>
                      <a:pt x="5976" y="10922"/>
                    </a:lnTo>
                    <a:cubicBezTo>
                      <a:pt x="5547" y="11033"/>
                      <a:pt x="3968" y="11498"/>
                      <a:pt x="2548" y="11498"/>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96" name="Google Shape;396;p15"/>
          <p:cNvSpPr txBox="1">
            <a:spLocks noGrp="1"/>
          </p:cNvSpPr>
          <p:nvPr>
            <p:ph type="title"/>
          </p:nvPr>
        </p:nvSpPr>
        <p:spPr>
          <a:xfrm>
            <a:off x="4248200" y="1177913"/>
            <a:ext cx="3732000" cy="1646700"/>
          </a:xfrm>
          <a:prstGeom prst="rect">
            <a:avLst/>
          </a:prstGeom>
        </p:spPr>
        <p:txBody>
          <a:bodyPr spcFirstLastPara="1" wrap="square" lIns="91425" tIns="91425" rIns="91425" bIns="91425" anchor="b" anchorCtr="0">
            <a:noAutofit/>
          </a:bodyPr>
          <a:lstStyle>
            <a:lvl1pPr lvl="0" algn="r" rtl="0">
              <a:lnSpc>
                <a:spcPct val="90000"/>
              </a:lnSpc>
              <a:spcBef>
                <a:spcPts val="0"/>
              </a:spcBef>
              <a:spcAft>
                <a:spcPts val="0"/>
              </a:spcAft>
              <a:buSzPts val="4200"/>
              <a:buNone/>
              <a:defRPr>
                <a:solidFill>
                  <a:schemeClr val="accent6"/>
                </a:solidFill>
              </a:defRPr>
            </a:lvl1pPr>
            <a:lvl2pPr lvl="1" algn="r" rtl="0">
              <a:spcBef>
                <a:spcPts val="0"/>
              </a:spcBef>
              <a:spcAft>
                <a:spcPts val="0"/>
              </a:spcAft>
              <a:buSzPts val="4200"/>
              <a:buNone/>
              <a:defRPr sz="4200"/>
            </a:lvl2pPr>
            <a:lvl3pPr lvl="2" algn="r" rtl="0">
              <a:spcBef>
                <a:spcPts val="0"/>
              </a:spcBef>
              <a:spcAft>
                <a:spcPts val="0"/>
              </a:spcAft>
              <a:buSzPts val="4200"/>
              <a:buNone/>
              <a:defRPr sz="4200"/>
            </a:lvl3pPr>
            <a:lvl4pPr lvl="3" algn="r" rtl="0">
              <a:spcBef>
                <a:spcPts val="0"/>
              </a:spcBef>
              <a:spcAft>
                <a:spcPts val="0"/>
              </a:spcAft>
              <a:buSzPts val="4200"/>
              <a:buNone/>
              <a:defRPr sz="4200"/>
            </a:lvl4pPr>
            <a:lvl5pPr lvl="4" algn="r" rtl="0">
              <a:spcBef>
                <a:spcPts val="0"/>
              </a:spcBef>
              <a:spcAft>
                <a:spcPts val="0"/>
              </a:spcAft>
              <a:buSzPts val="4200"/>
              <a:buNone/>
              <a:defRPr sz="4200"/>
            </a:lvl5pPr>
            <a:lvl6pPr lvl="5" algn="r" rtl="0">
              <a:spcBef>
                <a:spcPts val="0"/>
              </a:spcBef>
              <a:spcAft>
                <a:spcPts val="0"/>
              </a:spcAft>
              <a:buSzPts val="4200"/>
              <a:buNone/>
              <a:defRPr sz="4200"/>
            </a:lvl6pPr>
            <a:lvl7pPr lvl="6" algn="r" rtl="0">
              <a:spcBef>
                <a:spcPts val="0"/>
              </a:spcBef>
              <a:spcAft>
                <a:spcPts val="0"/>
              </a:spcAft>
              <a:buSzPts val="4200"/>
              <a:buNone/>
              <a:defRPr sz="4200"/>
            </a:lvl7pPr>
            <a:lvl8pPr lvl="7" algn="r" rtl="0">
              <a:spcBef>
                <a:spcPts val="0"/>
              </a:spcBef>
              <a:spcAft>
                <a:spcPts val="0"/>
              </a:spcAft>
              <a:buSzPts val="4200"/>
              <a:buNone/>
              <a:defRPr sz="4200"/>
            </a:lvl8pPr>
            <a:lvl9pPr lvl="8" algn="r" rtl="0">
              <a:spcBef>
                <a:spcPts val="0"/>
              </a:spcBef>
              <a:spcAft>
                <a:spcPts val="0"/>
              </a:spcAft>
              <a:buSzPts val="4200"/>
              <a:buNone/>
              <a:defRPr sz="4200"/>
            </a:lvl9pPr>
          </a:lstStyle>
          <a:p>
            <a:endParaRPr/>
          </a:p>
        </p:txBody>
      </p:sp>
      <p:sp>
        <p:nvSpPr>
          <p:cNvPr id="397" name="Google Shape;397;p15"/>
          <p:cNvSpPr txBox="1">
            <a:spLocks noGrp="1"/>
          </p:cNvSpPr>
          <p:nvPr>
            <p:ph type="subTitle" idx="1"/>
          </p:nvPr>
        </p:nvSpPr>
        <p:spPr>
          <a:xfrm>
            <a:off x="4808725" y="2836100"/>
            <a:ext cx="3171600" cy="11295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100"/>
              <a:buNone/>
              <a:defRPr sz="1600"/>
            </a:lvl1pPr>
            <a:lvl2pPr lvl="1" algn="r" rtl="0">
              <a:lnSpc>
                <a:spcPct val="100000"/>
              </a:lnSpc>
              <a:spcBef>
                <a:spcPts val="0"/>
              </a:spcBef>
              <a:spcAft>
                <a:spcPts val="0"/>
              </a:spcAft>
              <a:buSzPts val="2100"/>
              <a:buNone/>
              <a:defRPr sz="2100"/>
            </a:lvl2pPr>
            <a:lvl3pPr lvl="2" algn="r" rtl="0">
              <a:lnSpc>
                <a:spcPct val="100000"/>
              </a:lnSpc>
              <a:spcBef>
                <a:spcPts val="0"/>
              </a:spcBef>
              <a:spcAft>
                <a:spcPts val="0"/>
              </a:spcAft>
              <a:buSzPts val="2100"/>
              <a:buNone/>
              <a:defRPr sz="2100"/>
            </a:lvl3pPr>
            <a:lvl4pPr lvl="3" algn="r" rtl="0">
              <a:lnSpc>
                <a:spcPct val="100000"/>
              </a:lnSpc>
              <a:spcBef>
                <a:spcPts val="0"/>
              </a:spcBef>
              <a:spcAft>
                <a:spcPts val="0"/>
              </a:spcAft>
              <a:buSzPts val="2100"/>
              <a:buNone/>
              <a:defRPr sz="2100"/>
            </a:lvl4pPr>
            <a:lvl5pPr lvl="4" algn="r" rtl="0">
              <a:lnSpc>
                <a:spcPct val="100000"/>
              </a:lnSpc>
              <a:spcBef>
                <a:spcPts val="0"/>
              </a:spcBef>
              <a:spcAft>
                <a:spcPts val="0"/>
              </a:spcAft>
              <a:buSzPts val="2100"/>
              <a:buNone/>
              <a:defRPr sz="2100"/>
            </a:lvl5pPr>
            <a:lvl6pPr lvl="5" algn="r" rtl="0">
              <a:lnSpc>
                <a:spcPct val="100000"/>
              </a:lnSpc>
              <a:spcBef>
                <a:spcPts val="0"/>
              </a:spcBef>
              <a:spcAft>
                <a:spcPts val="0"/>
              </a:spcAft>
              <a:buSzPts val="2100"/>
              <a:buNone/>
              <a:defRPr sz="2100"/>
            </a:lvl6pPr>
            <a:lvl7pPr lvl="6" algn="r" rtl="0">
              <a:lnSpc>
                <a:spcPct val="100000"/>
              </a:lnSpc>
              <a:spcBef>
                <a:spcPts val="0"/>
              </a:spcBef>
              <a:spcAft>
                <a:spcPts val="0"/>
              </a:spcAft>
              <a:buSzPts val="2100"/>
              <a:buNone/>
              <a:defRPr sz="2100"/>
            </a:lvl7pPr>
            <a:lvl8pPr lvl="7" algn="r" rtl="0">
              <a:lnSpc>
                <a:spcPct val="100000"/>
              </a:lnSpc>
              <a:spcBef>
                <a:spcPts val="0"/>
              </a:spcBef>
              <a:spcAft>
                <a:spcPts val="0"/>
              </a:spcAft>
              <a:buSzPts val="2100"/>
              <a:buNone/>
              <a:defRPr sz="2100"/>
            </a:lvl8pPr>
            <a:lvl9pPr lvl="8" algn="r" rtl="0">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815"/>
        <p:cNvGrpSpPr/>
        <p:nvPr/>
      </p:nvGrpSpPr>
      <p:grpSpPr>
        <a:xfrm>
          <a:off x="0" y="0"/>
          <a:ext cx="0" cy="0"/>
          <a:chOff x="0" y="0"/>
          <a:chExt cx="0" cy="0"/>
        </a:xfrm>
      </p:grpSpPr>
      <p:sp>
        <p:nvSpPr>
          <p:cNvPr id="816" name="Google Shape;816;p30"/>
          <p:cNvSpPr txBox="1">
            <a:spLocks noGrp="1"/>
          </p:cNvSpPr>
          <p:nvPr>
            <p:ph type="title"/>
          </p:nvPr>
        </p:nvSpPr>
        <p:spPr>
          <a:xfrm>
            <a:off x="758775" y="391234"/>
            <a:ext cx="76263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6"/>
              </a:buClr>
              <a:buSzPts val="3500"/>
              <a:buNone/>
              <a:defRPr>
                <a:solidFill>
                  <a:schemeClr val="accent6"/>
                </a:solidFill>
              </a:defRPr>
            </a:lvl1pPr>
            <a:lvl2pPr lvl="1" rtl="0">
              <a:spcBef>
                <a:spcPts val="0"/>
              </a:spcBef>
              <a:spcAft>
                <a:spcPts val="0"/>
              </a:spcAft>
              <a:buClr>
                <a:schemeClr val="accent6"/>
              </a:buClr>
              <a:buSzPts val="3500"/>
              <a:buNone/>
              <a:defRPr>
                <a:solidFill>
                  <a:schemeClr val="accent6"/>
                </a:solidFill>
              </a:defRPr>
            </a:lvl2pPr>
            <a:lvl3pPr lvl="2" rtl="0">
              <a:spcBef>
                <a:spcPts val="0"/>
              </a:spcBef>
              <a:spcAft>
                <a:spcPts val="0"/>
              </a:spcAft>
              <a:buClr>
                <a:schemeClr val="accent6"/>
              </a:buClr>
              <a:buSzPts val="3500"/>
              <a:buNone/>
              <a:defRPr>
                <a:solidFill>
                  <a:schemeClr val="accent6"/>
                </a:solidFill>
              </a:defRPr>
            </a:lvl3pPr>
            <a:lvl4pPr lvl="3" rtl="0">
              <a:spcBef>
                <a:spcPts val="0"/>
              </a:spcBef>
              <a:spcAft>
                <a:spcPts val="0"/>
              </a:spcAft>
              <a:buClr>
                <a:schemeClr val="accent6"/>
              </a:buClr>
              <a:buSzPts val="3500"/>
              <a:buNone/>
              <a:defRPr>
                <a:solidFill>
                  <a:schemeClr val="accent6"/>
                </a:solidFill>
              </a:defRPr>
            </a:lvl4pPr>
            <a:lvl5pPr lvl="4" rtl="0">
              <a:spcBef>
                <a:spcPts val="0"/>
              </a:spcBef>
              <a:spcAft>
                <a:spcPts val="0"/>
              </a:spcAft>
              <a:buClr>
                <a:schemeClr val="accent6"/>
              </a:buClr>
              <a:buSzPts val="3500"/>
              <a:buNone/>
              <a:defRPr>
                <a:solidFill>
                  <a:schemeClr val="accent6"/>
                </a:solidFill>
              </a:defRPr>
            </a:lvl5pPr>
            <a:lvl6pPr lvl="5" rtl="0">
              <a:spcBef>
                <a:spcPts val="0"/>
              </a:spcBef>
              <a:spcAft>
                <a:spcPts val="0"/>
              </a:spcAft>
              <a:buClr>
                <a:schemeClr val="accent6"/>
              </a:buClr>
              <a:buSzPts val="3500"/>
              <a:buNone/>
              <a:defRPr>
                <a:solidFill>
                  <a:schemeClr val="accent6"/>
                </a:solidFill>
              </a:defRPr>
            </a:lvl6pPr>
            <a:lvl7pPr lvl="6" rtl="0">
              <a:spcBef>
                <a:spcPts val="0"/>
              </a:spcBef>
              <a:spcAft>
                <a:spcPts val="0"/>
              </a:spcAft>
              <a:buClr>
                <a:schemeClr val="accent6"/>
              </a:buClr>
              <a:buSzPts val="3500"/>
              <a:buNone/>
              <a:defRPr>
                <a:solidFill>
                  <a:schemeClr val="accent6"/>
                </a:solidFill>
              </a:defRPr>
            </a:lvl7pPr>
            <a:lvl8pPr lvl="7" rtl="0">
              <a:spcBef>
                <a:spcPts val="0"/>
              </a:spcBef>
              <a:spcAft>
                <a:spcPts val="0"/>
              </a:spcAft>
              <a:buClr>
                <a:schemeClr val="accent6"/>
              </a:buClr>
              <a:buSzPts val="3500"/>
              <a:buNone/>
              <a:defRPr>
                <a:solidFill>
                  <a:schemeClr val="accent6"/>
                </a:solidFill>
              </a:defRPr>
            </a:lvl8pPr>
            <a:lvl9pPr lvl="8" rtl="0">
              <a:spcBef>
                <a:spcPts val="0"/>
              </a:spcBef>
              <a:spcAft>
                <a:spcPts val="0"/>
              </a:spcAft>
              <a:buClr>
                <a:schemeClr val="accent6"/>
              </a:buClr>
              <a:buSzPts val="3500"/>
              <a:buNone/>
              <a:defRPr>
                <a:solidFill>
                  <a:schemeClr val="accent6"/>
                </a:solidFill>
              </a:defRPr>
            </a:lvl9pPr>
          </a:lstStyle>
          <a:p>
            <a:endParaRPr/>
          </a:p>
        </p:txBody>
      </p:sp>
      <p:sp>
        <p:nvSpPr>
          <p:cNvPr id="817" name="Google Shape;817;p30"/>
          <p:cNvSpPr txBox="1">
            <a:spLocks noGrp="1"/>
          </p:cNvSpPr>
          <p:nvPr>
            <p:ph type="subTitle" idx="1"/>
          </p:nvPr>
        </p:nvSpPr>
        <p:spPr>
          <a:xfrm>
            <a:off x="1414075" y="2298500"/>
            <a:ext cx="2634900" cy="1396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818" name="Google Shape;818;p30"/>
          <p:cNvGrpSpPr/>
          <p:nvPr/>
        </p:nvGrpSpPr>
        <p:grpSpPr>
          <a:xfrm>
            <a:off x="-3813116" y="-1737168"/>
            <a:ext cx="15996763" cy="8272990"/>
            <a:chOff x="-3813116" y="-1737168"/>
            <a:chExt cx="15996763" cy="8272990"/>
          </a:xfrm>
        </p:grpSpPr>
        <p:sp>
          <p:nvSpPr>
            <p:cNvPr id="819" name="Google Shape;819;p30"/>
            <p:cNvSpPr/>
            <p:nvPr/>
          </p:nvSpPr>
          <p:spPr>
            <a:xfrm rot="-2011241" flipH="1">
              <a:off x="-3796681" y="-16135"/>
              <a:ext cx="6874365" cy="2129823"/>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0" name="Google Shape;820;p30"/>
            <p:cNvGrpSpPr/>
            <p:nvPr/>
          </p:nvGrpSpPr>
          <p:grpSpPr>
            <a:xfrm rot="5400000">
              <a:off x="-1902676" y="2789141"/>
              <a:ext cx="3435709" cy="2972407"/>
              <a:chOff x="1683500" y="188175"/>
              <a:chExt cx="1607650" cy="1390925"/>
            </a:xfrm>
          </p:grpSpPr>
          <p:sp>
            <p:nvSpPr>
              <p:cNvPr id="821" name="Google Shape;821;p30"/>
              <p:cNvSpPr/>
              <p:nvPr/>
            </p:nvSpPr>
            <p:spPr>
              <a:xfrm>
                <a:off x="1743500" y="231325"/>
                <a:ext cx="1491650" cy="1290225"/>
              </a:xfrm>
              <a:custGeom>
                <a:avLst/>
                <a:gdLst/>
                <a:ahLst/>
                <a:cxnLst/>
                <a:rect l="l" t="t" r="r" b="b"/>
                <a:pathLst>
                  <a:path w="59666" h="51609" fill="none" extrusionOk="0">
                    <a:moveTo>
                      <a:pt x="38275" y="51609"/>
                    </a:moveTo>
                    <a:cubicBezTo>
                      <a:pt x="37026" y="51609"/>
                      <a:pt x="35863" y="50935"/>
                      <a:pt x="35312" y="50568"/>
                    </a:cubicBezTo>
                    <a:cubicBezTo>
                      <a:pt x="34455" y="49993"/>
                      <a:pt x="33977" y="49393"/>
                      <a:pt x="33855" y="48756"/>
                    </a:cubicBezTo>
                    <a:cubicBezTo>
                      <a:pt x="33769" y="48278"/>
                      <a:pt x="33855" y="47789"/>
                      <a:pt x="33965" y="47372"/>
                    </a:cubicBezTo>
                    <a:cubicBezTo>
                      <a:pt x="34602" y="44728"/>
                      <a:pt x="35949" y="42279"/>
                      <a:pt x="37834" y="40320"/>
                    </a:cubicBezTo>
                    <a:lnTo>
                      <a:pt x="37932" y="40222"/>
                    </a:lnTo>
                    <a:cubicBezTo>
                      <a:pt x="38324" y="39818"/>
                      <a:pt x="38740" y="39389"/>
                      <a:pt x="38850" y="38851"/>
                    </a:cubicBezTo>
                    <a:cubicBezTo>
                      <a:pt x="39010" y="38055"/>
                      <a:pt x="38495" y="37320"/>
                      <a:pt x="38006" y="36610"/>
                    </a:cubicBezTo>
                    <a:cubicBezTo>
                      <a:pt x="37957" y="36549"/>
                      <a:pt x="37908" y="36475"/>
                      <a:pt x="37871" y="36414"/>
                    </a:cubicBezTo>
                    <a:cubicBezTo>
                      <a:pt x="36108" y="33843"/>
                      <a:pt x="35545" y="30512"/>
                      <a:pt x="36365" y="27488"/>
                    </a:cubicBezTo>
                    <a:cubicBezTo>
                      <a:pt x="36402" y="27390"/>
                      <a:pt x="36426" y="27292"/>
                      <a:pt x="36463" y="27182"/>
                    </a:cubicBezTo>
                    <a:cubicBezTo>
                      <a:pt x="36659" y="26509"/>
                      <a:pt x="36855" y="25823"/>
                      <a:pt x="36659" y="25162"/>
                    </a:cubicBezTo>
                    <a:cubicBezTo>
                      <a:pt x="36353" y="24146"/>
                      <a:pt x="35177" y="23656"/>
                      <a:pt x="34259" y="23423"/>
                    </a:cubicBezTo>
                    <a:cubicBezTo>
                      <a:pt x="34088" y="23374"/>
                      <a:pt x="33904" y="23350"/>
                      <a:pt x="33732" y="23301"/>
                    </a:cubicBezTo>
                    <a:cubicBezTo>
                      <a:pt x="32863" y="23105"/>
                      <a:pt x="31957" y="22884"/>
                      <a:pt x="31296" y="22272"/>
                    </a:cubicBezTo>
                    <a:cubicBezTo>
                      <a:pt x="30561" y="21599"/>
                      <a:pt x="30292" y="20570"/>
                      <a:pt x="30010" y="19579"/>
                    </a:cubicBezTo>
                    <a:cubicBezTo>
                      <a:pt x="29704" y="18452"/>
                      <a:pt x="29423" y="17362"/>
                      <a:pt x="28480" y="16799"/>
                    </a:cubicBezTo>
                    <a:cubicBezTo>
                      <a:pt x="27292" y="16077"/>
                      <a:pt x="25774" y="16689"/>
                      <a:pt x="24978" y="17118"/>
                    </a:cubicBezTo>
                    <a:cubicBezTo>
                      <a:pt x="24684" y="17264"/>
                      <a:pt x="24403" y="17448"/>
                      <a:pt x="24109" y="17620"/>
                    </a:cubicBezTo>
                    <a:cubicBezTo>
                      <a:pt x="23325" y="18097"/>
                      <a:pt x="22517" y="18575"/>
                      <a:pt x="21599" y="18734"/>
                    </a:cubicBezTo>
                    <a:cubicBezTo>
                      <a:pt x="21158" y="18819"/>
                      <a:pt x="20668" y="18832"/>
                      <a:pt x="20203" y="18832"/>
                    </a:cubicBezTo>
                    <a:cubicBezTo>
                      <a:pt x="19285" y="18844"/>
                      <a:pt x="18428" y="18844"/>
                      <a:pt x="17766" y="19383"/>
                    </a:cubicBezTo>
                    <a:cubicBezTo>
                      <a:pt x="17485" y="19628"/>
                      <a:pt x="17252" y="19946"/>
                      <a:pt x="17056" y="20264"/>
                    </a:cubicBezTo>
                    <a:cubicBezTo>
                      <a:pt x="16958" y="20423"/>
                      <a:pt x="16848" y="20570"/>
                      <a:pt x="16750" y="20717"/>
                    </a:cubicBezTo>
                    <a:cubicBezTo>
                      <a:pt x="15403" y="22493"/>
                      <a:pt x="12954" y="22872"/>
                      <a:pt x="11118" y="22444"/>
                    </a:cubicBezTo>
                    <a:cubicBezTo>
                      <a:pt x="9073" y="21978"/>
                      <a:pt x="7334" y="20656"/>
                      <a:pt x="5792" y="19493"/>
                    </a:cubicBezTo>
                    <a:lnTo>
                      <a:pt x="1788" y="16469"/>
                    </a:lnTo>
                    <a:cubicBezTo>
                      <a:pt x="906" y="15795"/>
                      <a:pt x="0" y="14975"/>
                      <a:pt x="98" y="13922"/>
                    </a:cubicBezTo>
                    <a:cubicBezTo>
                      <a:pt x="123" y="13457"/>
                      <a:pt x="355" y="13040"/>
                      <a:pt x="747" y="12722"/>
                    </a:cubicBezTo>
                    <a:cubicBezTo>
                      <a:pt x="1323" y="12269"/>
                      <a:pt x="2192" y="12024"/>
                      <a:pt x="2988" y="12097"/>
                    </a:cubicBezTo>
                    <a:cubicBezTo>
                      <a:pt x="3649" y="12171"/>
                      <a:pt x="4273" y="12391"/>
                      <a:pt x="4898" y="12587"/>
                    </a:cubicBezTo>
                    <a:cubicBezTo>
                      <a:pt x="5449" y="12771"/>
                      <a:pt x="6000" y="12955"/>
                      <a:pt x="6588" y="13040"/>
                    </a:cubicBezTo>
                    <a:cubicBezTo>
                      <a:pt x="6783" y="13077"/>
                      <a:pt x="7016" y="13089"/>
                      <a:pt x="7224" y="13028"/>
                    </a:cubicBezTo>
                    <a:cubicBezTo>
                      <a:pt x="7469" y="12942"/>
                      <a:pt x="7653" y="12710"/>
                      <a:pt x="7824" y="12489"/>
                    </a:cubicBezTo>
                    <a:cubicBezTo>
                      <a:pt x="8192" y="11987"/>
                      <a:pt x="8547" y="11449"/>
                      <a:pt x="8877" y="10922"/>
                    </a:cubicBezTo>
                    <a:cubicBezTo>
                      <a:pt x="9551" y="9881"/>
                      <a:pt x="10236" y="8792"/>
                      <a:pt x="11179" y="7947"/>
                    </a:cubicBezTo>
                    <a:cubicBezTo>
                      <a:pt x="12771" y="6526"/>
                      <a:pt x="14877" y="5939"/>
                      <a:pt x="16909" y="5376"/>
                    </a:cubicBezTo>
                    <a:cubicBezTo>
                      <a:pt x="18709" y="4886"/>
                      <a:pt x="20570" y="4372"/>
                      <a:pt x="22076" y="3294"/>
                    </a:cubicBezTo>
                    <a:cubicBezTo>
                      <a:pt x="22358" y="3086"/>
                      <a:pt x="22652" y="2853"/>
                      <a:pt x="22946" y="2608"/>
                    </a:cubicBezTo>
                    <a:cubicBezTo>
                      <a:pt x="23460" y="2180"/>
                      <a:pt x="24011" y="1715"/>
                      <a:pt x="24647" y="1433"/>
                    </a:cubicBezTo>
                    <a:cubicBezTo>
                      <a:pt x="25651" y="943"/>
                      <a:pt x="26851" y="894"/>
                      <a:pt x="27892" y="833"/>
                    </a:cubicBezTo>
                    <a:cubicBezTo>
                      <a:pt x="35985" y="429"/>
                      <a:pt x="45168" y="0"/>
                      <a:pt x="53372" y="2927"/>
                    </a:cubicBezTo>
                    <a:cubicBezTo>
                      <a:pt x="53947" y="3147"/>
                      <a:pt x="54559" y="3392"/>
                      <a:pt x="55025" y="3833"/>
                    </a:cubicBezTo>
                    <a:cubicBezTo>
                      <a:pt x="55478" y="4286"/>
                      <a:pt x="55723" y="4898"/>
                      <a:pt x="55955" y="5547"/>
                    </a:cubicBezTo>
                    <a:cubicBezTo>
                      <a:pt x="58037" y="11412"/>
                      <a:pt x="59237" y="17999"/>
                      <a:pt x="59518" y="25150"/>
                    </a:cubicBezTo>
                    <a:cubicBezTo>
                      <a:pt x="59665" y="28492"/>
                      <a:pt x="59580" y="31467"/>
                      <a:pt x="59273" y="34259"/>
                    </a:cubicBezTo>
                    <a:cubicBezTo>
                      <a:pt x="59078" y="36108"/>
                      <a:pt x="58771" y="37981"/>
                      <a:pt x="58465" y="39781"/>
                    </a:cubicBezTo>
                    <a:cubicBezTo>
                      <a:pt x="58355" y="40442"/>
                      <a:pt x="58257" y="41116"/>
                      <a:pt x="58147" y="41777"/>
                    </a:cubicBezTo>
                    <a:cubicBezTo>
                      <a:pt x="57927" y="43087"/>
                      <a:pt x="57718" y="44434"/>
                      <a:pt x="57486" y="45768"/>
                    </a:cubicBezTo>
                    <a:cubicBezTo>
                      <a:pt x="57351" y="46552"/>
                      <a:pt x="57167" y="46981"/>
                      <a:pt x="56874" y="47127"/>
                    </a:cubicBezTo>
                    <a:cubicBezTo>
                      <a:pt x="56568" y="47311"/>
                      <a:pt x="56188" y="47164"/>
                      <a:pt x="55698" y="46981"/>
                    </a:cubicBezTo>
                    <a:cubicBezTo>
                      <a:pt x="55270" y="46809"/>
                      <a:pt x="54792" y="46625"/>
                      <a:pt x="54217" y="46589"/>
                    </a:cubicBezTo>
                    <a:lnTo>
                      <a:pt x="54217" y="46589"/>
                    </a:lnTo>
                    <a:cubicBezTo>
                      <a:pt x="52894" y="46515"/>
                      <a:pt x="51621" y="46895"/>
                      <a:pt x="50384" y="47262"/>
                    </a:cubicBezTo>
                    <a:lnTo>
                      <a:pt x="43650" y="49282"/>
                    </a:lnTo>
                    <a:cubicBezTo>
                      <a:pt x="42744" y="49564"/>
                      <a:pt x="41801" y="49833"/>
                      <a:pt x="41005" y="50372"/>
                    </a:cubicBezTo>
                    <a:cubicBezTo>
                      <a:pt x="40846" y="50482"/>
                      <a:pt x="40699" y="50592"/>
                      <a:pt x="40540" y="50715"/>
                    </a:cubicBezTo>
                    <a:cubicBezTo>
                      <a:pt x="40283" y="50911"/>
                      <a:pt x="40014" y="51119"/>
                      <a:pt x="39708" y="51278"/>
                    </a:cubicBezTo>
                    <a:cubicBezTo>
                      <a:pt x="39193" y="51523"/>
                      <a:pt x="38740" y="51609"/>
                      <a:pt x="38275" y="5160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0"/>
              <p:cNvSpPr/>
              <p:nvPr/>
            </p:nvSpPr>
            <p:spPr>
              <a:xfrm>
                <a:off x="1929900" y="330800"/>
                <a:ext cx="1218925" cy="1106275"/>
              </a:xfrm>
              <a:custGeom>
                <a:avLst/>
                <a:gdLst/>
                <a:ahLst/>
                <a:cxnLst/>
                <a:rect l="l" t="t" r="r" b="b"/>
                <a:pathLst>
                  <a:path w="48757" h="44251" fill="none" extrusionOk="0">
                    <a:moveTo>
                      <a:pt x="30574" y="44238"/>
                    </a:moveTo>
                    <a:cubicBezTo>
                      <a:pt x="30354" y="44238"/>
                      <a:pt x="30023" y="44165"/>
                      <a:pt x="29901" y="43859"/>
                    </a:cubicBezTo>
                    <a:cubicBezTo>
                      <a:pt x="29264" y="42230"/>
                      <a:pt x="30905" y="40589"/>
                      <a:pt x="32227" y="39292"/>
                    </a:cubicBezTo>
                    <a:lnTo>
                      <a:pt x="32839" y="38679"/>
                    </a:lnTo>
                    <a:lnTo>
                      <a:pt x="32925" y="38606"/>
                    </a:lnTo>
                    <a:cubicBezTo>
                      <a:pt x="33488" y="38018"/>
                      <a:pt x="34419" y="37063"/>
                      <a:pt x="34725" y="35545"/>
                    </a:cubicBezTo>
                    <a:cubicBezTo>
                      <a:pt x="35190" y="33329"/>
                      <a:pt x="33990" y="31615"/>
                      <a:pt x="33354" y="30696"/>
                    </a:cubicBezTo>
                    <a:lnTo>
                      <a:pt x="33231" y="30513"/>
                    </a:lnTo>
                    <a:cubicBezTo>
                      <a:pt x="32031" y="28774"/>
                      <a:pt x="31652" y="26435"/>
                      <a:pt x="32203" y="24403"/>
                    </a:cubicBezTo>
                    <a:cubicBezTo>
                      <a:pt x="32215" y="24329"/>
                      <a:pt x="32252" y="24244"/>
                      <a:pt x="32264" y="24158"/>
                    </a:cubicBezTo>
                    <a:lnTo>
                      <a:pt x="32264" y="24146"/>
                    </a:lnTo>
                    <a:cubicBezTo>
                      <a:pt x="32533" y="23203"/>
                      <a:pt x="32937" y="21795"/>
                      <a:pt x="32447" y="20191"/>
                    </a:cubicBezTo>
                    <a:cubicBezTo>
                      <a:pt x="32092" y="19040"/>
                      <a:pt x="31003" y="16995"/>
                      <a:pt x="27623" y="16138"/>
                    </a:cubicBezTo>
                    <a:cubicBezTo>
                      <a:pt x="27427" y="16089"/>
                      <a:pt x="27244" y="16040"/>
                      <a:pt x="27048" y="16004"/>
                    </a:cubicBezTo>
                    <a:cubicBezTo>
                      <a:pt x="26962" y="15979"/>
                      <a:pt x="26876" y="15967"/>
                      <a:pt x="26778" y="15955"/>
                    </a:cubicBezTo>
                    <a:cubicBezTo>
                      <a:pt x="26534" y="15918"/>
                      <a:pt x="26289" y="15881"/>
                      <a:pt x="26166" y="15771"/>
                    </a:cubicBezTo>
                    <a:cubicBezTo>
                      <a:pt x="26032" y="15636"/>
                      <a:pt x="25970" y="15330"/>
                      <a:pt x="25909" y="15036"/>
                    </a:cubicBezTo>
                    <a:cubicBezTo>
                      <a:pt x="25897" y="14914"/>
                      <a:pt x="25860" y="14804"/>
                      <a:pt x="25836" y="14718"/>
                    </a:cubicBezTo>
                    <a:cubicBezTo>
                      <a:pt x="25456" y="13310"/>
                      <a:pt x="24868" y="11192"/>
                      <a:pt x="22787" y="9906"/>
                    </a:cubicBezTo>
                    <a:cubicBezTo>
                      <a:pt x="21881" y="9355"/>
                      <a:pt x="20877" y="9086"/>
                      <a:pt x="19763" y="9086"/>
                    </a:cubicBezTo>
                    <a:cubicBezTo>
                      <a:pt x="18195" y="9086"/>
                      <a:pt x="16800" y="9649"/>
                      <a:pt x="15918" y="10139"/>
                    </a:cubicBezTo>
                    <a:cubicBezTo>
                      <a:pt x="15551" y="10335"/>
                      <a:pt x="15232" y="10518"/>
                      <a:pt x="14902" y="10714"/>
                    </a:cubicBezTo>
                    <a:cubicBezTo>
                      <a:pt x="14400" y="11020"/>
                      <a:pt x="13837" y="11363"/>
                      <a:pt x="13543" y="11412"/>
                    </a:cubicBezTo>
                    <a:cubicBezTo>
                      <a:pt x="13371" y="11437"/>
                      <a:pt x="13028" y="11437"/>
                      <a:pt x="12722" y="11437"/>
                    </a:cubicBezTo>
                    <a:cubicBezTo>
                      <a:pt x="11535" y="11449"/>
                      <a:pt x="9759" y="11461"/>
                      <a:pt x="8168" y="12759"/>
                    </a:cubicBezTo>
                    <a:cubicBezTo>
                      <a:pt x="7470" y="13322"/>
                      <a:pt x="7041" y="13983"/>
                      <a:pt x="6760" y="14412"/>
                    </a:cubicBezTo>
                    <a:cubicBezTo>
                      <a:pt x="6686" y="14510"/>
                      <a:pt x="6625" y="14620"/>
                      <a:pt x="6576" y="14681"/>
                    </a:cubicBezTo>
                    <a:cubicBezTo>
                      <a:pt x="6331" y="15000"/>
                      <a:pt x="5743" y="15220"/>
                      <a:pt x="5082" y="15220"/>
                    </a:cubicBezTo>
                    <a:cubicBezTo>
                      <a:pt x="4850" y="15220"/>
                      <a:pt x="4641" y="15183"/>
                      <a:pt x="4421" y="15147"/>
                    </a:cubicBezTo>
                    <a:cubicBezTo>
                      <a:pt x="3111" y="14840"/>
                      <a:pt x="1727" y="13800"/>
                      <a:pt x="393" y="12796"/>
                    </a:cubicBezTo>
                    <a:cubicBezTo>
                      <a:pt x="368" y="12783"/>
                      <a:pt x="319" y="12759"/>
                      <a:pt x="270" y="12734"/>
                    </a:cubicBezTo>
                    <a:cubicBezTo>
                      <a:pt x="148" y="12673"/>
                      <a:pt x="1" y="12600"/>
                      <a:pt x="25" y="12490"/>
                    </a:cubicBezTo>
                    <a:cubicBezTo>
                      <a:pt x="87" y="12281"/>
                      <a:pt x="331" y="12281"/>
                      <a:pt x="564" y="12281"/>
                    </a:cubicBezTo>
                    <a:cubicBezTo>
                      <a:pt x="699" y="12281"/>
                      <a:pt x="846" y="12281"/>
                      <a:pt x="944" y="12245"/>
                    </a:cubicBezTo>
                    <a:cubicBezTo>
                      <a:pt x="2168" y="11792"/>
                      <a:pt x="2841" y="10886"/>
                      <a:pt x="3111" y="10531"/>
                    </a:cubicBezTo>
                    <a:cubicBezTo>
                      <a:pt x="3552" y="9943"/>
                      <a:pt x="3919" y="9343"/>
                      <a:pt x="4286" y="8780"/>
                    </a:cubicBezTo>
                    <a:cubicBezTo>
                      <a:pt x="4850" y="7886"/>
                      <a:pt x="5388" y="7029"/>
                      <a:pt x="5988" y="6515"/>
                    </a:cubicBezTo>
                    <a:cubicBezTo>
                      <a:pt x="6980" y="5621"/>
                      <a:pt x="8559" y="5192"/>
                      <a:pt x="10359" y="4690"/>
                    </a:cubicBezTo>
                    <a:cubicBezTo>
                      <a:pt x="12355" y="4139"/>
                      <a:pt x="14596" y="3527"/>
                      <a:pt x="16591" y="2107"/>
                    </a:cubicBezTo>
                    <a:cubicBezTo>
                      <a:pt x="16983" y="1825"/>
                      <a:pt x="17338" y="1531"/>
                      <a:pt x="17644" y="1274"/>
                    </a:cubicBezTo>
                    <a:cubicBezTo>
                      <a:pt x="18012" y="968"/>
                      <a:pt x="18391" y="662"/>
                      <a:pt x="18636" y="539"/>
                    </a:cubicBezTo>
                    <a:cubicBezTo>
                      <a:pt x="19040" y="356"/>
                      <a:pt x="19861" y="307"/>
                      <a:pt x="20583" y="282"/>
                    </a:cubicBezTo>
                    <a:cubicBezTo>
                      <a:pt x="23154" y="160"/>
                      <a:pt x="26350" y="1"/>
                      <a:pt x="29386" y="1"/>
                    </a:cubicBezTo>
                    <a:cubicBezTo>
                      <a:pt x="35802" y="1"/>
                      <a:pt x="40541" y="674"/>
                      <a:pt x="44753" y="2192"/>
                    </a:cubicBezTo>
                    <a:cubicBezTo>
                      <a:pt x="44900" y="2241"/>
                      <a:pt x="45010" y="2290"/>
                      <a:pt x="45108" y="2327"/>
                    </a:cubicBezTo>
                    <a:lnTo>
                      <a:pt x="45120" y="2327"/>
                    </a:lnTo>
                    <a:lnTo>
                      <a:pt x="45120" y="2352"/>
                    </a:lnTo>
                    <a:cubicBezTo>
                      <a:pt x="45181" y="2486"/>
                      <a:pt x="45242" y="2682"/>
                      <a:pt x="45267" y="2756"/>
                    </a:cubicBezTo>
                    <a:cubicBezTo>
                      <a:pt x="47226" y="8302"/>
                      <a:pt x="48365" y="14559"/>
                      <a:pt x="48634" y="21366"/>
                    </a:cubicBezTo>
                    <a:cubicBezTo>
                      <a:pt x="48756" y="24538"/>
                      <a:pt x="48683" y="27354"/>
                      <a:pt x="48414" y="29974"/>
                    </a:cubicBezTo>
                    <a:cubicBezTo>
                      <a:pt x="48230" y="31713"/>
                      <a:pt x="47936" y="33463"/>
                      <a:pt x="47630" y="35300"/>
                    </a:cubicBezTo>
                    <a:cubicBezTo>
                      <a:pt x="47520" y="35973"/>
                      <a:pt x="47410" y="36635"/>
                      <a:pt x="47312" y="37308"/>
                    </a:cubicBezTo>
                    <a:cubicBezTo>
                      <a:pt x="47201" y="37945"/>
                      <a:pt x="47091" y="38594"/>
                      <a:pt x="46981" y="39243"/>
                    </a:cubicBezTo>
                    <a:lnTo>
                      <a:pt x="46981" y="39279"/>
                    </a:lnTo>
                    <a:lnTo>
                      <a:pt x="46920" y="39279"/>
                    </a:lnTo>
                    <a:cubicBezTo>
                      <a:pt x="46761" y="39267"/>
                      <a:pt x="46577" y="39267"/>
                      <a:pt x="46393" y="39267"/>
                    </a:cubicBezTo>
                    <a:cubicBezTo>
                      <a:pt x="44691" y="39267"/>
                      <a:pt x="43161" y="39720"/>
                      <a:pt x="41924" y="40087"/>
                    </a:cubicBezTo>
                    <a:lnTo>
                      <a:pt x="35190" y="42108"/>
                    </a:lnTo>
                    <a:cubicBezTo>
                      <a:pt x="34149" y="42414"/>
                      <a:pt x="32864" y="42818"/>
                      <a:pt x="31639" y="43626"/>
                    </a:cubicBezTo>
                    <a:cubicBezTo>
                      <a:pt x="31394" y="43773"/>
                      <a:pt x="31186" y="43932"/>
                      <a:pt x="31027" y="44067"/>
                    </a:cubicBezTo>
                    <a:cubicBezTo>
                      <a:pt x="31003" y="44079"/>
                      <a:pt x="30978" y="44103"/>
                      <a:pt x="30966" y="44128"/>
                    </a:cubicBezTo>
                    <a:cubicBezTo>
                      <a:pt x="30917" y="44177"/>
                      <a:pt x="30856" y="44238"/>
                      <a:pt x="30795" y="44250"/>
                    </a:cubicBezTo>
                    <a:lnTo>
                      <a:pt x="30795" y="44250"/>
                    </a:lnTo>
                    <a:cubicBezTo>
                      <a:pt x="30721" y="44238"/>
                      <a:pt x="30660" y="44238"/>
                      <a:pt x="30574" y="4423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0"/>
              <p:cNvSpPr/>
              <p:nvPr/>
            </p:nvSpPr>
            <p:spPr>
              <a:xfrm>
                <a:off x="2190400" y="403975"/>
                <a:ext cx="875175" cy="877300"/>
              </a:xfrm>
              <a:custGeom>
                <a:avLst/>
                <a:gdLst/>
                <a:ahLst/>
                <a:cxnLst/>
                <a:rect l="l" t="t" r="r" b="b"/>
                <a:pathLst>
                  <a:path w="35007" h="35092" fill="none" extrusionOk="0">
                    <a:moveTo>
                      <a:pt x="27598" y="35091"/>
                    </a:moveTo>
                    <a:cubicBezTo>
                      <a:pt x="27403" y="35091"/>
                      <a:pt x="27243" y="35030"/>
                      <a:pt x="27121" y="34908"/>
                    </a:cubicBezTo>
                    <a:cubicBezTo>
                      <a:pt x="26888" y="34650"/>
                      <a:pt x="27084" y="34320"/>
                      <a:pt x="27305" y="33965"/>
                    </a:cubicBezTo>
                    <a:cubicBezTo>
                      <a:pt x="27427" y="33744"/>
                      <a:pt x="27562" y="33524"/>
                      <a:pt x="27611" y="33304"/>
                    </a:cubicBezTo>
                    <a:cubicBezTo>
                      <a:pt x="28358" y="29679"/>
                      <a:pt x="26496" y="26998"/>
                      <a:pt x="25713" y="25847"/>
                    </a:cubicBezTo>
                    <a:lnTo>
                      <a:pt x="25590" y="25663"/>
                    </a:lnTo>
                    <a:cubicBezTo>
                      <a:pt x="24966" y="24770"/>
                      <a:pt x="24746" y="23435"/>
                      <a:pt x="25039" y="22358"/>
                    </a:cubicBezTo>
                    <a:cubicBezTo>
                      <a:pt x="25052" y="22296"/>
                      <a:pt x="25076" y="22260"/>
                      <a:pt x="25088" y="22198"/>
                    </a:cubicBezTo>
                    <a:lnTo>
                      <a:pt x="25101" y="22137"/>
                    </a:lnTo>
                    <a:cubicBezTo>
                      <a:pt x="25444" y="20986"/>
                      <a:pt x="26056" y="18843"/>
                      <a:pt x="25272" y="16272"/>
                    </a:cubicBezTo>
                    <a:cubicBezTo>
                      <a:pt x="25039" y="15489"/>
                      <a:pt x="24109" y="14766"/>
                      <a:pt x="22701" y="13689"/>
                    </a:cubicBezTo>
                    <a:cubicBezTo>
                      <a:pt x="21538" y="12783"/>
                      <a:pt x="20081" y="11644"/>
                      <a:pt x="18440" y="10040"/>
                    </a:cubicBezTo>
                    <a:cubicBezTo>
                      <a:pt x="17950" y="9550"/>
                      <a:pt x="17620" y="8840"/>
                      <a:pt x="17240" y="8032"/>
                    </a:cubicBezTo>
                    <a:cubicBezTo>
                      <a:pt x="16591" y="6673"/>
                      <a:pt x="15856" y="5143"/>
                      <a:pt x="14130" y="4090"/>
                    </a:cubicBezTo>
                    <a:cubicBezTo>
                      <a:pt x="12685" y="3208"/>
                      <a:pt x="11081" y="2767"/>
                      <a:pt x="9355" y="2767"/>
                    </a:cubicBezTo>
                    <a:cubicBezTo>
                      <a:pt x="7200" y="2767"/>
                      <a:pt x="5829" y="3502"/>
                      <a:pt x="4653" y="4151"/>
                    </a:cubicBezTo>
                    <a:lnTo>
                      <a:pt x="4506" y="4236"/>
                    </a:lnTo>
                    <a:cubicBezTo>
                      <a:pt x="4286" y="4359"/>
                      <a:pt x="3919" y="4469"/>
                      <a:pt x="3588" y="4592"/>
                    </a:cubicBezTo>
                    <a:cubicBezTo>
                      <a:pt x="3245" y="4702"/>
                      <a:pt x="2939" y="4800"/>
                      <a:pt x="2768" y="4898"/>
                    </a:cubicBezTo>
                    <a:cubicBezTo>
                      <a:pt x="2584" y="5008"/>
                      <a:pt x="968" y="5926"/>
                      <a:pt x="294" y="5632"/>
                    </a:cubicBezTo>
                    <a:cubicBezTo>
                      <a:pt x="135" y="5571"/>
                      <a:pt x="49" y="5449"/>
                      <a:pt x="13" y="5277"/>
                    </a:cubicBezTo>
                    <a:cubicBezTo>
                      <a:pt x="1" y="5228"/>
                      <a:pt x="13" y="5191"/>
                      <a:pt x="49" y="5155"/>
                    </a:cubicBezTo>
                    <a:cubicBezTo>
                      <a:pt x="123" y="5069"/>
                      <a:pt x="307" y="5069"/>
                      <a:pt x="527" y="5045"/>
                    </a:cubicBezTo>
                    <a:cubicBezTo>
                      <a:pt x="649" y="5045"/>
                      <a:pt x="772" y="5045"/>
                      <a:pt x="845" y="5020"/>
                    </a:cubicBezTo>
                    <a:cubicBezTo>
                      <a:pt x="2988" y="4420"/>
                      <a:pt x="5645" y="3698"/>
                      <a:pt x="8143" y="1910"/>
                    </a:cubicBezTo>
                    <a:cubicBezTo>
                      <a:pt x="8633" y="1555"/>
                      <a:pt x="9049" y="1224"/>
                      <a:pt x="9379" y="943"/>
                    </a:cubicBezTo>
                    <a:cubicBezTo>
                      <a:pt x="9404" y="931"/>
                      <a:pt x="9428" y="918"/>
                      <a:pt x="9441" y="882"/>
                    </a:cubicBezTo>
                    <a:cubicBezTo>
                      <a:pt x="9490" y="845"/>
                      <a:pt x="9551" y="784"/>
                      <a:pt x="9612" y="747"/>
                    </a:cubicBezTo>
                    <a:cubicBezTo>
                      <a:pt x="9771" y="686"/>
                      <a:pt x="9967" y="686"/>
                      <a:pt x="10139" y="710"/>
                    </a:cubicBezTo>
                    <a:lnTo>
                      <a:pt x="10334" y="710"/>
                    </a:lnTo>
                    <a:lnTo>
                      <a:pt x="10383" y="710"/>
                    </a:lnTo>
                    <a:cubicBezTo>
                      <a:pt x="12906" y="576"/>
                      <a:pt x="16040" y="429"/>
                      <a:pt x="18966" y="429"/>
                    </a:cubicBezTo>
                    <a:cubicBezTo>
                      <a:pt x="20191" y="429"/>
                      <a:pt x="21403" y="380"/>
                      <a:pt x="22566" y="318"/>
                    </a:cubicBezTo>
                    <a:cubicBezTo>
                      <a:pt x="26558" y="147"/>
                      <a:pt x="29998" y="0"/>
                      <a:pt x="32068" y="2033"/>
                    </a:cubicBezTo>
                    <a:cubicBezTo>
                      <a:pt x="34957" y="4885"/>
                      <a:pt x="34896" y="9746"/>
                      <a:pt x="34847" y="14448"/>
                    </a:cubicBezTo>
                    <a:cubicBezTo>
                      <a:pt x="34835" y="15795"/>
                      <a:pt x="34822" y="17203"/>
                      <a:pt x="34884" y="18537"/>
                    </a:cubicBezTo>
                    <a:cubicBezTo>
                      <a:pt x="35006" y="21537"/>
                      <a:pt x="34933" y="24194"/>
                      <a:pt x="34663" y="26643"/>
                    </a:cubicBezTo>
                    <a:cubicBezTo>
                      <a:pt x="34480" y="28296"/>
                      <a:pt x="34210" y="29985"/>
                      <a:pt x="33916" y="31761"/>
                    </a:cubicBezTo>
                    <a:lnTo>
                      <a:pt x="33916" y="31773"/>
                    </a:lnTo>
                    <a:cubicBezTo>
                      <a:pt x="33892" y="31908"/>
                      <a:pt x="33904" y="32079"/>
                      <a:pt x="33904" y="32238"/>
                    </a:cubicBezTo>
                    <a:cubicBezTo>
                      <a:pt x="33904" y="32557"/>
                      <a:pt x="33916" y="32875"/>
                      <a:pt x="33708" y="33108"/>
                    </a:cubicBezTo>
                    <a:cubicBezTo>
                      <a:pt x="33120" y="33683"/>
                      <a:pt x="32300" y="33732"/>
                      <a:pt x="31578" y="33769"/>
                    </a:cubicBezTo>
                    <a:cubicBezTo>
                      <a:pt x="31210" y="33781"/>
                      <a:pt x="30855" y="33793"/>
                      <a:pt x="30562" y="33891"/>
                    </a:cubicBezTo>
                    <a:cubicBezTo>
                      <a:pt x="30317" y="33965"/>
                      <a:pt x="29949" y="34148"/>
                      <a:pt x="29570" y="34344"/>
                    </a:cubicBezTo>
                    <a:cubicBezTo>
                      <a:pt x="28847" y="34712"/>
                      <a:pt x="28100" y="35091"/>
                      <a:pt x="27598" y="35091"/>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0"/>
              <p:cNvSpPr/>
              <p:nvPr/>
            </p:nvSpPr>
            <p:spPr>
              <a:xfrm>
                <a:off x="2648950" y="494275"/>
                <a:ext cx="331525" cy="636400"/>
              </a:xfrm>
              <a:custGeom>
                <a:avLst/>
                <a:gdLst/>
                <a:ahLst/>
                <a:cxnLst/>
                <a:rect l="l" t="t" r="r" b="b"/>
                <a:pathLst>
                  <a:path w="13261" h="25456" fill="none" extrusionOk="0">
                    <a:moveTo>
                      <a:pt x="12452" y="25455"/>
                    </a:moveTo>
                    <a:cubicBezTo>
                      <a:pt x="10358" y="25455"/>
                      <a:pt x="10248" y="22872"/>
                      <a:pt x="10175" y="21158"/>
                    </a:cubicBezTo>
                    <a:cubicBezTo>
                      <a:pt x="10163" y="20851"/>
                      <a:pt x="10138" y="20545"/>
                      <a:pt x="10126" y="20288"/>
                    </a:cubicBezTo>
                    <a:cubicBezTo>
                      <a:pt x="10126" y="20276"/>
                      <a:pt x="10040" y="17864"/>
                      <a:pt x="10260" y="17533"/>
                    </a:cubicBezTo>
                    <a:cubicBezTo>
                      <a:pt x="10567" y="17105"/>
                      <a:pt x="11179" y="15134"/>
                      <a:pt x="10138" y="11681"/>
                    </a:cubicBezTo>
                    <a:cubicBezTo>
                      <a:pt x="9587" y="9881"/>
                      <a:pt x="8203" y="8791"/>
                      <a:pt x="6428" y="7408"/>
                    </a:cubicBezTo>
                    <a:cubicBezTo>
                      <a:pt x="6195" y="7236"/>
                      <a:pt x="5963" y="7053"/>
                      <a:pt x="5706" y="6869"/>
                    </a:cubicBezTo>
                    <a:cubicBezTo>
                      <a:pt x="4714" y="6134"/>
                      <a:pt x="3575" y="5289"/>
                      <a:pt x="2486" y="4053"/>
                    </a:cubicBezTo>
                    <a:cubicBezTo>
                      <a:pt x="2363" y="3918"/>
                      <a:pt x="2179" y="3526"/>
                      <a:pt x="2020" y="3183"/>
                    </a:cubicBezTo>
                    <a:cubicBezTo>
                      <a:pt x="1984" y="3122"/>
                      <a:pt x="1959" y="3049"/>
                      <a:pt x="1922" y="2988"/>
                    </a:cubicBezTo>
                    <a:cubicBezTo>
                      <a:pt x="1800" y="2730"/>
                      <a:pt x="1531" y="2461"/>
                      <a:pt x="1237" y="2167"/>
                    </a:cubicBezTo>
                    <a:cubicBezTo>
                      <a:pt x="649" y="1604"/>
                      <a:pt x="0" y="967"/>
                      <a:pt x="380" y="208"/>
                    </a:cubicBezTo>
                    <a:cubicBezTo>
                      <a:pt x="404" y="159"/>
                      <a:pt x="490" y="171"/>
                      <a:pt x="551" y="184"/>
                    </a:cubicBezTo>
                    <a:cubicBezTo>
                      <a:pt x="575" y="184"/>
                      <a:pt x="588" y="196"/>
                      <a:pt x="624" y="196"/>
                    </a:cubicBezTo>
                    <a:cubicBezTo>
                      <a:pt x="1922" y="196"/>
                      <a:pt x="3159" y="135"/>
                      <a:pt x="4359" y="98"/>
                    </a:cubicBezTo>
                    <a:cubicBezTo>
                      <a:pt x="5412" y="49"/>
                      <a:pt x="6404" y="0"/>
                      <a:pt x="7322" y="0"/>
                    </a:cubicBezTo>
                    <a:cubicBezTo>
                      <a:pt x="9501" y="0"/>
                      <a:pt x="10787" y="257"/>
                      <a:pt x="11350" y="845"/>
                    </a:cubicBezTo>
                    <a:cubicBezTo>
                      <a:pt x="13224" y="2681"/>
                      <a:pt x="13175" y="6648"/>
                      <a:pt x="13126" y="10824"/>
                    </a:cubicBezTo>
                    <a:cubicBezTo>
                      <a:pt x="13113" y="12219"/>
                      <a:pt x="13101" y="13664"/>
                      <a:pt x="13162" y="15085"/>
                    </a:cubicBezTo>
                    <a:cubicBezTo>
                      <a:pt x="13260" y="17925"/>
                      <a:pt x="13199" y="20423"/>
                      <a:pt x="12954" y="22700"/>
                    </a:cubicBezTo>
                    <a:cubicBezTo>
                      <a:pt x="12930" y="22970"/>
                      <a:pt x="12979" y="23337"/>
                      <a:pt x="13015" y="23717"/>
                    </a:cubicBezTo>
                    <a:cubicBezTo>
                      <a:pt x="13101" y="24353"/>
                      <a:pt x="13175" y="24990"/>
                      <a:pt x="12930" y="25284"/>
                    </a:cubicBezTo>
                    <a:cubicBezTo>
                      <a:pt x="12832" y="25394"/>
                      <a:pt x="12709" y="25431"/>
                      <a:pt x="12562" y="25455"/>
                    </a:cubicBezTo>
                    <a:lnTo>
                      <a:pt x="12562" y="25418"/>
                    </a:lnTo>
                    <a:lnTo>
                      <a:pt x="12562" y="25455"/>
                    </a:ln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0"/>
              <p:cNvSpPr/>
              <p:nvPr/>
            </p:nvSpPr>
            <p:spPr>
              <a:xfrm>
                <a:off x="2816375" y="578125"/>
                <a:ext cx="71650" cy="54525"/>
              </a:xfrm>
              <a:custGeom>
                <a:avLst/>
                <a:gdLst/>
                <a:ahLst/>
                <a:cxnLst/>
                <a:rect l="l" t="t" r="r" b="b"/>
                <a:pathLst>
                  <a:path w="2866" h="2181" fill="none" extrusionOk="0">
                    <a:moveTo>
                      <a:pt x="184" y="1"/>
                    </a:moveTo>
                    <a:cubicBezTo>
                      <a:pt x="123" y="1"/>
                      <a:pt x="98" y="13"/>
                      <a:pt x="74" y="62"/>
                    </a:cubicBezTo>
                    <a:cubicBezTo>
                      <a:pt x="0" y="307"/>
                      <a:pt x="307" y="429"/>
                      <a:pt x="625" y="564"/>
                    </a:cubicBezTo>
                    <a:cubicBezTo>
                      <a:pt x="784" y="625"/>
                      <a:pt x="955" y="699"/>
                      <a:pt x="1053" y="784"/>
                    </a:cubicBezTo>
                    <a:cubicBezTo>
                      <a:pt x="1347" y="993"/>
                      <a:pt x="1592" y="1176"/>
                      <a:pt x="1825" y="1360"/>
                    </a:cubicBezTo>
                    <a:cubicBezTo>
                      <a:pt x="2155" y="1617"/>
                      <a:pt x="2523" y="1899"/>
                      <a:pt x="2866" y="2180"/>
                    </a:cubicBezTo>
                    <a:cubicBezTo>
                      <a:pt x="2866" y="2131"/>
                      <a:pt x="2841" y="2082"/>
                      <a:pt x="2841" y="2033"/>
                    </a:cubicBezTo>
                    <a:cubicBezTo>
                      <a:pt x="2719" y="1017"/>
                      <a:pt x="2535" y="478"/>
                      <a:pt x="2400" y="197"/>
                    </a:cubicBezTo>
                    <a:cubicBezTo>
                      <a:pt x="2094" y="148"/>
                      <a:pt x="1543" y="87"/>
                      <a:pt x="613" y="87"/>
                    </a:cubicBezTo>
                    <a:cubicBezTo>
                      <a:pt x="551" y="87"/>
                      <a:pt x="478" y="74"/>
                      <a:pt x="392" y="38"/>
                    </a:cubicBezTo>
                    <a:cubicBezTo>
                      <a:pt x="307" y="13"/>
                      <a:pt x="233" y="1"/>
                      <a:pt x="184" y="1"/>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0"/>
              <p:cNvSpPr/>
              <p:nvPr/>
            </p:nvSpPr>
            <p:spPr>
              <a:xfrm>
                <a:off x="1683500" y="188175"/>
                <a:ext cx="1607650" cy="1390925"/>
              </a:xfrm>
              <a:custGeom>
                <a:avLst/>
                <a:gdLst/>
                <a:ahLst/>
                <a:cxnLst/>
                <a:rect l="l" t="t" r="r" b="b"/>
                <a:pathLst>
                  <a:path w="64306" h="55637" fill="none" extrusionOk="0">
                    <a:moveTo>
                      <a:pt x="64171" y="26827"/>
                    </a:moveTo>
                    <a:cubicBezTo>
                      <a:pt x="63877" y="19456"/>
                      <a:pt x="62628" y="12624"/>
                      <a:pt x="60486" y="6551"/>
                    </a:cubicBezTo>
                    <a:cubicBezTo>
                      <a:pt x="60192" y="5730"/>
                      <a:pt x="59812" y="4763"/>
                      <a:pt x="59016" y="3967"/>
                    </a:cubicBezTo>
                    <a:cubicBezTo>
                      <a:pt x="58159" y="3110"/>
                      <a:pt x="57082" y="2730"/>
                      <a:pt x="56519" y="2522"/>
                    </a:cubicBezTo>
                    <a:cubicBezTo>
                      <a:pt x="51719" y="808"/>
                      <a:pt x="46209" y="0"/>
                      <a:pt x="39169" y="0"/>
                    </a:cubicBezTo>
                    <a:cubicBezTo>
                      <a:pt x="36071" y="0"/>
                      <a:pt x="33071" y="135"/>
                      <a:pt x="30170" y="294"/>
                    </a:cubicBezTo>
                    <a:cubicBezTo>
                      <a:pt x="28970" y="355"/>
                      <a:pt x="27488" y="416"/>
                      <a:pt x="26043" y="1102"/>
                    </a:cubicBezTo>
                    <a:cubicBezTo>
                      <a:pt x="25162" y="1531"/>
                      <a:pt x="24476" y="2094"/>
                      <a:pt x="23876" y="2584"/>
                    </a:cubicBezTo>
                    <a:cubicBezTo>
                      <a:pt x="23619" y="2804"/>
                      <a:pt x="23374" y="3000"/>
                      <a:pt x="23142" y="3171"/>
                    </a:cubicBezTo>
                    <a:cubicBezTo>
                      <a:pt x="21966" y="4016"/>
                      <a:pt x="20387" y="4445"/>
                      <a:pt x="18697" y="4898"/>
                    </a:cubicBezTo>
                    <a:cubicBezTo>
                      <a:pt x="16518" y="5498"/>
                      <a:pt x="14020" y="6183"/>
                      <a:pt x="12024" y="7959"/>
                    </a:cubicBezTo>
                    <a:cubicBezTo>
                      <a:pt x="10849" y="9012"/>
                      <a:pt x="10041" y="10285"/>
                      <a:pt x="9318" y="11399"/>
                    </a:cubicBezTo>
                    <a:cubicBezTo>
                      <a:pt x="9122" y="11730"/>
                      <a:pt x="8902" y="12048"/>
                      <a:pt x="8706" y="12354"/>
                    </a:cubicBezTo>
                    <a:cubicBezTo>
                      <a:pt x="8498" y="12293"/>
                      <a:pt x="8265" y="12220"/>
                      <a:pt x="8033" y="12134"/>
                    </a:cubicBezTo>
                    <a:cubicBezTo>
                      <a:pt x="7335" y="11913"/>
                      <a:pt x="6551" y="11632"/>
                      <a:pt x="5645" y="11546"/>
                    </a:cubicBezTo>
                    <a:cubicBezTo>
                      <a:pt x="5461" y="11522"/>
                      <a:pt x="5265" y="11509"/>
                      <a:pt x="5070" y="11509"/>
                    </a:cubicBezTo>
                    <a:cubicBezTo>
                      <a:pt x="3808" y="11509"/>
                      <a:pt x="2584" y="11938"/>
                      <a:pt x="1678" y="12673"/>
                    </a:cubicBezTo>
                    <a:cubicBezTo>
                      <a:pt x="809" y="13395"/>
                      <a:pt x="294" y="14374"/>
                      <a:pt x="196" y="15440"/>
                    </a:cubicBezTo>
                    <a:cubicBezTo>
                      <a:pt x="0" y="17888"/>
                      <a:pt x="2033" y="19443"/>
                      <a:pt x="2792" y="20019"/>
                    </a:cubicBezTo>
                    <a:lnTo>
                      <a:pt x="6796" y="23031"/>
                    </a:lnTo>
                    <a:cubicBezTo>
                      <a:pt x="8437" y="24280"/>
                      <a:pt x="10481" y="25823"/>
                      <a:pt x="12991" y="26386"/>
                    </a:cubicBezTo>
                    <a:cubicBezTo>
                      <a:pt x="13616" y="26520"/>
                      <a:pt x="14265" y="26606"/>
                      <a:pt x="14926" y="26606"/>
                    </a:cubicBezTo>
                    <a:cubicBezTo>
                      <a:pt x="17411" y="26606"/>
                      <a:pt x="19615" y="25578"/>
                      <a:pt x="20962" y="23802"/>
                    </a:cubicBezTo>
                    <a:cubicBezTo>
                      <a:pt x="21121" y="23606"/>
                      <a:pt x="21244" y="23423"/>
                      <a:pt x="21354" y="23251"/>
                    </a:cubicBezTo>
                    <a:cubicBezTo>
                      <a:pt x="21427" y="23141"/>
                      <a:pt x="21538" y="22970"/>
                      <a:pt x="21599" y="22896"/>
                    </a:cubicBezTo>
                    <a:cubicBezTo>
                      <a:pt x="21795" y="22847"/>
                      <a:pt x="22285" y="22835"/>
                      <a:pt x="22615" y="22835"/>
                    </a:cubicBezTo>
                    <a:cubicBezTo>
                      <a:pt x="23154" y="22835"/>
                      <a:pt x="23754" y="22823"/>
                      <a:pt x="24391" y="22713"/>
                    </a:cubicBezTo>
                    <a:cubicBezTo>
                      <a:pt x="25725" y="22468"/>
                      <a:pt x="26803" y="21831"/>
                      <a:pt x="27684" y="21305"/>
                    </a:cubicBezTo>
                    <a:cubicBezTo>
                      <a:pt x="27941" y="21158"/>
                      <a:pt x="28211" y="20986"/>
                      <a:pt x="28456" y="20864"/>
                    </a:cubicBezTo>
                    <a:cubicBezTo>
                      <a:pt x="28970" y="20582"/>
                      <a:pt x="29386" y="20484"/>
                      <a:pt x="29594" y="20484"/>
                    </a:cubicBezTo>
                    <a:lnTo>
                      <a:pt x="29680" y="20484"/>
                    </a:lnTo>
                    <a:cubicBezTo>
                      <a:pt x="29839" y="20631"/>
                      <a:pt x="30059" y="21427"/>
                      <a:pt x="30182" y="21904"/>
                    </a:cubicBezTo>
                    <a:cubicBezTo>
                      <a:pt x="30500" y="23080"/>
                      <a:pt x="30904" y="24561"/>
                      <a:pt x="32129" y="25688"/>
                    </a:cubicBezTo>
                    <a:cubicBezTo>
                      <a:pt x="33231" y="26692"/>
                      <a:pt x="34541" y="26998"/>
                      <a:pt x="35594" y="27243"/>
                    </a:cubicBezTo>
                    <a:cubicBezTo>
                      <a:pt x="35753" y="27280"/>
                      <a:pt x="35924" y="27316"/>
                      <a:pt x="36071" y="27353"/>
                    </a:cubicBezTo>
                    <a:cubicBezTo>
                      <a:pt x="36439" y="27439"/>
                      <a:pt x="36671" y="27549"/>
                      <a:pt x="36806" y="27622"/>
                    </a:cubicBezTo>
                    <a:cubicBezTo>
                      <a:pt x="36781" y="27806"/>
                      <a:pt x="36696" y="28075"/>
                      <a:pt x="36634" y="28259"/>
                    </a:cubicBezTo>
                    <a:cubicBezTo>
                      <a:pt x="36610" y="28357"/>
                      <a:pt x="36573" y="28467"/>
                      <a:pt x="36549" y="28590"/>
                    </a:cubicBezTo>
                    <a:cubicBezTo>
                      <a:pt x="35533" y="32251"/>
                      <a:pt x="36230" y="36291"/>
                      <a:pt x="38373" y="39426"/>
                    </a:cubicBezTo>
                    <a:cubicBezTo>
                      <a:pt x="38410" y="39499"/>
                      <a:pt x="38459" y="39560"/>
                      <a:pt x="38520" y="39646"/>
                    </a:cubicBezTo>
                    <a:cubicBezTo>
                      <a:pt x="38630" y="39793"/>
                      <a:pt x="38765" y="39989"/>
                      <a:pt x="38875" y="40160"/>
                    </a:cubicBezTo>
                    <a:cubicBezTo>
                      <a:pt x="38814" y="40234"/>
                      <a:pt x="38740" y="40295"/>
                      <a:pt x="38679" y="40356"/>
                    </a:cubicBezTo>
                    <a:lnTo>
                      <a:pt x="38581" y="40454"/>
                    </a:lnTo>
                    <a:cubicBezTo>
                      <a:pt x="36414" y="42719"/>
                      <a:pt x="34859" y="45523"/>
                      <a:pt x="34124" y="48560"/>
                    </a:cubicBezTo>
                    <a:cubicBezTo>
                      <a:pt x="33965" y="49233"/>
                      <a:pt x="33818" y="50029"/>
                      <a:pt x="34002" y="50923"/>
                    </a:cubicBezTo>
                    <a:cubicBezTo>
                      <a:pt x="34247" y="52172"/>
                      <a:pt x="35067" y="53274"/>
                      <a:pt x="36426" y="54192"/>
                    </a:cubicBezTo>
                    <a:cubicBezTo>
                      <a:pt x="37222" y="54731"/>
                      <a:pt x="38826" y="55637"/>
                      <a:pt x="40675" y="55637"/>
                    </a:cubicBezTo>
                    <a:lnTo>
                      <a:pt x="40675" y="55637"/>
                    </a:lnTo>
                    <a:cubicBezTo>
                      <a:pt x="41532" y="55637"/>
                      <a:pt x="42352" y="55453"/>
                      <a:pt x="43087" y="55061"/>
                    </a:cubicBezTo>
                    <a:cubicBezTo>
                      <a:pt x="43577" y="54816"/>
                      <a:pt x="43969" y="54510"/>
                      <a:pt x="44275" y="54290"/>
                    </a:cubicBezTo>
                    <a:lnTo>
                      <a:pt x="44287" y="54265"/>
                    </a:lnTo>
                    <a:cubicBezTo>
                      <a:pt x="44409" y="54180"/>
                      <a:pt x="44532" y="54082"/>
                      <a:pt x="44630" y="54020"/>
                    </a:cubicBezTo>
                    <a:cubicBezTo>
                      <a:pt x="45132" y="53690"/>
                      <a:pt x="45879" y="53457"/>
                      <a:pt x="46650" y="53225"/>
                    </a:cubicBezTo>
                    <a:lnTo>
                      <a:pt x="53384" y="51204"/>
                    </a:lnTo>
                    <a:cubicBezTo>
                      <a:pt x="54388" y="50898"/>
                      <a:pt x="55356" y="50617"/>
                      <a:pt x="56213" y="50617"/>
                    </a:cubicBezTo>
                    <a:lnTo>
                      <a:pt x="56433" y="50617"/>
                    </a:lnTo>
                    <a:cubicBezTo>
                      <a:pt x="56641" y="50629"/>
                      <a:pt x="56898" y="50739"/>
                      <a:pt x="57204" y="50837"/>
                    </a:cubicBezTo>
                    <a:cubicBezTo>
                      <a:pt x="57670" y="51021"/>
                      <a:pt x="58221" y="51241"/>
                      <a:pt x="58906" y="51241"/>
                    </a:cubicBezTo>
                    <a:lnTo>
                      <a:pt x="58906" y="51241"/>
                    </a:lnTo>
                    <a:cubicBezTo>
                      <a:pt x="59433" y="51241"/>
                      <a:pt x="59923" y="51119"/>
                      <a:pt x="60363" y="50861"/>
                    </a:cubicBezTo>
                    <a:cubicBezTo>
                      <a:pt x="61575" y="50164"/>
                      <a:pt x="61918" y="48915"/>
                      <a:pt x="62102" y="47874"/>
                    </a:cubicBezTo>
                    <a:cubicBezTo>
                      <a:pt x="62335" y="46527"/>
                      <a:pt x="62567" y="45180"/>
                      <a:pt x="62775" y="43858"/>
                    </a:cubicBezTo>
                    <a:cubicBezTo>
                      <a:pt x="62886" y="43209"/>
                      <a:pt x="62996" y="42536"/>
                      <a:pt x="63106" y="41874"/>
                    </a:cubicBezTo>
                    <a:cubicBezTo>
                      <a:pt x="63412" y="40038"/>
                      <a:pt x="63718" y="38140"/>
                      <a:pt x="63926" y="36230"/>
                    </a:cubicBezTo>
                    <a:cubicBezTo>
                      <a:pt x="64232" y="33365"/>
                      <a:pt x="64306" y="30279"/>
                      <a:pt x="64171" y="26827"/>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7" name="Google Shape;827;p30"/>
            <p:cNvGrpSpPr/>
            <p:nvPr/>
          </p:nvGrpSpPr>
          <p:grpSpPr>
            <a:xfrm>
              <a:off x="588860" y="3919190"/>
              <a:ext cx="548532" cy="572686"/>
              <a:chOff x="1270775" y="1125497"/>
              <a:chExt cx="447270" cy="467003"/>
            </a:xfrm>
          </p:grpSpPr>
          <p:sp>
            <p:nvSpPr>
              <p:cNvPr id="828" name="Google Shape;828;p30"/>
              <p:cNvSpPr/>
              <p:nvPr/>
            </p:nvSpPr>
            <p:spPr>
              <a:xfrm>
                <a:off x="1454106" y="1296862"/>
                <a:ext cx="86556" cy="64305"/>
              </a:xfrm>
              <a:custGeom>
                <a:avLst/>
                <a:gdLst/>
                <a:ahLst/>
                <a:cxnLst/>
                <a:rect l="l" t="t" r="r" b="b"/>
                <a:pathLst>
                  <a:path w="1237" h="919" extrusionOk="0">
                    <a:moveTo>
                      <a:pt x="0" y="0"/>
                    </a:moveTo>
                    <a:lnTo>
                      <a:pt x="0" y="919"/>
                    </a:lnTo>
                    <a:lnTo>
                      <a:pt x="1237" y="919"/>
                    </a:lnTo>
                    <a:lnTo>
                      <a:pt x="12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0"/>
              <p:cNvSpPr/>
              <p:nvPr/>
            </p:nvSpPr>
            <p:spPr>
              <a:xfrm>
                <a:off x="1635757" y="1415117"/>
                <a:ext cx="82288" cy="60876"/>
              </a:xfrm>
              <a:custGeom>
                <a:avLst/>
                <a:gdLst/>
                <a:ahLst/>
                <a:cxnLst/>
                <a:rect l="l" t="t" r="r" b="b"/>
                <a:pathLst>
                  <a:path w="1176" h="870" extrusionOk="0">
                    <a:moveTo>
                      <a:pt x="0" y="0"/>
                    </a:moveTo>
                    <a:lnTo>
                      <a:pt x="0" y="869"/>
                    </a:lnTo>
                    <a:lnTo>
                      <a:pt x="1175" y="869"/>
                    </a:lnTo>
                    <a:lnTo>
                      <a:pt x="11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0"/>
              <p:cNvSpPr/>
              <p:nvPr/>
            </p:nvSpPr>
            <p:spPr>
              <a:xfrm>
                <a:off x="1270775" y="1373973"/>
                <a:ext cx="42053" cy="30018"/>
              </a:xfrm>
              <a:custGeom>
                <a:avLst/>
                <a:gdLst/>
                <a:ahLst/>
                <a:cxnLst/>
                <a:rect l="l" t="t" r="r" b="b"/>
                <a:pathLst>
                  <a:path w="601" h="429" extrusionOk="0">
                    <a:moveTo>
                      <a:pt x="0" y="0"/>
                    </a:moveTo>
                    <a:lnTo>
                      <a:pt x="0" y="429"/>
                    </a:lnTo>
                    <a:lnTo>
                      <a:pt x="600" y="429"/>
                    </a:lnTo>
                    <a:lnTo>
                      <a:pt x="6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0"/>
              <p:cNvSpPr/>
              <p:nvPr/>
            </p:nvSpPr>
            <p:spPr>
              <a:xfrm>
                <a:off x="1540593" y="1562481"/>
                <a:ext cx="42053" cy="30018"/>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0"/>
              <p:cNvSpPr/>
              <p:nvPr/>
            </p:nvSpPr>
            <p:spPr>
              <a:xfrm>
                <a:off x="1312759" y="1509301"/>
                <a:ext cx="42053" cy="30088"/>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0"/>
              <p:cNvSpPr/>
              <p:nvPr/>
            </p:nvSpPr>
            <p:spPr>
              <a:xfrm>
                <a:off x="1544022" y="1125497"/>
                <a:ext cx="41214" cy="30088"/>
              </a:xfrm>
              <a:custGeom>
                <a:avLst/>
                <a:gdLst/>
                <a:ahLst/>
                <a:cxnLst/>
                <a:rect l="l" t="t" r="r" b="b"/>
                <a:pathLst>
                  <a:path w="589" h="430" extrusionOk="0">
                    <a:moveTo>
                      <a:pt x="1" y="1"/>
                    </a:moveTo>
                    <a:lnTo>
                      <a:pt x="1" y="429"/>
                    </a:lnTo>
                    <a:lnTo>
                      <a:pt x="589" y="429"/>
                    </a:lnTo>
                    <a:lnTo>
                      <a:pt x="5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4" name="Google Shape;834;p30"/>
            <p:cNvSpPr/>
            <p:nvPr/>
          </p:nvSpPr>
          <p:spPr>
            <a:xfrm>
              <a:off x="202099" y="4491875"/>
              <a:ext cx="151025" cy="151025"/>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0"/>
            <p:cNvSpPr/>
            <p:nvPr/>
          </p:nvSpPr>
          <p:spPr>
            <a:xfrm rot="-2011241" flipH="1">
              <a:off x="4706194" y="2684965"/>
              <a:ext cx="6874365" cy="2129823"/>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6" name="Google Shape;836;p30"/>
            <p:cNvGrpSpPr/>
            <p:nvPr/>
          </p:nvGrpSpPr>
          <p:grpSpPr>
            <a:xfrm rot="-2023058">
              <a:off x="7361159" y="168297"/>
              <a:ext cx="4155021" cy="3663981"/>
              <a:chOff x="3141775" y="2797950"/>
              <a:chExt cx="2059150" cy="1815800"/>
            </a:xfrm>
          </p:grpSpPr>
          <p:sp>
            <p:nvSpPr>
              <p:cNvPr id="837" name="Google Shape;837;p30"/>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0"/>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30"/>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30"/>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0"/>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0"/>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0"/>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0"/>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0"/>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6" name="Google Shape;846;p30"/>
            <p:cNvGrpSpPr/>
            <p:nvPr/>
          </p:nvGrpSpPr>
          <p:grpSpPr>
            <a:xfrm rot="10800000">
              <a:off x="8338735" y="1283140"/>
              <a:ext cx="548532" cy="572686"/>
              <a:chOff x="1270775" y="1125497"/>
              <a:chExt cx="447270" cy="467003"/>
            </a:xfrm>
          </p:grpSpPr>
          <p:sp>
            <p:nvSpPr>
              <p:cNvPr id="847" name="Google Shape;847;p30"/>
              <p:cNvSpPr/>
              <p:nvPr/>
            </p:nvSpPr>
            <p:spPr>
              <a:xfrm>
                <a:off x="1454106" y="1296862"/>
                <a:ext cx="86556" cy="64305"/>
              </a:xfrm>
              <a:custGeom>
                <a:avLst/>
                <a:gdLst/>
                <a:ahLst/>
                <a:cxnLst/>
                <a:rect l="l" t="t" r="r" b="b"/>
                <a:pathLst>
                  <a:path w="1237" h="919" extrusionOk="0">
                    <a:moveTo>
                      <a:pt x="0" y="0"/>
                    </a:moveTo>
                    <a:lnTo>
                      <a:pt x="0" y="919"/>
                    </a:lnTo>
                    <a:lnTo>
                      <a:pt x="1237" y="919"/>
                    </a:lnTo>
                    <a:lnTo>
                      <a:pt x="12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30"/>
              <p:cNvSpPr/>
              <p:nvPr/>
            </p:nvSpPr>
            <p:spPr>
              <a:xfrm>
                <a:off x="1635757" y="1415117"/>
                <a:ext cx="82288" cy="60876"/>
              </a:xfrm>
              <a:custGeom>
                <a:avLst/>
                <a:gdLst/>
                <a:ahLst/>
                <a:cxnLst/>
                <a:rect l="l" t="t" r="r" b="b"/>
                <a:pathLst>
                  <a:path w="1176" h="870" extrusionOk="0">
                    <a:moveTo>
                      <a:pt x="0" y="0"/>
                    </a:moveTo>
                    <a:lnTo>
                      <a:pt x="0" y="869"/>
                    </a:lnTo>
                    <a:lnTo>
                      <a:pt x="1175" y="869"/>
                    </a:lnTo>
                    <a:lnTo>
                      <a:pt x="11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30"/>
              <p:cNvSpPr/>
              <p:nvPr/>
            </p:nvSpPr>
            <p:spPr>
              <a:xfrm>
                <a:off x="1270775" y="1373973"/>
                <a:ext cx="42053" cy="30018"/>
              </a:xfrm>
              <a:custGeom>
                <a:avLst/>
                <a:gdLst/>
                <a:ahLst/>
                <a:cxnLst/>
                <a:rect l="l" t="t" r="r" b="b"/>
                <a:pathLst>
                  <a:path w="601" h="429" extrusionOk="0">
                    <a:moveTo>
                      <a:pt x="0" y="0"/>
                    </a:moveTo>
                    <a:lnTo>
                      <a:pt x="0" y="429"/>
                    </a:lnTo>
                    <a:lnTo>
                      <a:pt x="600" y="429"/>
                    </a:lnTo>
                    <a:lnTo>
                      <a:pt x="6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30"/>
              <p:cNvSpPr/>
              <p:nvPr/>
            </p:nvSpPr>
            <p:spPr>
              <a:xfrm>
                <a:off x="1540593" y="1562481"/>
                <a:ext cx="42053" cy="30018"/>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30"/>
              <p:cNvSpPr/>
              <p:nvPr/>
            </p:nvSpPr>
            <p:spPr>
              <a:xfrm>
                <a:off x="1312759" y="1509301"/>
                <a:ext cx="42053" cy="30088"/>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30"/>
              <p:cNvSpPr/>
              <p:nvPr/>
            </p:nvSpPr>
            <p:spPr>
              <a:xfrm>
                <a:off x="1544022" y="1125497"/>
                <a:ext cx="41214" cy="30088"/>
              </a:xfrm>
              <a:custGeom>
                <a:avLst/>
                <a:gdLst/>
                <a:ahLst/>
                <a:cxnLst/>
                <a:rect l="l" t="t" r="r" b="b"/>
                <a:pathLst>
                  <a:path w="589" h="430" extrusionOk="0">
                    <a:moveTo>
                      <a:pt x="1" y="1"/>
                    </a:moveTo>
                    <a:lnTo>
                      <a:pt x="1" y="429"/>
                    </a:lnTo>
                    <a:lnTo>
                      <a:pt x="589" y="429"/>
                    </a:lnTo>
                    <a:lnTo>
                      <a:pt x="5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14969340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three columns 3">
  <p:cSld name="1_Title and three columns 3">
    <p:spTree>
      <p:nvGrpSpPr>
        <p:cNvPr id="1" name="Shape 853"/>
        <p:cNvGrpSpPr/>
        <p:nvPr/>
      </p:nvGrpSpPr>
      <p:grpSpPr>
        <a:xfrm>
          <a:off x="0" y="0"/>
          <a:ext cx="0" cy="0"/>
          <a:chOff x="0" y="0"/>
          <a:chExt cx="0" cy="0"/>
        </a:xfrm>
      </p:grpSpPr>
      <p:sp>
        <p:nvSpPr>
          <p:cNvPr id="854" name="Google Shape;854;p31"/>
          <p:cNvSpPr txBox="1">
            <a:spLocks noGrp="1"/>
          </p:cNvSpPr>
          <p:nvPr>
            <p:ph type="title"/>
          </p:nvPr>
        </p:nvSpPr>
        <p:spPr>
          <a:xfrm>
            <a:off x="758775" y="391234"/>
            <a:ext cx="76263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6"/>
              </a:buClr>
              <a:buSzPts val="3500"/>
              <a:buNone/>
              <a:defRPr>
                <a:solidFill>
                  <a:schemeClr val="accent6"/>
                </a:solidFill>
              </a:defRPr>
            </a:lvl1pPr>
            <a:lvl2pPr lvl="1" rtl="0">
              <a:spcBef>
                <a:spcPts val="0"/>
              </a:spcBef>
              <a:spcAft>
                <a:spcPts val="0"/>
              </a:spcAft>
              <a:buClr>
                <a:schemeClr val="accent6"/>
              </a:buClr>
              <a:buSzPts val="3500"/>
              <a:buNone/>
              <a:defRPr>
                <a:solidFill>
                  <a:schemeClr val="accent6"/>
                </a:solidFill>
              </a:defRPr>
            </a:lvl2pPr>
            <a:lvl3pPr lvl="2" rtl="0">
              <a:spcBef>
                <a:spcPts val="0"/>
              </a:spcBef>
              <a:spcAft>
                <a:spcPts val="0"/>
              </a:spcAft>
              <a:buClr>
                <a:schemeClr val="accent6"/>
              </a:buClr>
              <a:buSzPts val="3500"/>
              <a:buNone/>
              <a:defRPr>
                <a:solidFill>
                  <a:schemeClr val="accent6"/>
                </a:solidFill>
              </a:defRPr>
            </a:lvl3pPr>
            <a:lvl4pPr lvl="3" rtl="0">
              <a:spcBef>
                <a:spcPts val="0"/>
              </a:spcBef>
              <a:spcAft>
                <a:spcPts val="0"/>
              </a:spcAft>
              <a:buClr>
                <a:schemeClr val="accent6"/>
              </a:buClr>
              <a:buSzPts val="3500"/>
              <a:buNone/>
              <a:defRPr>
                <a:solidFill>
                  <a:schemeClr val="accent6"/>
                </a:solidFill>
              </a:defRPr>
            </a:lvl4pPr>
            <a:lvl5pPr lvl="4" rtl="0">
              <a:spcBef>
                <a:spcPts val="0"/>
              </a:spcBef>
              <a:spcAft>
                <a:spcPts val="0"/>
              </a:spcAft>
              <a:buClr>
                <a:schemeClr val="accent6"/>
              </a:buClr>
              <a:buSzPts val="3500"/>
              <a:buNone/>
              <a:defRPr>
                <a:solidFill>
                  <a:schemeClr val="accent6"/>
                </a:solidFill>
              </a:defRPr>
            </a:lvl5pPr>
            <a:lvl6pPr lvl="5" rtl="0">
              <a:spcBef>
                <a:spcPts val="0"/>
              </a:spcBef>
              <a:spcAft>
                <a:spcPts val="0"/>
              </a:spcAft>
              <a:buClr>
                <a:schemeClr val="accent6"/>
              </a:buClr>
              <a:buSzPts val="3500"/>
              <a:buNone/>
              <a:defRPr>
                <a:solidFill>
                  <a:schemeClr val="accent6"/>
                </a:solidFill>
              </a:defRPr>
            </a:lvl6pPr>
            <a:lvl7pPr lvl="6" rtl="0">
              <a:spcBef>
                <a:spcPts val="0"/>
              </a:spcBef>
              <a:spcAft>
                <a:spcPts val="0"/>
              </a:spcAft>
              <a:buClr>
                <a:schemeClr val="accent6"/>
              </a:buClr>
              <a:buSzPts val="3500"/>
              <a:buNone/>
              <a:defRPr>
                <a:solidFill>
                  <a:schemeClr val="accent6"/>
                </a:solidFill>
              </a:defRPr>
            </a:lvl7pPr>
            <a:lvl8pPr lvl="7" rtl="0">
              <a:spcBef>
                <a:spcPts val="0"/>
              </a:spcBef>
              <a:spcAft>
                <a:spcPts val="0"/>
              </a:spcAft>
              <a:buClr>
                <a:schemeClr val="accent6"/>
              </a:buClr>
              <a:buSzPts val="3500"/>
              <a:buNone/>
              <a:defRPr>
                <a:solidFill>
                  <a:schemeClr val="accent6"/>
                </a:solidFill>
              </a:defRPr>
            </a:lvl8pPr>
            <a:lvl9pPr lvl="8" rtl="0">
              <a:spcBef>
                <a:spcPts val="0"/>
              </a:spcBef>
              <a:spcAft>
                <a:spcPts val="0"/>
              </a:spcAft>
              <a:buClr>
                <a:schemeClr val="accent6"/>
              </a:buClr>
              <a:buSzPts val="3500"/>
              <a:buNone/>
              <a:defRPr>
                <a:solidFill>
                  <a:schemeClr val="accent6"/>
                </a:solidFill>
              </a:defRPr>
            </a:lvl9pPr>
          </a:lstStyle>
          <a:p>
            <a:endParaRPr/>
          </a:p>
        </p:txBody>
      </p:sp>
      <p:sp>
        <p:nvSpPr>
          <p:cNvPr id="855" name="Google Shape;855;p31"/>
          <p:cNvSpPr txBox="1">
            <a:spLocks noGrp="1"/>
          </p:cNvSpPr>
          <p:nvPr>
            <p:ph type="subTitle" idx="1"/>
          </p:nvPr>
        </p:nvSpPr>
        <p:spPr>
          <a:xfrm>
            <a:off x="4418850" y="1765100"/>
            <a:ext cx="3942900" cy="2638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6"/>
              </a:buClr>
              <a:buSzPts val="1000"/>
              <a:buChar char="■"/>
              <a:defRPr sz="1200"/>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856" name="Google Shape;856;p31"/>
          <p:cNvSpPr txBox="1">
            <a:spLocks noGrp="1"/>
          </p:cNvSpPr>
          <p:nvPr>
            <p:ph type="title" idx="2"/>
          </p:nvPr>
        </p:nvSpPr>
        <p:spPr>
          <a:xfrm>
            <a:off x="4418850" y="1262775"/>
            <a:ext cx="2332800" cy="531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857" name="Google Shape;857;p31"/>
          <p:cNvSpPr txBox="1">
            <a:spLocks noGrp="1"/>
          </p:cNvSpPr>
          <p:nvPr>
            <p:ph type="subTitle" idx="3"/>
          </p:nvPr>
        </p:nvSpPr>
        <p:spPr>
          <a:xfrm>
            <a:off x="813900" y="1765100"/>
            <a:ext cx="3448800" cy="101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6"/>
              </a:buClr>
              <a:buSzPts val="1000"/>
              <a:buChar char="■"/>
              <a:defRPr sz="1200"/>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858" name="Google Shape;858;p31"/>
          <p:cNvSpPr txBox="1">
            <a:spLocks noGrp="1"/>
          </p:cNvSpPr>
          <p:nvPr>
            <p:ph type="title" idx="4"/>
          </p:nvPr>
        </p:nvSpPr>
        <p:spPr>
          <a:xfrm>
            <a:off x="813900" y="1262775"/>
            <a:ext cx="2332800" cy="531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859" name="Google Shape;859;p31"/>
          <p:cNvSpPr txBox="1">
            <a:spLocks noGrp="1"/>
          </p:cNvSpPr>
          <p:nvPr>
            <p:ph type="subTitle" idx="5"/>
          </p:nvPr>
        </p:nvSpPr>
        <p:spPr>
          <a:xfrm>
            <a:off x="813900" y="3056725"/>
            <a:ext cx="3448800" cy="13473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6"/>
              </a:buClr>
              <a:buSzPts val="1000"/>
              <a:buChar char="■"/>
              <a:defRPr sz="1200"/>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860" name="Google Shape;860;p31"/>
          <p:cNvSpPr txBox="1">
            <a:spLocks noGrp="1"/>
          </p:cNvSpPr>
          <p:nvPr>
            <p:ph type="title" idx="6"/>
          </p:nvPr>
        </p:nvSpPr>
        <p:spPr>
          <a:xfrm>
            <a:off x="813900" y="2554400"/>
            <a:ext cx="2332800" cy="531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Tree>
    <p:extLst>
      <p:ext uri="{BB962C8B-B14F-4D97-AF65-F5344CB8AC3E}">
        <p14:creationId xmlns:p14="http://schemas.microsoft.com/office/powerpoint/2010/main" val="228880876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861"/>
        <p:cNvGrpSpPr/>
        <p:nvPr/>
      </p:nvGrpSpPr>
      <p:grpSpPr>
        <a:xfrm>
          <a:off x="0" y="0"/>
          <a:ext cx="0" cy="0"/>
          <a:chOff x="0" y="0"/>
          <a:chExt cx="0" cy="0"/>
        </a:xfrm>
      </p:grpSpPr>
      <p:grpSp>
        <p:nvGrpSpPr>
          <p:cNvPr id="862" name="Google Shape;862;p32"/>
          <p:cNvGrpSpPr/>
          <p:nvPr/>
        </p:nvGrpSpPr>
        <p:grpSpPr>
          <a:xfrm>
            <a:off x="-2029490" y="-1896441"/>
            <a:ext cx="12968702" cy="9609362"/>
            <a:chOff x="-2029490" y="-1896441"/>
            <a:chExt cx="12968702" cy="9609362"/>
          </a:xfrm>
        </p:grpSpPr>
        <p:sp>
          <p:nvSpPr>
            <p:cNvPr id="863" name="Google Shape;863;p32"/>
            <p:cNvSpPr/>
            <p:nvPr/>
          </p:nvSpPr>
          <p:spPr>
            <a:xfrm rot="7071891" flipH="1">
              <a:off x="-1644728" y="-986835"/>
              <a:ext cx="4053588" cy="3312567"/>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32"/>
            <p:cNvSpPr/>
            <p:nvPr/>
          </p:nvSpPr>
          <p:spPr>
            <a:xfrm rot="-2363002" flipH="1">
              <a:off x="6005018" y="3490429"/>
              <a:ext cx="4053541" cy="3312612"/>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5" name="Google Shape;865;p32"/>
            <p:cNvGrpSpPr/>
            <p:nvPr/>
          </p:nvGrpSpPr>
          <p:grpSpPr>
            <a:xfrm rot="-1941457" flipH="1">
              <a:off x="6592227" y="-80692"/>
              <a:ext cx="3752778" cy="3309275"/>
              <a:chOff x="3141775" y="2797950"/>
              <a:chExt cx="2059150" cy="1815800"/>
            </a:xfrm>
          </p:grpSpPr>
          <p:sp>
            <p:nvSpPr>
              <p:cNvPr id="866" name="Google Shape;866;p32"/>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19050"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32"/>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19050"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32"/>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19050"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32"/>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19050"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32"/>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19050"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32"/>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19050"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32"/>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19050"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32"/>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19050"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32"/>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19050"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5" name="Google Shape;875;p32"/>
            <p:cNvGrpSpPr/>
            <p:nvPr/>
          </p:nvGrpSpPr>
          <p:grpSpPr>
            <a:xfrm>
              <a:off x="8126444" y="2236945"/>
              <a:ext cx="520582" cy="350759"/>
              <a:chOff x="5850477" y="3901125"/>
              <a:chExt cx="127450" cy="85874"/>
            </a:xfrm>
          </p:grpSpPr>
          <p:sp>
            <p:nvSpPr>
              <p:cNvPr id="876" name="Google Shape;876;p32"/>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32"/>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32"/>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32"/>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32"/>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32"/>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2" name="Google Shape;882;p32"/>
            <p:cNvSpPr/>
            <p:nvPr/>
          </p:nvSpPr>
          <p:spPr>
            <a:xfrm>
              <a:off x="7949883" y="431910"/>
              <a:ext cx="215586" cy="215586"/>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3" name="Google Shape;883;p32"/>
            <p:cNvGrpSpPr/>
            <p:nvPr/>
          </p:nvGrpSpPr>
          <p:grpSpPr>
            <a:xfrm flipH="1">
              <a:off x="7377350" y="1773850"/>
              <a:ext cx="501523" cy="522000"/>
              <a:chOff x="5829325" y="3589425"/>
              <a:chExt cx="501523" cy="522000"/>
            </a:xfrm>
          </p:grpSpPr>
          <p:sp>
            <p:nvSpPr>
              <p:cNvPr id="884" name="Google Shape;884;p32"/>
              <p:cNvSpPr/>
              <p:nvPr/>
            </p:nvSpPr>
            <p:spPr>
              <a:xfrm>
                <a:off x="5986632" y="3589425"/>
                <a:ext cx="84395" cy="6236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32"/>
              <p:cNvSpPr/>
              <p:nvPr/>
            </p:nvSpPr>
            <p:spPr>
              <a:xfrm>
                <a:off x="6143133" y="3719367"/>
                <a:ext cx="71487" cy="52436"/>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32"/>
              <p:cNvSpPr/>
              <p:nvPr/>
            </p:nvSpPr>
            <p:spPr>
              <a:xfrm>
                <a:off x="5829325" y="3684368"/>
                <a:ext cx="35744" cy="25132"/>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2"/>
              <p:cNvSpPr/>
              <p:nvPr/>
            </p:nvSpPr>
            <p:spPr>
              <a:xfrm>
                <a:off x="6295849" y="3963984"/>
                <a:ext cx="34999" cy="25877"/>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32"/>
              <p:cNvSpPr/>
              <p:nvPr/>
            </p:nvSpPr>
            <p:spPr>
              <a:xfrm>
                <a:off x="6295849" y="3812013"/>
                <a:ext cx="34999" cy="25939"/>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32"/>
              <p:cNvSpPr/>
              <p:nvPr/>
            </p:nvSpPr>
            <p:spPr>
              <a:xfrm>
                <a:off x="6081575" y="4085548"/>
                <a:ext cx="34999" cy="25877"/>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0" name="Google Shape;890;p32"/>
            <p:cNvGrpSpPr/>
            <p:nvPr/>
          </p:nvGrpSpPr>
          <p:grpSpPr>
            <a:xfrm>
              <a:off x="8147147" y="1008720"/>
              <a:ext cx="283452" cy="522003"/>
              <a:chOff x="5887475" y="4238125"/>
              <a:chExt cx="87275" cy="160725"/>
            </a:xfrm>
          </p:grpSpPr>
          <p:sp>
            <p:nvSpPr>
              <p:cNvPr id="891" name="Google Shape;891;p32"/>
              <p:cNvSpPr/>
              <p:nvPr/>
            </p:nvSpPr>
            <p:spPr>
              <a:xfrm>
                <a:off x="5933700" y="4289550"/>
                <a:ext cx="31250" cy="23000"/>
              </a:xfrm>
              <a:custGeom>
                <a:avLst/>
                <a:gdLst/>
                <a:ahLst/>
                <a:cxnLst/>
                <a:rect l="l" t="t" r="r" b="b"/>
                <a:pathLst>
                  <a:path w="1250" h="920" extrusionOk="0">
                    <a:moveTo>
                      <a:pt x="1" y="1"/>
                    </a:moveTo>
                    <a:lnTo>
                      <a:pt x="1" y="919"/>
                    </a:lnTo>
                    <a:lnTo>
                      <a:pt x="1250" y="919"/>
                    </a:lnTo>
                    <a:lnTo>
                      <a:pt x="125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32"/>
              <p:cNvSpPr/>
              <p:nvPr/>
            </p:nvSpPr>
            <p:spPr>
              <a:xfrm>
                <a:off x="5887475" y="4316200"/>
                <a:ext cx="29425" cy="21750"/>
              </a:xfrm>
              <a:custGeom>
                <a:avLst/>
                <a:gdLst/>
                <a:ahLst/>
                <a:cxnLst/>
                <a:rect l="l" t="t" r="r" b="b"/>
                <a:pathLst>
                  <a:path w="1177" h="870" extrusionOk="0">
                    <a:moveTo>
                      <a:pt x="1" y="0"/>
                    </a:moveTo>
                    <a:lnTo>
                      <a:pt x="1" y="869"/>
                    </a:lnTo>
                    <a:lnTo>
                      <a:pt x="1176" y="869"/>
                    </a:lnTo>
                    <a:lnTo>
                      <a:pt x="117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32"/>
              <p:cNvSpPr/>
              <p:nvPr/>
            </p:nvSpPr>
            <p:spPr>
              <a:xfrm>
                <a:off x="5960025" y="4261700"/>
                <a:ext cx="14725" cy="10750"/>
              </a:xfrm>
              <a:custGeom>
                <a:avLst/>
                <a:gdLst/>
                <a:ahLst/>
                <a:cxnLst/>
                <a:rect l="l" t="t" r="r" b="b"/>
                <a:pathLst>
                  <a:path w="589" h="430" extrusionOk="0">
                    <a:moveTo>
                      <a:pt x="1" y="1"/>
                    </a:moveTo>
                    <a:lnTo>
                      <a:pt x="1" y="429"/>
                    </a:lnTo>
                    <a:lnTo>
                      <a:pt x="588" y="429"/>
                    </a:lnTo>
                    <a:lnTo>
                      <a:pt x="58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32"/>
              <p:cNvSpPr/>
              <p:nvPr/>
            </p:nvSpPr>
            <p:spPr>
              <a:xfrm>
                <a:off x="5902175" y="4388125"/>
                <a:ext cx="15025" cy="10725"/>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32"/>
              <p:cNvSpPr/>
              <p:nvPr/>
            </p:nvSpPr>
            <p:spPr>
              <a:xfrm>
                <a:off x="5937075" y="4354150"/>
                <a:ext cx="14725" cy="10725"/>
              </a:xfrm>
              <a:custGeom>
                <a:avLst/>
                <a:gdLst/>
                <a:ahLst/>
                <a:cxnLst/>
                <a:rect l="l" t="t" r="r" b="b"/>
                <a:pathLst>
                  <a:path w="589" h="429" extrusionOk="0">
                    <a:moveTo>
                      <a:pt x="0" y="0"/>
                    </a:moveTo>
                    <a:lnTo>
                      <a:pt x="0" y="429"/>
                    </a:lnTo>
                    <a:lnTo>
                      <a:pt x="588" y="429"/>
                    </a:lnTo>
                    <a:lnTo>
                      <a:pt x="58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32"/>
              <p:cNvSpPr/>
              <p:nvPr/>
            </p:nvSpPr>
            <p:spPr>
              <a:xfrm>
                <a:off x="5919325" y="4238125"/>
                <a:ext cx="15025" cy="10750"/>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97" name="Google Shape;897;p32"/>
          <p:cNvSpPr txBox="1">
            <a:spLocks noGrp="1"/>
          </p:cNvSpPr>
          <p:nvPr>
            <p:ph type="ctrTitle"/>
          </p:nvPr>
        </p:nvSpPr>
        <p:spPr>
          <a:xfrm>
            <a:off x="2288000" y="513942"/>
            <a:ext cx="4568100" cy="1186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8800">
                <a:solidFill>
                  <a:schemeClr val="accent6"/>
                </a:solidFill>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898" name="Google Shape;898;p32"/>
          <p:cNvSpPr txBox="1">
            <a:spLocks noGrp="1"/>
          </p:cNvSpPr>
          <p:nvPr>
            <p:ph type="subTitle" idx="1"/>
          </p:nvPr>
        </p:nvSpPr>
        <p:spPr>
          <a:xfrm>
            <a:off x="2288000" y="1413946"/>
            <a:ext cx="4568100" cy="522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None/>
              <a:defRPr sz="2400"/>
            </a:lvl1pPr>
            <a:lvl2pPr lvl="1" algn="ctr" rtl="0">
              <a:lnSpc>
                <a:spcPct val="100000"/>
              </a:lnSpc>
              <a:spcBef>
                <a:spcPts val="0"/>
              </a:spcBef>
              <a:spcAft>
                <a:spcPts val="0"/>
              </a:spcAft>
              <a:buSzPts val="2000"/>
              <a:buNone/>
              <a:defRPr sz="2000"/>
            </a:lvl2pPr>
            <a:lvl3pPr lvl="2" algn="ctr" rtl="0">
              <a:lnSpc>
                <a:spcPct val="100000"/>
              </a:lnSpc>
              <a:spcBef>
                <a:spcPts val="0"/>
              </a:spcBef>
              <a:spcAft>
                <a:spcPts val="0"/>
              </a:spcAft>
              <a:buSzPts val="2000"/>
              <a:buNone/>
              <a:defRPr sz="2000"/>
            </a:lvl3pPr>
            <a:lvl4pPr lvl="3" algn="ctr" rtl="0">
              <a:lnSpc>
                <a:spcPct val="100000"/>
              </a:lnSpc>
              <a:spcBef>
                <a:spcPts val="0"/>
              </a:spcBef>
              <a:spcAft>
                <a:spcPts val="0"/>
              </a:spcAft>
              <a:buSzPts val="2000"/>
              <a:buNone/>
              <a:defRPr sz="2000"/>
            </a:lvl4pPr>
            <a:lvl5pPr lvl="4" algn="ctr" rtl="0">
              <a:lnSpc>
                <a:spcPct val="100000"/>
              </a:lnSpc>
              <a:spcBef>
                <a:spcPts val="0"/>
              </a:spcBef>
              <a:spcAft>
                <a:spcPts val="0"/>
              </a:spcAft>
              <a:buSzPts val="2000"/>
              <a:buNone/>
              <a:defRPr sz="2000"/>
            </a:lvl5pPr>
            <a:lvl6pPr lvl="5" algn="ctr" rtl="0">
              <a:lnSpc>
                <a:spcPct val="100000"/>
              </a:lnSpc>
              <a:spcBef>
                <a:spcPts val="0"/>
              </a:spcBef>
              <a:spcAft>
                <a:spcPts val="0"/>
              </a:spcAft>
              <a:buSzPts val="2000"/>
              <a:buNone/>
              <a:defRPr sz="2000"/>
            </a:lvl6pPr>
            <a:lvl7pPr lvl="6" algn="ctr" rtl="0">
              <a:lnSpc>
                <a:spcPct val="100000"/>
              </a:lnSpc>
              <a:spcBef>
                <a:spcPts val="0"/>
              </a:spcBef>
              <a:spcAft>
                <a:spcPts val="0"/>
              </a:spcAft>
              <a:buSzPts val="2000"/>
              <a:buNone/>
              <a:defRPr sz="2000"/>
            </a:lvl7pPr>
            <a:lvl8pPr lvl="7" algn="ctr" rtl="0">
              <a:lnSpc>
                <a:spcPct val="100000"/>
              </a:lnSpc>
              <a:spcBef>
                <a:spcPts val="0"/>
              </a:spcBef>
              <a:spcAft>
                <a:spcPts val="0"/>
              </a:spcAft>
              <a:buSzPts val="2000"/>
              <a:buNone/>
              <a:defRPr sz="2000"/>
            </a:lvl8pPr>
            <a:lvl9pPr lvl="8" algn="ctr" rtl="0">
              <a:lnSpc>
                <a:spcPct val="100000"/>
              </a:lnSpc>
              <a:spcBef>
                <a:spcPts val="0"/>
              </a:spcBef>
              <a:spcAft>
                <a:spcPts val="0"/>
              </a:spcAft>
              <a:buSzPts val="2000"/>
              <a:buNone/>
              <a:defRPr sz="2000"/>
            </a:lvl9pPr>
          </a:lstStyle>
          <a:p>
            <a:endParaRPr/>
          </a:p>
        </p:txBody>
      </p:sp>
      <p:sp>
        <p:nvSpPr>
          <p:cNvPr id="899" name="Google Shape;899;p32"/>
          <p:cNvSpPr txBox="1"/>
          <p:nvPr/>
        </p:nvSpPr>
        <p:spPr>
          <a:xfrm>
            <a:off x="2755550" y="3471966"/>
            <a:ext cx="3632700" cy="738600"/>
          </a:xfrm>
          <a:prstGeom prst="rect">
            <a:avLst/>
          </a:prstGeom>
          <a:noFill/>
          <a:ln>
            <a:noFill/>
          </a:ln>
        </p:spPr>
        <p:txBody>
          <a:bodyPr spcFirstLastPara="1" wrap="square" lIns="91425" tIns="91425" rIns="91425" bIns="91425" anchor="ctr" anchorCtr="0">
            <a:noAutofit/>
          </a:bodyPr>
          <a:lstStyle/>
          <a:p>
            <a:pPr marL="0" lvl="0" indent="0" algn="ctr" rtl="0">
              <a:spcBef>
                <a:spcPts val="300"/>
              </a:spcBef>
              <a:spcAft>
                <a:spcPts val="0"/>
              </a:spcAft>
              <a:buNone/>
            </a:pPr>
            <a:r>
              <a:rPr lang="en" sz="1300">
                <a:solidFill>
                  <a:schemeClr val="dk2"/>
                </a:solidFill>
                <a:latin typeface="Assistant Medium"/>
                <a:ea typeface="Assistant Medium"/>
                <a:cs typeface="Assistant Medium"/>
                <a:sym typeface="Assistant Medium"/>
              </a:rPr>
              <a:t>CREDITS: This presentation template was created by </a:t>
            </a:r>
            <a:r>
              <a:rPr lang="en" sz="1300" b="1">
                <a:solidFill>
                  <a:schemeClr val="dk2"/>
                </a:solidFill>
                <a:uFill>
                  <a:noFill/>
                </a:uFill>
                <a:latin typeface="Assistant"/>
                <a:ea typeface="Assistant"/>
                <a:cs typeface="Assistant"/>
                <a:sym typeface="Assistant"/>
                <a:hlinkClick r:id="rId2">
                  <a:extLst>
                    <a:ext uri="{A12FA001-AC4F-418D-AE19-62706E023703}">
                      <ahyp:hlinkClr xmlns:ahyp="http://schemas.microsoft.com/office/drawing/2018/hyperlinkcolor" xmlns="" val="tx"/>
                    </a:ext>
                  </a:extLst>
                </a:hlinkClick>
              </a:rPr>
              <a:t>Slidesgo</a:t>
            </a:r>
            <a:r>
              <a:rPr lang="en" sz="1300">
                <a:solidFill>
                  <a:schemeClr val="dk2"/>
                </a:solidFill>
                <a:latin typeface="Assistant Medium"/>
                <a:ea typeface="Assistant Medium"/>
                <a:cs typeface="Assistant Medium"/>
                <a:sym typeface="Assistant Medium"/>
              </a:rPr>
              <a:t>, including icons by </a:t>
            </a:r>
            <a:r>
              <a:rPr lang="en" sz="1300" b="1">
                <a:solidFill>
                  <a:schemeClr val="dk2"/>
                </a:solidFill>
                <a:uFill>
                  <a:noFill/>
                </a:uFill>
                <a:latin typeface="Assistant"/>
                <a:ea typeface="Assistant"/>
                <a:cs typeface="Assistant"/>
                <a:sym typeface="Assistant"/>
                <a:hlinkClick r:id="rId3">
                  <a:extLst>
                    <a:ext uri="{A12FA001-AC4F-418D-AE19-62706E023703}">
                      <ahyp:hlinkClr xmlns:ahyp="http://schemas.microsoft.com/office/drawing/2018/hyperlinkcolor" xmlns="" val="tx"/>
                    </a:ext>
                  </a:extLst>
                </a:hlinkClick>
              </a:rPr>
              <a:t>Flaticon</a:t>
            </a:r>
            <a:r>
              <a:rPr lang="en" sz="1300">
                <a:solidFill>
                  <a:schemeClr val="dk2"/>
                </a:solidFill>
                <a:latin typeface="Assistant Medium"/>
                <a:ea typeface="Assistant Medium"/>
                <a:cs typeface="Assistant Medium"/>
                <a:sym typeface="Assistant Medium"/>
              </a:rPr>
              <a:t>, infographics &amp; images by </a:t>
            </a:r>
            <a:r>
              <a:rPr lang="en" sz="1300" b="1">
                <a:solidFill>
                  <a:schemeClr val="dk2"/>
                </a:solidFill>
                <a:uFill>
                  <a:noFill/>
                </a:uFill>
                <a:latin typeface="Assistant"/>
                <a:ea typeface="Assistant"/>
                <a:cs typeface="Assistant"/>
                <a:sym typeface="Assistant"/>
                <a:hlinkClick r:id="rId4">
                  <a:extLst>
                    <a:ext uri="{A12FA001-AC4F-418D-AE19-62706E023703}">
                      <ahyp:hlinkClr xmlns:ahyp="http://schemas.microsoft.com/office/drawing/2018/hyperlinkcolor" xmlns="" val="tx"/>
                    </a:ext>
                  </a:extLst>
                </a:hlinkClick>
              </a:rPr>
              <a:t>Freepik</a:t>
            </a:r>
            <a:endParaRPr sz="1300" b="1">
              <a:solidFill>
                <a:schemeClr val="dk2"/>
              </a:solidFill>
              <a:latin typeface="Assistant"/>
              <a:ea typeface="Assistant"/>
              <a:cs typeface="Assistant"/>
              <a:sym typeface="Assistant"/>
            </a:endParaRPr>
          </a:p>
        </p:txBody>
      </p:sp>
      <p:sp>
        <p:nvSpPr>
          <p:cNvPr id="900" name="Google Shape;900;p32"/>
          <p:cNvSpPr txBox="1">
            <a:spLocks noGrp="1"/>
          </p:cNvSpPr>
          <p:nvPr>
            <p:ph type="subTitle" idx="2"/>
          </p:nvPr>
        </p:nvSpPr>
        <p:spPr>
          <a:xfrm>
            <a:off x="2757325" y="1998963"/>
            <a:ext cx="3629400" cy="748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25802585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901"/>
        <p:cNvGrpSpPr/>
        <p:nvPr/>
      </p:nvGrpSpPr>
      <p:grpSpPr>
        <a:xfrm>
          <a:off x="0" y="0"/>
          <a:ext cx="0" cy="0"/>
          <a:chOff x="0" y="0"/>
          <a:chExt cx="0" cy="0"/>
        </a:xfrm>
      </p:grpSpPr>
      <p:grpSp>
        <p:nvGrpSpPr>
          <p:cNvPr id="902" name="Google Shape;902;p33"/>
          <p:cNvGrpSpPr/>
          <p:nvPr/>
        </p:nvGrpSpPr>
        <p:grpSpPr>
          <a:xfrm>
            <a:off x="-4470013" y="-668750"/>
            <a:ext cx="15657196" cy="7403078"/>
            <a:chOff x="-4470013" y="-668750"/>
            <a:chExt cx="15657196" cy="7403078"/>
          </a:xfrm>
        </p:grpSpPr>
        <p:sp>
          <p:nvSpPr>
            <p:cNvPr id="903" name="Google Shape;903;p33"/>
            <p:cNvSpPr/>
            <p:nvPr/>
          </p:nvSpPr>
          <p:spPr>
            <a:xfrm rot="9794316">
              <a:off x="-4339544" y="4242932"/>
              <a:ext cx="5568199" cy="1725146"/>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4" name="Google Shape;904;p33"/>
            <p:cNvGrpSpPr/>
            <p:nvPr/>
          </p:nvGrpSpPr>
          <p:grpSpPr>
            <a:xfrm>
              <a:off x="7571490" y="4335248"/>
              <a:ext cx="2795340" cy="1885492"/>
              <a:chOff x="965100" y="1428788"/>
              <a:chExt cx="1354200" cy="913425"/>
            </a:xfrm>
          </p:grpSpPr>
          <p:sp>
            <p:nvSpPr>
              <p:cNvPr id="905" name="Google Shape;905;p33"/>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33"/>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3"/>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3"/>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3"/>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0" name="Google Shape;910;p33"/>
            <p:cNvGrpSpPr/>
            <p:nvPr/>
          </p:nvGrpSpPr>
          <p:grpSpPr>
            <a:xfrm>
              <a:off x="-3230997" y="-668750"/>
              <a:ext cx="4020585" cy="3545433"/>
              <a:chOff x="-2417677" y="2452996"/>
              <a:chExt cx="5416388" cy="4776280"/>
            </a:xfrm>
          </p:grpSpPr>
          <p:grpSp>
            <p:nvGrpSpPr>
              <p:cNvPr id="911" name="Google Shape;911;p33"/>
              <p:cNvGrpSpPr/>
              <p:nvPr/>
            </p:nvGrpSpPr>
            <p:grpSpPr>
              <a:xfrm>
                <a:off x="415116" y="4353695"/>
                <a:ext cx="451070" cy="303924"/>
                <a:chOff x="5850477" y="3901125"/>
                <a:chExt cx="127450" cy="85874"/>
              </a:xfrm>
            </p:grpSpPr>
            <p:sp>
              <p:nvSpPr>
                <p:cNvPr id="912" name="Google Shape;912;p3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33"/>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33"/>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3"/>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3"/>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3"/>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8" name="Google Shape;918;p33"/>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9" name="Google Shape;919;p33"/>
              <p:cNvGrpSpPr/>
              <p:nvPr/>
            </p:nvGrpSpPr>
            <p:grpSpPr>
              <a:xfrm>
                <a:off x="-2417677" y="2452996"/>
                <a:ext cx="5416388" cy="4776280"/>
                <a:chOff x="3141775" y="2797950"/>
                <a:chExt cx="2059150" cy="1815800"/>
              </a:xfrm>
            </p:grpSpPr>
            <p:sp>
              <p:nvSpPr>
                <p:cNvPr id="920" name="Google Shape;920;p33"/>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3"/>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3"/>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3"/>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3"/>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3"/>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3"/>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33"/>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33"/>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29" name="Google Shape;929;p33"/>
            <p:cNvSpPr/>
            <p:nvPr/>
          </p:nvSpPr>
          <p:spPr>
            <a:xfrm rot="10620205">
              <a:off x="7646401"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27227945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930"/>
        <p:cNvGrpSpPr/>
        <p:nvPr/>
      </p:nvGrpSpPr>
      <p:grpSpPr>
        <a:xfrm>
          <a:off x="0" y="0"/>
          <a:ext cx="0" cy="0"/>
          <a:chOff x="0" y="0"/>
          <a:chExt cx="0" cy="0"/>
        </a:xfrm>
      </p:grpSpPr>
      <p:grpSp>
        <p:nvGrpSpPr>
          <p:cNvPr id="931" name="Google Shape;931;p34"/>
          <p:cNvGrpSpPr/>
          <p:nvPr/>
        </p:nvGrpSpPr>
        <p:grpSpPr>
          <a:xfrm>
            <a:off x="-1614447" y="-668745"/>
            <a:ext cx="12693753" cy="6889485"/>
            <a:chOff x="-1614447" y="-668745"/>
            <a:chExt cx="12693753" cy="6889485"/>
          </a:xfrm>
        </p:grpSpPr>
        <p:grpSp>
          <p:nvGrpSpPr>
            <p:cNvPr id="932" name="Google Shape;932;p34"/>
            <p:cNvGrpSpPr/>
            <p:nvPr/>
          </p:nvGrpSpPr>
          <p:grpSpPr>
            <a:xfrm>
              <a:off x="-1614447" y="4335248"/>
              <a:ext cx="2795340" cy="1885492"/>
              <a:chOff x="965100" y="1428788"/>
              <a:chExt cx="1354200" cy="913425"/>
            </a:xfrm>
          </p:grpSpPr>
          <p:sp>
            <p:nvSpPr>
              <p:cNvPr id="933" name="Google Shape;933;p34"/>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4"/>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4"/>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4"/>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4"/>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8" name="Google Shape;938;p34"/>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4"/>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64055299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55"/>
        <p:cNvGrpSpPr/>
        <p:nvPr/>
      </p:nvGrpSpPr>
      <p:grpSpPr>
        <a:xfrm>
          <a:off x="0" y="0"/>
          <a:ext cx="0" cy="0"/>
          <a:chOff x="0" y="0"/>
          <a:chExt cx="0" cy="0"/>
        </a:xfrm>
      </p:grpSpPr>
      <p:grpSp>
        <p:nvGrpSpPr>
          <p:cNvPr id="256" name="Google Shape;256;p11"/>
          <p:cNvGrpSpPr/>
          <p:nvPr/>
        </p:nvGrpSpPr>
        <p:grpSpPr>
          <a:xfrm>
            <a:off x="-1661815" y="-1337145"/>
            <a:ext cx="14835902" cy="7463420"/>
            <a:chOff x="-1661815" y="-1337145"/>
            <a:chExt cx="14835902" cy="7463420"/>
          </a:xfrm>
        </p:grpSpPr>
        <p:sp>
          <p:nvSpPr>
            <p:cNvPr id="257" name="Google Shape;257;p11"/>
            <p:cNvSpPr/>
            <p:nvPr/>
          </p:nvSpPr>
          <p:spPr>
            <a:xfrm rot="-9557907">
              <a:off x="6145142" y="2832595"/>
              <a:ext cx="6874421" cy="2129841"/>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8" name="Google Shape;258;p11"/>
            <p:cNvGrpSpPr/>
            <p:nvPr/>
          </p:nvGrpSpPr>
          <p:grpSpPr>
            <a:xfrm flipH="1">
              <a:off x="-1044649" y="-1337145"/>
              <a:ext cx="3057478" cy="3130393"/>
              <a:chOff x="6744875" y="2031607"/>
              <a:chExt cx="3661651" cy="3748974"/>
            </a:xfrm>
          </p:grpSpPr>
          <p:grpSp>
            <p:nvGrpSpPr>
              <p:cNvPr id="259" name="Google Shape;259;p11"/>
              <p:cNvGrpSpPr/>
              <p:nvPr/>
            </p:nvGrpSpPr>
            <p:grpSpPr>
              <a:xfrm>
                <a:off x="7179211" y="4303269"/>
                <a:ext cx="379812" cy="699459"/>
                <a:chOff x="5887475" y="4238125"/>
                <a:chExt cx="87275" cy="160725"/>
              </a:xfrm>
            </p:grpSpPr>
            <p:sp>
              <p:nvSpPr>
                <p:cNvPr id="260" name="Google Shape;260;p11"/>
                <p:cNvSpPr/>
                <p:nvPr/>
              </p:nvSpPr>
              <p:spPr>
                <a:xfrm>
                  <a:off x="5933700" y="4289550"/>
                  <a:ext cx="31250" cy="23000"/>
                </a:xfrm>
                <a:custGeom>
                  <a:avLst/>
                  <a:gdLst/>
                  <a:ahLst/>
                  <a:cxnLst/>
                  <a:rect l="l" t="t" r="r" b="b"/>
                  <a:pathLst>
                    <a:path w="1250" h="920" extrusionOk="0">
                      <a:moveTo>
                        <a:pt x="1" y="1"/>
                      </a:moveTo>
                      <a:lnTo>
                        <a:pt x="1" y="919"/>
                      </a:lnTo>
                      <a:lnTo>
                        <a:pt x="1250" y="919"/>
                      </a:lnTo>
                      <a:lnTo>
                        <a:pt x="125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1"/>
                <p:cNvSpPr/>
                <p:nvPr/>
              </p:nvSpPr>
              <p:spPr>
                <a:xfrm>
                  <a:off x="5887475" y="4316200"/>
                  <a:ext cx="29425" cy="21750"/>
                </a:xfrm>
                <a:custGeom>
                  <a:avLst/>
                  <a:gdLst/>
                  <a:ahLst/>
                  <a:cxnLst/>
                  <a:rect l="l" t="t" r="r" b="b"/>
                  <a:pathLst>
                    <a:path w="1177" h="870" extrusionOk="0">
                      <a:moveTo>
                        <a:pt x="1" y="0"/>
                      </a:moveTo>
                      <a:lnTo>
                        <a:pt x="1" y="869"/>
                      </a:lnTo>
                      <a:lnTo>
                        <a:pt x="1176" y="869"/>
                      </a:lnTo>
                      <a:lnTo>
                        <a:pt x="117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1"/>
                <p:cNvSpPr/>
                <p:nvPr/>
              </p:nvSpPr>
              <p:spPr>
                <a:xfrm>
                  <a:off x="5960025" y="4261700"/>
                  <a:ext cx="14725" cy="10750"/>
                </a:xfrm>
                <a:custGeom>
                  <a:avLst/>
                  <a:gdLst/>
                  <a:ahLst/>
                  <a:cxnLst/>
                  <a:rect l="l" t="t" r="r" b="b"/>
                  <a:pathLst>
                    <a:path w="589" h="430" extrusionOk="0">
                      <a:moveTo>
                        <a:pt x="1" y="1"/>
                      </a:moveTo>
                      <a:lnTo>
                        <a:pt x="1" y="429"/>
                      </a:lnTo>
                      <a:lnTo>
                        <a:pt x="588" y="429"/>
                      </a:lnTo>
                      <a:lnTo>
                        <a:pt x="58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1"/>
                <p:cNvSpPr/>
                <p:nvPr/>
              </p:nvSpPr>
              <p:spPr>
                <a:xfrm>
                  <a:off x="5902175" y="4388125"/>
                  <a:ext cx="15025" cy="10725"/>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1"/>
                <p:cNvSpPr/>
                <p:nvPr/>
              </p:nvSpPr>
              <p:spPr>
                <a:xfrm>
                  <a:off x="5937075" y="4354150"/>
                  <a:ext cx="14725" cy="10725"/>
                </a:xfrm>
                <a:custGeom>
                  <a:avLst/>
                  <a:gdLst/>
                  <a:ahLst/>
                  <a:cxnLst/>
                  <a:rect l="l" t="t" r="r" b="b"/>
                  <a:pathLst>
                    <a:path w="589" h="429" extrusionOk="0">
                      <a:moveTo>
                        <a:pt x="0" y="0"/>
                      </a:moveTo>
                      <a:lnTo>
                        <a:pt x="0" y="429"/>
                      </a:lnTo>
                      <a:lnTo>
                        <a:pt x="588" y="429"/>
                      </a:lnTo>
                      <a:lnTo>
                        <a:pt x="58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1"/>
                <p:cNvSpPr/>
                <p:nvPr/>
              </p:nvSpPr>
              <p:spPr>
                <a:xfrm>
                  <a:off x="5919325" y="4238125"/>
                  <a:ext cx="15025" cy="10750"/>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6" name="Google Shape;266;p11"/>
              <p:cNvSpPr/>
              <p:nvPr/>
            </p:nvSpPr>
            <p:spPr>
              <a:xfrm>
                <a:off x="7930887" y="4351948"/>
                <a:ext cx="179130" cy="179130"/>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7" name="Google Shape;267;p11"/>
              <p:cNvGrpSpPr/>
              <p:nvPr/>
            </p:nvGrpSpPr>
            <p:grpSpPr>
              <a:xfrm>
                <a:off x="7930865" y="2917093"/>
                <a:ext cx="354625" cy="225150"/>
                <a:chOff x="7551213" y="1538800"/>
                <a:chExt cx="369825" cy="234800"/>
              </a:xfrm>
            </p:grpSpPr>
            <p:sp>
              <p:nvSpPr>
                <p:cNvPr id="268" name="Google Shape;268;p11"/>
                <p:cNvSpPr/>
                <p:nvPr/>
              </p:nvSpPr>
              <p:spPr>
                <a:xfrm>
                  <a:off x="7702799" y="1604296"/>
                  <a:ext cx="71570" cy="53173"/>
                </a:xfrm>
                <a:custGeom>
                  <a:avLst/>
                  <a:gdLst/>
                  <a:ahLst/>
                  <a:cxnLst/>
                  <a:rect l="l" t="t" r="r" b="b"/>
                  <a:pathLst>
                    <a:path w="1237" h="919" extrusionOk="0">
                      <a:moveTo>
                        <a:pt x="0" y="0"/>
                      </a:moveTo>
                      <a:lnTo>
                        <a:pt x="0" y="919"/>
                      </a:lnTo>
                      <a:lnTo>
                        <a:pt x="1237" y="919"/>
                      </a:lnTo>
                      <a:lnTo>
                        <a:pt x="12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1"/>
                <p:cNvSpPr/>
                <p:nvPr/>
              </p:nvSpPr>
              <p:spPr>
                <a:xfrm>
                  <a:off x="7852997" y="1702078"/>
                  <a:ext cx="68040" cy="50338"/>
                </a:xfrm>
                <a:custGeom>
                  <a:avLst/>
                  <a:gdLst/>
                  <a:ahLst/>
                  <a:cxnLst/>
                  <a:rect l="l" t="t" r="r" b="b"/>
                  <a:pathLst>
                    <a:path w="1176" h="870" extrusionOk="0">
                      <a:moveTo>
                        <a:pt x="0" y="0"/>
                      </a:moveTo>
                      <a:lnTo>
                        <a:pt x="0" y="869"/>
                      </a:lnTo>
                      <a:lnTo>
                        <a:pt x="1175" y="869"/>
                      </a:lnTo>
                      <a:lnTo>
                        <a:pt x="11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1"/>
                <p:cNvSpPr/>
                <p:nvPr/>
              </p:nvSpPr>
              <p:spPr>
                <a:xfrm>
                  <a:off x="7551213" y="1592907"/>
                  <a:ext cx="34772" cy="24822"/>
                </a:xfrm>
                <a:custGeom>
                  <a:avLst/>
                  <a:gdLst/>
                  <a:ahLst/>
                  <a:cxnLst/>
                  <a:rect l="l" t="t" r="r" b="b"/>
                  <a:pathLst>
                    <a:path w="601" h="429" extrusionOk="0">
                      <a:moveTo>
                        <a:pt x="0" y="0"/>
                      </a:moveTo>
                      <a:lnTo>
                        <a:pt x="0" y="429"/>
                      </a:lnTo>
                      <a:lnTo>
                        <a:pt x="600" y="429"/>
                      </a:lnTo>
                      <a:lnTo>
                        <a:pt x="6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1"/>
                <p:cNvSpPr/>
                <p:nvPr/>
              </p:nvSpPr>
              <p:spPr>
                <a:xfrm>
                  <a:off x="7774311" y="1748779"/>
                  <a:ext cx="34772" cy="24822"/>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1"/>
                <p:cNvSpPr/>
                <p:nvPr/>
              </p:nvSpPr>
              <p:spPr>
                <a:xfrm>
                  <a:off x="7585927" y="1704806"/>
                  <a:ext cx="34772" cy="24880"/>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1"/>
                <p:cNvSpPr/>
                <p:nvPr/>
              </p:nvSpPr>
              <p:spPr>
                <a:xfrm>
                  <a:off x="7853346" y="1538800"/>
                  <a:ext cx="34078" cy="24880"/>
                </a:xfrm>
                <a:custGeom>
                  <a:avLst/>
                  <a:gdLst/>
                  <a:ahLst/>
                  <a:cxnLst/>
                  <a:rect l="l" t="t" r="r" b="b"/>
                  <a:pathLst>
                    <a:path w="589" h="430" extrusionOk="0">
                      <a:moveTo>
                        <a:pt x="1" y="1"/>
                      </a:moveTo>
                      <a:lnTo>
                        <a:pt x="1" y="429"/>
                      </a:lnTo>
                      <a:lnTo>
                        <a:pt x="589" y="429"/>
                      </a:lnTo>
                      <a:lnTo>
                        <a:pt x="5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4" name="Google Shape;274;p11"/>
              <p:cNvSpPr/>
              <p:nvPr/>
            </p:nvSpPr>
            <p:spPr>
              <a:xfrm>
                <a:off x="7513195" y="2994801"/>
                <a:ext cx="179130" cy="179130"/>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5" name="Google Shape;275;p11"/>
              <p:cNvGrpSpPr/>
              <p:nvPr/>
            </p:nvGrpSpPr>
            <p:grpSpPr>
              <a:xfrm>
                <a:off x="6744875" y="2574912"/>
                <a:ext cx="3661651" cy="3205669"/>
                <a:chOff x="1057550" y="3474725"/>
                <a:chExt cx="1831100" cy="1603075"/>
              </a:xfrm>
            </p:grpSpPr>
            <p:sp>
              <p:nvSpPr>
                <p:cNvPr id="276" name="Google Shape;276;p11"/>
                <p:cNvSpPr/>
                <p:nvPr/>
              </p:nvSpPr>
              <p:spPr>
                <a:xfrm>
                  <a:off x="1057550" y="3474725"/>
                  <a:ext cx="1831100" cy="1603075"/>
                </a:xfrm>
                <a:custGeom>
                  <a:avLst/>
                  <a:gdLst/>
                  <a:ahLst/>
                  <a:cxnLst/>
                  <a:rect l="l" t="t" r="r" b="b"/>
                  <a:pathLst>
                    <a:path w="73244" h="64123" fill="none" extrusionOk="0">
                      <a:moveTo>
                        <a:pt x="38152" y="64122"/>
                      </a:moveTo>
                      <a:cubicBezTo>
                        <a:pt x="36940" y="64122"/>
                        <a:pt x="35655" y="63987"/>
                        <a:pt x="34320" y="63816"/>
                      </a:cubicBezTo>
                      <a:lnTo>
                        <a:pt x="16285" y="61526"/>
                      </a:lnTo>
                      <a:cubicBezTo>
                        <a:pt x="13371" y="61159"/>
                        <a:pt x="10040" y="60730"/>
                        <a:pt x="7322" y="59114"/>
                      </a:cubicBezTo>
                      <a:cubicBezTo>
                        <a:pt x="1065" y="55368"/>
                        <a:pt x="208" y="46944"/>
                        <a:pt x="123" y="43479"/>
                      </a:cubicBezTo>
                      <a:cubicBezTo>
                        <a:pt x="0" y="38336"/>
                        <a:pt x="906" y="33071"/>
                        <a:pt x="2731" y="28260"/>
                      </a:cubicBezTo>
                      <a:cubicBezTo>
                        <a:pt x="3233" y="26937"/>
                        <a:pt x="3722" y="25884"/>
                        <a:pt x="4518" y="25039"/>
                      </a:cubicBezTo>
                      <a:cubicBezTo>
                        <a:pt x="5694" y="23803"/>
                        <a:pt x="7371" y="23215"/>
                        <a:pt x="9097" y="22701"/>
                      </a:cubicBezTo>
                      <a:lnTo>
                        <a:pt x="9244" y="22652"/>
                      </a:lnTo>
                      <a:cubicBezTo>
                        <a:pt x="10836" y="22174"/>
                        <a:pt x="12513" y="21672"/>
                        <a:pt x="13750" y="20570"/>
                      </a:cubicBezTo>
                      <a:cubicBezTo>
                        <a:pt x="14975" y="19481"/>
                        <a:pt x="15721" y="17485"/>
                        <a:pt x="14852" y="16016"/>
                      </a:cubicBezTo>
                      <a:cubicBezTo>
                        <a:pt x="14619" y="15624"/>
                        <a:pt x="14301" y="15305"/>
                        <a:pt x="13995" y="14999"/>
                      </a:cubicBezTo>
                      <a:cubicBezTo>
                        <a:pt x="13836" y="14852"/>
                        <a:pt x="13677" y="14681"/>
                        <a:pt x="13517" y="14510"/>
                      </a:cubicBezTo>
                      <a:cubicBezTo>
                        <a:pt x="11252" y="11938"/>
                        <a:pt x="11742" y="8094"/>
                        <a:pt x="12599" y="4323"/>
                      </a:cubicBezTo>
                      <a:cubicBezTo>
                        <a:pt x="12771" y="3588"/>
                        <a:pt x="13003" y="2559"/>
                        <a:pt x="13701" y="1959"/>
                      </a:cubicBezTo>
                      <a:cubicBezTo>
                        <a:pt x="14840" y="992"/>
                        <a:pt x="16578" y="1470"/>
                        <a:pt x="17815" y="2253"/>
                      </a:cubicBezTo>
                      <a:cubicBezTo>
                        <a:pt x="18097" y="2425"/>
                        <a:pt x="18366" y="2608"/>
                        <a:pt x="18648" y="2792"/>
                      </a:cubicBezTo>
                      <a:cubicBezTo>
                        <a:pt x="19578" y="3417"/>
                        <a:pt x="20533" y="4078"/>
                        <a:pt x="21647" y="4163"/>
                      </a:cubicBezTo>
                      <a:cubicBezTo>
                        <a:pt x="21954" y="4200"/>
                        <a:pt x="22284" y="4163"/>
                        <a:pt x="22590" y="4151"/>
                      </a:cubicBezTo>
                      <a:cubicBezTo>
                        <a:pt x="23080" y="4114"/>
                        <a:pt x="23607" y="4090"/>
                        <a:pt x="24084" y="4225"/>
                      </a:cubicBezTo>
                      <a:cubicBezTo>
                        <a:pt x="24598" y="4384"/>
                        <a:pt x="25027" y="4727"/>
                        <a:pt x="25443" y="5069"/>
                      </a:cubicBezTo>
                      <a:cubicBezTo>
                        <a:pt x="25676" y="5253"/>
                        <a:pt x="25896" y="5437"/>
                        <a:pt x="26141" y="5584"/>
                      </a:cubicBezTo>
                      <a:cubicBezTo>
                        <a:pt x="28039" y="6796"/>
                        <a:pt x="30549" y="6061"/>
                        <a:pt x="32263" y="5400"/>
                      </a:cubicBezTo>
                      <a:cubicBezTo>
                        <a:pt x="34491" y="4543"/>
                        <a:pt x="36659" y="3490"/>
                        <a:pt x="38691" y="2253"/>
                      </a:cubicBezTo>
                      <a:lnTo>
                        <a:pt x="38973" y="2082"/>
                      </a:lnTo>
                      <a:cubicBezTo>
                        <a:pt x="40038" y="1421"/>
                        <a:pt x="41140" y="747"/>
                        <a:pt x="42401" y="649"/>
                      </a:cubicBezTo>
                      <a:cubicBezTo>
                        <a:pt x="43099" y="588"/>
                        <a:pt x="43797" y="711"/>
                        <a:pt x="44483" y="833"/>
                      </a:cubicBezTo>
                      <a:cubicBezTo>
                        <a:pt x="44923" y="907"/>
                        <a:pt x="45389" y="992"/>
                        <a:pt x="45829" y="1017"/>
                      </a:cubicBezTo>
                      <a:lnTo>
                        <a:pt x="45829" y="1017"/>
                      </a:lnTo>
                      <a:cubicBezTo>
                        <a:pt x="46307" y="1041"/>
                        <a:pt x="46870" y="809"/>
                        <a:pt x="47421" y="600"/>
                      </a:cubicBezTo>
                      <a:cubicBezTo>
                        <a:pt x="48156" y="307"/>
                        <a:pt x="48915" y="0"/>
                        <a:pt x="49503" y="319"/>
                      </a:cubicBezTo>
                      <a:cubicBezTo>
                        <a:pt x="51033" y="1139"/>
                        <a:pt x="50127" y="3404"/>
                        <a:pt x="49637" y="4629"/>
                      </a:cubicBezTo>
                      <a:lnTo>
                        <a:pt x="49552" y="4849"/>
                      </a:lnTo>
                      <a:cubicBezTo>
                        <a:pt x="48829" y="6686"/>
                        <a:pt x="48462" y="8694"/>
                        <a:pt x="48486" y="10665"/>
                      </a:cubicBezTo>
                      <a:cubicBezTo>
                        <a:pt x="48511" y="11179"/>
                        <a:pt x="48548" y="11693"/>
                        <a:pt x="48854" y="12061"/>
                      </a:cubicBezTo>
                      <a:cubicBezTo>
                        <a:pt x="49184" y="12428"/>
                        <a:pt x="49698" y="12551"/>
                        <a:pt x="50200" y="12624"/>
                      </a:cubicBezTo>
                      <a:cubicBezTo>
                        <a:pt x="50666" y="12710"/>
                        <a:pt x="51143" y="12746"/>
                        <a:pt x="51584" y="12795"/>
                      </a:cubicBezTo>
                      <a:cubicBezTo>
                        <a:pt x="53188" y="12979"/>
                        <a:pt x="54853" y="13163"/>
                        <a:pt x="56176" y="14093"/>
                      </a:cubicBezTo>
                      <a:cubicBezTo>
                        <a:pt x="57045" y="14705"/>
                        <a:pt x="57694" y="15611"/>
                        <a:pt x="58318" y="16469"/>
                      </a:cubicBezTo>
                      <a:cubicBezTo>
                        <a:pt x="59139" y="17620"/>
                        <a:pt x="59934" y="18709"/>
                        <a:pt x="61196" y="19199"/>
                      </a:cubicBezTo>
                      <a:cubicBezTo>
                        <a:pt x="61771" y="19419"/>
                        <a:pt x="62469" y="19530"/>
                        <a:pt x="63118" y="19628"/>
                      </a:cubicBezTo>
                      <a:cubicBezTo>
                        <a:pt x="64452" y="19823"/>
                        <a:pt x="65714" y="20007"/>
                        <a:pt x="66228" y="21158"/>
                      </a:cubicBezTo>
                      <a:cubicBezTo>
                        <a:pt x="66460" y="21660"/>
                        <a:pt x="66460" y="22235"/>
                        <a:pt x="66448" y="22750"/>
                      </a:cubicBezTo>
                      <a:cubicBezTo>
                        <a:pt x="66424" y="23558"/>
                        <a:pt x="66265" y="24427"/>
                        <a:pt x="66105" y="25272"/>
                      </a:cubicBezTo>
                      <a:cubicBezTo>
                        <a:pt x="65787" y="26937"/>
                        <a:pt x="65444" y="28664"/>
                        <a:pt x="66363" y="29937"/>
                      </a:cubicBezTo>
                      <a:cubicBezTo>
                        <a:pt x="66938" y="30721"/>
                        <a:pt x="67881" y="30990"/>
                        <a:pt x="68897" y="31296"/>
                      </a:cubicBezTo>
                      <a:cubicBezTo>
                        <a:pt x="69766" y="31565"/>
                        <a:pt x="70685" y="31822"/>
                        <a:pt x="71309" y="32459"/>
                      </a:cubicBezTo>
                      <a:cubicBezTo>
                        <a:pt x="72607" y="33782"/>
                        <a:pt x="73244" y="36071"/>
                        <a:pt x="72044" y="37626"/>
                      </a:cubicBezTo>
                      <a:cubicBezTo>
                        <a:pt x="71591" y="38214"/>
                        <a:pt x="70930" y="38606"/>
                        <a:pt x="70305" y="38985"/>
                      </a:cubicBezTo>
                      <a:lnTo>
                        <a:pt x="70256" y="39010"/>
                      </a:lnTo>
                      <a:cubicBezTo>
                        <a:pt x="67342" y="40761"/>
                        <a:pt x="64085" y="42964"/>
                        <a:pt x="61979" y="46136"/>
                      </a:cubicBezTo>
                      <a:cubicBezTo>
                        <a:pt x="61257" y="47213"/>
                        <a:pt x="60657" y="48425"/>
                        <a:pt x="60081" y="49601"/>
                      </a:cubicBezTo>
                      <a:cubicBezTo>
                        <a:pt x="59053" y="51682"/>
                        <a:pt x="58000" y="53825"/>
                        <a:pt x="56188" y="55331"/>
                      </a:cubicBezTo>
                      <a:cubicBezTo>
                        <a:pt x="54731" y="56543"/>
                        <a:pt x="52919" y="57192"/>
                        <a:pt x="51155" y="57841"/>
                      </a:cubicBezTo>
                      <a:cubicBezTo>
                        <a:pt x="49613" y="58404"/>
                        <a:pt x="48021" y="58992"/>
                        <a:pt x="46674" y="59922"/>
                      </a:cubicBezTo>
                      <a:cubicBezTo>
                        <a:pt x="46086" y="60339"/>
                        <a:pt x="45548" y="60804"/>
                        <a:pt x="45021" y="61269"/>
                      </a:cubicBezTo>
                      <a:cubicBezTo>
                        <a:pt x="44287" y="61906"/>
                        <a:pt x="43515" y="62579"/>
                        <a:pt x="42646" y="63069"/>
                      </a:cubicBezTo>
                      <a:cubicBezTo>
                        <a:pt x="41287" y="63865"/>
                        <a:pt x="39769" y="64122"/>
                        <a:pt x="38152" y="64122"/>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1"/>
                <p:cNvSpPr/>
                <p:nvPr/>
              </p:nvSpPr>
              <p:spPr>
                <a:xfrm>
                  <a:off x="1142950" y="3575725"/>
                  <a:ext cx="1648975" cy="1416975"/>
                </a:xfrm>
                <a:custGeom>
                  <a:avLst/>
                  <a:gdLst/>
                  <a:ahLst/>
                  <a:cxnLst/>
                  <a:rect l="l" t="t" r="r" b="b"/>
                  <a:pathLst>
                    <a:path w="65959" h="56679" fill="none" extrusionOk="0">
                      <a:moveTo>
                        <a:pt x="34700" y="56678"/>
                      </a:moveTo>
                      <a:lnTo>
                        <a:pt x="34700" y="56678"/>
                      </a:lnTo>
                      <a:cubicBezTo>
                        <a:pt x="33647" y="56678"/>
                        <a:pt x="32496" y="56531"/>
                        <a:pt x="31333" y="56397"/>
                      </a:cubicBezTo>
                      <a:lnTo>
                        <a:pt x="13297" y="54107"/>
                      </a:lnTo>
                      <a:cubicBezTo>
                        <a:pt x="10579" y="53752"/>
                        <a:pt x="7763" y="53397"/>
                        <a:pt x="5645" y="52148"/>
                      </a:cubicBezTo>
                      <a:cubicBezTo>
                        <a:pt x="845" y="49283"/>
                        <a:pt x="172" y="42255"/>
                        <a:pt x="110" y="39365"/>
                      </a:cubicBezTo>
                      <a:cubicBezTo>
                        <a:pt x="0" y="34651"/>
                        <a:pt x="833" y="29827"/>
                        <a:pt x="2486" y="25407"/>
                      </a:cubicBezTo>
                      <a:cubicBezTo>
                        <a:pt x="2792" y="24599"/>
                        <a:pt x="3122" y="23791"/>
                        <a:pt x="3551" y="23326"/>
                      </a:cubicBezTo>
                      <a:cubicBezTo>
                        <a:pt x="4163" y="22689"/>
                        <a:pt x="5424" y="22273"/>
                        <a:pt x="6649" y="21905"/>
                      </a:cubicBezTo>
                      <a:lnTo>
                        <a:pt x="6796" y="21856"/>
                      </a:lnTo>
                      <a:cubicBezTo>
                        <a:pt x="8571" y="21318"/>
                        <a:pt x="10763" y="20669"/>
                        <a:pt x="12563" y="19077"/>
                      </a:cubicBezTo>
                      <a:cubicBezTo>
                        <a:pt x="14864" y="17032"/>
                        <a:pt x="16199" y="13347"/>
                        <a:pt x="14326" y="10225"/>
                      </a:cubicBezTo>
                      <a:cubicBezTo>
                        <a:pt x="13885" y="9490"/>
                        <a:pt x="13346" y="8951"/>
                        <a:pt x="12967" y="8559"/>
                      </a:cubicBezTo>
                      <a:lnTo>
                        <a:pt x="12636" y="8217"/>
                      </a:lnTo>
                      <a:cubicBezTo>
                        <a:pt x="11754" y="7225"/>
                        <a:pt x="10750" y="4605"/>
                        <a:pt x="11142" y="2768"/>
                      </a:cubicBezTo>
                      <a:cubicBezTo>
                        <a:pt x="11326" y="1936"/>
                        <a:pt x="11791" y="1348"/>
                        <a:pt x="12489" y="1042"/>
                      </a:cubicBezTo>
                      <a:cubicBezTo>
                        <a:pt x="12526" y="1029"/>
                        <a:pt x="12550" y="1054"/>
                        <a:pt x="12587" y="1078"/>
                      </a:cubicBezTo>
                      <a:lnTo>
                        <a:pt x="12599" y="1091"/>
                      </a:lnTo>
                      <a:cubicBezTo>
                        <a:pt x="12820" y="1225"/>
                        <a:pt x="13065" y="1385"/>
                        <a:pt x="13309" y="1544"/>
                      </a:cubicBezTo>
                      <a:cubicBezTo>
                        <a:pt x="14424" y="2303"/>
                        <a:pt x="15942" y="3344"/>
                        <a:pt x="17925" y="3490"/>
                      </a:cubicBezTo>
                      <a:cubicBezTo>
                        <a:pt x="18121" y="3503"/>
                        <a:pt x="18305" y="3527"/>
                        <a:pt x="18525" y="3527"/>
                      </a:cubicBezTo>
                      <a:cubicBezTo>
                        <a:pt x="18844" y="3527"/>
                        <a:pt x="19125" y="3503"/>
                        <a:pt x="19370" y="3490"/>
                      </a:cubicBezTo>
                      <a:cubicBezTo>
                        <a:pt x="19395" y="3490"/>
                        <a:pt x="19431" y="3490"/>
                        <a:pt x="19456" y="3478"/>
                      </a:cubicBezTo>
                      <a:cubicBezTo>
                        <a:pt x="19517" y="3466"/>
                        <a:pt x="19578" y="3466"/>
                        <a:pt x="19640" y="3478"/>
                      </a:cubicBezTo>
                      <a:cubicBezTo>
                        <a:pt x="19713" y="3490"/>
                        <a:pt x="19762" y="3552"/>
                        <a:pt x="19811" y="3601"/>
                      </a:cubicBezTo>
                      <a:lnTo>
                        <a:pt x="19872" y="3662"/>
                      </a:lnTo>
                      <a:cubicBezTo>
                        <a:pt x="20142" y="3870"/>
                        <a:pt x="20484" y="4152"/>
                        <a:pt x="20901" y="4409"/>
                      </a:cubicBezTo>
                      <a:cubicBezTo>
                        <a:pt x="22125" y="5192"/>
                        <a:pt x="23545" y="5584"/>
                        <a:pt x="25125" y="5584"/>
                      </a:cubicBezTo>
                      <a:cubicBezTo>
                        <a:pt x="26606" y="5584"/>
                        <a:pt x="28186" y="5254"/>
                        <a:pt x="30059" y="4531"/>
                      </a:cubicBezTo>
                      <a:cubicBezTo>
                        <a:pt x="32496" y="3601"/>
                        <a:pt x="34834" y="2450"/>
                        <a:pt x="37038" y="1115"/>
                      </a:cubicBezTo>
                      <a:lnTo>
                        <a:pt x="37320" y="956"/>
                      </a:lnTo>
                      <a:cubicBezTo>
                        <a:pt x="38018" y="527"/>
                        <a:pt x="38814" y="38"/>
                        <a:pt x="39267" y="1"/>
                      </a:cubicBezTo>
                      <a:lnTo>
                        <a:pt x="39352" y="1"/>
                      </a:lnTo>
                      <a:cubicBezTo>
                        <a:pt x="39634" y="1"/>
                        <a:pt x="40026" y="74"/>
                        <a:pt x="40454" y="160"/>
                      </a:cubicBezTo>
                      <a:cubicBezTo>
                        <a:pt x="40956" y="246"/>
                        <a:pt x="41544" y="356"/>
                        <a:pt x="42181" y="381"/>
                      </a:cubicBezTo>
                      <a:cubicBezTo>
                        <a:pt x="42291" y="381"/>
                        <a:pt x="42401" y="405"/>
                        <a:pt x="42511" y="405"/>
                      </a:cubicBezTo>
                      <a:lnTo>
                        <a:pt x="42536" y="405"/>
                      </a:lnTo>
                      <a:cubicBezTo>
                        <a:pt x="42573" y="381"/>
                        <a:pt x="42609" y="381"/>
                        <a:pt x="42646" y="417"/>
                      </a:cubicBezTo>
                      <a:cubicBezTo>
                        <a:pt x="43405" y="1458"/>
                        <a:pt x="42903" y="2731"/>
                        <a:pt x="42352" y="4090"/>
                      </a:cubicBezTo>
                      <a:cubicBezTo>
                        <a:pt x="41997" y="4960"/>
                        <a:pt x="41630" y="5878"/>
                        <a:pt x="41654" y="6723"/>
                      </a:cubicBezTo>
                      <a:cubicBezTo>
                        <a:pt x="41666" y="7335"/>
                        <a:pt x="41679" y="8939"/>
                        <a:pt x="42842" y="10274"/>
                      </a:cubicBezTo>
                      <a:cubicBezTo>
                        <a:pt x="44017" y="11633"/>
                        <a:pt x="45646" y="11890"/>
                        <a:pt x="46258" y="11988"/>
                      </a:cubicBezTo>
                      <a:cubicBezTo>
                        <a:pt x="46772" y="12061"/>
                        <a:pt x="47286" y="12122"/>
                        <a:pt x="47776" y="12184"/>
                      </a:cubicBezTo>
                      <a:cubicBezTo>
                        <a:pt x="49013" y="12318"/>
                        <a:pt x="50176" y="12465"/>
                        <a:pt x="50788" y="12894"/>
                      </a:cubicBezTo>
                      <a:cubicBezTo>
                        <a:pt x="51205" y="13175"/>
                        <a:pt x="51658" y="13824"/>
                        <a:pt x="52147" y="14498"/>
                      </a:cubicBezTo>
                      <a:cubicBezTo>
                        <a:pt x="53127" y="15845"/>
                        <a:pt x="54351" y="17522"/>
                        <a:pt x="56531" y="18379"/>
                      </a:cubicBezTo>
                      <a:cubicBezTo>
                        <a:pt x="57461" y="18746"/>
                        <a:pt x="58428" y="18906"/>
                        <a:pt x="59188" y="19016"/>
                      </a:cubicBezTo>
                      <a:lnTo>
                        <a:pt x="59200" y="19016"/>
                      </a:lnTo>
                      <a:lnTo>
                        <a:pt x="59322" y="19016"/>
                      </a:lnTo>
                      <a:cubicBezTo>
                        <a:pt x="59432" y="19016"/>
                        <a:pt x="59543" y="18991"/>
                        <a:pt x="59616" y="19089"/>
                      </a:cubicBezTo>
                      <a:cubicBezTo>
                        <a:pt x="59812" y="19334"/>
                        <a:pt x="59677" y="19701"/>
                        <a:pt x="59543" y="20093"/>
                      </a:cubicBezTo>
                      <a:cubicBezTo>
                        <a:pt x="59481" y="20277"/>
                        <a:pt x="59408" y="20461"/>
                        <a:pt x="59371" y="20644"/>
                      </a:cubicBezTo>
                      <a:cubicBezTo>
                        <a:pt x="58979" y="22689"/>
                        <a:pt x="58428" y="25481"/>
                        <a:pt x="60216" y="27966"/>
                      </a:cubicBezTo>
                      <a:cubicBezTo>
                        <a:pt x="61465" y="29693"/>
                        <a:pt x="63326" y="30244"/>
                        <a:pt x="64550" y="30599"/>
                      </a:cubicBezTo>
                      <a:cubicBezTo>
                        <a:pt x="64624" y="30611"/>
                        <a:pt x="64710" y="30648"/>
                        <a:pt x="64808" y="30672"/>
                      </a:cubicBezTo>
                      <a:cubicBezTo>
                        <a:pt x="65101" y="30746"/>
                        <a:pt x="65420" y="30843"/>
                        <a:pt x="65554" y="30929"/>
                      </a:cubicBezTo>
                      <a:cubicBezTo>
                        <a:pt x="65799" y="31113"/>
                        <a:pt x="65959" y="31468"/>
                        <a:pt x="65897" y="31639"/>
                      </a:cubicBezTo>
                      <a:cubicBezTo>
                        <a:pt x="65836" y="31786"/>
                        <a:pt x="65616" y="31884"/>
                        <a:pt x="65408" y="31994"/>
                      </a:cubicBezTo>
                      <a:cubicBezTo>
                        <a:pt x="65310" y="32031"/>
                        <a:pt x="65236" y="32068"/>
                        <a:pt x="65175" y="32117"/>
                      </a:cubicBezTo>
                      <a:lnTo>
                        <a:pt x="65126" y="32141"/>
                      </a:lnTo>
                      <a:cubicBezTo>
                        <a:pt x="61894" y="34076"/>
                        <a:pt x="58245" y="36549"/>
                        <a:pt x="55759" y="40284"/>
                      </a:cubicBezTo>
                      <a:cubicBezTo>
                        <a:pt x="54914" y="41557"/>
                        <a:pt x="54266" y="42867"/>
                        <a:pt x="53653" y="44140"/>
                      </a:cubicBezTo>
                      <a:cubicBezTo>
                        <a:pt x="52698" y="46050"/>
                        <a:pt x="51890" y="47728"/>
                        <a:pt x="50654" y="48744"/>
                      </a:cubicBezTo>
                      <a:cubicBezTo>
                        <a:pt x="49637" y="49577"/>
                        <a:pt x="48168" y="50115"/>
                        <a:pt x="46625" y="50679"/>
                      </a:cubicBezTo>
                      <a:cubicBezTo>
                        <a:pt x="44960" y="51291"/>
                        <a:pt x="43075" y="51977"/>
                        <a:pt x="41360" y="53176"/>
                      </a:cubicBezTo>
                      <a:cubicBezTo>
                        <a:pt x="40626" y="53691"/>
                        <a:pt x="39977" y="54254"/>
                        <a:pt x="39414" y="54768"/>
                      </a:cubicBezTo>
                      <a:cubicBezTo>
                        <a:pt x="38789" y="55319"/>
                        <a:pt x="38201" y="55833"/>
                        <a:pt x="37650" y="56140"/>
                      </a:cubicBezTo>
                      <a:cubicBezTo>
                        <a:pt x="36879" y="56495"/>
                        <a:pt x="35961" y="56678"/>
                        <a:pt x="34700" y="5667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1"/>
                <p:cNvSpPr/>
                <p:nvPr/>
              </p:nvSpPr>
              <p:spPr>
                <a:xfrm>
                  <a:off x="1227425" y="3650125"/>
                  <a:ext cx="1399200" cy="1258400"/>
                </a:xfrm>
                <a:custGeom>
                  <a:avLst/>
                  <a:gdLst/>
                  <a:ahLst/>
                  <a:cxnLst/>
                  <a:rect l="l" t="t" r="r" b="b"/>
                  <a:pathLst>
                    <a:path w="55968" h="50336" fill="none" extrusionOk="0">
                      <a:moveTo>
                        <a:pt x="31321" y="50335"/>
                      </a:moveTo>
                      <a:cubicBezTo>
                        <a:pt x="30451" y="50335"/>
                        <a:pt x="29435" y="50213"/>
                        <a:pt x="28382" y="50066"/>
                      </a:cubicBezTo>
                      <a:lnTo>
                        <a:pt x="10359" y="47776"/>
                      </a:lnTo>
                      <a:cubicBezTo>
                        <a:pt x="7959" y="47470"/>
                        <a:pt x="5510" y="47164"/>
                        <a:pt x="4004" y="46258"/>
                      </a:cubicBezTo>
                      <a:cubicBezTo>
                        <a:pt x="539" y="44189"/>
                        <a:pt x="147" y="38116"/>
                        <a:pt x="98" y="36291"/>
                      </a:cubicBezTo>
                      <a:cubicBezTo>
                        <a:pt x="1" y="32006"/>
                        <a:pt x="735" y="27623"/>
                        <a:pt x="2253" y="23607"/>
                      </a:cubicBezTo>
                      <a:cubicBezTo>
                        <a:pt x="2302" y="23472"/>
                        <a:pt x="2351" y="23349"/>
                        <a:pt x="2400" y="23239"/>
                      </a:cubicBezTo>
                      <a:cubicBezTo>
                        <a:pt x="2486" y="22970"/>
                        <a:pt x="2547" y="22798"/>
                        <a:pt x="2645" y="22701"/>
                      </a:cubicBezTo>
                      <a:cubicBezTo>
                        <a:pt x="2804" y="22541"/>
                        <a:pt x="3172" y="22443"/>
                        <a:pt x="3661" y="22309"/>
                      </a:cubicBezTo>
                      <a:cubicBezTo>
                        <a:pt x="3845" y="22260"/>
                        <a:pt x="4053" y="22199"/>
                        <a:pt x="4261" y="22137"/>
                      </a:cubicBezTo>
                      <a:lnTo>
                        <a:pt x="4408" y="22101"/>
                      </a:lnTo>
                      <a:cubicBezTo>
                        <a:pt x="6392" y="21501"/>
                        <a:pt x="9098" y="20680"/>
                        <a:pt x="11461" y="18611"/>
                      </a:cubicBezTo>
                      <a:cubicBezTo>
                        <a:pt x="14791" y="15648"/>
                        <a:pt x="16677" y="10199"/>
                        <a:pt x="13861" y="5510"/>
                      </a:cubicBezTo>
                      <a:cubicBezTo>
                        <a:pt x="13653" y="5167"/>
                        <a:pt x="13322" y="4873"/>
                        <a:pt x="13016" y="4616"/>
                      </a:cubicBezTo>
                      <a:cubicBezTo>
                        <a:pt x="12575" y="4237"/>
                        <a:pt x="12171" y="3894"/>
                        <a:pt x="12379" y="3563"/>
                      </a:cubicBezTo>
                      <a:cubicBezTo>
                        <a:pt x="12587" y="3208"/>
                        <a:pt x="13016" y="3404"/>
                        <a:pt x="13493" y="3624"/>
                      </a:cubicBezTo>
                      <a:cubicBezTo>
                        <a:pt x="13763" y="3747"/>
                        <a:pt x="14044" y="3869"/>
                        <a:pt x="14302" y="3894"/>
                      </a:cubicBezTo>
                      <a:cubicBezTo>
                        <a:pt x="14595" y="3931"/>
                        <a:pt x="14865" y="3931"/>
                        <a:pt x="15171" y="3931"/>
                      </a:cubicBezTo>
                      <a:lnTo>
                        <a:pt x="15195" y="3931"/>
                      </a:lnTo>
                      <a:cubicBezTo>
                        <a:pt x="15318" y="3980"/>
                        <a:pt x="15416" y="4053"/>
                        <a:pt x="15538" y="4139"/>
                      </a:cubicBezTo>
                      <a:cubicBezTo>
                        <a:pt x="15599" y="4188"/>
                        <a:pt x="15685" y="4249"/>
                        <a:pt x="15746" y="4298"/>
                      </a:cubicBezTo>
                      <a:cubicBezTo>
                        <a:pt x="17522" y="5424"/>
                        <a:pt x="19542" y="6000"/>
                        <a:pt x="21770" y="6000"/>
                      </a:cubicBezTo>
                      <a:cubicBezTo>
                        <a:pt x="23680" y="6000"/>
                        <a:pt x="25627" y="5596"/>
                        <a:pt x="27905" y="4726"/>
                      </a:cubicBezTo>
                      <a:cubicBezTo>
                        <a:pt x="28860" y="4359"/>
                        <a:pt x="29839" y="3526"/>
                        <a:pt x="30782" y="2731"/>
                      </a:cubicBezTo>
                      <a:cubicBezTo>
                        <a:pt x="32459" y="1323"/>
                        <a:pt x="34014" y="0"/>
                        <a:pt x="35398" y="1102"/>
                      </a:cubicBezTo>
                      <a:cubicBezTo>
                        <a:pt x="35802" y="1421"/>
                        <a:pt x="35557" y="1984"/>
                        <a:pt x="35300" y="2571"/>
                      </a:cubicBezTo>
                      <a:cubicBezTo>
                        <a:pt x="35116" y="2976"/>
                        <a:pt x="34933" y="3404"/>
                        <a:pt x="34933" y="3808"/>
                      </a:cubicBezTo>
                      <a:cubicBezTo>
                        <a:pt x="34945" y="4665"/>
                        <a:pt x="34982" y="7236"/>
                        <a:pt x="36941" y="9514"/>
                      </a:cubicBezTo>
                      <a:cubicBezTo>
                        <a:pt x="38924" y="11828"/>
                        <a:pt x="41532" y="12220"/>
                        <a:pt x="42389" y="12342"/>
                      </a:cubicBezTo>
                      <a:cubicBezTo>
                        <a:pt x="42989" y="12440"/>
                        <a:pt x="43552" y="12501"/>
                        <a:pt x="44042" y="12563"/>
                      </a:cubicBezTo>
                      <a:cubicBezTo>
                        <a:pt x="44177" y="12575"/>
                        <a:pt x="44336" y="12575"/>
                        <a:pt x="44483" y="12587"/>
                      </a:cubicBezTo>
                      <a:cubicBezTo>
                        <a:pt x="44862" y="12612"/>
                        <a:pt x="45279" y="12624"/>
                        <a:pt x="45511" y="12758"/>
                      </a:cubicBezTo>
                      <a:cubicBezTo>
                        <a:pt x="45683" y="12869"/>
                        <a:pt x="45805" y="13065"/>
                        <a:pt x="45903" y="13260"/>
                      </a:cubicBezTo>
                      <a:cubicBezTo>
                        <a:pt x="45952" y="13358"/>
                        <a:pt x="46001" y="13432"/>
                        <a:pt x="46062" y="13493"/>
                      </a:cubicBezTo>
                      <a:cubicBezTo>
                        <a:pt x="47164" y="15011"/>
                        <a:pt x="48830" y="17301"/>
                        <a:pt x="51927" y="18525"/>
                      </a:cubicBezTo>
                      <a:cubicBezTo>
                        <a:pt x="51964" y="18550"/>
                        <a:pt x="52025" y="18562"/>
                        <a:pt x="52086" y="18562"/>
                      </a:cubicBezTo>
                      <a:cubicBezTo>
                        <a:pt x="52197" y="18574"/>
                        <a:pt x="52319" y="18611"/>
                        <a:pt x="52380" y="18697"/>
                      </a:cubicBezTo>
                      <a:cubicBezTo>
                        <a:pt x="52919" y="19566"/>
                        <a:pt x="52919" y="20717"/>
                        <a:pt x="52919" y="21929"/>
                      </a:cubicBezTo>
                      <a:cubicBezTo>
                        <a:pt x="52919" y="23521"/>
                        <a:pt x="52919" y="25308"/>
                        <a:pt x="54094" y="26937"/>
                      </a:cubicBezTo>
                      <a:cubicBezTo>
                        <a:pt x="54327" y="27255"/>
                        <a:pt x="54682" y="27488"/>
                        <a:pt x="55013" y="27733"/>
                      </a:cubicBezTo>
                      <a:cubicBezTo>
                        <a:pt x="55503" y="28063"/>
                        <a:pt x="55968" y="28369"/>
                        <a:pt x="55968" y="28871"/>
                      </a:cubicBezTo>
                      <a:cubicBezTo>
                        <a:pt x="55943" y="30561"/>
                        <a:pt x="54401" y="31590"/>
                        <a:pt x="52748" y="32667"/>
                      </a:cubicBezTo>
                      <a:cubicBezTo>
                        <a:pt x="51560" y="33463"/>
                        <a:pt x="50299" y="34283"/>
                        <a:pt x="49552" y="35410"/>
                      </a:cubicBezTo>
                      <a:cubicBezTo>
                        <a:pt x="48585" y="36867"/>
                        <a:pt x="47850" y="38348"/>
                        <a:pt x="47213" y="39646"/>
                      </a:cubicBezTo>
                      <a:cubicBezTo>
                        <a:pt x="46479" y="41164"/>
                        <a:pt x="45769" y="42572"/>
                        <a:pt x="45083" y="43136"/>
                      </a:cubicBezTo>
                      <a:cubicBezTo>
                        <a:pt x="44532" y="43601"/>
                        <a:pt x="43271" y="44054"/>
                        <a:pt x="42046" y="44507"/>
                      </a:cubicBezTo>
                      <a:cubicBezTo>
                        <a:pt x="40271" y="45144"/>
                        <a:pt x="38067" y="45952"/>
                        <a:pt x="36010" y="47409"/>
                      </a:cubicBezTo>
                      <a:cubicBezTo>
                        <a:pt x="35116" y="48033"/>
                        <a:pt x="34369" y="48694"/>
                        <a:pt x="33757" y="49233"/>
                      </a:cubicBezTo>
                      <a:cubicBezTo>
                        <a:pt x="33390" y="49564"/>
                        <a:pt x="32827" y="50054"/>
                        <a:pt x="32606" y="50176"/>
                      </a:cubicBezTo>
                      <a:cubicBezTo>
                        <a:pt x="32557" y="50200"/>
                        <a:pt x="32276" y="50335"/>
                        <a:pt x="31321" y="503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1"/>
                <p:cNvSpPr/>
                <p:nvPr/>
              </p:nvSpPr>
              <p:spPr>
                <a:xfrm>
                  <a:off x="1302725" y="3801025"/>
                  <a:ext cx="1217375" cy="1025150"/>
                </a:xfrm>
                <a:custGeom>
                  <a:avLst/>
                  <a:gdLst/>
                  <a:ahLst/>
                  <a:cxnLst/>
                  <a:rect l="l" t="t" r="r" b="b"/>
                  <a:pathLst>
                    <a:path w="48695" h="41006" fill="none" extrusionOk="0">
                      <a:moveTo>
                        <a:pt x="27696" y="41006"/>
                      </a:moveTo>
                      <a:cubicBezTo>
                        <a:pt x="27366" y="41006"/>
                        <a:pt x="26999" y="40932"/>
                        <a:pt x="26594" y="40859"/>
                      </a:cubicBezTo>
                      <a:cubicBezTo>
                        <a:pt x="26337" y="40785"/>
                        <a:pt x="26056" y="40748"/>
                        <a:pt x="25786" y="40712"/>
                      </a:cubicBezTo>
                      <a:lnTo>
                        <a:pt x="7751" y="38422"/>
                      </a:lnTo>
                      <a:cubicBezTo>
                        <a:pt x="5902" y="38189"/>
                        <a:pt x="3600" y="37896"/>
                        <a:pt x="2706" y="37345"/>
                      </a:cubicBezTo>
                      <a:cubicBezTo>
                        <a:pt x="1482" y="36610"/>
                        <a:pt x="515" y="33610"/>
                        <a:pt x="441" y="30194"/>
                      </a:cubicBezTo>
                      <a:cubicBezTo>
                        <a:pt x="417" y="29582"/>
                        <a:pt x="392" y="28957"/>
                        <a:pt x="356" y="28296"/>
                      </a:cubicBezTo>
                      <a:cubicBezTo>
                        <a:pt x="196" y="25113"/>
                        <a:pt x="1" y="21501"/>
                        <a:pt x="2180" y="19358"/>
                      </a:cubicBezTo>
                      <a:lnTo>
                        <a:pt x="2302" y="19321"/>
                      </a:lnTo>
                      <a:lnTo>
                        <a:pt x="2351" y="19297"/>
                      </a:lnTo>
                      <a:cubicBezTo>
                        <a:pt x="4494" y="18660"/>
                        <a:pt x="7739" y="17681"/>
                        <a:pt x="10641" y="15110"/>
                      </a:cubicBezTo>
                      <a:cubicBezTo>
                        <a:pt x="12196" y="13750"/>
                        <a:pt x="12538" y="11620"/>
                        <a:pt x="12918" y="9367"/>
                      </a:cubicBezTo>
                      <a:cubicBezTo>
                        <a:pt x="13298" y="7041"/>
                        <a:pt x="13689" y="4641"/>
                        <a:pt x="15501" y="3000"/>
                      </a:cubicBezTo>
                      <a:cubicBezTo>
                        <a:pt x="16003" y="2559"/>
                        <a:pt x="16689" y="2792"/>
                        <a:pt x="17424" y="3037"/>
                      </a:cubicBezTo>
                      <a:cubicBezTo>
                        <a:pt x="17865" y="3184"/>
                        <a:pt x="18318" y="3319"/>
                        <a:pt x="18746" y="3319"/>
                      </a:cubicBezTo>
                      <a:cubicBezTo>
                        <a:pt x="21072" y="3319"/>
                        <a:pt x="23411" y="2853"/>
                        <a:pt x="26092" y="1825"/>
                      </a:cubicBezTo>
                      <a:cubicBezTo>
                        <a:pt x="26472" y="1666"/>
                        <a:pt x="26827" y="1335"/>
                        <a:pt x="27182" y="992"/>
                      </a:cubicBezTo>
                      <a:cubicBezTo>
                        <a:pt x="27696" y="490"/>
                        <a:pt x="28186" y="1"/>
                        <a:pt x="28786" y="233"/>
                      </a:cubicBezTo>
                      <a:cubicBezTo>
                        <a:pt x="29913" y="662"/>
                        <a:pt x="30182" y="1849"/>
                        <a:pt x="30439" y="3123"/>
                      </a:cubicBezTo>
                      <a:cubicBezTo>
                        <a:pt x="30623" y="4041"/>
                        <a:pt x="30819" y="4996"/>
                        <a:pt x="31382" y="5645"/>
                      </a:cubicBezTo>
                      <a:cubicBezTo>
                        <a:pt x="33255" y="7812"/>
                        <a:pt x="35765" y="9135"/>
                        <a:pt x="38875" y="9612"/>
                      </a:cubicBezTo>
                      <a:cubicBezTo>
                        <a:pt x="39120" y="9649"/>
                        <a:pt x="39365" y="9661"/>
                        <a:pt x="39585" y="9661"/>
                      </a:cubicBezTo>
                      <a:cubicBezTo>
                        <a:pt x="39989" y="9673"/>
                        <a:pt x="40369" y="9673"/>
                        <a:pt x="40651" y="9845"/>
                      </a:cubicBezTo>
                      <a:cubicBezTo>
                        <a:pt x="42059" y="10653"/>
                        <a:pt x="44667" y="12171"/>
                        <a:pt x="46528" y="15097"/>
                      </a:cubicBezTo>
                      <a:cubicBezTo>
                        <a:pt x="46626" y="15256"/>
                        <a:pt x="46601" y="15465"/>
                        <a:pt x="46564" y="15648"/>
                      </a:cubicBezTo>
                      <a:cubicBezTo>
                        <a:pt x="46552" y="15734"/>
                        <a:pt x="46540" y="15807"/>
                        <a:pt x="46540" y="15869"/>
                      </a:cubicBezTo>
                      <a:cubicBezTo>
                        <a:pt x="46540" y="17644"/>
                        <a:pt x="46552" y="20338"/>
                        <a:pt x="48352" y="22848"/>
                      </a:cubicBezTo>
                      <a:cubicBezTo>
                        <a:pt x="48389" y="22897"/>
                        <a:pt x="48450" y="22946"/>
                        <a:pt x="48499" y="22995"/>
                      </a:cubicBezTo>
                      <a:cubicBezTo>
                        <a:pt x="48585" y="23068"/>
                        <a:pt x="48695" y="23154"/>
                        <a:pt x="48683" y="23264"/>
                      </a:cubicBezTo>
                      <a:cubicBezTo>
                        <a:pt x="48646" y="23497"/>
                        <a:pt x="48389" y="23607"/>
                        <a:pt x="48181" y="23680"/>
                      </a:cubicBezTo>
                      <a:cubicBezTo>
                        <a:pt x="48070" y="23729"/>
                        <a:pt x="47972" y="23754"/>
                        <a:pt x="47899" y="23803"/>
                      </a:cubicBezTo>
                      <a:cubicBezTo>
                        <a:pt x="46552" y="24684"/>
                        <a:pt x="44887" y="25786"/>
                        <a:pt x="43748" y="27488"/>
                      </a:cubicBezTo>
                      <a:cubicBezTo>
                        <a:pt x="42671" y="29129"/>
                        <a:pt x="41850" y="30782"/>
                        <a:pt x="41202" y="32092"/>
                      </a:cubicBezTo>
                      <a:cubicBezTo>
                        <a:pt x="41091" y="32300"/>
                        <a:pt x="40993" y="32545"/>
                        <a:pt x="40871" y="32765"/>
                      </a:cubicBezTo>
                      <a:cubicBezTo>
                        <a:pt x="40553" y="33475"/>
                        <a:pt x="40234" y="34210"/>
                        <a:pt x="39916" y="34467"/>
                      </a:cubicBezTo>
                      <a:cubicBezTo>
                        <a:pt x="39634" y="34700"/>
                        <a:pt x="39010" y="34896"/>
                        <a:pt x="38459" y="35079"/>
                      </a:cubicBezTo>
                      <a:cubicBezTo>
                        <a:pt x="38263" y="35141"/>
                        <a:pt x="38055" y="35202"/>
                        <a:pt x="37908" y="35263"/>
                      </a:cubicBezTo>
                      <a:cubicBezTo>
                        <a:pt x="36047" y="35937"/>
                        <a:pt x="33512" y="36867"/>
                        <a:pt x="31076" y="38569"/>
                      </a:cubicBezTo>
                      <a:cubicBezTo>
                        <a:pt x="30035" y="39304"/>
                        <a:pt x="29178" y="40075"/>
                        <a:pt x="28541" y="40626"/>
                      </a:cubicBezTo>
                      <a:lnTo>
                        <a:pt x="28517" y="40638"/>
                      </a:lnTo>
                      <a:cubicBezTo>
                        <a:pt x="28505" y="40650"/>
                        <a:pt x="28480" y="40687"/>
                        <a:pt x="28456" y="40712"/>
                      </a:cubicBezTo>
                      <a:cubicBezTo>
                        <a:pt x="28394" y="40773"/>
                        <a:pt x="28333" y="40871"/>
                        <a:pt x="28235" y="40895"/>
                      </a:cubicBezTo>
                      <a:lnTo>
                        <a:pt x="28235" y="40895"/>
                      </a:lnTo>
                      <a:cubicBezTo>
                        <a:pt x="28052" y="40993"/>
                        <a:pt x="27880" y="41006"/>
                        <a:pt x="27696" y="4100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1"/>
                <p:cNvSpPr/>
                <p:nvPr/>
              </p:nvSpPr>
              <p:spPr>
                <a:xfrm>
                  <a:off x="1384750" y="3924375"/>
                  <a:ext cx="1036500" cy="814250"/>
                </a:xfrm>
                <a:custGeom>
                  <a:avLst/>
                  <a:gdLst/>
                  <a:ahLst/>
                  <a:cxnLst/>
                  <a:rect l="l" t="t" r="r" b="b"/>
                  <a:pathLst>
                    <a:path w="41460" h="32570" fill="none" extrusionOk="0">
                      <a:moveTo>
                        <a:pt x="23730" y="32570"/>
                      </a:moveTo>
                      <a:lnTo>
                        <a:pt x="23730" y="32570"/>
                      </a:lnTo>
                      <a:cubicBezTo>
                        <a:pt x="23534" y="32521"/>
                        <a:pt x="23240" y="32472"/>
                        <a:pt x="22934" y="32435"/>
                      </a:cubicBezTo>
                      <a:lnTo>
                        <a:pt x="4899" y="30133"/>
                      </a:lnTo>
                      <a:cubicBezTo>
                        <a:pt x="4654" y="30109"/>
                        <a:pt x="4323" y="30084"/>
                        <a:pt x="3980" y="30072"/>
                      </a:cubicBezTo>
                      <a:cubicBezTo>
                        <a:pt x="3037" y="30023"/>
                        <a:pt x="1862" y="29962"/>
                        <a:pt x="1360" y="29570"/>
                      </a:cubicBezTo>
                      <a:cubicBezTo>
                        <a:pt x="870" y="29166"/>
                        <a:pt x="601" y="27684"/>
                        <a:pt x="540" y="25187"/>
                      </a:cubicBezTo>
                      <a:cubicBezTo>
                        <a:pt x="527" y="24538"/>
                        <a:pt x="491" y="23840"/>
                        <a:pt x="442" y="23191"/>
                      </a:cubicBezTo>
                      <a:cubicBezTo>
                        <a:pt x="417" y="22738"/>
                        <a:pt x="393" y="22273"/>
                        <a:pt x="344" y="21795"/>
                      </a:cubicBezTo>
                      <a:cubicBezTo>
                        <a:pt x="172" y="19971"/>
                        <a:pt x="1" y="18085"/>
                        <a:pt x="895" y="17338"/>
                      </a:cubicBezTo>
                      <a:cubicBezTo>
                        <a:pt x="1691" y="16677"/>
                        <a:pt x="2805" y="16236"/>
                        <a:pt x="4103" y="15734"/>
                      </a:cubicBezTo>
                      <a:cubicBezTo>
                        <a:pt x="5866" y="15049"/>
                        <a:pt x="7862" y="14265"/>
                        <a:pt x="9612" y="12686"/>
                      </a:cubicBezTo>
                      <a:cubicBezTo>
                        <a:pt x="12049" y="10531"/>
                        <a:pt x="12551" y="7457"/>
                        <a:pt x="12967" y="4984"/>
                      </a:cubicBezTo>
                      <a:cubicBezTo>
                        <a:pt x="13029" y="4592"/>
                        <a:pt x="13065" y="4176"/>
                        <a:pt x="13078" y="3760"/>
                      </a:cubicBezTo>
                      <a:cubicBezTo>
                        <a:pt x="13126" y="2768"/>
                        <a:pt x="13163" y="1837"/>
                        <a:pt x="13824" y="1531"/>
                      </a:cubicBezTo>
                      <a:cubicBezTo>
                        <a:pt x="14082" y="1409"/>
                        <a:pt x="14388" y="1495"/>
                        <a:pt x="14730" y="1605"/>
                      </a:cubicBezTo>
                      <a:cubicBezTo>
                        <a:pt x="14975" y="1678"/>
                        <a:pt x="15220" y="1764"/>
                        <a:pt x="15477" y="1764"/>
                      </a:cubicBezTo>
                      <a:cubicBezTo>
                        <a:pt x="18232" y="1764"/>
                        <a:pt x="20950" y="1213"/>
                        <a:pt x="24011" y="50"/>
                      </a:cubicBezTo>
                      <a:cubicBezTo>
                        <a:pt x="24011" y="50"/>
                        <a:pt x="24036" y="50"/>
                        <a:pt x="24036" y="25"/>
                      </a:cubicBezTo>
                      <a:cubicBezTo>
                        <a:pt x="24048" y="13"/>
                        <a:pt x="24073" y="1"/>
                        <a:pt x="24109" y="13"/>
                      </a:cubicBezTo>
                      <a:cubicBezTo>
                        <a:pt x="24587" y="258"/>
                        <a:pt x="24746" y="821"/>
                        <a:pt x="24905" y="1433"/>
                      </a:cubicBezTo>
                      <a:cubicBezTo>
                        <a:pt x="25040" y="1960"/>
                        <a:pt x="25199" y="2511"/>
                        <a:pt x="25542" y="2927"/>
                      </a:cubicBezTo>
                      <a:cubicBezTo>
                        <a:pt x="27954" y="5707"/>
                        <a:pt x="31150" y="7421"/>
                        <a:pt x="35068" y="8021"/>
                      </a:cubicBezTo>
                      <a:cubicBezTo>
                        <a:pt x="35251" y="8045"/>
                        <a:pt x="35435" y="8045"/>
                        <a:pt x="35606" y="8045"/>
                      </a:cubicBezTo>
                      <a:cubicBezTo>
                        <a:pt x="35802" y="8045"/>
                        <a:pt x="35986" y="8045"/>
                        <a:pt x="36121" y="8094"/>
                      </a:cubicBezTo>
                      <a:cubicBezTo>
                        <a:pt x="36806" y="8290"/>
                        <a:pt x="39145" y="9123"/>
                        <a:pt x="39867" y="11229"/>
                      </a:cubicBezTo>
                      <a:cubicBezTo>
                        <a:pt x="39953" y="11473"/>
                        <a:pt x="40063" y="11743"/>
                        <a:pt x="40173" y="12024"/>
                      </a:cubicBezTo>
                      <a:cubicBezTo>
                        <a:pt x="40724" y="13408"/>
                        <a:pt x="41459" y="15294"/>
                        <a:pt x="40896" y="17326"/>
                      </a:cubicBezTo>
                      <a:cubicBezTo>
                        <a:pt x="40688" y="18073"/>
                        <a:pt x="40014" y="18587"/>
                        <a:pt x="39280" y="19126"/>
                      </a:cubicBezTo>
                      <a:cubicBezTo>
                        <a:pt x="38680" y="19579"/>
                        <a:pt x="38067" y="20044"/>
                        <a:pt x="37639" y="20693"/>
                      </a:cubicBezTo>
                      <a:cubicBezTo>
                        <a:pt x="36427" y="22517"/>
                        <a:pt x="35557" y="24268"/>
                        <a:pt x="34872" y="25676"/>
                      </a:cubicBezTo>
                      <a:lnTo>
                        <a:pt x="34504" y="26460"/>
                      </a:lnTo>
                      <a:lnTo>
                        <a:pt x="34504" y="26460"/>
                      </a:lnTo>
                      <a:cubicBezTo>
                        <a:pt x="34480" y="26485"/>
                        <a:pt x="34468" y="26533"/>
                        <a:pt x="34456" y="26582"/>
                      </a:cubicBezTo>
                      <a:cubicBezTo>
                        <a:pt x="34419" y="26693"/>
                        <a:pt x="34394" y="26815"/>
                        <a:pt x="34296" y="26889"/>
                      </a:cubicBezTo>
                      <a:cubicBezTo>
                        <a:pt x="34272" y="26913"/>
                        <a:pt x="34223" y="26938"/>
                        <a:pt x="34186" y="26938"/>
                      </a:cubicBezTo>
                      <a:cubicBezTo>
                        <a:pt x="34162" y="26938"/>
                        <a:pt x="34149" y="26938"/>
                        <a:pt x="34137" y="26950"/>
                      </a:cubicBezTo>
                      <a:cubicBezTo>
                        <a:pt x="33917" y="27011"/>
                        <a:pt x="33672" y="27084"/>
                        <a:pt x="33452" y="27182"/>
                      </a:cubicBezTo>
                      <a:cubicBezTo>
                        <a:pt x="31529" y="27880"/>
                        <a:pt x="28640" y="28921"/>
                        <a:pt x="25824" y="30892"/>
                      </a:cubicBezTo>
                      <a:cubicBezTo>
                        <a:pt x="25162" y="31394"/>
                        <a:pt x="24477" y="31921"/>
                        <a:pt x="23730" y="3257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1"/>
                <p:cNvSpPr/>
                <p:nvPr/>
              </p:nvSpPr>
              <p:spPr>
                <a:xfrm>
                  <a:off x="1468325" y="4007950"/>
                  <a:ext cx="866300" cy="648650"/>
                </a:xfrm>
                <a:custGeom>
                  <a:avLst/>
                  <a:gdLst/>
                  <a:ahLst/>
                  <a:cxnLst/>
                  <a:rect l="l" t="t" r="r" b="b"/>
                  <a:pathLst>
                    <a:path w="34652" h="25946" fill="none" extrusionOk="0">
                      <a:moveTo>
                        <a:pt x="16922" y="25945"/>
                      </a:moveTo>
                      <a:cubicBezTo>
                        <a:pt x="13971" y="25945"/>
                        <a:pt x="10151" y="25125"/>
                        <a:pt x="6918" y="24415"/>
                      </a:cubicBezTo>
                      <a:cubicBezTo>
                        <a:pt x="5070" y="24023"/>
                        <a:pt x="3306" y="23644"/>
                        <a:pt x="1984" y="23472"/>
                      </a:cubicBezTo>
                      <a:lnTo>
                        <a:pt x="1984" y="23472"/>
                      </a:lnTo>
                      <a:cubicBezTo>
                        <a:pt x="1592" y="23423"/>
                        <a:pt x="1176" y="23399"/>
                        <a:pt x="796" y="23374"/>
                      </a:cubicBezTo>
                      <a:lnTo>
                        <a:pt x="760" y="23374"/>
                      </a:lnTo>
                      <a:cubicBezTo>
                        <a:pt x="735" y="23374"/>
                        <a:pt x="686" y="23399"/>
                        <a:pt x="637" y="23362"/>
                      </a:cubicBezTo>
                      <a:cubicBezTo>
                        <a:pt x="441" y="23178"/>
                        <a:pt x="478" y="22823"/>
                        <a:pt x="515" y="22419"/>
                      </a:cubicBezTo>
                      <a:cubicBezTo>
                        <a:pt x="539" y="22199"/>
                        <a:pt x="564" y="22003"/>
                        <a:pt x="552" y="21770"/>
                      </a:cubicBezTo>
                      <a:cubicBezTo>
                        <a:pt x="539" y="21048"/>
                        <a:pt x="490" y="20350"/>
                        <a:pt x="454" y="19664"/>
                      </a:cubicBezTo>
                      <a:cubicBezTo>
                        <a:pt x="429" y="19150"/>
                        <a:pt x="380" y="18636"/>
                        <a:pt x="331" y="18146"/>
                      </a:cubicBezTo>
                      <a:cubicBezTo>
                        <a:pt x="319" y="17987"/>
                        <a:pt x="270" y="17803"/>
                        <a:pt x="233" y="17607"/>
                      </a:cubicBezTo>
                      <a:cubicBezTo>
                        <a:pt x="123" y="17130"/>
                        <a:pt x="1" y="16615"/>
                        <a:pt x="209" y="16273"/>
                      </a:cubicBezTo>
                      <a:cubicBezTo>
                        <a:pt x="417" y="15954"/>
                        <a:pt x="882" y="15832"/>
                        <a:pt x="1347" y="15709"/>
                      </a:cubicBezTo>
                      <a:cubicBezTo>
                        <a:pt x="1556" y="15648"/>
                        <a:pt x="1776" y="15599"/>
                        <a:pt x="1972" y="15526"/>
                      </a:cubicBezTo>
                      <a:cubicBezTo>
                        <a:pt x="3882" y="14779"/>
                        <a:pt x="6269" y="13824"/>
                        <a:pt x="8473" y="11865"/>
                      </a:cubicBezTo>
                      <a:cubicBezTo>
                        <a:pt x="11804" y="8914"/>
                        <a:pt x="12477" y="4874"/>
                        <a:pt x="12918" y="2192"/>
                      </a:cubicBezTo>
                      <a:lnTo>
                        <a:pt x="12918" y="2057"/>
                      </a:lnTo>
                      <a:cubicBezTo>
                        <a:pt x="12918" y="1959"/>
                        <a:pt x="12893" y="1862"/>
                        <a:pt x="12979" y="1776"/>
                      </a:cubicBezTo>
                      <a:cubicBezTo>
                        <a:pt x="14461" y="417"/>
                        <a:pt x="17020" y="0"/>
                        <a:pt x="18942" y="821"/>
                      </a:cubicBezTo>
                      <a:cubicBezTo>
                        <a:pt x="19162" y="906"/>
                        <a:pt x="19248" y="1127"/>
                        <a:pt x="19371" y="1347"/>
                      </a:cubicBezTo>
                      <a:cubicBezTo>
                        <a:pt x="19456" y="1506"/>
                        <a:pt x="19505" y="1653"/>
                        <a:pt x="19615" y="1776"/>
                      </a:cubicBezTo>
                      <a:cubicBezTo>
                        <a:pt x="22554" y="5180"/>
                        <a:pt x="26448" y="7273"/>
                        <a:pt x="31174" y="8008"/>
                      </a:cubicBezTo>
                      <a:cubicBezTo>
                        <a:pt x="31357" y="8045"/>
                        <a:pt x="31529" y="8045"/>
                        <a:pt x="31676" y="8057"/>
                      </a:cubicBezTo>
                      <a:cubicBezTo>
                        <a:pt x="31823" y="8057"/>
                        <a:pt x="31945" y="8069"/>
                        <a:pt x="32043" y="8081"/>
                      </a:cubicBezTo>
                      <a:cubicBezTo>
                        <a:pt x="32741" y="8228"/>
                        <a:pt x="33206" y="8718"/>
                        <a:pt x="33304" y="9000"/>
                      </a:cubicBezTo>
                      <a:cubicBezTo>
                        <a:pt x="33414" y="9306"/>
                        <a:pt x="33537" y="9612"/>
                        <a:pt x="33659" y="9943"/>
                      </a:cubicBezTo>
                      <a:cubicBezTo>
                        <a:pt x="33733" y="10151"/>
                        <a:pt x="33843" y="10371"/>
                        <a:pt x="33929" y="10579"/>
                      </a:cubicBezTo>
                      <a:cubicBezTo>
                        <a:pt x="34284" y="11363"/>
                        <a:pt x="34651" y="12159"/>
                        <a:pt x="34320" y="12771"/>
                      </a:cubicBezTo>
                      <a:cubicBezTo>
                        <a:pt x="34271" y="12881"/>
                        <a:pt x="34137" y="12955"/>
                        <a:pt x="34014" y="13028"/>
                      </a:cubicBezTo>
                      <a:cubicBezTo>
                        <a:pt x="33965" y="13065"/>
                        <a:pt x="33916" y="13089"/>
                        <a:pt x="33867" y="13126"/>
                      </a:cubicBezTo>
                      <a:cubicBezTo>
                        <a:pt x="33157" y="13652"/>
                        <a:pt x="32178" y="14375"/>
                        <a:pt x="31455" y="15514"/>
                      </a:cubicBezTo>
                      <a:cubicBezTo>
                        <a:pt x="30868" y="16383"/>
                        <a:pt x="30476" y="17264"/>
                        <a:pt x="30084" y="18146"/>
                      </a:cubicBezTo>
                      <a:cubicBezTo>
                        <a:pt x="29594" y="19260"/>
                        <a:pt x="29166" y="20240"/>
                        <a:pt x="28456" y="20864"/>
                      </a:cubicBezTo>
                      <a:cubicBezTo>
                        <a:pt x="27635" y="21587"/>
                        <a:pt x="26448" y="22064"/>
                        <a:pt x="25052" y="22591"/>
                      </a:cubicBezTo>
                      <a:cubicBezTo>
                        <a:pt x="23631" y="23142"/>
                        <a:pt x="22003" y="23778"/>
                        <a:pt x="20497" y="24831"/>
                      </a:cubicBezTo>
                      <a:cubicBezTo>
                        <a:pt x="20350" y="24917"/>
                        <a:pt x="20252" y="25027"/>
                        <a:pt x="20130" y="25150"/>
                      </a:cubicBezTo>
                      <a:cubicBezTo>
                        <a:pt x="19897" y="25370"/>
                        <a:pt x="19664" y="25590"/>
                        <a:pt x="19346" y="25676"/>
                      </a:cubicBezTo>
                      <a:cubicBezTo>
                        <a:pt x="18697" y="25872"/>
                        <a:pt x="17865" y="25945"/>
                        <a:pt x="16922" y="2594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1"/>
                <p:cNvSpPr/>
                <p:nvPr/>
              </p:nvSpPr>
              <p:spPr>
                <a:xfrm>
                  <a:off x="1559250" y="4101300"/>
                  <a:ext cx="676175" cy="471425"/>
                </a:xfrm>
                <a:custGeom>
                  <a:avLst/>
                  <a:gdLst/>
                  <a:ahLst/>
                  <a:cxnLst/>
                  <a:rect l="l" t="t" r="r" b="b"/>
                  <a:pathLst>
                    <a:path w="27047" h="18857" fill="none" extrusionOk="0">
                      <a:moveTo>
                        <a:pt x="13885" y="18857"/>
                      </a:moveTo>
                      <a:lnTo>
                        <a:pt x="13615" y="18857"/>
                      </a:lnTo>
                      <a:lnTo>
                        <a:pt x="13272" y="18857"/>
                      </a:lnTo>
                      <a:cubicBezTo>
                        <a:pt x="10714" y="18857"/>
                        <a:pt x="7138" y="18085"/>
                        <a:pt x="3979" y="17412"/>
                      </a:cubicBezTo>
                      <a:cubicBezTo>
                        <a:pt x="3526" y="17314"/>
                        <a:pt x="3037" y="17289"/>
                        <a:pt x="2547" y="17265"/>
                      </a:cubicBezTo>
                      <a:cubicBezTo>
                        <a:pt x="1616" y="17240"/>
                        <a:pt x="735" y="17204"/>
                        <a:pt x="233" y="16628"/>
                      </a:cubicBezTo>
                      <a:cubicBezTo>
                        <a:pt x="98" y="16469"/>
                        <a:pt x="122" y="16261"/>
                        <a:pt x="159" y="16040"/>
                      </a:cubicBezTo>
                      <a:cubicBezTo>
                        <a:pt x="171" y="15955"/>
                        <a:pt x="184" y="15845"/>
                        <a:pt x="184" y="15759"/>
                      </a:cubicBezTo>
                      <a:cubicBezTo>
                        <a:pt x="184" y="15636"/>
                        <a:pt x="159" y="15514"/>
                        <a:pt x="122" y="15391"/>
                      </a:cubicBezTo>
                      <a:cubicBezTo>
                        <a:pt x="61" y="15159"/>
                        <a:pt x="0" y="14914"/>
                        <a:pt x="122" y="14718"/>
                      </a:cubicBezTo>
                      <a:cubicBezTo>
                        <a:pt x="710" y="13763"/>
                        <a:pt x="1898" y="13286"/>
                        <a:pt x="3281" y="12735"/>
                      </a:cubicBezTo>
                      <a:cubicBezTo>
                        <a:pt x="4518" y="12245"/>
                        <a:pt x="5938" y="11682"/>
                        <a:pt x="7102" y="10641"/>
                      </a:cubicBezTo>
                      <a:cubicBezTo>
                        <a:pt x="9269" y="8731"/>
                        <a:pt x="10016" y="6233"/>
                        <a:pt x="10689" y="4041"/>
                      </a:cubicBezTo>
                      <a:cubicBezTo>
                        <a:pt x="11167" y="2450"/>
                        <a:pt x="11595" y="1078"/>
                        <a:pt x="12452" y="148"/>
                      </a:cubicBezTo>
                      <a:cubicBezTo>
                        <a:pt x="12575" y="1"/>
                        <a:pt x="12795" y="25"/>
                        <a:pt x="13015" y="38"/>
                      </a:cubicBezTo>
                      <a:cubicBezTo>
                        <a:pt x="13077" y="38"/>
                        <a:pt x="13138" y="50"/>
                        <a:pt x="13199" y="50"/>
                      </a:cubicBezTo>
                      <a:lnTo>
                        <a:pt x="13224" y="50"/>
                      </a:lnTo>
                      <a:lnTo>
                        <a:pt x="13309" y="50"/>
                      </a:lnTo>
                      <a:cubicBezTo>
                        <a:pt x="13370" y="87"/>
                        <a:pt x="13395" y="123"/>
                        <a:pt x="13432" y="184"/>
                      </a:cubicBezTo>
                      <a:cubicBezTo>
                        <a:pt x="13444" y="221"/>
                        <a:pt x="13456" y="233"/>
                        <a:pt x="13468" y="270"/>
                      </a:cubicBezTo>
                      <a:cubicBezTo>
                        <a:pt x="15366" y="2474"/>
                        <a:pt x="17925" y="3417"/>
                        <a:pt x="20619" y="4409"/>
                      </a:cubicBezTo>
                      <a:cubicBezTo>
                        <a:pt x="22798" y="5229"/>
                        <a:pt x="25027" y="6049"/>
                        <a:pt x="27010" y="7617"/>
                      </a:cubicBezTo>
                      <a:cubicBezTo>
                        <a:pt x="27035" y="7629"/>
                        <a:pt x="27047" y="7653"/>
                        <a:pt x="27047" y="7690"/>
                      </a:cubicBezTo>
                      <a:cubicBezTo>
                        <a:pt x="26937" y="8168"/>
                        <a:pt x="26508" y="8535"/>
                        <a:pt x="26067" y="8914"/>
                      </a:cubicBezTo>
                      <a:cubicBezTo>
                        <a:pt x="25712" y="9221"/>
                        <a:pt x="25345" y="9527"/>
                        <a:pt x="25088" y="9918"/>
                      </a:cubicBezTo>
                      <a:cubicBezTo>
                        <a:pt x="24353" y="11020"/>
                        <a:pt x="23851" y="12159"/>
                        <a:pt x="23447" y="13065"/>
                      </a:cubicBezTo>
                      <a:lnTo>
                        <a:pt x="23386" y="13200"/>
                      </a:lnTo>
                      <a:cubicBezTo>
                        <a:pt x="23141" y="13763"/>
                        <a:pt x="22835" y="14473"/>
                        <a:pt x="22639" y="14657"/>
                      </a:cubicBezTo>
                      <a:cubicBezTo>
                        <a:pt x="22345" y="14938"/>
                        <a:pt x="21366" y="15330"/>
                        <a:pt x="20509" y="15649"/>
                      </a:cubicBezTo>
                      <a:lnTo>
                        <a:pt x="20301" y="15722"/>
                      </a:lnTo>
                      <a:cubicBezTo>
                        <a:pt x="18770" y="16322"/>
                        <a:pt x="16872" y="17057"/>
                        <a:pt x="15036" y="18342"/>
                      </a:cubicBezTo>
                      <a:cubicBezTo>
                        <a:pt x="14938" y="18404"/>
                        <a:pt x="14864" y="18477"/>
                        <a:pt x="14779" y="18550"/>
                      </a:cubicBezTo>
                      <a:cubicBezTo>
                        <a:pt x="14668" y="18648"/>
                        <a:pt x="14570" y="18734"/>
                        <a:pt x="14472" y="18783"/>
                      </a:cubicBezTo>
                      <a:cubicBezTo>
                        <a:pt x="14289" y="18844"/>
                        <a:pt x="14105" y="18857"/>
                        <a:pt x="13885" y="1885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1"/>
                <p:cNvSpPr/>
                <p:nvPr/>
              </p:nvSpPr>
              <p:spPr>
                <a:xfrm>
                  <a:off x="1739825" y="4215475"/>
                  <a:ext cx="374400" cy="287450"/>
                </a:xfrm>
                <a:custGeom>
                  <a:avLst/>
                  <a:gdLst/>
                  <a:ahLst/>
                  <a:cxnLst/>
                  <a:rect l="l" t="t" r="r" b="b"/>
                  <a:pathLst>
                    <a:path w="14976" h="11498" fill="none" extrusionOk="0">
                      <a:moveTo>
                        <a:pt x="2548" y="11498"/>
                      </a:moveTo>
                      <a:cubicBezTo>
                        <a:pt x="1862" y="11498"/>
                        <a:pt x="1213" y="11388"/>
                        <a:pt x="760" y="11094"/>
                      </a:cubicBezTo>
                      <a:cubicBezTo>
                        <a:pt x="368" y="10849"/>
                        <a:pt x="148" y="10518"/>
                        <a:pt x="87" y="10078"/>
                      </a:cubicBezTo>
                      <a:cubicBezTo>
                        <a:pt x="1" y="9563"/>
                        <a:pt x="552" y="9355"/>
                        <a:pt x="1140" y="9123"/>
                      </a:cubicBezTo>
                      <a:cubicBezTo>
                        <a:pt x="1507" y="8988"/>
                        <a:pt x="1874" y="8829"/>
                        <a:pt x="2119" y="8596"/>
                      </a:cubicBezTo>
                      <a:cubicBezTo>
                        <a:pt x="3552" y="7335"/>
                        <a:pt x="4103" y="5511"/>
                        <a:pt x="4617" y="3907"/>
                      </a:cubicBezTo>
                      <a:cubicBezTo>
                        <a:pt x="5107" y="2290"/>
                        <a:pt x="5535" y="907"/>
                        <a:pt x="6698" y="478"/>
                      </a:cubicBezTo>
                      <a:cubicBezTo>
                        <a:pt x="7996" y="1"/>
                        <a:pt x="9172" y="907"/>
                        <a:pt x="10323" y="1788"/>
                      </a:cubicBezTo>
                      <a:cubicBezTo>
                        <a:pt x="10959" y="2290"/>
                        <a:pt x="11572" y="2768"/>
                        <a:pt x="12220" y="3001"/>
                      </a:cubicBezTo>
                      <a:cubicBezTo>
                        <a:pt x="12490" y="3111"/>
                        <a:pt x="12833" y="3148"/>
                        <a:pt x="13151" y="3197"/>
                      </a:cubicBezTo>
                      <a:cubicBezTo>
                        <a:pt x="13824" y="3307"/>
                        <a:pt x="14510" y="3417"/>
                        <a:pt x="14694" y="3980"/>
                      </a:cubicBezTo>
                      <a:cubicBezTo>
                        <a:pt x="14975" y="4862"/>
                        <a:pt x="14326" y="5596"/>
                        <a:pt x="13763" y="6245"/>
                      </a:cubicBezTo>
                      <a:cubicBezTo>
                        <a:pt x="13494" y="6551"/>
                        <a:pt x="13249" y="6845"/>
                        <a:pt x="13127" y="7115"/>
                      </a:cubicBezTo>
                      <a:cubicBezTo>
                        <a:pt x="13102" y="7151"/>
                        <a:pt x="13090" y="7188"/>
                        <a:pt x="13078" y="7249"/>
                      </a:cubicBezTo>
                      <a:cubicBezTo>
                        <a:pt x="13029" y="7372"/>
                        <a:pt x="12980" y="7531"/>
                        <a:pt x="12906" y="7592"/>
                      </a:cubicBezTo>
                      <a:cubicBezTo>
                        <a:pt x="12735" y="7739"/>
                        <a:pt x="12490" y="7800"/>
                        <a:pt x="12282" y="7861"/>
                      </a:cubicBezTo>
                      <a:cubicBezTo>
                        <a:pt x="12184" y="7886"/>
                        <a:pt x="12110" y="7910"/>
                        <a:pt x="12037" y="7947"/>
                      </a:cubicBezTo>
                      <a:lnTo>
                        <a:pt x="11816" y="8021"/>
                      </a:lnTo>
                      <a:cubicBezTo>
                        <a:pt x="11192" y="8266"/>
                        <a:pt x="10506" y="8657"/>
                        <a:pt x="9784" y="9086"/>
                      </a:cubicBezTo>
                      <a:cubicBezTo>
                        <a:pt x="8682" y="9735"/>
                        <a:pt x="7445" y="10469"/>
                        <a:pt x="5976" y="10922"/>
                      </a:cubicBezTo>
                      <a:lnTo>
                        <a:pt x="5964" y="10898"/>
                      </a:lnTo>
                      <a:lnTo>
                        <a:pt x="5976" y="10922"/>
                      </a:lnTo>
                      <a:cubicBezTo>
                        <a:pt x="5547" y="11033"/>
                        <a:pt x="3968" y="11498"/>
                        <a:pt x="2548" y="1149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4" name="Google Shape;284;p11"/>
              <p:cNvGrpSpPr/>
              <p:nvPr/>
            </p:nvGrpSpPr>
            <p:grpSpPr>
              <a:xfrm rot="6499934">
                <a:off x="7821810" y="2338940"/>
                <a:ext cx="267032" cy="465633"/>
                <a:chOff x="526150" y="3997550"/>
                <a:chExt cx="344075" cy="599975"/>
              </a:xfrm>
            </p:grpSpPr>
            <p:sp>
              <p:nvSpPr>
                <p:cNvPr id="285" name="Google Shape;285;p11"/>
                <p:cNvSpPr/>
                <p:nvPr/>
              </p:nvSpPr>
              <p:spPr>
                <a:xfrm>
                  <a:off x="526150" y="3997550"/>
                  <a:ext cx="344075" cy="599975"/>
                </a:xfrm>
                <a:custGeom>
                  <a:avLst/>
                  <a:gdLst/>
                  <a:ahLst/>
                  <a:cxnLst/>
                  <a:rect l="l" t="t" r="r" b="b"/>
                  <a:pathLst>
                    <a:path w="13763" h="23999" fill="none" extrusionOk="0">
                      <a:moveTo>
                        <a:pt x="7322" y="23998"/>
                      </a:moveTo>
                      <a:cubicBezTo>
                        <a:pt x="6980" y="23998"/>
                        <a:pt x="6710" y="23913"/>
                        <a:pt x="6490" y="23766"/>
                      </a:cubicBezTo>
                      <a:cubicBezTo>
                        <a:pt x="5645" y="23153"/>
                        <a:pt x="5927" y="21390"/>
                        <a:pt x="6221" y="19688"/>
                      </a:cubicBezTo>
                      <a:cubicBezTo>
                        <a:pt x="6257" y="19382"/>
                        <a:pt x="6331" y="19064"/>
                        <a:pt x="6367" y="18758"/>
                      </a:cubicBezTo>
                      <a:cubicBezTo>
                        <a:pt x="6906" y="15097"/>
                        <a:pt x="5376" y="10995"/>
                        <a:pt x="2315" y="7775"/>
                      </a:cubicBezTo>
                      <a:cubicBezTo>
                        <a:pt x="2205" y="7665"/>
                        <a:pt x="2094" y="7542"/>
                        <a:pt x="1996" y="7432"/>
                      </a:cubicBezTo>
                      <a:cubicBezTo>
                        <a:pt x="1409" y="6832"/>
                        <a:pt x="809" y="6245"/>
                        <a:pt x="466" y="5473"/>
                      </a:cubicBezTo>
                      <a:cubicBezTo>
                        <a:pt x="62" y="4628"/>
                        <a:pt x="1" y="3392"/>
                        <a:pt x="796" y="2669"/>
                      </a:cubicBezTo>
                      <a:cubicBezTo>
                        <a:pt x="1384" y="2155"/>
                        <a:pt x="2180" y="2094"/>
                        <a:pt x="2964" y="2045"/>
                      </a:cubicBezTo>
                      <a:cubicBezTo>
                        <a:pt x="3196" y="2033"/>
                        <a:pt x="3453" y="2020"/>
                        <a:pt x="3674" y="1984"/>
                      </a:cubicBezTo>
                      <a:cubicBezTo>
                        <a:pt x="4947" y="1812"/>
                        <a:pt x="5694" y="1286"/>
                        <a:pt x="6233" y="894"/>
                      </a:cubicBezTo>
                      <a:cubicBezTo>
                        <a:pt x="6416" y="759"/>
                        <a:pt x="6588" y="649"/>
                        <a:pt x="6735" y="576"/>
                      </a:cubicBezTo>
                      <a:cubicBezTo>
                        <a:pt x="7861" y="0"/>
                        <a:pt x="9918" y="465"/>
                        <a:pt x="10212" y="710"/>
                      </a:cubicBezTo>
                      <a:lnTo>
                        <a:pt x="10212" y="710"/>
                      </a:lnTo>
                      <a:cubicBezTo>
                        <a:pt x="13347" y="3184"/>
                        <a:pt x="12453" y="4934"/>
                        <a:pt x="11387" y="6979"/>
                      </a:cubicBezTo>
                      <a:cubicBezTo>
                        <a:pt x="10567" y="8571"/>
                        <a:pt x="9649" y="10383"/>
                        <a:pt x="10592" y="12856"/>
                      </a:cubicBezTo>
                      <a:cubicBezTo>
                        <a:pt x="10824" y="13432"/>
                        <a:pt x="11241" y="14093"/>
                        <a:pt x="11669" y="14791"/>
                      </a:cubicBezTo>
                      <a:cubicBezTo>
                        <a:pt x="12649" y="16370"/>
                        <a:pt x="13763" y="18158"/>
                        <a:pt x="13273" y="19921"/>
                      </a:cubicBezTo>
                      <a:cubicBezTo>
                        <a:pt x="12942" y="21145"/>
                        <a:pt x="11877" y="22186"/>
                        <a:pt x="10041" y="23117"/>
                      </a:cubicBezTo>
                      <a:cubicBezTo>
                        <a:pt x="8877" y="23704"/>
                        <a:pt x="7984" y="23998"/>
                        <a:pt x="7322" y="2399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1"/>
                <p:cNvSpPr/>
                <p:nvPr/>
              </p:nvSpPr>
              <p:spPr>
                <a:xfrm>
                  <a:off x="599000" y="4068850"/>
                  <a:ext cx="190125" cy="449700"/>
                </a:xfrm>
                <a:custGeom>
                  <a:avLst/>
                  <a:gdLst/>
                  <a:ahLst/>
                  <a:cxnLst/>
                  <a:rect l="l" t="t" r="r" b="b"/>
                  <a:pathLst>
                    <a:path w="7605" h="17988" fill="none" extrusionOk="0">
                      <a:moveTo>
                        <a:pt x="5719" y="17987"/>
                      </a:moveTo>
                      <a:cubicBezTo>
                        <a:pt x="5694" y="17987"/>
                        <a:pt x="5657" y="17975"/>
                        <a:pt x="5645" y="17963"/>
                      </a:cubicBezTo>
                      <a:cubicBezTo>
                        <a:pt x="5535" y="17865"/>
                        <a:pt x="5645" y="17547"/>
                        <a:pt x="5817" y="17020"/>
                      </a:cubicBezTo>
                      <a:cubicBezTo>
                        <a:pt x="5902" y="16751"/>
                        <a:pt x="6012" y="16457"/>
                        <a:pt x="6037" y="16261"/>
                      </a:cubicBezTo>
                      <a:cubicBezTo>
                        <a:pt x="6123" y="15710"/>
                        <a:pt x="6074" y="15122"/>
                        <a:pt x="6025" y="14559"/>
                      </a:cubicBezTo>
                      <a:cubicBezTo>
                        <a:pt x="5963" y="13922"/>
                        <a:pt x="5927" y="13249"/>
                        <a:pt x="6061" y="12649"/>
                      </a:cubicBezTo>
                      <a:cubicBezTo>
                        <a:pt x="6061" y="12637"/>
                        <a:pt x="6074" y="12576"/>
                        <a:pt x="6123" y="12576"/>
                      </a:cubicBezTo>
                      <a:cubicBezTo>
                        <a:pt x="6184" y="12576"/>
                        <a:pt x="6245" y="12673"/>
                        <a:pt x="6368" y="12967"/>
                      </a:cubicBezTo>
                      <a:cubicBezTo>
                        <a:pt x="6404" y="13090"/>
                        <a:pt x="6465" y="13212"/>
                        <a:pt x="6514" y="13286"/>
                      </a:cubicBezTo>
                      <a:cubicBezTo>
                        <a:pt x="7323" y="14608"/>
                        <a:pt x="7604" y="15637"/>
                        <a:pt x="7359" y="16457"/>
                      </a:cubicBezTo>
                      <a:cubicBezTo>
                        <a:pt x="7163" y="17081"/>
                        <a:pt x="6674" y="17571"/>
                        <a:pt x="5829" y="17938"/>
                      </a:cubicBezTo>
                      <a:lnTo>
                        <a:pt x="5829" y="17938"/>
                      </a:lnTo>
                      <a:cubicBezTo>
                        <a:pt x="5792" y="17987"/>
                        <a:pt x="5755" y="17987"/>
                        <a:pt x="5719" y="17987"/>
                      </a:cubicBezTo>
                      <a:close/>
                      <a:moveTo>
                        <a:pt x="4617" y="7837"/>
                      </a:moveTo>
                      <a:cubicBezTo>
                        <a:pt x="3882" y="7837"/>
                        <a:pt x="1433" y="5009"/>
                        <a:pt x="503" y="3270"/>
                      </a:cubicBezTo>
                      <a:cubicBezTo>
                        <a:pt x="123" y="2548"/>
                        <a:pt x="1" y="2070"/>
                        <a:pt x="172" y="1825"/>
                      </a:cubicBezTo>
                      <a:cubicBezTo>
                        <a:pt x="1054" y="466"/>
                        <a:pt x="2927" y="283"/>
                        <a:pt x="4910" y="87"/>
                      </a:cubicBezTo>
                      <a:lnTo>
                        <a:pt x="5021" y="62"/>
                      </a:lnTo>
                      <a:cubicBezTo>
                        <a:pt x="5682" y="1"/>
                        <a:pt x="6172" y="172"/>
                        <a:pt x="6453" y="564"/>
                      </a:cubicBezTo>
                      <a:cubicBezTo>
                        <a:pt x="6821" y="1066"/>
                        <a:pt x="6759" y="1752"/>
                        <a:pt x="6661" y="1997"/>
                      </a:cubicBezTo>
                      <a:cubicBezTo>
                        <a:pt x="6257" y="2915"/>
                        <a:pt x="6074" y="4041"/>
                        <a:pt x="5902" y="5058"/>
                      </a:cubicBezTo>
                      <a:cubicBezTo>
                        <a:pt x="5645" y="6551"/>
                        <a:pt x="5437" y="7837"/>
                        <a:pt x="4617" y="78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1"/>
                <p:cNvSpPr/>
                <p:nvPr/>
              </p:nvSpPr>
              <p:spPr>
                <a:xfrm>
                  <a:off x="669100" y="4120900"/>
                  <a:ext cx="38300" cy="56350"/>
                </a:xfrm>
                <a:custGeom>
                  <a:avLst/>
                  <a:gdLst/>
                  <a:ahLst/>
                  <a:cxnLst/>
                  <a:rect l="l" t="t" r="r" b="b"/>
                  <a:pathLst>
                    <a:path w="1532" h="2254" fill="none" extrusionOk="0">
                      <a:moveTo>
                        <a:pt x="882" y="2253"/>
                      </a:moveTo>
                      <a:cubicBezTo>
                        <a:pt x="870" y="2253"/>
                        <a:pt x="858" y="2253"/>
                        <a:pt x="833" y="2241"/>
                      </a:cubicBezTo>
                      <a:cubicBezTo>
                        <a:pt x="564" y="2119"/>
                        <a:pt x="1" y="845"/>
                        <a:pt x="86" y="551"/>
                      </a:cubicBezTo>
                      <a:cubicBezTo>
                        <a:pt x="147" y="392"/>
                        <a:pt x="466" y="209"/>
                        <a:pt x="760" y="111"/>
                      </a:cubicBezTo>
                      <a:cubicBezTo>
                        <a:pt x="870" y="86"/>
                        <a:pt x="1139" y="0"/>
                        <a:pt x="1262" y="86"/>
                      </a:cubicBezTo>
                      <a:cubicBezTo>
                        <a:pt x="1531" y="270"/>
                        <a:pt x="1311" y="1580"/>
                        <a:pt x="992" y="2192"/>
                      </a:cubicBezTo>
                      <a:lnTo>
                        <a:pt x="992" y="2192"/>
                      </a:lnTo>
                      <a:cubicBezTo>
                        <a:pt x="943" y="2241"/>
                        <a:pt x="919" y="2253"/>
                        <a:pt x="882" y="22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8" name="Google Shape;288;p11"/>
              <p:cNvGrpSpPr/>
              <p:nvPr/>
            </p:nvGrpSpPr>
            <p:grpSpPr>
              <a:xfrm rot="3890659">
                <a:off x="8703654" y="1971457"/>
                <a:ext cx="464398" cy="940396"/>
                <a:chOff x="715325" y="2926500"/>
                <a:chExt cx="464375" cy="940350"/>
              </a:xfrm>
            </p:grpSpPr>
            <p:sp>
              <p:nvSpPr>
                <p:cNvPr id="289" name="Google Shape;289;p11"/>
                <p:cNvSpPr/>
                <p:nvPr/>
              </p:nvSpPr>
              <p:spPr>
                <a:xfrm>
                  <a:off x="715325" y="2926500"/>
                  <a:ext cx="464375" cy="940350"/>
                </a:xfrm>
                <a:custGeom>
                  <a:avLst/>
                  <a:gdLst/>
                  <a:ahLst/>
                  <a:cxnLst/>
                  <a:rect l="l" t="t" r="r" b="b"/>
                  <a:pathLst>
                    <a:path w="18575" h="37614" fill="none" extrusionOk="0">
                      <a:moveTo>
                        <a:pt x="6196" y="37614"/>
                      </a:moveTo>
                      <a:cubicBezTo>
                        <a:pt x="5461" y="37614"/>
                        <a:pt x="4714" y="37430"/>
                        <a:pt x="4065" y="37051"/>
                      </a:cubicBezTo>
                      <a:cubicBezTo>
                        <a:pt x="3074" y="36475"/>
                        <a:pt x="2363" y="35520"/>
                        <a:pt x="1678" y="34528"/>
                      </a:cubicBezTo>
                      <a:cubicBezTo>
                        <a:pt x="1127" y="33733"/>
                        <a:pt x="613" y="32937"/>
                        <a:pt x="368" y="32067"/>
                      </a:cubicBezTo>
                      <a:cubicBezTo>
                        <a:pt x="0" y="30794"/>
                        <a:pt x="209" y="29423"/>
                        <a:pt x="392" y="28223"/>
                      </a:cubicBezTo>
                      <a:cubicBezTo>
                        <a:pt x="686" y="26325"/>
                        <a:pt x="1004" y="24182"/>
                        <a:pt x="2192" y="22480"/>
                      </a:cubicBezTo>
                      <a:cubicBezTo>
                        <a:pt x="2927" y="21440"/>
                        <a:pt x="3943" y="20632"/>
                        <a:pt x="4947" y="19848"/>
                      </a:cubicBezTo>
                      <a:cubicBezTo>
                        <a:pt x="5314" y="19554"/>
                        <a:pt x="5694" y="19248"/>
                        <a:pt x="6061" y="18942"/>
                      </a:cubicBezTo>
                      <a:cubicBezTo>
                        <a:pt x="7212" y="17962"/>
                        <a:pt x="8228" y="16836"/>
                        <a:pt x="9085" y="15599"/>
                      </a:cubicBezTo>
                      <a:cubicBezTo>
                        <a:pt x="9906" y="14424"/>
                        <a:pt x="10371" y="13420"/>
                        <a:pt x="10591" y="12416"/>
                      </a:cubicBezTo>
                      <a:cubicBezTo>
                        <a:pt x="10898" y="11020"/>
                        <a:pt x="10702" y="9575"/>
                        <a:pt x="10493" y="8167"/>
                      </a:cubicBezTo>
                      <a:cubicBezTo>
                        <a:pt x="10359" y="7139"/>
                        <a:pt x="10212" y="6074"/>
                        <a:pt x="10273" y="5021"/>
                      </a:cubicBezTo>
                      <a:lnTo>
                        <a:pt x="10273" y="5021"/>
                      </a:lnTo>
                      <a:cubicBezTo>
                        <a:pt x="10334" y="3796"/>
                        <a:pt x="10665" y="2584"/>
                        <a:pt x="11228" y="1482"/>
                      </a:cubicBezTo>
                      <a:lnTo>
                        <a:pt x="11326" y="1298"/>
                      </a:lnTo>
                      <a:cubicBezTo>
                        <a:pt x="11522" y="882"/>
                        <a:pt x="11779" y="392"/>
                        <a:pt x="12171" y="221"/>
                      </a:cubicBezTo>
                      <a:cubicBezTo>
                        <a:pt x="12734" y="1"/>
                        <a:pt x="13469" y="466"/>
                        <a:pt x="13677" y="625"/>
                      </a:cubicBezTo>
                      <a:cubicBezTo>
                        <a:pt x="13836" y="735"/>
                        <a:pt x="13983" y="858"/>
                        <a:pt x="14142" y="980"/>
                      </a:cubicBezTo>
                      <a:cubicBezTo>
                        <a:pt x="14461" y="1249"/>
                        <a:pt x="14816" y="1531"/>
                        <a:pt x="15207" y="1666"/>
                      </a:cubicBezTo>
                      <a:cubicBezTo>
                        <a:pt x="15562" y="1788"/>
                        <a:pt x="15942" y="1813"/>
                        <a:pt x="16334" y="1849"/>
                      </a:cubicBezTo>
                      <a:cubicBezTo>
                        <a:pt x="16897" y="1898"/>
                        <a:pt x="17497" y="1923"/>
                        <a:pt x="17901" y="2327"/>
                      </a:cubicBezTo>
                      <a:cubicBezTo>
                        <a:pt x="18574" y="2951"/>
                        <a:pt x="18379" y="4078"/>
                        <a:pt x="17926" y="4886"/>
                      </a:cubicBezTo>
                      <a:cubicBezTo>
                        <a:pt x="17473" y="5645"/>
                        <a:pt x="16836" y="6306"/>
                        <a:pt x="16211" y="6931"/>
                      </a:cubicBezTo>
                      <a:cubicBezTo>
                        <a:pt x="16003" y="7127"/>
                        <a:pt x="15795" y="7347"/>
                        <a:pt x="15599" y="7555"/>
                      </a:cubicBezTo>
                      <a:cubicBezTo>
                        <a:pt x="14938" y="8253"/>
                        <a:pt x="14069" y="9318"/>
                        <a:pt x="13959" y="10604"/>
                      </a:cubicBezTo>
                      <a:cubicBezTo>
                        <a:pt x="13910" y="11167"/>
                        <a:pt x="14007" y="11730"/>
                        <a:pt x="14105" y="12281"/>
                      </a:cubicBezTo>
                      <a:cubicBezTo>
                        <a:pt x="14216" y="12893"/>
                        <a:pt x="14326" y="13530"/>
                        <a:pt x="14228" y="14142"/>
                      </a:cubicBezTo>
                      <a:cubicBezTo>
                        <a:pt x="14044" y="15379"/>
                        <a:pt x="13150" y="16297"/>
                        <a:pt x="12269" y="17203"/>
                      </a:cubicBezTo>
                      <a:cubicBezTo>
                        <a:pt x="11644" y="17840"/>
                        <a:pt x="10983" y="18513"/>
                        <a:pt x="10591" y="19309"/>
                      </a:cubicBezTo>
                      <a:cubicBezTo>
                        <a:pt x="9991" y="20509"/>
                        <a:pt x="10028" y="21868"/>
                        <a:pt x="10040" y="23203"/>
                      </a:cubicBezTo>
                      <a:cubicBezTo>
                        <a:pt x="10053" y="23888"/>
                        <a:pt x="10065" y="24611"/>
                        <a:pt x="9991" y="25297"/>
                      </a:cubicBezTo>
                      <a:cubicBezTo>
                        <a:pt x="9942" y="25737"/>
                        <a:pt x="9857" y="26178"/>
                        <a:pt x="9783" y="26631"/>
                      </a:cubicBezTo>
                      <a:cubicBezTo>
                        <a:pt x="9636" y="27354"/>
                        <a:pt x="9502" y="28100"/>
                        <a:pt x="9538" y="28835"/>
                      </a:cubicBezTo>
                      <a:cubicBezTo>
                        <a:pt x="9563" y="29582"/>
                        <a:pt x="9783" y="30317"/>
                        <a:pt x="9979" y="31014"/>
                      </a:cubicBezTo>
                      <a:cubicBezTo>
                        <a:pt x="10212" y="31835"/>
                        <a:pt x="10457" y="32692"/>
                        <a:pt x="10420" y="33549"/>
                      </a:cubicBezTo>
                      <a:cubicBezTo>
                        <a:pt x="10371" y="34994"/>
                        <a:pt x="9514" y="36414"/>
                        <a:pt x="8253" y="37112"/>
                      </a:cubicBezTo>
                      <a:cubicBezTo>
                        <a:pt x="7616" y="37430"/>
                        <a:pt x="6906" y="37614"/>
                        <a:pt x="6196" y="37614"/>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1"/>
                <p:cNvSpPr/>
                <p:nvPr/>
              </p:nvSpPr>
              <p:spPr>
                <a:xfrm>
                  <a:off x="775325" y="3007000"/>
                  <a:ext cx="327550" cy="799250"/>
                </a:xfrm>
                <a:custGeom>
                  <a:avLst/>
                  <a:gdLst/>
                  <a:ahLst/>
                  <a:cxnLst/>
                  <a:rect l="l" t="t" r="r" b="b"/>
                  <a:pathLst>
                    <a:path w="13102" h="31970" fill="none" extrusionOk="0">
                      <a:moveTo>
                        <a:pt x="3649" y="31970"/>
                      </a:moveTo>
                      <a:cubicBezTo>
                        <a:pt x="3318" y="31970"/>
                        <a:pt x="2559" y="31737"/>
                        <a:pt x="1286" y="29900"/>
                      </a:cubicBezTo>
                      <a:lnTo>
                        <a:pt x="1286" y="29900"/>
                      </a:lnTo>
                      <a:cubicBezTo>
                        <a:pt x="845" y="29251"/>
                        <a:pt x="453" y="28676"/>
                        <a:pt x="306" y="28150"/>
                      </a:cubicBezTo>
                      <a:cubicBezTo>
                        <a:pt x="0" y="27072"/>
                        <a:pt x="612" y="22309"/>
                        <a:pt x="1776" y="20656"/>
                      </a:cubicBezTo>
                      <a:cubicBezTo>
                        <a:pt x="1971" y="20375"/>
                        <a:pt x="2082" y="20105"/>
                        <a:pt x="2192" y="19824"/>
                      </a:cubicBezTo>
                      <a:cubicBezTo>
                        <a:pt x="2351" y="19383"/>
                        <a:pt x="2522" y="18967"/>
                        <a:pt x="3086" y="18526"/>
                      </a:cubicBezTo>
                      <a:cubicBezTo>
                        <a:pt x="3429" y="18269"/>
                        <a:pt x="4763" y="17350"/>
                        <a:pt x="5228" y="17595"/>
                      </a:cubicBezTo>
                      <a:cubicBezTo>
                        <a:pt x="5804" y="17901"/>
                        <a:pt x="5571" y="18660"/>
                        <a:pt x="5351" y="19358"/>
                      </a:cubicBezTo>
                      <a:cubicBezTo>
                        <a:pt x="5277" y="19579"/>
                        <a:pt x="5216" y="19811"/>
                        <a:pt x="5192" y="20007"/>
                      </a:cubicBezTo>
                      <a:cubicBezTo>
                        <a:pt x="5118" y="20473"/>
                        <a:pt x="5130" y="20681"/>
                        <a:pt x="5143" y="20926"/>
                      </a:cubicBezTo>
                      <a:cubicBezTo>
                        <a:pt x="5167" y="21281"/>
                        <a:pt x="5204" y="21685"/>
                        <a:pt x="4959" y="22934"/>
                      </a:cubicBezTo>
                      <a:cubicBezTo>
                        <a:pt x="4812" y="23766"/>
                        <a:pt x="4628" y="24685"/>
                        <a:pt x="4665" y="25701"/>
                      </a:cubicBezTo>
                      <a:cubicBezTo>
                        <a:pt x="4714" y="26729"/>
                        <a:pt x="4971" y="27660"/>
                        <a:pt x="5204" y="28480"/>
                      </a:cubicBezTo>
                      <a:cubicBezTo>
                        <a:pt x="5400" y="29166"/>
                        <a:pt x="5571" y="29766"/>
                        <a:pt x="5559" y="30231"/>
                      </a:cubicBezTo>
                      <a:cubicBezTo>
                        <a:pt x="5547" y="30941"/>
                        <a:pt x="4971" y="31933"/>
                        <a:pt x="3796" y="31933"/>
                      </a:cubicBezTo>
                      <a:cubicBezTo>
                        <a:pt x="3784" y="31945"/>
                        <a:pt x="3722" y="31970"/>
                        <a:pt x="3649" y="31970"/>
                      </a:cubicBezTo>
                      <a:close/>
                      <a:moveTo>
                        <a:pt x="10420" y="3809"/>
                      </a:moveTo>
                      <a:cubicBezTo>
                        <a:pt x="10383" y="3809"/>
                        <a:pt x="10346" y="3784"/>
                        <a:pt x="10297" y="3772"/>
                      </a:cubicBezTo>
                      <a:cubicBezTo>
                        <a:pt x="9979" y="3600"/>
                        <a:pt x="10138" y="2780"/>
                        <a:pt x="10236" y="2229"/>
                      </a:cubicBezTo>
                      <a:cubicBezTo>
                        <a:pt x="10273" y="2070"/>
                        <a:pt x="10285" y="1972"/>
                        <a:pt x="10285" y="1911"/>
                      </a:cubicBezTo>
                      <a:lnTo>
                        <a:pt x="10285" y="1911"/>
                      </a:lnTo>
                      <a:cubicBezTo>
                        <a:pt x="10285" y="1752"/>
                        <a:pt x="10285" y="1580"/>
                        <a:pt x="10273" y="1409"/>
                      </a:cubicBezTo>
                      <a:cubicBezTo>
                        <a:pt x="10236" y="846"/>
                        <a:pt x="10212" y="221"/>
                        <a:pt x="10689" y="86"/>
                      </a:cubicBezTo>
                      <a:cubicBezTo>
                        <a:pt x="10934" y="1"/>
                        <a:pt x="11154" y="184"/>
                        <a:pt x="11399" y="405"/>
                      </a:cubicBezTo>
                      <a:cubicBezTo>
                        <a:pt x="11571" y="539"/>
                        <a:pt x="11754" y="699"/>
                        <a:pt x="11950" y="772"/>
                      </a:cubicBezTo>
                      <a:cubicBezTo>
                        <a:pt x="12073" y="821"/>
                        <a:pt x="12232" y="821"/>
                        <a:pt x="12379" y="821"/>
                      </a:cubicBezTo>
                      <a:cubicBezTo>
                        <a:pt x="12624" y="821"/>
                        <a:pt x="12869" y="833"/>
                        <a:pt x="12930" y="1029"/>
                      </a:cubicBezTo>
                      <a:cubicBezTo>
                        <a:pt x="13101" y="1494"/>
                        <a:pt x="13040" y="1935"/>
                        <a:pt x="12746" y="2229"/>
                      </a:cubicBezTo>
                      <a:cubicBezTo>
                        <a:pt x="12648" y="2327"/>
                        <a:pt x="12428" y="2437"/>
                        <a:pt x="12220" y="2560"/>
                      </a:cubicBezTo>
                      <a:cubicBezTo>
                        <a:pt x="11987" y="2682"/>
                        <a:pt x="11742" y="2805"/>
                        <a:pt x="11632" y="2927"/>
                      </a:cubicBezTo>
                      <a:cubicBezTo>
                        <a:pt x="11081" y="3515"/>
                        <a:pt x="10665" y="3809"/>
                        <a:pt x="10420" y="380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91" name="Google Shape;291;p11"/>
            <p:cNvSpPr/>
            <p:nvPr/>
          </p:nvSpPr>
          <p:spPr>
            <a:xfrm rot="-10512601">
              <a:off x="-1584894" y="3713121"/>
              <a:ext cx="6874456" cy="2129852"/>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2" name="Google Shape;292;p11"/>
          <p:cNvSpPr txBox="1">
            <a:spLocks noGrp="1"/>
          </p:cNvSpPr>
          <p:nvPr>
            <p:ph type="title" hasCustomPrompt="1"/>
          </p:nvPr>
        </p:nvSpPr>
        <p:spPr>
          <a:xfrm>
            <a:off x="658300" y="1686300"/>
            <a:ext cx="5891700" cy="1455600"/>
          </a:xfrm>
          <a:prstGeom prst="rect">
            <a:avLst/>
          </a:prstGeom>
        </p:spPr>
        <p:txBody>
          <a:bodyPr spcFirstLastPara="1" wrap="square" lIns="91425" tIns="91425" rIns="91425" bIns="91425" anchor="ctr" anchorCtr="0">
            <a:noAutofit/>
          </a:bodyPr>
          <a:lstStyle>
            <a:lvl1pPr lvl="0" algn="ctr">
              <a:spcBef>
                <a:spcPts val="0"/>
              </a:spcBef>
              <a:spcAft>
                <a:spcPts val="0"/>
              </a:spcAft>
              <a:buSzPts val="12000"/>
              <a:buNone/>
              <a:defRPr sz="14000">
                <a:solidFill>
                  <a:schemeClr val="accent6"/>
                </a:solidFill>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293" name="Google Shape;293;p11"/>
          <p:cNvSpPr txBox="1">
            <a:spLocks noGrp="1"/>
          </p:cNvSpPr>
          <p:nvPr>
            <p:ph type="body" idx="1"/>
          </p:nvPr>
        </p:nvSpPr>
        <p:spPr>
          <a:xfrm>
            <a:off x="724175" y="3218100"/>
            <a:ext cx="5760000" cy="515700"/>
          </a:xfrm>
          <a:prstGeom prst="rect">
            <a:avLst/>
          </a:prstGeom>
        </p:spPr>
        <p:txBody>
          <a:bodyPr spcFirstLastPara="1" wrap="square" lIns="91425" tIns="91425" rIns="91425" bIns="91425" anchor="t" anchorCtr="0">
            <a:noAutofit/>
          </a:bodyPr>
          <a:lstStyle>
            <a:lvl1pPr marL="457200" lvl="0" indent="-317500" algn="ctr">
              <a:spcBef>
                <a:spcPts val="0"/>
              </a:spcBef>
              <a:spcAft>
                <a:spcPts val="0"/>
              </a:spcAft>
              <a:buSzPts val="1400"/>
              <a:buChar char="●"/>
              <a:defRPr sz="1800">
                <a:solidFill>
                  <a:srgbClr val="000000"/>
                </a:solidFill>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Tree>
    <p:extLst>
      <p:ext uri="{BB962C8B-B14F-4D97-AF65-F5344CB8AC3E}">
        <p14:creationId xmlns:p14="http://schemas.microsoft.com/office/powerpoint/2010/main" val="64473736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1"/>
        </a:solidFill>
        <a:effectLst/>
      </p:bgPr>
    </p:bg>
    <p:spTree>
      <p:nvGrpSpPr>
        <p:cNvPr id="1" name="Shape 8"/>
        <p:cNvGrpSpPr/>
        <p:nvPr/>
      </p:nvGrpSpPr>
      <p:grpSpPr>
        <a:xfrm>
          <a:off x="0" y="0"/>
          <a:ext cx="0" cy="0"/>
          <a:chOff x="0" y="0"/>
          <a:chExt cx="0" cy="0"/>
        </a:xfrm>
      </p:grpSpPr>
      <p:sp>
        <p:nvSpPr>
          <p:cNvPr id="9" name="Google Shape;9;p2"/>
          <p:cNvSpPr/>
          <p:nvPr/>
        </p:nvSpPr>
        <p:spPr>
          <a:xfrm>
            <a:off x="-290599" y="861216"/>
            <a:ext cx="3194167" cy="3237462"/>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rgbClr val="FAD2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390250" y="-187325"/>
            <a:ext cx="3938217" cy="4312260"/>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6657300" y="1376075"/>
            <a:ext cx="2725368" cy="2988004"/>
          </a:xfrm>
          <a:custGeom>
            <a:avLst/>
            <a:gdLst/>
            <a:ahLst/>
            <a:cxnLst/>
            <a:rect l="l" t="t" r="r" b="b"/>
            <a:pathLst>
              <a:path w="92905" h="101858" extrusionOk="0">
                <a:moveTo>
                  <a:pt x="89371" y="1"/>
                </a:moveTo>
                <a:cubicBezTo>
                  <a:pt x="88352" y="1"/>
                  <a:pt x="87320" y="555"/>
                  <a:pt x="86596" y="1943"/>
                </a:cubicBezTo>
                <a:cubicBezTo>
                  <a:pt x="84603" y="5762"/>
                  <a:pt x="81782" y="6093"/>
                  <a:pt x="78959" y="7256"/>
                </a:cubicBezTo>
                <a:cubicBezTo>
                  <a:pt x="76136" y="8419"/>
                  <a:pt x="75804" y="10079"/>
                  <a:pt x="75140" y="11420"/>
                </a:cubicBezTo>
                <a:cubicBezTo>
                  <a:pt x="74699" y="12309"/>
                  <a:pt x="73891" y="13184"/>
                  <a:pt x="72181" y="13184"/>
                </a:cubicBezTo>
                <a:cubicBezTo>
                  <a:pt x="71318" y="13184"/>
                  <a:pt x="70224" y="12961"/>
                  <a:pt x="68831" y="12404"/>
                </a:cubicBezTo>
                <a:cubicBezTo>
                  <a:pt x="67230" y="11763"/>
                  <a:pt x="65703" y="11419"/>
                  <a:pt x="64202" y="11419"/>
                </a:cubicBezTo>
                <a:cubicBezTo>
                  <a:pt x="61813" y="11419"/>
                  <a:pt x="59490" y="12292"/>
                  <a:pt x="57043" y="14230"/>
                </a:cubicBezTo>
                <a:cubicBezTo>
                  <a:pt x="53057" y="17384"/>
                  <a:pt x="56710" y="20871"/>
                  <a:pt x="51730" y="21203"/>
                </a:cubicBezTo>
                <a:cubicBezTo>
                  <a:pt x="46749" y="21536"/>
                  <a:pt x="45254" y="21868"/>
                  <a:pt x="45254" y="21868"/>
                </a:cubicBezTo>
                <a:cubicBezTo>
                  <a:pt x="39278" y="22365"/>
                  <a:pt x="41105" y="26848"/>
                  <a:pt x="41270" y="30169"/>
                </a:cubicBezTo>
                <a:cubicBezTo>
                  <a:pt x="41436" y="33489"/>
                  <a:pt x="35791" y="33323"/>
                  <a:pt x="33633" y="33988"/>
                </a:cubicBezTo>
                <a:cubicBezTo>
                  <a:pt x="31475" y="34652"/>
                  <a:pt x="32969" y="36644"/>
                  <a:pt x="31475" y="37142"/>
                </a:cubicBezTo>
                <a:cubicBezTo>
                  <a:pt x="29980" y="37640"/>
                  <a:pt x="28984" y="38304"/>
                  <a:pt x="27821" y="38969"/>
                </a:cubicBezTo>
                <a:cubicBezTo>
                  <a:pt x="26659" y="39633"/>
                  <a:pt x="23505" y="38969"/>
                  <a:pt x="21679" y="41542"/>
                </a:cubicBezTo>
                <a:cubicBezTo>
                  <a:pt x="19852" y="44115"/>
                  <a:pt x="21346" y="46605"/>
                  <a:pt x="22176" y="48017"/>
                </a:cubicBezTo>
                <a:cubicBezTo>
                  <a:pt x="22945" y="49323"/>
                  <a:pt x="26838" y="51125"/>
                  <a:pt x="24789" y="51125"/>
                </a:cubicBezTo>
                <a:cubicBezTo>
                  <a:pt x="24623" y="51125"/>
                  <a:pt x="24418" y="51113"/>
                  <a:pt x="24169" y="51088"/>
                </a:cubicBezTo>
                <a:cubicBezTo>
                  <a:pt x="24046" y="51076"/>
                  <a:pt x="23927" y="51070"/>
                  <a:pt x="23810" y="51070"/>
                </a:cubicBezTo>
                <a:cubicBezTo>
                  <a:pt x="20788" y="51070"/>
                  <a:pt x="20018" y="55073"/>
                  <a:pt x="20018" y="55073"/>
                </a:cubicBezTo>
                <a:cubicBezTo>
                  <a:pt x="19841" y="55029"/>
                  <a:pt x="19684" y="55008"/>
                  <a:pt x="19544" y="55008"/>
                </a:cubicBezTo>
                <a:cubicBezTo>
                  <a:pt x="18113" y="55008"/>
                  <a:pt x="18552" y="57183"/>
                  <a:pt x="18855" y="58394"/>
                </a:cubicBezTo>
                <a:cubicBezTo>
                  <a:pt x="19188" y="59721"/>
                  <a:pt x="16198" y="60385"/>
                  <a:pt x="12474" y="63208"/>
                </a:cubicBezTo>
                <a:cubicBezTo>
                  <a:pt x="8749" y="66031"/>
                  <a:pt x="10069" y="69105"/>
                  <a:pt x="11965" y="71309"/>
                </a:cubicBezTo>
                <a:cubicBezTo>
                  <a:pt x="13861" y="73514"/>
                  <a:pt x="8963" y="74967"/>
                  <a:pt x="4482" y="78702"/>
                </a:cubicBezTo>
                <a:cubicBezTo>
                  <a:pt x="1" y="82435"/>
                  <a:pt x="11716" y="93072"/>
                  <a:pt x="11716" y="93072"/>
                </a:cubicBezTo>
                <a:cubicBezTo>
                  <a:pt x="13421" y="100139"/>
                  <a:pt x="33124" y="101857"/>
                  <a:pt x="51890" y="101857"/>
                </a:cubicBezTo>
                <a:cubicBezTo>
                  <a:pt x="69664" y="101857"/>
                  <a:pt x="86596" y="100315"/>
                  <a:pt x="86596" y="100315"/>
                </a:cubicBezTo>
                <a:cubicBezTo>
                  <a:pt x="86596" y="100315"/>
                  <a:pt x="92905" y="6591"/>
                  <a:pt x="92905" y="3603"/>
                </a:cubicBezTo>
                <a:cubicBezTo>
                  <a:pt x="92905" y="1701"/>
                  <a:pt x="91156" y="1"/>
                  <a:pt x="89371" y="1"/>
                </a:cubicBezTo>
                <a:close/>
              </a:path>
            </a:pathLst>
          </a:custGeom>
          <a:solidFill>
            <a:srgbClr val="FAD2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p:cNvGrpSpPr/>
          <p:nvPr/>
        </p:nvGrpSpPr>
        <p:grpSpPr>
          <a:xfrm>
            <a:off x="-290605" y="2787512"/>
            <a:ext cx="5669442" cy="1879553"/>
            <a:chOff x="1156025" y="3122250"/>
            <a:chExt cx="4047000" cy="1341675"/>
          </a:xfrm>
        </p:grpSpPr>
        <p:sp>
          <p:nvSpPr>
            <p:cNvPr id="13" name="Google Shape;13;p2"/>
            <p:cNvSpPr/>
            <p:nvPr/>
          </p:nvSpPr>
          <p:spPr>
            <a:xfrm>
              <a:off x="2625400" y="3426850"/>
              <a:ext cx="2577625" cy="1002875"/>
            </a:xfrm>
            <a:custGeom>
              <a:avLst/>
              <a:gdLst/>
              <a:ahLst/>
              <a:cxnLst/>
              <a:rect l="l" t="t" r="r" b="b"/>
              <a:pathLst>
                <a:path w="103105" h="40115" extrusionOk="0">
                  <a:moveTo>
                    <a:pt x="54820" y="0"/>
                  </a:moveTo>
                  <a:cubicBezTo>
                    <a:pt x="54111" y="0"/>
                    <a:pt x="52785" y="470"/>
                    <a:pt x="51590" y="1140"/>
                  </a:cubicBezTo>
                  <a:cubicBezTo>
                    <a:pt x="50258" y="1887"/>
                    <a:pt x="42835" y="2759"/>
                    <a:pt x="39474" y="3879"/>
                  </a:cubicBezTo>
                  <a:cubicBezTo>
                    <a:pt x="36112" y="5000"/>
                    <a:pt x="23659" y="9235"/>
                    <a:pt x="23659" y="9235"/>
                  </a:cubicBezTo>
                  <a:cubicBezTo>
                    <a:pt x="23659" y="9235"/>
                    <a:pt x="22607" y="9024"/>
                    <a:pt x="21346" y="9024"/>
                  </a:cubicBezTo>
                  <a:cubicBezTo>
                    <a:pt x="20926" y="9024"/>
                    <a:pt x="20483" y="9048"/>
                    <a:pt x="20048" y="9110"/>
                  </a:cubicBezTo>
                  <a:cubicBezTo>
                    <a:pt x="18304" y="9360"/>
                    <a:pt x="15565" y="10107"/>
                    <a:pt x="15565" y="10107"/>
                  </a:cubicBezTo>
                  <a:cubicBezTo>
                    <a:pt x="13573" y="10107"/>
                    <a:pt x="1" y="6744"/>
                    <a:pt x="1" y="6744"/>
                  </a:cubicBezTo>
                  <a:lnTo>
                    <a:pt x="1" y="6744"/>
                  </a:lnTo>
                  <a:lnTo>
                    <a:pt x="1992" y="40115"/>
                  </a:lnTo>
                  <a:lnTo>
                    <a:pt x="100598" y="40115"/>
                  </a:lnTo>
                  <a:cubicBezTo>
                    <a:pt x="100598" y="40115"/>
                    <a:pt x="103104" y="34262"/>
                    <a:pt x="100598" y="33386"/>
                  </a:cubicBezTo>
                  <a:cubicBezTo>
                    <a:pt x="98092" y="32509"/>
                    <a:pt x="94512" y="29033"/>
                    <a:pt x="94512" y="29033"/>
                  </a:cubicBezTo>
                  <a:cubicBezTo>
                    <a:pt x="94512" y="29033"/>
                    <a:pt x="88410" y="18698"/>
                    <a:pt x="87289" y="18199"/>
                  </a:cubicBezTo>
                  <a:cubicBezTo>
                    <a:pt x="86170" y="17701"/>
                    <a:pt x="81686" y="11724"/>
                    <a:pt x="80939" y="11108"/>
                  </a:cubicBezTo>
                  <a:cubicBezTo>
                    <a:pt x="80662" y="10880"/>
                    <a:pt x="80127" y="10803"/>
                    <a:pt x="79526" y="10803"/>
                  </a:cubicBezTo>
                  <a:cubicBezTo>
                    <a:pt x="78507" y="10803"/>
                    <a:pt x="77299" y="11023"/>
                    <a:pt x="76830" y="11101"/>
                  </a:cubicBezTo>
                  <a:cubicBezTo>
                    <a:pt x="76803" y="11106"/>
                    <a:pt x="76772" y="11108"/>
                    <a:pt x="76738" y="11108"/>
                  </a:cubicBezTo>
                  <a:cubicBezTo>
                    <a:pt x="75847" y="11108"/>
                    <a:pt x="72771" y="9570"/>
                    <a:pt x="70853" y="8611"/>
                  </a:cubicBezTo>
                  <a:cubicBezTo>
                    <a:pt x="68862" y="7614"/>
                    <a:pt x="64378" y="5052"/>
                    <a:pt x="64378" y="5052"/>
                  </a:cubicBezTo>
                  <a:cubicBezTo>
                    <a:pt x="64378" y="5052"/>
                    <a:pt x="63009" y="4502"/>
                    <a:pt x="61888" y="4378"/>
                  </a:cubicBezTo>
                  <a:cubicBezTo>
                    <a:pt x="60767" y="4253"/>
                    <a:pt x="56783" y="1639"/>
                    <a:pt x="56783" y="1639"/>
                  </a:cubicBezTo>
                  <a:cubicBezTo>
                    <a:pt x="56783" y="1639"/>
                    <a:pt x="55662" y="144"/>
                    <a:pt x="55039" y="19"/>
                  </a:cubicBezTo>
                  <a:cubicBezTo>
                    <a:pt x="54975" y="7"/>
                    <a:pt x="54902" y="0"/>
                    <a:pt x="548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156025" y="3122250"/>
              <a:ext cx="2769725" cy="1341675"/>
            </a:xfrm>
            <a:custGeom>
              <a:avLst/>
              <a:gdLst/>
              <a:ahLst/>
              <a:cxnLst/>
              <a:rect l="l" t="t" r="r" b="b"/>
              <a:pathLst>
                <a:path w="110789" h="53667" extrusionOk="0">
                  <a:moveTo>
                    <a:pt x="1" y="0"/>
                  </a:moveTo>
                  <a:lnTo>
                    <a:pt x="3864" y="53172"/>
                  </a:lnTo>
                  <a:cubicBezTo>
                    <a:pt x="3864" y="53172"/>
                    <a:pt x="36750" y="53667"/>
                    <a:pt x="65973" y="53667"/>
                  </a:cubicBezTo>
                  <a:cubicBezTo>
                    <a:pt x="89575" y="53667"/>
                    <a:pt x="110788" y="53344"/>
                    <a:pt x="110357" y="52176"/>
                  </a:cubicBezTo>
                  <a:cubicBezTo>
                    <a:pt x="109393" y="49561"/>
                    <a:pt x="103105" y="44829"/>
                    <a:pt x="102482" y="44704"/>
                  </a:cubicBezTo>
                  <a:cubicBezTo>
                    <a:pt x="101858" y="44580"/>
                    <a:pt x="99367" y="42463"/>
                    <a:pt x="98372" y="41343"/>
                  </a:cubicBezTo>
                  <a:cubicBezTo>
                    <a:pt x="97376" y="40222"/>
                    <a:pt x="92768" y="36611"/>
                    <a:pt x="90651" y="36113"/>
                  </a:cubicBezTo>
                  <a:cubicBezTo>
                    <a:pt x="88535" y="35615"/>
                    <a:pt x="86043" y="32626"/>
                    <a:pt x="86043" y="32626"/>
                  </a:cubicBezTo>
                  <a:cubicBezTo>
                    <a:pt x="86043" y="32626"/>
                    <a:pt x="82558" y="29390"/>
                    <a:pt x="79196" y="28143"/>
                  </a:cubicBezTo>
                  <a:cubicBezTo>
                    <a:pt x="75834" y="26897"/>
                    <a:pt x="63257" y="17932"/>
                    <a:pt x="62261" y="17060"/>
                  </a:cubicBezTo>
                  <a:cubicBezTo>
                    <a:pt x="61264" y="16189"/>
                    <a:pt x="55786" y="8842"/>
                    <a:pt x="55038" y="7971"/>
                  </a:cubicBezTo>
                  <a:cubicBezTo>
                    <a:pt x="54790" y="7680"/>
                    <a:pt x="54458" y="7584"/>
                    <a:pt x="54126" y="7584"/>
                  </a:cubicBezTo>
                  <a:cubicBezTo>
                    <a:pt x="53462" y="7584"/>
                    <a:pt x="52798" y="7971"/>
                    <a:pt x="52798" y="7971"/>
                  </a:cubicBezTo>
                  <a:cubicBezTo>
                    <a:pt x="52798" y="7971"/>
                    <a:pt x="51801" y="6476"/>
                    <a:pt x="50929" y="6102"/>
                  </a:cubicBezTo>
                  <a:cubicBezTo>
                    <a:pt x="50057" y="5729"/>
                    <a:pt x="50929" y="4235"/>
                    <a:pt x="50929" y="4235"/>
                  </a:cubicBezTo>
                  <a:cubicBezTo>
                    <a:pt x="50929" y="4235"/>
                    <a:pt x="50307" y="3363"/>
                    <a:pt x="49560" y="3238"/>
                  </a:cubicBezTo>
                  <a:cubicBezTo>
                    <a:pt x="49521" y="3232"/>
                    <a:pt x="49475" y="3228"/>
                    <a:pt x="49423" y="3228"/>
                  </a:cubicBezTo>
                  <a:cubicBezTo>
                    <a:pt x="48482" y="3228"/>
                    <a:pt x="45575" y="4235"/>
                    <a:pt x="45575" y="4235"/>
                  </a:cubicBezTo>
                  <a:cubicBezTo>
                    <a:pt x="45575" y="4235"/>
                    <a:pt x="42835" y="2989"/>
                    <a:pt x="39598" y="1744"/>
                  </a:cubicBezTo>
                  <a:cubicBezTo>
                    <a:pt x="38620" y="1368"/>
                    <a:pt x="36531" y="1242"/>
                    <a:pt x="33911" y="1242"/>
                  </a:cubicBezTo>
                  <a:cubicBezTo>
                    <a:pt x="28543" y="1242"/>
                    <a:pt x="20949" y="1772"/>
                    <a:pt x="16144" y="1772"/>
                  </a:cubicBezTo>
                  <a:cubicBezTo>
                    <a:pt x="15528" y="1772"/>
                    <a:pt x="14958" y="1764"/>
                    <a:pt x="14444" y="1744"/>
                  </a:cubicBezTo>
                  <a:cubicBezTo>
                    <a:pt x="7969" y="1496"/>
                    <a:pt x="1"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Google Shape;15;p2"/>
          <p:cNvSpPr/>
          <p:nvPr/>
        </p:nvSpPr>
        <p:spPr>
          <a:xfrm>
            <a:off x="-40975" y="3911275"/>
            <a:ext cx="9225941" cy="1798646"/>
          </a:xfrm>
          <a:custGeom>
            <a:avLst/>
            <a:gdLst/>
            <a:ahLst/>
            <a:cxnLst/>
            <a:rect l="l" t="t" r="r" b="b"/>
            <a:pathLst>
              <a:path w="203922" h="59880" extrusionOk="0">
                <a:moveTo>
                  <a:pt x="186768" y="1"/>
                </a:moveTo>
                <a:cubicBezTo>
                  <a:pt x="184950" y="1"/>
                  <a:pt x="180597" y="4494"/>
                  <a:pt x="178845" y="4653"/>
                </a:cubicBezTo>
                <a:cubicBezTo>
                  <a:pt x="177018" y="4820"/>
                  <a:pt x="174611" y="8140"/>
                  <a:pt x="173698" y="8721"/>
                </a:cubicBezTo>
                <a:cubicBezTo>
                  <a:pt x="172785" y="9302"/>
                  <a:pt x="169720" y="10153"/>
                  <a:pt x="169720" y="10153"/>
                </a:cubicBezTo>
                <a:cubicBezTo>
                  <a:pt x="169332" y="10098"/>
                  <a:pt x="168907" y="10074"/>
                  <a:pt x="168454" y="10074"/>
                </a:cubicBezTo>
                <a:cubicBezTo>
                  <a:pt x="165508" y="10074"/>
                  <a:pt x="161407" y="11101"/>
                  <a:pt x="159176" y="11317"/>
                </a:cubicBezTo>
                <a:cubicBezTo>
                  <a:pt x="158688" y="11364"/>
                  <a:pt x="158142" y="11384"/>
                  <a:pt x="157569" y="11384"/>
                </a:cubicBezTo>
                <a:cubicBezTo>
                  <a:pt x="155128" y="11384"/>
                  <a:pt x="152200" y="11016"/>
                  <a:pt x="151124" y="10798"/>
                </a:cubicBezTo>
                <a:cubicBezTo>
                  <a:pt x="149797" y="10528"/>
                  <a:pt x="147721" y="10736"/>
                  <a:pt x="146559" y="10320"/>
                </a:cubicBezTo>
                <a:cubicBezTo>
                  <a:pt x="146272" y="10217"/>
                  <a:pt x="146020" y="10176"/>
                  <a:pt x="145785" y="10176"/>
                </a:cubicBezTo>
                <a:cubicBezTo>
                  <a:pt x="145069" y="10176"/>
                  <a:pt x="144508" y="10563"/>
                  <a:pt x="143570" y="10798"/>
                </a:cubicBezTo>
                <a:cubicBezTo>
                  <a:pt x="143155" y="10901"/>
                  <a:pt x="142131" y="10936"/>
                  <a:pt x="140950" y="10936"/>
                </a:cubicBezTo>
                <a:cubicBezTo>
                  <a:pt x="138589" y="10936"/>
                  <a:pt x="135601" y="10798"/>
                  <a:pt x="135601" y="10798"/>
                </a:cubicBezTo>
                <a:cubicBezTo>
                  <a:pt x="135601" y="10798"/>
                  <a:pt x="134604" y="9489"/>
                  <a:pt x="133774" y="8992"/>
                </a:cubicBezTo>
                <a:cubicBezTo>
                  <a:pt x="133359" y="8743"/>
                  <a:pt x="132737" y="8681"/>
                  <a:pt x="132218" y="8681"/>
                </a:cubicBezTo>
                <a:cubicBezTo>
                  <a:pt x="131699" y="8681"/>
                  <a:pt x="131284" y="8743"/>
                  <a:pt x="131284" y="8743"/>
                </a:cubicBezTo>
                <a:cubicBezTo>
                  <a:pt x="131284" y="8743"/>
                  <a:pt x="129872" y="6917"/>
                  <a:pt x="128707" y="6750"/>
                </a:cubicBezTo>
                <a:cubicBezTo>
                  <a:pt x="128686" y="6747"/>
                  <a:pt x="128665" y="6746"/>
                  <a:pt x="128644" y="6746"/>
                </a:cubicBezTo>
                <a:cubicBezTo>
                  <a:pt x="127460" y="6746"/>
                  <a:pt x="125208" y="11243"/>
                  <a:pt x="124311" y="11837"/>
                </a:cubicBezTo>
                <a:cubicBezTo>
                  <a:pt x="124092" y="11982"/>
                  <a:pt x="123784" y="12037"/>
                  <a:pt x="123443" y="12037"/>
                </a:cubicBezTo>
                <a:cubicBezTo>
                  <a:pt x="122359" y="12037"/>
                  <a:pt x="120935" y="11482"/>
                  <a:pt x="120935" y="11482"/>
                </a:cubicBezTo>
                <a:cubicBezTo>
                  <a:pt x="120935" y="11482"/>
                  <a:pt x="119661" y="10654"/>
                  <a:pt x="118726" y="10487"/>
                </a:cubicBezTo>
                <a:cubicBezTo>
                  <a:pt x="118677" y="10479"/>
                  <a:pt x="118629" y="10475"/>
                  <a:pt x="118582" y="10475"/>
                </a:cubicBezTo>
                <a:cubicBezTo>
                  <a:pt x="117732" y="10475"/>
                  <a:pt x="117194" y="11817"/>
                  <a:pt x="116125" y="11839"/>
                </a:cubicBezTo>
                <a:cubicBezTo>
                  <a:pt x="116107" y="11840"/>
                  <a:pt x="116088" y="11840"/>
                  <a:pt x="116069" y="11840"/>
                </a:cubicBezTo>
                <a:cubicBezTo>
                  <a:pt x="114866" y="11840"/>
                  <a:pt x="110870" y="11151"/>
                  <a:pt x="110870" y="11151"/>
                </a:cubicBezTo>
                <a:lnTo>
                  <a:pt x="112098" y="9989"/>
                </a:lnTo>
                <a:cubicBezTo>
                  <a:pt x="111426" y="9989"/>
                  <a:pt x="109413" y="10487"/>
                  <a:pt x="109413" y="10487"/>
                </a:cubicBezTo>
                <a:cubicBezTo>
                  <a:pt x="109956" y="10072"/>
                  <a:pt x="110197" y="8827"/>
                  <a:pt x="110197" y="8827"/>
                </a:cubicBezTo>
                <a:lnTo>
                  <a:pt x="110197" y="8827"/>
                </a:lnTo>
                <a:cubicBezTo>
                  <a:pt x="109118" y="8992"/>
                  <a:pt x="107380" y="11482"/>
                  <a:pt x="107380" y="11482"/>
                </a:cubicBezTo>
                <a:cubicBezTo>
                  <a:pt x="107337" y="11409"/>
                  <a:pt x="107235" y="11379"/>
                  <a:pt x="107097" y="11379"/>
                </a:cubicBezTo>
                <a:cubicBezTo>
                  <a:pt x="106443" y="11379"/>
                  <a:pt x="104967" y="12044"/>
                  <a:pt x="104967" y="12044"/>
                </a:cubicBezTo>
                <a:lnTo>
                  <a:pt x="106129" y="9905"/>
                </a:lnTo>
                <a:cubicBezTo>
                  <a:pt x="106118" y="9903"/>
                  <a:pt x="106105" y="9902"/>
                  <a:pt x="106091" y="9902"/>
                </a:cubicBezTo>
                <a:cubicBezTo>
                  <a:pt x="105501" y="9902"/>
                  <a:pt x="102789" y="11566"/>
                  <a:pt x="102789" y="11566"/>
                </a:cubicBezTo>
                <a:cubicBezTo>
                  <a:pt x="103019" y="11067"/>
                  <a:pt x="104700" y="9239"/>
                  <a:pt x="104700" y="9239"/>
                </a:cubicBezTo>
                <a:lnTo>
                  <a:pt x="104700" y="9239"/>
                </a:lnTo>
                <a:cubicBezTo>
                  <a:pt x="103770" y="9485"/>
                  <a:pt x="101328" y="12044"/>
                  <a:pt x="101328" y="12044"/>
                </a:cubicBezTo>
                <a:cubicBezTo>
                  <a:pt x="100574" y="12357"/>
                  <a:pt x="97730" y="12411"/>
                  <a:pt x="95488" y="12411"/>
                </a:cubicBezTo>
                <a:cubicBezTo>
                  <a:pt x="94313" y="12411"/>
                  <a:pt x="93304" y="12396"/>
                  <a:pt x="92847" y="12396"/>
                </a:cubicBezTo>
                <a:cubicBezTo>
                  <a:pt x="91519" y="12396"/>
                  <a:pt x="90107" y="11401"/>
                  <a:pt x="89112" y="11317"/>
                </a:cubicBezTo>
                <a:cubicBezTo>
                  <a:pt x="89068" y="11313"/>
                  <a:pt x="89025" y="11311"/>
                  <a:pt x="88981" y="11311"/>
                </a:cubicBezTo>
                <a:cubicBezTo>
                  <a:pt x="88020" y="11311"/>
                  <a:pt x="86979" y="12158"/>
                  <a:pt x="85725" y="12396"/>
                </a:cubicBezTo>
                <a:cubicBezTo>
                  <a:pt x="84414" y="12644"/>
                  <a:pt x="79541" y="13060"/>
                  <a:pt x="79541" y="13060"/>
                </a:cubicBezTo>
                <a:cubicBezTo>
                  <a:pt x="79541" y="13060"/>
                  <a:pt x="78237" y="12147"/>
                  <a:pt x="77778" y="12044"/>
                </a:cubicBezTo>
                <a:cubicBezTo>
                  <a:pt x="77747" y="12037"/>
                  <a:pt x="77715" y="12034"/>
                  <a:pt x="77682" y="12034"/>
                </a:cubicBezTo>
                <a:cubicBezTo>
                  <a:pt x="77220" y="12034"/>
                  <a:pt x="76531" y="12656"/>
                  <a:pt x="75912" y="12811"/>
                </a:cubicBezTo>
                <a:cubicBezTo>
                  <a:pt x="75581" y="12894"/>
                  <a:pt x="74404" y="12915"/>
                  <a:pt x="73307" y="12915"/>
                </a:cubicBezTo>
                <a:cubicBezTo>
                  <a:pt x="72202" y="12915"/>
                  <a:pt x="71177" y="12894"/>
                  <a:pt x="71177" y="12894"/>
                </a:cubicBezTo>
                <a:cubicBezTo>
                  <a:pt x="71177" y="12894"/>
                  <a:pt x="70102" y="11399"/>
                  <a:pt x="69686" y="11317"/>
                </a:cubicBezTo>
                <a:cubicBezTo>
                  <a:pt x="69271" y="11234"/>
                  <a:pt x="66448" y="10985"/>
                  <a:pt x="66448" y="10985"/>
                </a:cubicBezTo>
                <a:cubicBezTo>
                  <a:pt x="66448" y="10985"/>
                  <a:pt x="64781" y="9239"/>
                  <a:pt x="63077" y="9239"/>
                </a:cubicBezTo>
                <a:cubicBezTo>
                  <a:pt x="63039" y="9239"/>
                  <a:pt x="63000" y="9239"/>
                  <a:pt x="62961" y="9241"/>
                </a:cubicBezTo>
                <a:cubicBezTo>
                  <a:pt x="61218" y="9324"/>
                  <a:pt x="58645" y="13672"/>
                  <a:pt x="58645" y="13672"/>
                </a:cubicBezTo>
                <a:cubicBezTo>
                  <a:pt x="58259" y="13579"/>
                  <a:pt x="57584" y="13547"/>
                  <a:pt x="56838" y="13547"/>
                </a:cubicBezTo>
                <a:cubicBezTo>
                  <a:pt x="55179" y="13547"/>
                  <a:pt x="53166" y="13706"/>
                  <a:pt x="53166" y="13706"/>
                </a:cubicBezTo>
                <a:cubicBezTo>
                  <a:pt x="52935" y="12776"/>
                  <a:pt x="52417" y="12495"/>
                  <a:pt x="51876" y="12495"/>
                </a:cubicBezTo>
                <a:cubicBezTo>
                  <a:pt x="51053" y="12495"/>
                  <a:pt x="50177" y="13143"/>
                  <a:pt x="50177" y="13143"/>
                </a:cubicBezTo>
                <a:cubicBezTo>
                  <a:pt x="49981" y="13034"/>
                  <a:pt x="49745" y="12994"/>
                  <a:pt x="49502" y="12994"/>
                </a:cubicBezTo>
                <a:cubicBezTo>
                  <a:pt x="48824" y="12994"/>
                  <a:pt x="48102" y="13309"/>
                  <a:pt x="48102" y="13309"/>
                </a:cubicBezTo>
                <a:cubicBezTo>
                  <a:pt x="47823" y="13284"/>
                  <a:pt x="47473" y="13274"/>
                  <a:pt x="47077" y="13274"/>
                </a:cubicBezTo>
                <a:cubicBezTo>
                  <a:pt x="45690" y="13274"/>
                  <a:pt x="43732" y="13396"/>
                  <a:pt x="42215" y="13396"/>
                </a:cubicBezTo>
                <a:cubicBezTo>
                  <a:pt x="41335" y="13396"/>
                  <a:pt x="40603" y="13355"/>
                  <a:pt x="40215" y="13225"/>
                </a:cubicBezTo>
                <a:cubicBezTo>
                  <a:pt x="39981" y="13148"/>
                  <a:pt x="39770" y="13116"/>
                  <a:pt x="39582" y="13116"/>
                </a:cubicBezTo>
                <a:cubicBezTo>
                  <a:pt x="38772" y="13116"/>
                  <a:pt x="38389" y="13706"/>
                  <a:pt x="38389" y="13706"/>
                </a:cubicBezTo>
                <a:cubicBezTo>
                  <a:pt x="38389" y="13706"/>
                  <a:pt x="37061" y="12562"/>
                  <a:pt x="35816" y="12562"/>
                </a:cubicBezTo>
                <a:cubicBezTo>
                  <a:pt x="34570" y="12562"/>
                  <a:pt x="33243" y="13987"/>
                  <a:pt x="33243" y="13987"/>
                </a:cubicBezTo>
                <a:cubicBezTo>
                  <a:pt x="33074" y="13971"/>
                  <a:pt x="32869" y="13963"/>
                  <a:pt x="32638" y="13963"/>
                </a:cubicBezTo>
                <a:cubicBezTo>
                  <a:pt x="30707" y="13963"/>
                  <a:pt x="26934" y="14472"/>
                  <a:pt x="26934" y="14472"/>
                </a:cubicBezTo>
                <a:cubicBezTo>
                  <a:pt x="26934" y="14472"/>
                  <a:pt x="26934" y="14056"/>
                  <a:pt x="26435" y="13987"/>
                </a:cubicBezTo>
                <a:cubicBezTo>
                  <a:pt x="26269" y="13964"/>
                  <a:pt x="25845" y="13956"/>
                  <a:pt x="25353" y="13956"/>
                </a:cubicBezTo>
                <a:cubicBezTo>
                  <a:pt x="24369" y="13956"/>
                  <a:pt x="23115" y="13987"/>
                  <a:pt x="23115" y="13987"/>
                </a:cubicBezTo>
                <a:cubicBezTo>
                  <a:pt x="23115" y="13987"/>
                  <a:pt x="23282" y="13392"/>
                  <a:pt x="22369" y="13289"/>
                </a:cubicBezTo>
                <a:cubicBezTo>
                  <a:pt x="21812" y="13226"/>
                  <a:pt x="21225" y="13124"/>
                  <a:pt x="20552" y="13124"/>
                </a:cubicBezTo>
                <a:cubicBezTo>
                  <a:pt x="20119" y="13124"/>
                  <a:pt x="19650" y="13166"/>
                  <a:pt x="19131" y="13289"/>
                </a:cubicBezTo>
                <a:cubicBezTo>
                  <a:pt x="17802" y="13601"/>
                  <a:pt x="17719" y="14305"/>
                  <a:pt x="16889" y="14748"/>
                </a:cubicBezTo>
                <a:cubicBezTo>
                  <a:pt x="16757" y="14819"/>
                  <a:pt x="16515" y="14849"/>
                  <a:pt x="16202" y="14849"/>
                </a:cubicBezTo>
                <a:cubicBezTo>
                  <a:pt x="14550" y="14849"/>
                  <a:pt x="10912" y="14019"/>
                  <a:pt x="10912" y="14019"/>
                </a:cubicBezTo>
                <a:cubicBezTo>
                  <a:pt x="11159" y="13587"/>
                  <a:pt x="11097" y="13436"/>
                  <a:pt x="10888" y="13436"/>
                </a:cubicBezTo>
                <a:cubicBezTo>
                  <a:pt x="10395" y="13436"/>
                  <a:pt x="9086" y="14278"/>
                  <a:pt x="9086" y="14278"/>
                </a:cubicBezTo>
                <a:cubicBezTo>
                  <a:pt x="9364" y="13546"/>
                  <a:pt x="9140" y="13289"/>
                  <a:pt x="8674" y="13289"/>
                </a:cubicBezTo>
                <a:cubicBezTo>
                  <a:pt x="7750" y="13289"/>
                  <a:pt x="5874" y="14305"/>
                  <a:pt x="5101" y="14636"/>
                </a:cubicBezTo>
                <a:cubicBezTo>
                  <a:pt x="4917" y="14715"/>
                  <a:pt x="4664" y="14748"/>
                  <a:pt x="4368" y="14748"/>
                </a:cubicBezTo>
                <a:cubicBezTo>
                  <a:pt x="2792" y="14748"/>
                  <a:pt x="0" y="13807"/>
                  <a:pt x="0" y="13807"/>
                </a:cubicBezTo>
                <a:lnTo>
                  <a:pt x="0" y="59879"/>
                </a:lnTo>
                <a:lnTo>
                  <a:pt x="203921" y="59879"/>
                </a:lnTo>
                <a:lnTo>
                  <a:pt x="203921" y="7912"/>
                </a:lnTo>
                <a:cubicBezTo>
                  <a:pt x="203921" y="7912"/>
                  <a:pt x="200020" y="7414"/>
                  <a:pt x="197862" y="6998"/>
                </a:cubicBezTo>
                <a:cubicBezTo>
                  <a:pt x="195702" y="6584"/>
                  <a:pt x="188646" y="440"/>
                  <a:pt x="186986" y="26"/>
                </a:cubicBezTo>
                <a:cubicBezTo>
                  <a:pt x="186919" y="9"/>
                  <a:pt x="186846" y="1"/>
                  <a:pt x="1867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txBox="1">
            <a:spLocks noGrp="1"/>
          </p:cNvSpPr>
          <p:nvPr>
            <p:ph type="ctrTitle"/>
          </p:nvPr>
        </p:nvSpPr>
        <p:spPr>
          <a:xfrm>
            <a:off x="4615325" y="727750"/>
            <a:ext cx="3444900" cy="1078200"/>
          </a:xfrm>
          <a:prstGeom prst="rect">
            <a:avLst/>
          </a:prstGeom>
        </p:spPr>
        <p:txBody>
          <a:bodyPr spcFirstLastPara="1" wrap="square" lIns="91425" tIns="91425" rIns="91425" bIns="91425" anchor="b" anchorCtr="0">
            <a:noAutofit/>
          </a:bodyPr>
          <a:lstStyle>
            <a:lvl1pPr lvl="0" algn="r">
              <a:spcBef>
                <a:spcPts val="0"/>
              </a:spcBef>
              <a:spcAft>
                <a:spcPts val="0"/>
              </a:spcAft>
              <a:buClr>
                <a:schemeClr val="accent4"/>
              </a:buClr>
              <a:buSzPts val="7200"/>
              <a:buNone/>
              <a:defRPr sz="7200">
                <a:solidFill>
                  <a:schemeClr val="accent4"/>
                </a:solidFill>
              </a:defRPr>
            </a:lvl1pPr>
            <a:lvl2pPr lvl="1" algn="ctr">
              <a:spcBef>
                <a:spcPts val="0"/>
              </a:spcBef>
              <a:spcAft>
                <a:spcPts val="0"/>
              </a:spcAft>
              <a:buClr>
                <a:schemeClr val="accent4"/>
              </a:buClr>
              <a:buSzPts val="5200"/>
              <a:buNone/>
              <a:defRPr sz="5200">
                <a:solidFill>
                  <a:schemeClr val="accent4"/>
                </a:solidFill>
              </a:defRPr>
            </a:lvl2pPr>
            <a:lvl3pPr lvl="2" algn="ctr">
              <a:spcBef>
                <a:spcPts val="0"/>
              </a:spcBef>
              <a:spcAft>
                <a:spcPts val="0"/>
              </a:spcAft>
              <a:buClr>
                <a:schemeClr val="accent4"/>
              </a:buClr>
              <a:buSzPts val="5200"/>
              <a:buNone/>
              <a:defRPr sz="5200">
                <a:solidFill>
                  <a:schemeClr val="accent4"/>
                </a:solidFill>
              </a:defRPr>
            </a:lvl3pPr>
            <a:lvl4pPr lvl="3" algn="ctr">
              <a:spcBef>
                <a:spcPts val="0"/>
              </a:spcBef>
              <a:spcAft>
                <a:spcPts val="0"/>
              </a:spcAft>
              <a:buClr>
                <a:schemeClr val="accent4"/>
              </a:buClr>
              <a:buSzPts val="5200"/>
              <a:buNone/>
              <a:defRPr sz="5200">
                <a:solidFill>
                  <a:schemeClr val="accent4"/>
                </a:solidFill>
              </a:defRPr>
            </a:lvl4pPr>
            <a:lvl5pPr lvl="4" algn="ctr">
              <a:spcBef>
                <a:spcPts val="0"/>
              </a:spcBef>
              <a:spcAft>
                <a:spcPts val="0"/>
              </a:spcAft>
              <a:buClr>
                <a:schemeClr val="accent4"/>
              </a:buClr>
              <a:buSzPts val="5200"/>
              <a:buNone/>
              <a:defRPr sz="5200">
                <a:solidFill>
                  <a:schemeClr val="accent4"/>
                </a:solidFill>
              </a:defRPr>
            </a:lvl5pPr>
            <a:lvl6pPr lvl="5" algn="ctr">
              <a:spcBef>
                <a:spcPts val="0"/>
              </a:spcBef>
              <a:spcAft>
                <a:spcPts val="0"/>
              </a:spcAft>
              <a:buClr>
                <a:schemeClr val="accent4"/>
              </a:buClr>
              <a:buSzPts val="5200"/>
              <a:buNone/>
              <a:defRPr sz="5200">
                <a:solidFill>
                  <a:schemeClr val="accent4"/>
                </a:solidFill>
              </a:defRPr>
            </a:lvl6pPr>
            <a:lvl7pPr lvl="6" algn="ctr">
              <a:spcBef>
                <a:spcPts val="0"/>
              </a:spcBef>
              <a:spcAft>
                <a:spcPts val="0"/>
              </a:spcAft>
              <a:buClr>
                <a:schemeClr val="accent4"/>
              </a:buClr>
              <a:buSzPts val="5200"/>
              <a:buNone/>
              <a:defRPr sz="5200">
                <a:solidFill>
                  <a:schemeClr val="accent4"/>
                </a:solidFill>
              </a:defRPr>
            </a:lvl7pPr>
            <a:lvl8pPr lvl="7" algn="ctr">
              <a:spcBef>
                <a:spcPts val="0"/>
              </a:spcBef>
              <a:spcAft>
                <a:spcPts val="0"/>
              </a:spcAft>
              <a:buClr>
                <a:schemeClr val="accent4"/>
              </a:buClr>
              <a:buSzPts val="5200"/>
              <a:buNone/>
              <a:defRPr sz="5200">
                <a:solidFill>
                  <a:schemeClr val="accent4"/>
                </a:solidFill>
              </a:defRPr>
            </a:lvl8pPr>
            <a:lvl9pPr lvl="8" algn="ctr">
              <a:spcBef>
                <a:spcPts val="0"/>
              </a:spcBef>
              <a:spcAft>
                <a:spcPts val="0"/>
              </a:spcAft>
              <a:buClr>
                <a:schemeClr val="accent4"/>
              </a:buClr>
              <a:buSzPts val="5200"/>
              <a:buNone/>
              <a:defRPr sz="5200">
                <a:solidFill>
                  <a:schemeClr val="accent4"/>
                </a:solidFill>
              </a:defRPr>
            </a:lvl9pPr>
          </a:lstStyle>
          <a:p>
            <a:endParaRPr/>
          </a:p>
        </p:txBody>
      </p:sp>
      <p:sp>
        <p:nvSpPr>
          <p:cNvPr id="17" name="Google Shape;17;p2"/>
          <p:cNvSpPr txBox="1">
            <a:spLocks noGrp="1"/>
          </p:cNvSpPr>
          <p:nvPr>
            <p:ph type="subTitle" idx="1"/>
          </p:nvPr>
        </p:nvSpPr>
        <p:spPr>
          <a:xfrm>
            <a:off x="5094750" y="2473275"/>
            <a:ext cx="2965200" cy="792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Clr>
                <a:schemeClr val="accent4"/>
              </a:buClr>
              <a:buSzPts val="2400"/>
              <a:buNone/>
              <a:defRPr sz="2400">
                <a:solidFill>
                  <a:schemeClr val="accent4"/>
                </a:solidFill>
              </a:defRPr>
            </a:lvl1pPr>
            <a:lvl2pPr lvl="1" algn="ctr">
              <a:lnSpc>
                <a:spcPct val="100000"/>
              </a:lnSpc>
              <a:spcBef>
                <a:spcPts val="0"/>
              </a:spcBef>
              <a:spcAft>
                <a:spcPts val="0"/>
              </a:spcAft>
              <a:buClr>
                <a:schemeClr val="accent4"/>
              </a:buClr>
              <a:buSzPts val="2400"/>
              <a:buNone/>
              <a:defRPr sz="2400">
                <a:solidFill>
                  <a:schemeClr val="accent4"/>
                </a:solidFill>
              </a:defRPr>
            </a:lvl2pPr>
            <a:lvl3pPr lvl="2" algn="ctr">
              <a:lnSpc>
                <a:spcPct val="100000"/>
              </a:lnSpc>
              <a:spcBef>
                <a:spcPts val="0"/>
              </a:spcBef>
              <a:spcAft>
                <a:spcPts val="0"/>
              </a:spcAft>
              <a:buClr>
                <a:schemeClr val="accent4"/>
              </a:buClr>
              <a:buSzPts val="2400"/>
              <a:buNone/>
              <a:defRPr sz="2400">
                <a:solidFill>
                  <a:schemeClr val="accent4"/>
                </a:solidFill>
              </a:defRPr>
            </a:lvl3pPr>
            <a:lvl4pPr lvl="3" algn="ctr">
              <a:lnSpc>
                <a:spcPct val="100000"/>
              </a:lnSpc>
              <a:spcBef>
                <a:spcPts val="0"/>
              </a:spcBef>
              <a:spcAft>
                <a:spcPts val="0"/>
              </a:spcAft>
              <a:buClr>
                <a:schemeClr val="accent4"/>
              </a:buClr>
              <a:buSzPts val="2400"/>
              <a:buNone/>
              <a:defRPr sz="2400">
                <a:solidFill>
                  <a:schemeClr val="accent4"/>
                </a:solidFill>
              </a:defRPr>
            </a:lvl4pPr>
            <a:lvl5pPr lvl="4" algn="ctr">
              <a:lnSpc>
                <a:spcPct val="100000"/>
              </a:lnSpc>
              <a:spcBef>
                <a:spcPts val="0"/>
              </a:spcBef>
              <a:spcAft>
                <a:spcPts val="0"/>
              </a:spcAft>
              <a:buClr>
                <a:schemeClr val="accent4"/>
              </a:buClr>
              <a:buSzPts val="2400"/>
              <a:buNone/>
              <a:defRPr sz="2400">
                <a:solidFill>
                  <a:schemeClr val="accent4"/>
                </a:solidFill>
              </a:defRPr>
            </a:lvl5pPr>
            <a:lvl6pPr lvl="5" algn="ctr">
              <a:lnSpc>
                <a:spcPct val="100000"/>
              </a:lnSpc>
              <a:spcBef>
                <a:spcPts val="0"/>
              </a:spcBef>
              <a:spcAft>
                <a:spcPts val="0"/>
              </a:spcAft>
              <a:buClr>
                <a:schemeClr val="accent4"/>
              </a:buClr>
              <a:buSzPts val="2400"/>
              <a:buNone/>
              <a:defRPr sz="2400">
                <a:solidFill>
                  <a:schemeClr val="accent4"/>
                </a:solidFill>
              </a:defRPr>
            </a:lvl6pPr>
            <a:lvl7pPr lvl="6" algn="ctr">
              <a:lnSpc>
                <a:spcPct val="100000"/>
              </a:lnSpc>
              <a:spcBef>
                <a:spcPts val="0"/>
              </a:spcBef>
              <a:spcAft>
                <a:spcPts val="0"/>
              </a:spcAft>
              <a:buClr>
                <a:schemeClr val="accent4"/>
              </a:buClr>
              <a:buSzPts val="2400"/>
              <a:buNone/>
              <a:defRPr sz="2400">
                <a:solidFill>
                  <a:schemeClr val="accent4"/>
                </a:solidFill>
              </a:defRPr>
            </a:lvl7pPr>
            <a:lvl8pPr lvl="7" algn="ctr">
              <a:lnSpc>
                <a:spcPct val="100000"/>
              </a:lnSpc>
              <a:spcBef>
                <a:spcPts val="0"/>
              </a:spcBef>
              <a:spcAft>
                <a:spcPts val="0"/>
              </a:spcAft>
              <a:buClr>
                <a:schemeClr val="accent4"/>
              </a:buClr>
              <a:buSzPts val="2400"/>
              <a:buNone/>
              <a:defRPr sz="2400">
                <a:solidFill>
                  <a:schemeClr val="accent4"/>
                </a:solidFill>
              </a:defRPr>
            </a:lvl8pPr>
            <a:lvl9pPr lvl="8" algn="ctr">
              <a:lnSpc>
                <a:spcPct val="100000"/>
              </a:lnSpc>
              <a:spcBef>
                <a:spcPts val="0"/>
              </a:spcBef>
              <a:spcAft>
                <a:spcPts val="0"/>
              </a:spcAft>
              <a:buClr>
                <a:schemeClr val="accent4"/>
              </a:buClr>
              <a:buSzPts val="2400"/>
              <a:buNone/>
              <a:defRPr sz="2400">
                <a:solidFill>
                  <a:schemeClr val="accent4"/>
                </a:solidFill>
              </a:defRPr>
            </a:lvl9pPr>
          </a:lstStyle>
          <a:p>
            <a:endParaRPr/>
          </a:p>
        </p:txBody>
      </p:sp>
      <p:sp>
        <p:nvSpPr>
          <p:cNvPr id="18" name="Google Shape;18;p2"/>
          <p:cNvSpPr txBox="1">
            <a:spLocks noGrp="1"/>
          </p:cNvSpPr>
          <p:nvPr>
            <p:ph type="ctrTitle" idx="2"/>
          </p:nvPr>
        </p:nvSpPr>
        <p:spPr>
          <a:xfrm>
            <a:off x="3908400" y="1760775"/>
            <a:ext cx="4151700" cy="712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accent4"/>
              </a:buClr>
              <a:buSzPts val="4800"/>
              <a:buNone/>
              <a:defRPr sz="4800">
                <a:solidFill>
                  <a:schemeClr val="accent4"/>
                </a:solidFill>
              </a:defRPr>
            </a:lvl1pPr>
            <a:lvl2pPr lvl="1" algn="ctr" rtl="0">
              <a:spcBef>
                <a:spcPts val="0"/>
              </a:spcBef>
              <a:spcAft>
                <a:spcPts val="0"/>
              </a:spcAft>
              <a:buClr>
                <a:schemeClr val="accent4"/>
              </a:buClr>
              <a:buSzPts val="4800"/>
              <a:buNone/>
              <a:defRPr sz="4800">
                <a:solidFill>
                  <a:schemeClr val="accent4"/>
                </a:solidFill>
              </a:defRPr>
            </a:lvl2pPr>
            <a:lvl3pPr lvl="2" algn="ctr" rtl="0">
              <a:spcBef>
                <a:spcPts val="0"/>
              </a:spcBef>
              <a:spcAft>
                <a:spcPts val="0"/>
              </a:spcAft>
              <a:buClr>
                <a:schemeClr val="accent4"/>
              </a:buClr>
              <a:buSzPts val="4800"/>
              <a:buNone/>
              <a:defRPr sz="4800">
                <a:solidFill>
                  <a:schemeClr val="accent4"/>
                </a:solidFill>
              </a:defRPr>
            </a:lvl3pPr>
            <a:lvl4pPr lvl="3" algn="ctr" rtl="0">
              <a:spcBef>
                <a:spcPts val="0"/>
              </a:spcBef>
              <a:spcAft>
                <a:spcPts val="0"/>
              </a:spcAft>
              <a:buClr>
                <a:schemeClr val="accent4"/>
              </a:buClr>
              <a:buSzPts val="4800"/>
              <a:buNone/>
              <a:defRPr sz="4800">
                <a:solidFill>
                  <a:schemeClr val="accent4"/>
                </a:solidFill>
              </a:defRPr>
            </a:lvl4pPr>
            <a:lvl5pPr lvl="4" algn="ctr" rtl="0">
              <a:spcBef>
                <a:spcPts val="0"/>
              </a:spcBef>
              <a:spcAft>
                <a:spcPts val="0"/>
              </a:spcAft>
              <a:buClr>
                <a:schemeClr val="accent4"/>
              </a:buClr>
              <a:buSzPts val="4800"/>
              <a:buNone/>
              <a:defRPr sz="4800">
                <a:solidFill>
                  <a:schemeClr val="accent4"/>
                </a:solidFill>
              </a:defRPr>
            </a:lvl5pPr>
            <a:lvl6pPr lvl="5" algn="ctr" rtl="0">
              <a:spcBef>
                <a:spcPts val="0"/>
              </a:spcBef>
              <a:spcAft>
                <a:spcPts val="0"/>
              </a:spcAft>
              <a:buClr>
                <a:schemeClr val="accent4"/>
              </a:buClr>
              <a:buSzPts val="4800"/>
              <a:buNone/>
              <a:defRPr sz="4800">
                <a:solidFill>
                  <a:schemeClr val="accent4"/>
                </a:solidFill>
              </a:defRPr>
            </a:lvl6pPr>
            <a:lvl7pPr lvl="6" algn="ctr" rtl="0">
              <a:spcBef>
                <a:spcPts val="0"/>
              </a:spcBef>
              <a:spcAft>
                <a:spcPts val="0"/>
              </a:spcAft>
              <a:buClr>
                <a:schemeClr val="accent4"/>
              </a:buClr>
              <a:buSzPts val="4800"/>
              <a:buNone/>
              <a:defRPr sz="4800">
                <a:solidFill>
                  <a:schemeClr val="accent4"/>
                </a:solidFill>
              </a:defRPr>
            </a:lvl7pPr>
            <a:lvl8pPr lvl="7" algn="ctr" rtl="0">
              <a:spcBef>
                <a:spcPts val="0"/>
              </a:spcBef>
              <a:spcAft>
                <a:spcPts val="0"/>
              </a:spcAft>
              <a:buClr>
                <a:schemeClr val="accent4"/>
              </a:buClr>
              <a:buSzPts val="4800"/>
              <a:buNone/>
              <a:defRPr sz="4800">
                <a:solidFill>
                  <a:schemeClr val="accent4"/>
                </a:solidFill>
              </a:defRPr>
            </a:lvl8pPr>
            <a:lvl9pPr lvl="8" algn="ctr" rtl="0">
              <a:spcBef>
                <a:spcPts val="0"/>
              </a:spcBef>
              <a:spcAft>
                <a:spcPts val="0"/>
              </a:spcAft>
              <a:buClr>
                <a:schemeClr val="accent4"/>
              </a:buClr>
              <a:buSzPts val="4800"/>
              <a:buNone/>
              <a:defRPr sz="4800">
                <a:solidFill>
                  <a:schemeClr val="accent4"/>
                </a:solidFill>
              </a:defRPr>
            </a:lvl9pPr>
          </a:lstStyle>
          <a:p>
            <a:endParaRPr/>
          </a:p>
        </p:txBody>
      </p:sp>
    </p:spTree>
    <p:extLst>
      <p:ext uri="{BB962C8B-B14F-4D97-AF65-F5344CB8AC3E}">
        <p14:creationId xmlns:p14="http://schemas.microsoft.com/office/powerpoint/2010/main" val="157305530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5"/>
        </a:solidFill>
        <a:effectLst/>
      </p:bgPr>
    </p:bg>
    <p:spTree>
      <p:nvGrpSpPr>
        <p:cNvPr id="1" name="Shape 19"/>
        <p:cNvGrpSpPr/>
        <p:nvPr/>
      </p:nvGrpSpPr>
      <p:grpSpPr>
        <a:xfrm>
          <a:off x="0" y="0"/>
          <a:ext cx="0" cy="0"/>
          <a:chOff x="0" y="0"/>
          <a:chExt cx="0" cy="0"/>
        </a:xfrm>
      </p:grpSpPr>
      <p:sp>
        <p:nvSpPr>
          <p:cNvPr id="20" name="Google Shape;20;p3"/>
          <p:cNvSpPr txBox="1">
            <a:spLocks noGrp="1"/>
          </p:cNvSpPr>
          <p:nvPr>
            <p:ph type="title"/>
          </p:nvPr>
        </p:nvSpPr>
        <p:spPr>
          <a:xfrm>
            <a:off x="4756400" y="2419000"/>
            <a:ext cx="4045200" cy="841800"/>
          </a:xfrm>
          <a:prstGeom prst="rect">
            <a:avLst/>
          </a:prstGeom>
        </p:spPr>
        <p:txBody>
          <a:bodyPr spcFirstLastPara="1" wrap="square" lIns="91425" tIns="91425" rIns="91425" bIns="91425" anchor="b" anchorCtr="0">
            <a:noAutofit/>
          </a:bodyPr>
          <a:lstStyle>
            <a:lvl1pPr lvl="0">
              <a:spcBef>
                <a:spcPts val="0"/>
              </a:spcBef>
              <a:spcAft>
                <a:spcPts val="0"/>
              </a:spcAft>
              <a:buClr>
                <a:schemeClr val="accent4"/>
              </a:buClr>
              <a:buSzPts val="6000"/>
              <a:buNone/>
              <a:defRPr sz="6000">
                <a:solidFill>
                  <a:schemeClr val="accent4"/>
                </a:solidFill>
              </a:defRPr>
            </a:lvl1pPr>
            <a:lvl2pPr lvl="1">
              <a:spcBef>
                <a:spcPts val="0"/>
              </a:spcBef>
              <a:spcAft>
                <a:spcPts val="0"/>
              </a:spcAft>
              <a:buClr>
                <a:schemeClr val="accent4"/>
              </a:buClr>
              <a:buSzPts val="6000"/>
              <a:buNone/>
              <a:defRPr sz="6000">
                <a:solidFill>
                  <a:schemeClr val="accent4"/>
                </a:solidFill>
              </a:defRPr>
            </a:lvl2pPr>
            <a:lvl3pPr lvl="2">
              <a:spcBef>
                <a:spcPts val="0"/>
              </a:spcBef>
              <a:spcAft>
                <a:spcPts val="0"/>
              </a:spcAft>
              <a:buClr>
                <a:schemeClr val="accent4"/>
              </a:buClr>
              <a:buSzPts val="6000"/>
              <a:buNone/>
              <a:defRPr sz="6000">
                <a:solidFill>
                  <a:schemeClr val="accent4"/>
                </a:solidFill>
              </a:defRPr>
            </a:lvl3pPr>
            <a:lvl4pPr lvl="3">
              <a:spcBef>
                <a:spcPts val="0"/>
              </a:spcBef>
              <a:spcAft>
                <a:spcPts val="0"/>
              </a:spcAft>
              <a:buClr>
                <a:schemeClr val="accent4"/>
              </a:buClr>
              <a:buSzPts val="6000"/>
              <a:buNone/>
              <a:defRPr sz="6000">
                <a:solidFill>
                  <a:schemeClr val="accent4"/>
                </a:solidFill>
              </a:defRPr>
            </a:lvl4pPr>
            <a:lvl5pPr lvl="4">
              <a:spcBef>
                <a:spcPts val="0"/>
              </a:spcBef>
              <a:spcAft>
                <a:spcPts val="0"/>
              </a:spcAft>
              <a:buClr>
                <a:schemeClr val="accent4"/>
              </a:buClr>
              <a:buSzPts val="6000"/>
              <a:buNone/>
              <a:defRPr sz="6000">
                <a:solidFill>
                  <a:schemeClr val="accent4"/>
                </a:solidFill>
              </a:defRPr>
            </a:lvl5pPr>
            <a:lvl6pPr lvl="5">
              <a:spcBef>
                <a:spcPts val="0"/>
              </a:spcBef>
              <a:spcAft>
                <a:spcPts val="0"/>
              </a:spcAft>
              <a:buClr>
                <a:schemeClr val="accent4"/>
              </a:buClr>
              <a:buSzPts val="6000"/>
              <a:buNone/>
              <a:defRPr sz="6000">
                <a:solidFill>
                  <a:schemeClr val="accent4"/>
                </a:solidFill>
              </a:defRPr>
            </a:lvl6pPr>
            <a:lvl7pPr lvl="6">
              <a:spcBef>
                <a:spcPts val="0"/>
              </a:spcBef>
              <a:spcAft>
                <a:spcPts val="0"/>
              </a:spcAft>
              <a:buClr>
                <a:schemeClr val="accent4"/>
              </a:buClr>
              <a:buSzPts val="6000"/>
              <a:buNone/>
              <a:defRPr sz="6000">
                <a:solidFill>
                  <a:schemeClr val="accent4"/>
                </a:solidFill>
              </a:defRPr>
            </a:lvl7pPr>
            <a:lvl8pPr lvl="7">
              <a:spcBef>
                <a:spcPts val="0"/>
              </a:spcBef>
              <a:spcAft>
                <a:spcPts val="0"/>
              </a:spcAft>
              <a:buClr>
                <a:schemeClr val="accent4"/>
              </a:buClr>
              <a:buSzPts val="6000"/>
              <a:buNone/>
              <a:defRPr sz="6000">
                <a:solidFill>
                  <a:schemeClr val="accent4"/>
                </a:solidFill>
              </a:defRPr>
            </a:lvl8pPr>
            <a:lvl9pPr lvl="8">
              <a:spcBef>
                <a:spcPts val="0"/>
              </a:spcBef>
              <a:spcAft>
                <a:spcPts val="0"/>
              </a:spcAft>
              <a:buClr>
                <a:schemeClr val="accent4"/>
              </a:buClr>
              <a:buSzPts val="6000"/>
              <a:buNone/>
              <a:defRPr sz="6000">
                <a:solidFill>
                  <a:schemeClr val="accent4"/>
                </a:solidFill>
              </a:defRPr>
            </a:lvl9pPr>
          </a:lstStyle>
          <a:p>
            <a:endParaRPr/>
          </a:p>
        </p:txBody>
      </p:sp>
      <p:sp>
        <p:nvSpPr>
          <p:cNvPr id="21" name="Google Shape;21;p3"/>
          <p:cNvSpPr txBox="1">
            <a:spLocks noGrp="1"/>
          </p:cNvSpPr>
          <p:nvPr>
            <p:ph type="subTitle" idx="1"/>
          </p:nvPr>
        </p:nvSpPr>
        <p:spPr>
          <a:xfrm>
            <a:off x="4756400" y="3152475"/>
            <a:ext cx="4045200" cy="1235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4"/>
              </a:buClr>
              <a:buSzPts val="2100"/>
              <a:buNone/>
              <a:defRPr sz="2100">
                <a:solidFill>
                  <a:schemeClr val="accent4"/>
                </a:solidFill>
              </a:defRPr>
            </a:lvl1pPr>
            <a:lvl2pPr lvl="1" rtl="0">
              <a:lnSpc>
                <a:spcPct val="100000"/>
              </a:lnSpc>
              <a:spcBef>
                <a:spcPts val="0"/>
              </a:spcBef>
              <a:spcAft>
                <a:spcPts val="0"/>
              </a:spcAft>
              <a:buClr>
                <a:schemeClr val="accent4"/>
              </a:buClr>
              <a:buSzPts val="2100"/>
              <a:buNone/>
              <a:defRPr sz="2100">
                <a:solidFill>
                  <a:schemeClr val="accent4"/>
                </a:solidFill>
              </a:defRPr>
            </a:lvl2pPr>
            <a:lvl3pPr lvl="2" rtl="0">
              <a:lnSpc>
                <a:spcPct val="100000"/>
              </a:lnSpc>
              <a:spcBef>
                <a:spcPts val="0"/>
              </a:spcBef>
              <a:spcAft>
                <a:spcPts val="0"/>
              </a:spcAft>
              <a:buClr>
                <a:schemeClr val="accent4"/>
              </a:buClr>
              <a:buSzPts val="2100"/>
              <a:buNone/>
              <a:defRPr sz="2100">
                <a:solidFill>
                  <a:schemeClr val="accent4"/>
                </a:solidFill>
              </a:defRPr>
            </a:lvl3pPr>
            <a:lvl4pPr lvl="3" rtl="0">
              <a:lnSpc>
                <a:spcPct val="100000"/>
              </a:lnSpc>
              <a:spcBef>
                <a:spcPts val="0"/>
              </a:spcBef>
              <a:spcAft>
                <a:spcPts val="0"/>
              </a:spcAft>
              <a:buClr>
                <a:schemeClr val="accent4"/>
              </a:buClr>
              <a:buSzPts val="2100"/>
              <a:buNone/>
              <a:defRPr sz="2100">
                <a:solidFill>
                  <a:schemeClr val="accent4"/>
                </a:solidFill>
              </a:defRPr>
            </a:lvl4pPr>
            <a:lvl5pPr lvl="4" rtl="0">
              <a:lnSpc>
                <a:spcPct val="100000"/>
              </a:lnSpc>
              <a:spcBef>
                <a:spcPts val="0"/>
              </a:spcBef>
              <a:spcAft>
                <a:spcPts val="0"/>
              </a:spcAft>
              <a:buClr>
                <a:schemeClr val="accent4"/>
              </a:buClr>
              <a:buSzPts val="2100"/>
              <a:buNone/>
              <a:defRPr sz="2100">
                <a:solidFill>
                  <a:schemeClr val="accent4"/>
                </a:solidFill>
              </a:defRPr>
            </a:lvl5pPr>
            <a:lvl6pPr lvl="5" rtl="0">
              <a:lnSpc>
                <a:spcPct val="100000"/>
              </a:lnSpc>
              <a:spcBef>
                <a:spcPts val="0"/>
              </a:spcBef>
              <a:spcAft>
                <a:spcPts val="0"/>
              </a:spcAft>
              <a:buClr>
                <a:schemeClr val="accent4"/>
              </a:buClr>
              <a:buSzPts val="2100"/>
              <a:buNone/>
              <a:defRPr sz="2100">
                <a:solidFill>
                  <a:schemeClr val="accent4"/>
                </a:solidFill>
              </a:defRPr>
            </a:lvl6pPr>
            <a:lvl7pPr lvl="6" rtl="0">
              <a:lnSpc>
                <a:spcPct val="100000"/>
              </a:lnSpc>
              <a:spcBef>
                <a:spcPts val="0"/>
              </a:spcBef>
              <a:spcAft>
                <a:spcPts val="0"/>
              </a:spcAft>
              <a:buClr>
                <a:schemeClr val="accent4"/>
              </a:buClr>
              <a:buSzPts val="2100"/>
              <a:buNone/>
              <a:defRPr sz="2100">
                <a:solidFill>
                  <a:schemeClr val="accent4"/>
                </a:solidFill>
              </a:defRPr>
            </a:lvl7pPr>
            <a:lvl8pPr lvl="7" rtl="0">
              <a:lnSpc>
                <a:spcPct val="100000"/>
              </a:lnSpc>
              <a:spcBef>
                <a:spcPts val="0"/>
              </a:spcBef>
              <a:spcAft>
                <a:spcPts val="0"/>
              </a:spcAft>
              <a:buClr>
                <a:schemeClr val="accent4"/>
              </a:buClr>
              <a:buSzPts val="2100"/>
              <a:buNone/>
              <a:defRPr sz="2100">
                <a:solidFill>
                  <a:schemeClr val="accent4"/>
                </a:solidFill>
              </a:defRPr>
            </a:lvl8pPr>
            <a:lvl9pPr lvl="8" rtl="0">
              <a:lnSpc>
                <a:spcPct val="100000"/>
              </a:lnSpc>
              <a:spcBef>
                <a:spcPts val="0"/>
              </a:spcBef>
              <a:spcAft>
                <a:spcPts val="0"/>
              </a:spcAft>
              <a:buClr>
                <a:schemeClr val="accent4"/>
              </a:buClr>
              <a:buSzPts val="2100"/>
              <a:buNone/>
              <a:defRPr sz="2100">
                <a:solidFill>
                  <a:schemeClr val="accent4"/>
                </a:solidFill>
              </a:defRPr>
            </a:lvl9pPr>
          </a:lstStyle>
          <a:p>
            <a:endParaRPr/>
          </a:p>
        </p:txBody>
      </p:sp>
      <p:sp>
        <p:nvSpPr>
          <p:cNvPr id="22" name="Google Shape;22;p3"/>
          <p:cNvSpPr txBox="1">
            <a:spLocks noGrp="1"/>
          </p:cNvSpPr>
          <p:nvPr>
            <p:ph type="title" idx="2" hasCustomPrompt="1"/>
          </p:nvPr>
        </p:nvSpPr>
        <p:spPr>
          <a:xfrm>
            <a:off x="4756400" y="1341775"/>
            <a:ext cx="4376700" cy="841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4"/>
              </a:buClr>
              <a:buSzPts val="7200"/>
              <a:buNone/>
              <a:defRPr sz="7200">
                <a:solidFill>
                  <a:schemeClr val="accent4"/>
                </a:solidFill>
              </a:defRPr>
            </a:lvl1pPr>
            <a:lvl2pPr lvl="1" rtl="0">
              <a:spcBef>
                <a:spcPts val="0"/>
              </a:spcBef>
              <a:spcAft>
                <a:spcPts val="0"/>
              </a:spcAft>
              <a:buClr>
                <a:schemeClr val="accent4"/>
              </a:buClr>
              <a:buSzPts val="7200"/>
              <a:buNone/>
              <a:defRPr sz="7200">
                <a:solidFill>
                  <a:schemeClr val="accent4"/>
                </a:solidFill>
              </a:defRPr>
            </a:lvl2pPr>
            <a:lvl3pPr lvl="2" rtl="0">
              <a:spcBef>
                <a:spcPts val="0"/>
              </a:spcBef>
              <a:spcAft>
                <a:spcPts val="0"/>
              </a:spcAft>
              <a:buClr>
                <a:schemeClr val="accent4"/>
              </a:buClr>
              <a:buSzPts val="7200"/>
              <a:buNone/>
              <a:defRPr sz="7200">
                <a:solidFill>
                  <a:schemeClr val="accent4"/>
                </a:solidFill>
              </a:defRPr>
            </a:lvl3pPr>
            <a:lvl4pPr lvl="3" rtl="0">
              <a:spcBef>
                <a:spcPts val="0"/>
              </a:spcBef>
              <a:spcAft>
                <a:spcPts val="0"/>
              </a:spcAft>
              <a:buClr>
                <a:schemeClr val="accent4"/>
              </a:buClr>
              <a:buSzPts val="7200"/>
              <a:buNone/>
              <a:defRPr sz="7200">
                <a:solidFill>
                  <a:schemeClr val="accent4"/>
                </a:solidFill>
              </a:defRPr>
            </a:lvl4pPr>
            <a:lvl5pPr lvl="4" rtl="0">
              <a:spcBef>
                <a:spcPts val="0"/>
              </a:spcBef>
              <a:spcAft>
                <a:spcPts val="0"/>
              </a:spcAft>
              <a:buClr>
                <a:schemeClr val="accent4"/>
              </a:buClr>
              <a:buSzPts val="7200"/>
              <a:buNone/>
              <a:defRPr sz="7200">
                <a:solidFill>
                  <a:schemeClr val="accent4"/>
                </a:solidFill>
              </a:defRPr>
            </a:lvl5pPr>
            <a:lvl6pPr lvl="5" rtl="0">
              <a:spcBef>
                <a:spcPts val="0"/>
              </a:spcBef>
              <a:spcAft>
                <a:spcPts val="0"/>
              </a:spcAft>
              <a:buClr>
                <a:schemeClr val="accent4"/>
              </a:buClr>
              <a:buSzPts val="7200"/>
              <a:buNone/>
              <a:defRPr sz="7200">
                <a:solidFill>
                  <a:schemeClr val="accent4"/>
                </a:solidFill>
              </a:defRPr>
            </a:lvl6pPr>
            <a:lvl7pPr lvl="6" rtl="0">
              <a:spcBef>
                <a:spcPts val="0"/>
              </a:spcBef>
              <a:spcAft>
                <a:spcPts val="0"/>
              </a:spcAft>
              <a:buClr>
                <a:schemeClr val="accent4"/>
              </a:buClr>
              <a:buSzPts val="7200"/>
              <a:buNone/>
              <a:defRPr sz="7200">
                <a:solidFill>
                  <a:schemeClr val="accent4"/>
                </a:solidFill>
              </a:defRPr>
            </a:lvl7pPr>
            <a:lvl8pPr lvl="7" rtl="0">
              <a:spcBef>
                <a:spcPts val="0"/>
              </a:spcBef>
              <a:spcAft>
                <a:spcPts val="0"/>
              </a:spcAft>
              <a:buClr>
                <a:schemeClr val="accent4"/>
              </a:buClr>
              <a:buSzPts val="7200"/>
              <a:buNone/>
              <a:defRPr sz="7200">
                <a:solidFill>
                  <a:schemeClr val="accent4"/>
                </a:solidFill>
              </a:defRPr>
            </a:lvl8pPr>
            <a:lvl9pPr lvl="8" rtl="0">
              <a:spcBef>
                <a:spcPts val="0"/>
              </a:spcBef>
              <a:spcAft>
                <a:spcPts val="0"/>
              </a:spcAft>
              <a:buClr>
                <a:schemeClr val="accent4"/>
              </a:buClr>
              <a:buSzPts val="7200"/>
              <a:buNone/>
              <a:defRPr sz="7200">
                <a:solidFill>
                  <a:schemeClr val="accent4"/>
                </a:solidFill>
              </a:defRPr>
            </a:lvl9pPr>
          </a:lstStyle>
          <a:p>
            <a:r>
              <a:t>xx%</a:t>
            </a:r>
          </a:p>
        </p:txBody>
      </p:sp>
      <p:sp>
        <p:nvSpPr>
          <p:cNvPr id="23" name="Google Shape;23;p3"/>
          <p:cNvSpPr/>
          <p:nvPr/>
        </p:nvSpPr>
        <p:spPr>
          <a:xfrm rot="-9430979">
            <a:off x="-2340162" y="-406534"/>
            <a:ext cx="4964763" cy="5436306"/>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7451225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5"/>
        </a:solidFill>
        <a:effectLst/>
      </p:bgPr>
    </p:bg>
    <p:spTree>
      <p:nvGrpSpPr>
        <p:cNvPr id="1" name="Shape 24"/>
        <p:cNvGrpSpPr/>
        <p:nvPr/>
      </p:nvGrpSpPr>
      <p:grpSpPr>
        <a:xfrm>
          <a:off x="0" y="0"/>
          <a:ext cx="0" cy="0"/>
          <a:chOff x="0" y="0"/>
          <a:chExt cx="0" cy="0"/>
        </a:xfrm>
      </p:grpSpPr>
      <p:sp>
        <p:nvSpPr>
          <p:cNvPr id="25" name="Google Shape;25;p4"/>
          <p:cNvSpPr/>
          <p:nvPr/>
        </p:nvSpPr>
        <p:spPr>
          <a:xfrm>
            <a:off x="-492974" y="-2343175"/>
            <a:ext cx="9636964" cy="8606003"/>
          </a:xfrm>
          <a:custGeom>
            <a:avLst/>
            <a:gdLst/>
            <a:ahLst/>
            <a:cxnLst/>
            <a:rect l="l" t="t" r="r" b="b"/>
            <a:pathLst>
              <a:path w="234633" h="209532" extrusionOk="0">
                <a:moveTo>
                  <a:pt x="234632" y="0"/>
                </a:moveTo>
                <a:cubicBezTo>
                  <a:pt x="124967" y="4463"/>
                  <a:pt x="121436" y="20748"/>
                  <a:pt x="121596" y="24813"/>
                </a:cubicBezTo>
                <a:cubicBezTo>
                  <a:pt x="121755" y="28877"/>
                  <a:pt x="124814" y="30471"/>
                  <a:pt x="124814" y="30471"/>
                </a:cubicBezTo>
                <a:cubicBezTo>
                  <a:pt x="124814" y="30471"/>
                  <a:pt x="146977" y="38839"/>
                  <a:pt x="147296" y="38839"/>
                </a:cubicBezTo>
                <a:cubicBezTo>
                  <a:pt x="147615" y="38839"/>
                  <a:pt x="147230" y="54780"/>
                  <a:pt x="147230" y="54780"/>
                </a:cubicBezTo>
                <a:cubicBezTo>
                  <a:pt x="147230" y="54780"/>
                  <a:pt x="142637" y="58366"/>
                  <a:pt x="143036" y="60757"/>
                </a:cubicBezTo>
                <a:cubicBezTo>
                  <a:pt x="143308" y="62387"/>
                  <a:pt x="146123" y="62646"/>
                  <a:pt x="147889" y="62646"/>
                </a:cubicBezTo>
                <a:cubicBezTo>
                  <a:pt x="148715" y="62646"/>
                  <a:pt x="149311" y="62590"/>
                  <a:pt x="149311" y="62590"/>
                </a:cubicBezTo>
                <a:lnTo>
                  <a:pt x="149311" y="65699"/>
                </a:lnTo>
                <a:cubicBezTo>
                  <a:pt x="149311" y="65699"/>
                  <a:pt x="148664" y="64017"/>
                  <a:pt x="146701" y="64017"/>
                </a:cubicBezTo>
                <a:cubicBezTo>
                  <a:pt x="146064" y="64017"/>
                  <a:pt x="145289" y="64194"/>
                  <a:pt x="144352" y="64663"/>
                </a:cubicBezTo>
                <a:cubicBezTo>
                  <a:pt x="140526" y="66575"/>
                  <a:pt x="144572" y="80043"/>
                  <a:pt x="146007" y="82433"/>
                </a:cubicBezTo>
                <a:cubicBezTo>
                  <a:pt x="147441" y="84824"/>
                  <a:pt x="146565" y="97655"/>
                  <a:pt x="148398" y="98293"/>
                </a:cubicBezTo>
                <a:cubicBezTo>
                  <a:pt x="148660" y="98384"/>
                  <a:pt x="148907" y="98423"/>
                  <a:pt x="149139" y="98423"/>
                </a:cubicBezTo>
                <a:cubicBezTo>
                  <a:pt x="150527" y="98423"/>
                  <a:pt x="151347" y="97018"/>
                  <a:pt x="151347" y="97018"/>
                </a:cubicBezTo>
                <a:cubicBezTo>
                  <a:pt x="151347" y="97018"/>
                  <a:pt x="154136" y="105467"/>
                  <a:pt x="154296" y="111205"/>
                </a:cubicBezTo>
                <a:cubicBezTo>
                  <a:pt x="154455" y="116944"/>
                  <a:pt x="156846" y="126667"/>
                  <a:pt x="156846" y="126667"/>
                </a:cubicBezTo>
                <a:cubicBezTo>
                  <a:pt x="156259" y="126550"/>
                  <a:pt x="155728" y="126508"/>
                  <a:pt x="155270" y="126508"/>
                </a:cubicBezTo>
                <a:cubicBezTo>
                  <a:pt x="154173" y="126508"/>
                  <a:pt x="153498" y="126746"/>
                  <a:pt x="153498" y="126746"/>
                </a:cubicBezTo>
                <a:cubicBezTo>
                  <a:pt x="153498" y="126746"/>
                  <a:pt x="150948" y="132565"/>
                  <a:pt x="149991" y="137027"/>
                </a:cubicBezTo>
                <a:cubicBezTo>
                  <a:pt x="149036" y="141491"/>
                  <a:pt x="144572" y="146113"/>
                  <a:pt x="144572" y="146113"/>
                </a:cubicBezTo>
                <a:lnTo>
                  <a:pt x="146326" y="146857"/>
                </a:lnTo>
                <a:cubicBezTo>
                  <a:pt x="144626" y="150470"/>
                  <a:pt x="135699" y="152171"/>
                  <a:pt x="135699" y="152171"/>
                </a:cubicBezTo>
                <a:cubicBezTo>
                  <a:pt x="135699" y="152171"/>
                  <a:pt x="136549" y="150470"/>
                  <a:pt x="136549" y="148983"/>
                </a:cubicBezTo>
                <a:cubicBezTo>
                  <a:pt x="136549" y="148572"/>
                  <a:pt x="136112" y="148421"/>
                  <a:pt x="135449" y="148421"/>
                </a:cubicBezTo>
                <a:cubicBezTo>
                  <a:pt x="133707" y="148421"/>
                  <a:pt x="130401" y="149466"/>
                  <a:pt x="129323" y="149620"/>
                </a:cubicBezTo>
                <a:cubicBezTo>
                  <a:pt x="122747" y="150559"/>
                  <a:pt x="118059" y="151745"/>
                  <a:pt x="118059" y="151745"/>
                </a:cubicBezTo>
                <a:cubicBezTo>
                  <a:pt x="118059" y="151745"/>
                  <a:pt x="108318" y="151110"/>
                  <a:pt x="101690" y="151110"/>
                </a:cubicBezTo>
                <a:cubicBezTo>
                  <a:pt x="98928" y="151110"/>
                  <a:pt x="96707" y="151220"/>
                  <a:pt x="95956" y="151533"/>
                </a:cubicBezTo>
                <a:cubicBezTo>
                  <a:pt x="93405" y="152595"/>
                  <a:pt x="96594" y="155146"/>
                  <a:pt x="96594" y="155146"/>
                </a:cubicBezTo>
                <a:cubicBezTo>
                  <a:pt x="96594" y="155146"/>
                  <a:pt x="95234" y="155316"/>
                  <a:pt x="93140" y="155316"/>
                </a:cubicBezTo>
                <a:cubicBezTo>
                  <a:pt x="89998" y="155316"/>
                  <a:pt x="85203" y="154934"/>
                  <a:pt x="80867" y="153021"/>
                </a:cubicBezTo>
                <a:cubicBezTo>
                  <a:pt x="75794" y="150782"/>
                  <a:pt x="72920" y="150325"/>
                  <a:pt x="69598" y="150325"/>
                </a:cubicBezTo>
                <a:cubicBezTo>
                  <a:pt x="68190" y="150325"/>
                  <a:pt x="66700" y="150407"/>
                  <a:pt x="64928" y="150471"/>
                </a:cubicBezTo>
                <a:cubicBezTo>
                  <a:pt x="58977" y="150683"/>
                  <a:pt x="45588" y="160672"/>
                  <a:pt x="40913" y="161310"/>
                </a:cubicBezTo>
                <a:cubicBezTo>
                  <a:pt x="40548" y="161359"/>
                  <a:pt x="40258" y="161383"/>
                  <a:pt x="40032" y="161383"/>
                </a:cubicBezTo>
                <a:cubicBezTo>
                  <a:pt x="37362" y="161383"/>
                  <a:pt x="43839" y="158036"/>
                  <a:pt x="45800" y="154509"/>
                </a:cubicBezTo>
                <a:cubicBezTo>
                  <a:pt x="47926" y="150683"/>
                  <a:pt x="53452" y="149409"/>
                  <a:pt x="56426" y="146859"/>
                </a:cubicBezTo>
                <a:cubicBezTo>
                  <a:pt x="59402" y="144309"/>
                  <a:pt x="54726" y="138357"/>
                  <a:pt x="62589" y="134744"/>
                </a:cubicBezTo>
                <a:cubicBezTo>
                  <a:pt x="70454" y="131130"/>
                  <a:pt x="72578" y="126029"/>
                  <a:pt x="73216" y="123479"/>
                </a:cubicBezTo>
                <a:cubicBezTo>
                  <a:pt x="73854" y="120928"/>
                  <a:pt x="82354" y="112640"/>
                  <a:pt x="84054" y="111152"/>
                </a:cubicBezTo>
                <a:cubicBezTo>
                  <a:pt x="85754" y="109665"/>
                  <a:pt x="81081" y="106689"/>
                  <a:pt x="81081" y="106689"/>
                </a:cubicBezTo>
                <a:lnTo>
                  <a:pt x="81081" y="106689"/>
                </a:lnTo>
                <a:cubicBezTo>
                  <a:pt x="81405" y="106833"/>
                  <a:pt x="81785" y="106899"/>
                  <a:pt x="82213" y="106899"/>
                </a:cubicBezTo>
                <a:cubicBezTo>
                  <a:pt x="86843" y="106899"/>
                  <a:pt x="97097" y="99161"/>
                  <a:pt x="102544" y="98188"/>
                </a:cubicBezTo>
                <a:cubicBezTo>
                  <a:pt x="108495" y="97126"/>
                  <a:pt x="110408" y="86287"/>
                  <a:pt x="115297" y="84373"/>
                </a:cubicBezTo>
                <a:cubicBezTo>
                  <a:pt x="120184" y="82461"/>
                  <a:pt x="122734" y="76511"/>
                  <a:pt x="122734" y="76511"/>
                </a:cubicBezTo>
                <a:cubicBezTo>
                  <a:pt x="122734" y="76511"/>
                  <a:pt x="129961" y="74385"/>
                  <a:pt x="134211" y="71622"/>
                </a:cubicBezTo>
                <a:cubicBezTo>
                  <a:pt x="138461" y="68860"/>
                  <a:pt x="138461" y="63759"/>
                  <a:pt x="138461" y="63759"/>
                </a:cubicBezTo>
                <a:cubicBezTo>
                  <a:pt x="138461" y="63759"/>
                  <a:pt x="142286" y="60570"/>
                  <a:pt x="140161" y="57170"/>
                </a:cubicBezTo>
                <a:cubicBezTo>
                  <a:pt x="139890" y="56735"/>
                  <a:pt x="139292" y="56543"/>
                  <a:pt x="138428" y="56543"/>
                </a:cubicBezTo>
                <a:cubicBezTo>
                  <a:pt x="132525" y="56543"/>
                  <a:pt x="114167" y="65488"/>
                  <a:pt x="102117" y="67156"/>
                </a:cubicBezTo>
                <a:cubicBezTo>
                  <a:pt x="88303" y="69070"/>
                  <a:pt x="59822" y="88193"/>
                  <a:pt x="59822" y="88193"/>
                </a:cubicBezTo>
                <a:cubicBezTo>
                  <a:pt x="59822" y="88193"/>
                  <a:pt x="59822" y="88193"/>
                  <a:pt x="59822" y="88193"/>
                </a:cubicBezTo>
                <a:cubicBezTo>
                  <a:pt x="59822" y="88193"/>
                  <a:pt x="59790" y="88199"/>
                  <a:pt x="53442" y="90949"/>
                </a:cubicBezTo>
                <a:cubicBezTo>
                  <a:pt x="47065" y="93712"/>
                  <a:pt x="40468" y="100500"/>
                  <a:pt x="40468" y="100500"/>
                </a:cubicBezTo>
                <a:cubicBezTo>
                  <a:pt x="34091" y="101988"/>
                  <a:pt x="13243" y="118115"/>
                  <a:pt x="13243" y="118115"/>
                </a:cubicBezTo>
                <a:lnTo>
                  <a:pt x="0" y="209532"/>
                </a:lnTo>
                <a:lnTo>
                  <a:pt x="234632" y="209532"/>
                </a:lnTo>
                <a:lnTo>
                  <a:pt x="23463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4"/>
          <p:cNvSpPr txBox="1">
            <a:spLocks noGrp="1"/>
          </p:cNvSpPr>
          <p:nvPr>
            <p:ph type="body" idx="1"/>
          </p:nvPr>
        </p:nvSpPr>
        <p:spPr>
          <a:xfrm>
            <a:off x="928075" y="1614550"/>
            <a:ext cx="4693500" cy="2489400"/>
          </a:xfrm>
          <a:prstGeom prst="rect">
            <a:avLst/>
          </a:prstGeom>
        </p:spPr>
        <p:txBody>
          <a:bodyPr spcFirstLastPara="1" wrap="square" lIns="91425" tIns="91425" rIns="91425" bIns="91425" anchor="t" anchorCtr="0">
            <a:noAutofit/>
          </a:bodyPr>
          <a:lstStyle>
            <a:lvl1pPr marL="457200" lvl="0" indent="-330200">
              <a:spcBef>
                <a:spcPts val="0"/>
              </a:spcBef>
              <a:spcAft>
                <a:spcPts val="0"/>
              </a:spcAft>
              <a:buClr>
                <a:schemeClr val="dk2"/>
              </a:buClr>
              <a:buSzPts val="1600"/>
              <a:buChar char="●"/>
              <a:defRPr>
                <a:solidFill>
                  <a:schemeClr val="dk2"/>
                </a:solidFill>
              </a:defRPr>
            </a:lvl1pPr>
            <a:lvl2pPr marL="914400" lvl="1" indent="-330200">
              <a:spcBef>
                <a:spcPts val="1600"/>
              </a:spcBef>
              <a:spcAft>
                <a:spcPts val="0"/>
              </a:spcAft>
              <a:buClr>
                <a:schemeClr val="dk2"/>
              </a:buClr>
              <a:buSzPts val="1600"/>
              <a:buChar char="○"/>
              <a:defRPr sz="1600">
                <a:solidFill>
                  <a:schemeClr val="dk2"/>
                </a:solidFill>
              </a:defRPr>
            </a:lvl2pPr>
            <a:lvl3pPr marL="1371600" lvl="2" indent="-330200">
              <a:spcBef>
                <a:spcPts val="1600"/>
              </a:spcBef>
              <a:spcAft>
                <a:spcPts val="0"/>
              </a:spcAft>
              <a:buClr>
                <a:schemeClr val="dk2"/>
              </a:buClr>
              <a:buSzPts val="1600"/>
              <a:buChar char="■"/>
              <a:defRPr sz="1600">
                <a:solidFill>
                  <a:schemeClr val="dk2"/>
                </a:solidFill>
              </a:defRPr>
            </a:lvl3pPr>
            <a:lvl4pPr marL="1828800" lvl="3" indent="-330200">
              <a:spcBef>
                <a:spcPts val="1600"/>
              </a:spcBef>
              <a:spcAft>
                <a:spcPts val="0"/>
              </a:spcAft>
              <a:buClr>
                <a:schemeClr val="dk2"/>
              </a:buClr>
              <a:buSzPts val="1600"/>
              <a:buChar char="●"/>
              <a:defRPr sz="1600">
                <a:solidFill>
                  <a:schemeClr val="dk2"/>
                </a:solidFill>
              </a:defRPr>
            </a:lvl4pPr>
            <a:lvl5pPr marL="2286000" lvl="4" indent="-330200">
              <a:spcBef>
                <a:spcPts val="1600"/>
              </a:spcBef>
              <a:spcAft>
                <a:spcPts val="0"/>
              </a:spcAft>
              <a:buClr>
                <a:schemeClr val="dk2"/>
              </a:buClr>
              <a:buSzPts val="1600"/>
              <a:buChar char="○"/>
              <a:defRPr sz="1600">
                <a:solidFill>
                  <a:schemeClr val="dk2"/>
                </a:solidFill>
              </a:defRPr>
            </a:lvl5pPr>
            <a:lvl6pPr marL="2743200" lvl="5" indent="-330200">
              <a:spcBef>
                <a:spcPts val="1600"/>
              </a:spcBef>
              <a:spcAft>
                <a:spcPts val="0"/>
              </a:spcAft>
              <a:buClr>
                <a:schemeClr val="dk2"/>
              </a:buClr>
              <a:buSzPts val="1600"/>
              <a:buChar char="■"/>
              <a:defRPr sz="1600">
                <a:solidFill>
                  <a:schemeClr val="dk2"/>
                </a:solidFill>
              </a:defRPr>
            </a:lvl6pPr>
            <a:lvl7pPr marL="3200400" lvl="6" indent="-330200">
              <a:spcBef>
                <a:spcPts val="1600"/>
              </a:spcBef>
              <a:spcAft>
                <a:spcPts val="0"/>
              </a:spcAft>
              <a:buClr>
                <a:schemeClr val="dk2"/>
              </a:buClr>
              <a:buSzPts val="1600"/>
              <a:buChar char="●"/>
              <a:defRPr sz="1600">
                <a:solidFill>
                  <a:schemeClr val="dk2"/>
                </a:solidFill>
              </a:defRPr>
            </a:lvl7pPr>
            <a:lvl8pPr marL="3657600" lvl="7" indent="-330200">
              <a:spcBef>
                <a:spcPts val="1600"/>
              </a:spcBef>
              <a:spcAft>
                <a:spcPts val="0"/>
              </a:spcAft>
              <a:buClr>
                <a:schemeClr val="dk2"/>
              </a:buClr>
              <a:buSzPts val="1600"/>
              <a:buChar char="○"/>
              <a:defRPr sz="1600">
                <a:solidFill>
                  <a:schemeClr val="dk2"/>
                </a:solidFill>
              </a:defRPr>
            </a:lvl8pPr>
            <a:lvl9pPr marL="4114800" lvl="8" indent="-330200">
              <a:spcBef>
                <a:spcPts val="1600"/>
              </a:spcBef>
              <a:spcAft>
                <a:spcPts val="1600"/>
              </a:spcAft>
              <a:buClr>
                <a:schemeClr val="dk2"/>
              </a:buClr>
              <a:buSzPts val="1600"/>
              <a:buChar char="■"/>
              <a:defRPr sz="1600">
                <a:solidFill>
                  <a:schemeClr val="dk2"/>
                </a:solidFill>
              </a:defRPr>
            </a:lvl9pPr>
          </a:lstStyle>
          <a:p>
            <a:endParaRPr/>
          </a:p>
        </p:txBody>
      </p:sp>
      <p:sp>
        <p:nvSpPr>
          <p:cNvPr id="27" name="Google Shape;27;p4"/>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Tree>
    <p:extLst>
      <p:ext uri="{BB962C8B-B14F-4D97-AF65-F5344CB8AC3E}">
        <p14:creationId xmlns:p14="http://schemas.microsoft.com/office/powerpoint/2010/main" val="271494636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6"/>
        </a:solidFill>
        <a:effectLst/>
      </p:bgPr>
    </p:bg>
    <p:spTree>
      <p:nvGrpSpPr>
        <p:cNvPr id="1" name="Shape 28"/>
        <p:cNvGrpSpPr/>
        <p:nvPr/>
      </p:nvGrpSpPr>
      <p:grpSpPr>
        <a:xfrm>
          <a:off x="0" y="0"/>
          <a:ext cx="0" cy="0"/>
          <a:chOff x="0" y="0"/>
          <a:chExt cx="0" cy="0"/>
        </a:xfrm>
      </p:grpSpPr>
      <p:sp>
        <p:nvSpPr>
          <p:cNvPr id="29" name="Google Shape;29;p5"/>
          <p:cNvSpPr/>
          <p:nvPr/>
        </p:nvSpPr>
        <p:spPr>
          <a:xfrm rot="1083411">
            <a:off x="6401873" y="-93644"/>
            <a:ext cx="4868376" cy="5330764"/>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5"/>
          <p:cNvSpPr/>
          <p:nvPr/>
        </p:nvSpPr>
        <p:spPr>
          <a:xfrm>
            <a:off x="-230075" y="-93625"/>
            <a:ext cx="4868336" cy="5330720"/>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5"/>
          <p:cNvSpPr txBox="1">
            <a:spLocks noGrp="1"/>
          </p:cNvSpPr>
          <p:nvPr>
            <p:ph type="body" idx="1"/>
          </p:nvPr>
        </p:nvSpPr>
        <p:spPr>
          <a:xfrm>
            <a:off x="778202" y="1970625"/>
            <a:ext cx="3561900" cy="26745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32" name="Google Shape;32;p5"/>
          <p:cNvSpPr txBox="1">
            <a:spLocks noGrp="1"/>
          </p:cNvSpPr>
          <p:nvPr>
            <p:ph type="body" idx="2"/>
          </p:nvPr>
        </p:nvSpPr>
        <p:spPr>
          <a:xfrm>
            <a:off x="4803898" y="1970625"/>
            <a:ext cx="3561900" cy="26745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33" name="Google Shape;33;p5"/>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4" name="Google Shape;34;p5"/>
          <p:cNvSpPr txBox="1">
            <a:spLocks noGrp="1"/>
          </p:cNvSpPr>
          <p:nvPr>
            <p:ph type="title" idx="3"/>
          </p:nvPr>
        </p:nvSpPr>
        <p:spPr>
          <a:xfrm>
            <a:off x="778202" y="1312925"/>
            <a:ext cx="23373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4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5" name="Google Shape;35;p5"/>
          <p:cNvSpPr txBox="1">
            <a:spLocks noGrp="1"/>
          </p:cNvSpPr>
          <p:nvPr>
            <p:ph type="title" idx="4"/>
          </p:nvPr>
        </p:nvSpPr>
        <p:spPr>
          <a:xfrm>
            <a:off x="4803902" y="1312925"/>
            <a:ext cx="23373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4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Tree>
    <p:extLst>
      <p:ext uri="{BB962C8B-B14F-4D97-AF65-F5344CB8AC3E}">
        <p14:creationId xmlns:p14="http://schemas.microsoft.com/office/powerpoint/2010/main" val="25101261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2">
  <p:cSld name="CUSTOM_7">
    <p:spTree>
      <p:nvGrpSpPr>
        <p:cNvPr id="1" name="Shape 455"/>
        <p:cNvGrpSpPr/>
        <p:nvPr/>
      </p:nvGrpSpPr>
      <p:grpSpPr>
        <a:xfrm>
          <a:off x="0" y="0"/>
          <a:ext cx="0" cy="0"/>
          <a:chOff x="0" y="0"/>
          <a:chExt cx="0" cy="0"/>
        </a:xfrm>
      </p:grpSpPr>
      <p:sp>
        <p:nvSpPr>
          <p:cNvPr id="456" name="Google Shape;456;p18"/>
          <p:cNvSpPr txBox="1">
            <a:spLocks noGrp="1"/>
          </p:cNvSpPr>
          <p:nvPr>
            <p:ph type="title"/>
          </p:nvPr>
        </p:nvSpPr>
        <p:spPr>
          <a:xfrm>
            <a:off x="758775" y="391234"/>
            <a:ext cx="76263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3200"/>
              <a:buFont typeface="Rajdhani"/>
              <a:buNone/>
              <a:defRPr b="1">
                <a:solidFill>
                  <a:schemeClr val="accent6"/>
                </a:solidFill>
                <a:latin typeface="Rajdhani"/>
                <a:ea typeface="Rajdhani"/>
                <a:cs typeface="Rajdhani"/>
                <a:sym typeface="Rajdhani"/>
              </a:defRPr>
            </a:lvl1pPr>
            <a:lvl2pPr lvl="1"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2pPr>
            <a:lvl3pPr lvl="2"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3pPr>
            <a:lvl4pPr lvl="3"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4pPr>
            <a:lvl5pPr lvl="4"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5pPr>
            <a:lvl6pPr lvl="5"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6pPr>
            <a:lvl7pPr lvl="6"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7pPr>
            <a:lvl8pPr lvl="7"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8pPr>
            <a:lvl9pPr lvl="8"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9pPr>
          </a:lstStyle>
          <a:p>
            <a:endParaRPr/>
          </a:p>
        </p:txBody>
      </p:sp>
      <p:grpSp>
        <p:nvGrpSpPr>
          <p:cNvPr id="457" name="Google Shape;457;p18"/>
          <p:cNvGrpSpPr/>
          <p:nvPr/>
        </p:nvGrpSpPr>
        <p:grpSpPr>
          <a:xfrm>
            <a:off x="-1614447" y="-668745"/>
            <a:ext cx="12693753" cy="6889485"/>
            <a:chOff x="-1614447" y="-668745"/>
            <a:chExt cx="12693753" cy="6889485"/>
          </a:xfrm>
        </p:grpSpPr>
        <p:grpSp>
          <p:nvGrpSpPr>
            <p:cNvPr id="458" name="Google Shape;458;p18"/>
            <p:cNvGrpSpPr/>
            <p:nvPr/>
          </p:nvGrpSpPr>
          <p:grpSpPr>
            <a:xfrm>
              <a:off x="-1614447" y="4335248"/>
              <a:ext cx="2795340" cy="1885492"/>
              <a:chOff x="965100" y="1428788"/>
              <a:chExt cx="1354200" cy="913425"/>
            </a:xfrm>
          </p:grpSpPr>
          <p:sp>
            <p:nvSpPr>
              <p:cNvPr id="459" name="Google Shape;459;p18"/>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8"/>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8"/>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8"/>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8"/>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4" name="Google Shape;464;p18"/>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8"/>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6"/>
        </a:solidFill>
        <a:effectLst/>
      </p:bgPr>
    </p:bg>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8" name="Google Shape;38;p6"/>
          <p:cNvSpPr/>
          <p:nvPr/>
        </p:nvSpPr>
        <p:spPr>
          <a:xfrm rot="1365150">
            <a:off x="-2745333" y="-316405"/>
            <a:ext cx="4868373" cy="5330761"/>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8178965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1"/>
        </a:solidFill>
        <a:effectLst/>
      </p:bgPr>
    </p:bg>
    <p:spTree>
      <p:nvGrpSpPr>
        <p:cNvPr id="1" name="Shape 39"/>
        <p:cNvGrpSpPr/>
        <p:nvPr/>
      </p:nvGrpSpPr>
      <p:grpSpPr>
        <a:xfrm>
          <a:off x="0" y="0"/>
          <a:ext cx="0" cy="0"/>
          <a:chOff x="0" y="0"/>
          <a:chExt cx="0" cy="0"/>
        </a:xfrm>
      </p:grpSpPr>
      <p:sp>
        <p:nvSpPr>
          <p:cNvPr id="40" name="Google Shape;40;p7"/>
          <p:cNvSpPr txBox="1">
            <a:spLocks noGrp="1"/>
          </p:cNvSpPr>
          <p:nvPr>
            <p:ph type="body" idx="1"/>
          </p:nvPr>
        </p:nvSpPr>
        <p:spPr>
          <a:xfrm>
            <a:off x="900550" y="2710475"/>
            <a:ext cx="3336600" cy="12219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42900">
              <a:spcBef>
                <a:spcPts val="1600"/>
              </a:spcBef>
              <a:spcAft>
                <a:spcPts val="0"/>
              </a:spcAft>
              <a:buSzPts val="1800"/>
              <a:buChar char="○"/>
              <a:defRPr sz="1800"/>
            </a:lvl2pPr>
            <a:lvl3pPr marL="1371600" lvl="2" indent="-342900">
              <a:spcBef>
                <a:spcPts val="1600"/>
              </a:spcBef>
              <a:spcAft>
                <a:spcPts val="0"/>
              </a:spcAft>
              <a:buSzPts val="1800"/>
              <a:buChar char="■"/>
              <a:defRPr sz="1800"/>
            </a:lvl3pPr>
            <a:lvl4pPr marL="1828800" lvl="3" indent="-342900">
              <a:spcBef>
                <a:spcPts val="1600"/>
              </a:spcBef>
              <a:spcAft>
                <a:spcPts val="0"/>
              </a:spcAft>
              <a:buSzPts val="1800"/>
              <a:buChar char="●"/>
              <a:defRPr sz="1800"/>
            </a:lvl4pPr>
            <a:lvl5pPr marL="2286000" lvl="4" indent="-342900">
              <a:spcBef>
                <a:spcPts val="1600"/>
              </a:spcBef>
              <a:spcAft>
                <a:spcPts val="0"/>
              </a:spcAft>
              <a:buSzPts val="1800"/>
              <a:buChar char="○"/>
              <a:defRPr sz="1800"/>
            </a:lvl5pPr>
            <a:lvl6pPr marL="2743200" lvl="5" indent="-342900">
              <a:spcBef>
                <a:spcPts val="1600"/>
              </a:spcBef>
              <a:spcAft>
                <a:spcPts val="0"/>
              </a:spcAft>
              <a:buSzPts val="1800"/>
              <a:buChar char="■"/>
              <a:defRPr sz="1800"/>
            </a:lvl6pPr>
            <a:lvl7pPr marL="3200400" lvl="6" indent="-342900">
              <a:spcBef>
                <a:spcPts val="1600"/>
              </a:spcBef>
              <a:spcAft>
                <a:spcPts val="0"/>
              </a:spcAft>
              <a:buSzPts val="1800"/>
              <a:buChar char="●"/>
              <a:defRPr sz="1800"/>
            </a:lvl7pPr>
            <a:lvl8pPr marL="3657600" lvl="7" indent="-342900">
              <a:spcBef>
                <a:spcPts val="1600"/>
              </a:spcBef>
              <a:spcAft>
                <a:spcPts val="0"/>
              </a:spcAft>
              <a:buSzPts val="1800"/>
              <a:buChar char="○"/>
              <a:defRPr sz="1800"/>
            </a:lvl8pPr>
            <a:lvl9pPr marL="4114800" lvl="8" indent="-342900">
              <a:spcBef>
                <a:spcPts val="1600"/>
              </a:spcBef>
              <a:spcAft>
                <a:spcPts val="1600"/>
              </a:spcAft>
              <a:buSzPts val="1800"/>
              <a:buChar char="■"/>
              <a:defRPr sz="1800"/>
            </a:lvl9pPr>
          </a:lstStyle>
          <a:p>
            <a:endParaRPr/>
          </a:p>
        </p:txBody>
      </p:sp>
      <p:sp>
        <p:nvSpPr>
          <p:cNvPr id="41" name="Google Shape;41;p7"/>
          <p:cNvSpPr txBox="1">
            <a:spLocks noGrp="1"/>
          </p:cNvSpPr>
          <p:nvPr>
            <p:ph type="title"/>
          </p:nvPr>
        </p:nvSpPr>
        <p:spPr>
          <a:xfrm>
            <a:off x="900550" y="1256725"/>
            <a:ext cx="3336600" cy="13743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33450939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1388100" y="408600"/>
            <a:ext cx="6367800" cy="40908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4800">
                <a:solidFill>
                  <a:schemeClr val="accent1"/>
                </a:solidFill>
              </a:defRPr>
            </a:lvl1pPr>
            <a:lvl2pPr lvl="1" algn="ctr">
              <a:spcBef>
                <a:spcPts val="0"/>
              </a:spcBef>
              <a:spcAft>
                <a:spcPts val="0"/>
              </a:spcAft>
              <a:buClr>
                <a:schemeClr val="accent1"/>
              </a:buClr>
              <a:buSzPts val="4800"/>
              <a:buNone/>
              <a:defRPr sz="4800">
                <a:solidFill>
                  <a:schemeClr val="accent1"/>
                </a:solidFill>
              </a:defRPr>
            </a:lvl2pPr>
            <a:lvl3pPr lvl="2" algn="ctr">
              <a:spcBef>
                <a:spcPts val="0"/>
              </a:spcBef>
              <a:spcAft>
                <a:spcPts val="0"/>
              </a:spcAft>
              <a:buClr>
                <a:schemeClr val="accent1"/>
              </a:buClr>
              <a:buSzPts val="4800"/>
              <a:buNone/>
              <a:defRPr sz="4800">
                <a:solidFill>
                  <a:schemeClr val="accent1"/>
                </a:solidFill>
              </a:defRPr>
            </a:lvl3pPr>
            <a:lvl4pPr lvl="3" algn="ctr">
              <a:spcBef>
                <a:spcPts val="0"/>
              </a:spcBef>
              <a:spcAft>
                <a:spcPts val="0"/>
              </a:spcAft>
              <a:buClr>
                <a:schemeClr val="accent1"/>
              </a:buClr>
              <a:buSzPts val="4800"/>
              <a:buNone/>
              <a:defRPr sz="4800">
                <a:solidFill>
                  <a:schemeClr val="accent1"/>
                </a:solidFill>
              </a:defRPr>
            </a:lvl4pPr>
            <a:lvl5pPr lvl="4" algn="ctr">
              <a:spcBef>
                <a:spcPts val="0"/>
              </a:spcBef>
              <a:spcAft>
                <a:spcPts val="0"/>
              </a:spcAft>
              <a:buClr>
                <a:schemeClr val="accent1"/>
              </a:buClr>
              <a:buSzPts val="4800"/>
              <a:buNone/>
              <a:defRPr sz="4800">
                <a:solidFill>
                  <a:schemeClr val="accent1"/>
                </a:solidFill>
              </a:defRPr>
            </a:lvl5pPr>
            <a:lvl6pPr lvl="5" algn="ctr">
              <a:spcBef>
                <a:spcPts val="0"/>
              </a:spcBef>
              <a:spcAft>
                <a:spcPts val="0"/>
              </a:spcAft>
              <a:buClr>
                <a:schemeClr val="accent1"/>
              </a:buClr>
              <a:buSzPts val="4800"/>
              <a:buNone/>
              <a:defRPr sz="4800">
                <a:solidFill>
                  <a:schemeClr val="accent1"/>
                </a:solidFill>
              </a:defRPr>
            </a:lvl6pPr>
            <a:lvl7pPr lvl="6" algn="ctr">
              <a:spcBef>
                <a:spcPts val="0"/>
              </a:spcBef>
              <a:spcAft>
                <a:spcPts val="0"/>
              </a:spcAft>
              <a:buClr>
                <a:schemeClr val="accent1"/>
              </a:buClr>
              <a:buSzPts val="4800"/>
              <a:buNone/>
              <a:defRPr sz="4800">
                <a:solidFill>
                  <a:schemeClr val="accent1"/>
                </a:solidFill>
              </a:defRPr>
            </a:lvl7pPr>
            <a:lvl8pPr lvl="7" algn="ctr">
              <a:spcBef>
                <a:spcPts val="0"/>
              </a:spcBef>
              <a:spcAft>
                <a:spcPts val="0"/>
              </a:spcAft>
              <a:buClr>
                <a:schemeClr val="accent1"/>
              </a:buClr>
              <a:buSzPts val="4800"/>
              <a:buNone/>
              <a:defRPr sz="4800">
                <a:solidFill>
                  <a:schemeClr val="accent1"/>
                </a:solidFill>
              </a:defRPr>
            </a:lvl8pPr>
            <a:lvl9pPr lvl="8" algn="ctr">
              <a:spcBef>
                <a:spcPts val="0"/>
              </a:spcBef>
              <a:spcAft>
                <a:spcPts val="0"/>
              </a:spcAft>
              <a:buClr>
                <a:schemeClr val="accent1"/>
              </a:buClr>
              <a:buSzPts val="4800"/>
              <a:buNone/>
              <a:defRPr sz="4800">
                <a:solidFill>
                  <a:schemeClr val="accent1"/>
                </a:solidFill>
              </a:defRPr>
            </a:lvl9pPr>
          </a:lstStyle>
          <a:p>
            <a:endParaRPr/>
          </a:p>
        </p:txBody>
      </p:sp>
      <p:sp>
        <p:nvSpPr>
          <p:cNvPr id="44" name="Google Shape;44;p8"/>
          <p:cNvSpPr/>
          <p:nvPr/>
        </p:nvSpPr>
        <p:spPr>
          <a:xfrm rot="-9430979">
            <a:off x="6575238" y="-406534"/>
            <a:ext cx="4964763" cy="5436306"/>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071493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5"/>
        </a:solidFill>
        <a:effectLst/>
      </p:bgPr>
    </p:bg>
    <p:spTree>
      <p:nvGrpSpPr>
        <p:cNvPr id="1" name="Shape 45"/>
        <p:cNvGrpSpPr/>
        <p:nvPr/>
      </p:nvGrpSpPr>
      <p:grpSpPr>
        <a:xfrm>
          <a:off x="0" y="0"/>
          <a:ext cx="0" cy="0"/>
          <a:chOff x="0" y="0"/>
          <a:chExt cx="0" cy="0"/>
        </a:xfrm>
      </p:grpSpPr>
      <p:sp>
        <p:nvSpPr>
          <p:cNvPr id="46" name="Google Shape;46;p9"/>
          <p:cNvSpPr/>
          <p:nvPr/>
        </p:nvSpPr>
        <p:spPr>
          <a:xfrm>
            <a:off x="-589700" y="-451300"/>
            <a:ext cx="9834642" cy="5686698"/>
          </a:xfrm>
          <a:custGeom>
            <a:avLst/>
            <a:gdLst/>
            <a:ahLst/>
            <a:cxnLst/>
            <a:rect l="l" t="t" r="r" b="b"/>
            <a:pathLst>
              <a:path w="234633" h="209532" extrusionOk="0">
                <a:moveTo>
                  <a:pt x="234632" y="0"/>
                </a:moveTo>
                <a:cubicBezTo>
                  <a:pt x="124967" y="4463"/>
                  <a:pt x="121436" y="20748"/>
                  <a:pt x="121596" y="24813"/>
                </a:cubicBezTo>
                <a:cubicBezTo>
                  <a:pt x="121755" y="28877"/>
                  <a:pt x="124814" y="30471"/>
                  <a:pt x="124814" y="30471"/>
                </a:cubicBezTo>
                <a:cubicBezTo>
                  <a:pt x="124814" y="30471"/>
                  <a:pt x="146977" y="38839"/>
                  <a:pt x="147296" y="38839"/>
                </a:cubicBezTo>
                <a:cubicBezTo>
                  <a:pt x="147615" y="38839"/>
                  <a:pt x="147230" y="54780"/>
                  <a:pt x="147230" y="54780"/>
                </a:cubicBezTo>
                <a:cubicBezTo>
                  <a:pt x="147230" y="54780"/>
                  <a:pt x="142637" y="58366"/>
                  <a:pt x="143036" y="60757"/>
                </a:cubicBezTo>
                <a:cubicBezTo>
                  <a:pt x="143308" y="62387"/>
                  <a:pt x="146123" y="62646"/>
                  <a:pt x="147889" y="62646"/>
                </a:cubicBezTo>
                <a:cubicBezTo>
                  <a:pt x="148715" y="62646"/>
                  <a:pt x="149311" y="62590"/>
                  <a:pt x="149311" y="62590"/>
                </a:cubicBezTo>
                <a:lnTo>
                  <a:pt x="149311" y="65699"/>
                </a:lnTo>
                <a:cubicBezTo>
                  <a:pt x="149311" y="65699"/>
                  <a:pt x="148664" y="64017"/>
                  <a:pt x="146701" y="64017"/>
                </a:cubicBezTo>
                <a:cubicBezTo>
                  <a:pt x="146064" y="64017"/>
                  <a:pt x="145289" y="64194"/>
                  <a:pt x="144352" y="64663"/>
                </a:cubicBezTo>
                <a:cubicBezTo>
                  <a:pt x="140526" y="66575"/>
                  <a:pt x="144572" y="80043"/>
                  <a:pt x="146007" y="82433"/>
                </a:cubicBezTo>
                <a:cubicBezTo>
                  <a:pt x="147441" y="84824"/>
                  <a:pt x="146565" y="97655"/>
                  <a:pt x="148398" y="98293"/>
                </a:cubicBezTo>
                <a:cubicBezTo>
                  <a:pt x="148660" y="98384"/>
                  <a:pt x="148907" y="98423"/>
                  <a:pt x="149139" y="98423"/>
                </a:cubicBezTo>
                <a:cubicBezTo>
                  <a:pt x="150527" y="98423"/>
                  <a:pt x="151347" y="97018"/>
                  <a:pt x="151347" y="97018"/>
                </a:cubicBezTo>
                <a:cubicBezTo>
                  <a:pt x="151347" y="97018"/>
                  <a:pt x="154136" y="105467"/>
                  <a:pt x="154296" y="111205"/>
                </a:cubicBezTo>
                <a:cubicBezTo>
                  <a:pt x="154455" y="116944"/>
                  <a:pt x="156846" y="126667"/>
                  <a:pt x="156846" y="126667"/>
                </a:cubicBezTo>
                <a:cubicBezTo>
                  <a:pt x="156259" y="126550"/>
                  <a:pt x="155728" y="126508"/>
                  <a:pt x="155270" y="126508"/>
                </a:cubicBezTo>
                <a:cubicBezTo>
                  <a:pt x="154173" y="126508"/>
                  <a:pt x="153498" y="126746"/>
                  <a:pt x="153498" y="126746"/>
                </a:cubicBezTo>
                <a:cubicBezTo>
                  <a:pt x="153498" y="126746"/>
                  <a:pt x="150948" y="132565"/>
                  <a:pt x="149991" y="137027"/>
                </a:cubicBezTo>
                <a:cubicBezTo>
                  <a:pt x="149036" y="141491"/>
                  <a:pt x="144572" y="146113"/>
                  <a:pt x="144572" y="146113"/>
                </a:cubicBezTo>
                <a:lnTo>
                  <a:pt x="146326" y="146857"/>
                </a:lnTo>
                <a:cubicBezTo>
                  <a:pt x="144626" y="150470"/>
                  <a:pt x="135699" y="152171"/>
                  <a:pt x="135699" y="152171"/>
                </a:cubicBezTo>
                <a:cubicBezTo>
                  <a:pt x="135699" y="152171"/>
                  <a:pt x="136549" y="150470"/>
                  <a:pt x="136549" y="148983"/>
                </a:cubicBezTo>
                <a:cubicBezTo>
                  <a:pt x="136549" y="148572"/>
                  <a:pt x="136112" y="148421"/>
                  <a:pt x="135449" y="148421"/>
                </a:cubicBezTo>
                <a:cubicBezTo>
                  <a:pt x="133707" y="148421"/>
                  <a:pt x="130401" y="149466"/>
                  <a:pt x="129323" y="149620"/>
                </a:cubicBezTo>
                <a:cubicBezTo>
                  <a:pt x="122747" y="150559"/>
                  <a:pt x="118059" y="151745"/>
                  <a:pt x="118059" y="151745"/>
                </a:cubicBezTo>
                <a:cubicBezTo>
                  <a:pt x="118059" y="151745"/>
                  <a:pt x="108318" y="151110"/>
                  <a:pt x="101690" y="151110"/>
                </a:cubicBezTo>
                <a:cubicBezTo>
                  <a:pt x="98928" y="151110"/>
                  <a:pt x="96707" y="151220"/>
                  <a:pt x="95956" y="151533"/>
                </a:cubicBezTo>
                <a:cubicBezTo>
                  <a:pt x="93405" y="152595"/>
                  <a:pt x="96594" y="155146"/>
                  <a:pt x="96594" y="155146"/>
                </a:cubicBezTo>
                <a:cubicBezTo>
                  <a:pt x="96594" y="155146"/>
                  <a:pt x="95234" y="155316"/>
                  <a:pt x="93140" y="155316"/>
                </a:cubicBezTo>
                <a:cubicBezTo>
                  <a:pt x="89998" y="155316"/>
                  <a:pt x="85203" y="154934"/>
                  <a:pt x="80867" y="153021"/>
                </a:cubicBezTo>
                <a:cubicBezTo>
                  <a:pt x="75794" y="150782"/>
                  <a:pt x="72920" y="150325"/>
                  <a:pt x="69598" y="150325"/>
                </a:cubicBezTo>
                <a:cubicBezTo>
                  <a:pt x="68190" y="150325"/>
                  <a:pt x="66700" y="150407"/>
                  <a:pt x="64928" y="150471"/>
                </a:cubicBezTo>
                <a:cubicBezTo>
                  <a:pt x="58977" y="150683"/>
                  <a:pt x="45588" y="160672"/>
                  <a:pt x="40913" y="161310"/>
                </a:cubicBezTo>
                <a:cubicBezTo>
                  <a:pt x="40548" y="161359"/>
                  <a:pt x="40258" y="161383"/>
                  <a:pt x="40032" y="161383"/>
                </a:cubicBezTo>
                <a:cubicBezTo>
                  <a:pt x="37362" y="161383"/>
                  <a:pt x="43839" y="158036"/>
                  <a:pt x="45800" y="154509"/>
                </a:cubicBezTo>
                <a:cubicBezTo>
                  <a:pt x="47926" y="150683"/>
                  <a:pt x="53452" y="149409"/>
                  <a:pt x="56426" y="146859"/>
                </a:cubicBezTo>
                <a:cubicBezTo>
                  <a:pt x="59402" y="144309"/>
                  <a:pt x="54726" y="138357"/>
                  <a:pt x="62589" y="134744"/>
                </a:cubicBezTo>
                <a:cubicBezTo>
                  <a:pt x="70454" y="131130"/>
                  <a:pt x="72578" y="126029"/>
                  <a:pt x="73216" y="123479"/>
                </a:cubicBezTo>
                <a:cubicBezTo>
                  <a:pt x="73854" y="120928"/>
                  <a:pt x="82354" y="112640"/>
                  <a:pt x="84054" y="111152"/>
                </a:cubicBezTo>
                <a:cubicBezTo>
                  <a:pt x="85754" y="109665"/>
                  <a:pt x="81081" y="106689"/>
                  <a:pt x="81081" y="106689"/>
                </a:cubicBezTo>
                <a:lnTo>
                  <a:pt x="81081" y="106689"/>
                </a:lnTo>
                <a:cubicBezTo>
                  <a:pt x="81405" y="106833"/>
                  <a:pt x="81785" y="106899"/>
                  <a:pt x="82213" y="106899"/>
                </a:cubicBezTo>
                <a:cubicBezTo>
                  <a:pt x="86843" y="106899"/>
                  <a:pt x="97097" y="99161"/>
                  <a:pt x="102544" y="98188"/>
                </a:cubicBezTo>
                <a:cubicBezTo>
                  <a:pt x="108495" y="97126"/>
                  <a:pt x="110408" y="86287"/>
                  <a:pt x="115297" y="84373"/>
                </a:cubicBezTo>
                <a:cubicBezTo>
                  <a:pt x="120184" y="82461"/>
                  <a:pt x="122734" y="76511"/>
                  <a:pt x="122734" y="76511"/>
                </a:cubicBezTo>
                <a:cubicBezTo>
                  <a:pt x="122734" y="76511"/>
                  <a:pt x="129961" y="74385"/>
                  <a:pt x="134211" y="71622"/>
                </a:cubicBezTo>
                <a:cubicBezTo>
                  <a:pt x="138461" y="68860"/>
                  <a:pt x="138461" y="63759"/>
                  <a:pt x="138461" y="63759"/>
                </a:cubicBezTo>
                <a:cubicBezTo>
                  <a:pt x="138461" y="63759"/>
                  <a:pt x="142286" y="60570"/>
                  <a:pt x="140161" y="57170"/>
                </a:cubicBezTo>
                <a:cubicBezTo>
                  <a:pt x="139890" y="56735"/>
                  <a:pt x="139292" y="56543"/>
                  <a:pt x="138428" y="56543"/>
                </a:cubicBezTo>
                <a:cubicBezTo>
                  <a:pt x="132525" y="56543"/>
                  <a:pt x="114167" y="65488"/>
                  <a:pt x="102117" y="67156"/>
                </a:cubicBezTo>
                <a:cubicBezTo>
                  <a:pt x="88303" y="69070"/>
                  <a:pt x="59822" y="88193"/>
                  <a:pt x="59822" y="88193"/>
                </a:cubicBezTo>
                <a:cubicBezTo>
                  <a:pt x="59822" y="88193"/>
                  <a:pt x="59822" y="88193"/>
                  <a:pt x="59822" y="88193"/>
                </a:cubicBezTo>
                <a:cubicBezTo>
                  <a:pt x="59822" y="88193"/>
                  <a:pt x="59790" y="88199"/>
                  <a:pt x="53442" y="90949"/>
                </a:cubicBezTo>
                <a:cubicBezTo>
                  <a:pt x="47065" y="93712"/>
                  <a:pt x="40468" y="100500"/>
                  <a:pt x="40468" y="100500"/>
                </a:cubicBezTo>
                <a:cubicBezTo>
                  <a:pt x="34091" y="101988"/>
                  <a:pt x="13243" y="118115"/>
                  <a:pt x="13243" y="118115"/>
                </a:cubicBezTo>
                <a:lnTo>
                  <a:pt x="0" y="209532"/>
                </a:lnTo>
                <a:lnTo>
                  <a:pt x="234632" y="209532"/>
                </a:lnTo>
                <a:lnTo>
                  <a:pt x="23463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9"/>
          <p:cNvSpPr txBox="1">
            <a:spLocks noGrp="1"/>
          </p:cNvSpPr>
          <p:nvPr>
            <p:ph type="subTitle" idx="1"/>
          </p:nvPr>
        </p:nvSpPr>
        <p:spPr>
          <a:xfrm>
            <a:off x="4734100" y="724075"/>
            <a:ext cx="3115500" cy="1235100"/>
          </a:xfrm>
          <a:prstGeom prst="rect">
            <a:avLst/>
          </a:prstGeom>
        </p:spPr>
        <p:txBody>
          <a:bodyPr spcFirstLastPara="1" wrap="square" lIns="91425" tIns="91425" rIns="91425" bIns="91425" anchor="b" anchorCtr="0">
            <a:noAutofit/>
          </a:bodyPr>
          <a:lstStyle>
            <a:lvl1pPr lvl="0">
              <a:lnSpc>
                <a:spcPct val="100000"/>
              </a:lnSpc>
              <a:spcBef>
                <a:spcPts val="0"/>
              </a:spcBef>
              <a:spcAft>
                <a:spcPts val="0"/>
              </a:spcAft>
              <a:buClr>
                <a:schemeClr val="dk2"/>
              </a:buClr>
              <a:buSzPts val="2100"/>
              <a:buNone/>
              <a:defRPr sz="2100" b="1">
                <a:solidFill>
                  <a:schemeClr val="dk2"/>
                </a:solidFill>
              </a:defRPr>
            </a:lvl1pPr>
            <a:lvl2pPr lvl="1">
              <a:lnSpc>
                <a:spcPct val="100000"/>
              </a:lnSpc>
              <a:spcBef>
                <a:spcPts val="0"/>
              </a:spcBef>
              <a:spcAft>
                <a:spcPts val="0"/>
              </a:spcAft>
              <a:buClr>
                <a:schemeClr val="dk2"/>
              </a:buClr>
              <a:buSzPts val="2100"/>
              <a:buNone/>
              <a:defRPr sz="2100" b="1">
                <a:solidFill>
                  <a:schemeClr val="dk2"/>
                </a:solidFill>
              </a:defRPr>
            </a:lvl2pPr>
            <a:lvl3pPr lvl="2">
              <a:lnSpc>
                <a:spcPct val="100000"/>
              </a:lnSpc>
              <a:spcBef>
                <a:spcPts val="0"/>
              </a:spcBef>
              <a:spcAft>
                <a:spcPts val="0"/>
              </a:spcAft>
              <a:buClr>
                <a:schemeClr val="dk2"/>
              </a:buClr>
              <a:buSzPts val="2100"/>
              <a:buNone/>
              <a:defRPr sz="2100" b="1">
                <a:solidFill>
                  <a:schemeClr val="dk2"/>
                </a:solidFill>
              </a:defRPr>
            </a:lvl3pPr>
            <a:lvl4pPr lvl="3">
              <a:lnSpc>
                <a:spcPct val="100000"/>
              </a:lnSpc>
              <a:spcBef>
                <a:spcPts val="0"/>
              </a:spcBef>
              <a:spcAft>
                <a:spcPts val="0"/>
              </a:spcAft>
              <a:buClr>
                <a:schemeClr val="dk2"/>
              </a:buClr>
              <a:buSzPts val="2100"/>
              <a:buNone/>
              <a:defRPr sz="2100" b="1">
                <a:solidFill>
                  <a:schemeClr val="dk2"/>
                </a:solidFill>
              </a:defRPr>
            </a:lvl4pPr>
            <a:lvl5pPr lvl="4">
              <a:lnSpc>
                <a:spcPct val="100000"/>
              </a:lnSpc>
              <a:spcBef>
                <a:spcPts val="0"/>
              </a:spcBef>
              <a:spcAft>
                <a:spcPts val="0"/>
              </a:spcAft>
              <a:buClr>
                <a:schemeClr val="dk2"/>
              </a:buClr>
              <a:buSzPts val="2100"/>
              <a:buNone/>
              <a:defRPr sz="2100" b="1">
                <a:solidFill>
                  <a:schemeClr val="dk2"/>
                </a:solidFill>
              </a:defRPr>
            </a:lvl5pPr>
            <a:lvl6pPr lvl="5">
              <a:lnSpc>
                <a:spcPct val="100000"/>
              </a:lnSpc>
              <a:spcBef>
                <a:spcPts val="0"/>
              </a:spcBef>
              <a:spcAft>
                <a:spcPts val="0"/>
              </a:spcAft>
              <a:buClr>
                <a:schemeClr val="dk2"/>
              </a:buClr>
              <a:buSzPts val="2100"/>
              <a:buNone/>
              <a:defRPr sz="2100" b="1">
                <a:solidFill>
                  <a:schemeClr val="dk2"/>
                </a:solidFill>
              </a:defRPr>
            </a:lvl6pPr>
            <a:lvl7pPr lvl="6">
              <a:lnSpc>
                <a:spcPct val="100000"/>
              </a:lnSpc>
              <a:spcBef>
                <a:spcPts val="0"/>
              </a:spcBef>
              <a:spcAft>
                <a:spcPts val="0"/>
              </a:spcAft>
              <a:buClr>
                <a:schemeClr val="dk2"/>
              </a:buClr>
              <a:buSzPts val="2100"/>
              <a:buNone/>
              <a:defRPr sz="2100" b="1">
                <a:solidFill>
                  <a:schemeClr val="dk2"/>
                </a:solidFill>
              </a:defRPr>
            </a:lvl7pPr>
            <a:lvl8pPr lvl="7">
              <a:lnSpc>
                <a:spcPct val="100000"/>
              </a:lnSpc>
              <a:spcBef>
                <a:spcPts val="0"/>
              </a:spcBef>
              <a:spcAft>
                <a:spcPts val="0"/>
              </a:spcAft>
              <a:buClr>
                <a:schemeClr val="dk2"/>
              </a:buClr>
              <a:buSzPts val="2100"/>
              <a:buNone/>
              <a:defRPr sz="2100" b="1">
                <a:solidFill>
                  <a:schemeClr val="dk2"/>
                </a:solidFill>
              </a:defRPr>
            </a:lvl8pPr>
            <a:lvl9pPr lvl="8">
              <a:lnSpc>
                <a:spcPct val="100000"/>
              </a:lnSpc>
              <a:spcBef>
                <a:spcPts val="0"/>
              </a:spcBef>
              <a:spcAft>
                <a:spcPts val="0"/>
              </a:spcAft>
              <a:buClr>
                <a:schemeClr val="dk2"/>
              </a:buClr>
              <a:buSzPts val="2100"/>
              <a:buNone/>
              <a:defRPr sz="2100" b="1">
                <a:solidFill>
                  <a:schemeClr val="dk2"/>
                </a:solidFill>
              </a:defRPr>
            </a:lvl9pPr>
          </a:lstStyle>
          <a:p>
            <a:endParaRPr/>
          </a:p>
        </p:txBody>
      </p:sp>
      <p:sp>
        <p:nvSpPr>
          <p:cNvPr id="48" name="Google Shape;48;p9"/>
          <p:cNvSpPr txBox="1">
            <a:spLocks noGrp="1"/>
          </p:cNvSpPr>
          <p:nvPr>
            <p:ph type="body" idx="2"/>
          </p:nvPr>
        </p:nvSpPr>
        <p:spPr>
          <a:xfrm>
            <a:off x="4734100" y="2096725"/>
            <a:ext cx="3469200" cy="23880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Clr>
                <a:schemeClr val="dk2"/>
              </a:buClr>
              <a:buSzPts val="1400"/>
              <a:buChar char="●"/>
              <a:defRPr sz="1400">
                <a:solidFill>
                  <a:schemeClr val="dk2"/>
                </a:solidFill>
              </a:defRPr>
            </a:lvl1pPr>
            <a:lvl2pPr marL="914400" lvl="1" indent="-317500">
              <a:spcBef>
                <a:spcPts val="1600"/>
              </a:spcBef>
              <a:spcAft>
                <a:spcPts val="0"/>
              </a:spcAft>
              <a:buClr>
                <a:schemeClr val="dk2"/>
              </a:buClr>
              <a:buSzPts val="1400"/>
              <a:buChar char="○"/>
              <a:defRPr>
                <a:solidFill>
                  <a:schemeClr val="dk2"/>
                </a:solidFill>
              </a:defRPr>
            </a:lvl2pPr>
            <a:lvl3pPr marL="1371600" lvl="2" indent="-317500">
              <a:spcBef>
                <a:spcPts val="1600"/>
              </a:spcBef>
              <a:spcAft>
                <a:spcPts val="0"/>
              </a:spcAft>
              <a:buClr>
                <a:schemeClr val="dk2"/>
              </a:buClr>
              <a:buSzPts val="1400"/>
              <a:buChar char="■"/>
              <a:defRPr>
                <a:solidFill>
                  <a:schemeClr val="dk2"/>
                </a:solidFill>
              </a:defRPr>
            </a:lvl3pPr>
            <a:lvl4pPr marL="1828800" lvl="3" indent="-317500">
              <a:spcBef>
                <a:spcPts val="1600"/>
              </a:spcBef>
              <a:spcAft>
                <a:spcPts val="0"/>
              </a:spcAft>
              <a:buClr>
                <a:schemeClr val="dk2"/>
              </a:buClr>
              <a:buSzPts val="1400"/>
              <a:buChar char="●"/>
              <a:defRPr>
                <a:solidFill>
                  <a:schemeClr val="dk2"/>
                </a:solidFill>
              </a:defRPr>
            </a:lvl4pPr>
            <a:lvl5pPr marL="2286000" lvl="4" indent="-317500">
              <a:spcBef>
                <a:spcPts val="1600"/>
              </a:spcBef>
              <a:spcAft>
                <a:spcPts val="0"/>
              </a:spcAft>
              <a:buClr>
                <a:schemeClr val="dk2"/>
              </a:buClr>
              <a:buSzPts val="1400"/>
              <a:buChar char="○"/>
              <a:defRPr>
                <a:solidFill>
                  <a:schemeClr val="dk2"/>
                </a:solidFill>
              </a:defRPr>
            </a:lvl5pPr>
            <a:lvl6pPr marL="2743200" lvl="5" indent="-317500">
              <a:spcBef>
                <a:spcPts val="1600"/>
              </a:spcBef>
              <a:spcAft>
                <a:spcPts val="0"/>
              </a:spcAft>
              <a:buClr>
                <a:schemeClr val="dk2"/>
              </a:buClr>
              <a:buSzPts val="1400"/>
              <a:buChar char="■"/>
              <a:defRPr>
                <a:solidFill>
                  <a:schemeClr val="dk2"/>
                </a:solidFill>
              </a:defRPr>
            </a:lvl6pPr>
            <a:lvl7pPr marL="3200400" lvl="6" indent="-317500">
              <a:spcBef>
                <a:spcPts val="1600"/>
              </a:spcBef>
              <a:spcAft>
                <a:spcPts val="0"/>
              </a:spcAft>
              <a:buClr>
                <a:schemeClr val="dk2"/>
              </a:buClr>
              <a:buSzPts val="1400"/>
              <a:buChar char="●"/>
              <a:defRPr>
                <a:solidFill>
                  <a:schemeClr val="dk2"/>
                </a:solidFill>
              </a:defRPr>
            </a:lvl7pPr>
            <a:lvl8pPr marL="3657600" lvl="7" indent="-317500">
              <a:spcBef>
                <a:spcPts val="1600"/>
              </a:spcBef>
              <a:spcAft>
                <a:spcPts val="0"/>
              </a:spcAft>
              <a:buClr>
                <a:schemeClr val="dk2"/>
              </a:buClr>
              <a:buSzPts val="1400"/>
              <a:buChar char="○"/>
              <a:defRPr>
                <a:solidFill>
                  <a:schemeClr val="dk2"/>
                </a:solidFill>
              </a:defRPr>
            </a:lvl8pPr>
            <a:lvl9pPr marL="4114800" lvl="8" indent="-317500">
              <a:spcBef>
                <a:spcPts val="1600"/>
              </a:spcBef>
              <a:spcAft>
                <a:spcPts val="1600"/>
              </a:spcAft>
              <a:buClr>
                <a:schemeClr val="dk2"/>
              </a:buClr>
              <a:buSzPts val="1400"/>
              <a:buChar char="■"/>
              <a:defRPr>
                <a:solidFill>
                  <a:schemeClr val="dk2"/>
                </a:solidFill>
              </a:defRPr>
            </a:lvl9pPr>
          </a:lstStyle>
          <a:p>
            <a:endParaRPr/>
          </a:p>
        </p:txBody>
      </p:sp>
      <p:sp>
        <p:nvSpPr>
          <p:cNvPr id="49" name="Google Shape;49;p9"/>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Tree>
    <p:extLst>
      <p:ext uri="{BB962C8B-B14F-4D97-AF65-F5344CB8AC3E}">
        <p14:creationId xmlns:p14="http://schemas.microsoft.com/office/powerpoint/2010/main" val="41558507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1"/>
        </a:solidFill>
        <a:effectLst/>
      </p:bgPr>
    </p:bg>
    <p:spTree>
      <p:nvGrpSpPr>
        <p:cNvPr id="1" name="Shape 50"/>
        <p:cNvGrpSpPr/>
        <p:nvPr/>
      </p:nvGrpSpPr>
      <p:grpSpPr>
        <a:xfrm>
          <a:off x="0" y="0"/>
          <a:ext cx="0" cy="0"/>
          <a:chOff x="0" y="0"/>
          <a:chExt cx="0" cy="0"/>
        </a:xfrm>
      </p:grpSpPr>
      <p:sp>
        <p:nvSpPr>
          <p:cNvPr id="51" name="Google Shape;51;p10"/>
          <p:cNvSpPr txBox="1">
            <a:spLocks noGrp="1"/>
          </p:cNvSpPr>
          <p:nvPr>
            <p:ph type="title"/>
          </p:nvPr>
        </p:nvSpPr>
        <p:spPr>
          <a:xfrm>
            <a:off x="1388100" y="1429150"/>
            <a:ext cx="6367800" cy="1411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96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endParaRPr/>
          </a:p>
        </p:txBody>
      </p:sp>
      <p:sp>
        <p:nvSpPr>
          <p:cNvPr id="52" name="Google Shape;52;p10"/>
          <p:cNvSpPr txBox="1">
            <a:spLocks noGrp="1"/>
          </p:cNvSpPr>
          <p:nvPr>
            <p:ph type="subTitle" idx="1"/>
          </p:nvPr>
        </p:nvSpPr>
        <p:spPr>
          <a:xfrm>
            <a:off x="2549400" y="2840650"/>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53" name="Google Shape;53;p10"/>
          <p:cNvSpPr/>
          <p:nvPr/>
        </p:nvSpPr>
        <p:spPr>
          <a:xfrm rot="10800000" flipH="1">
            <a:off x="-1075596" y="-411767"/>
            <a:ext cx="4026936" cy="4081519"/>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10"/>
          <p:cNvSpPr/>
          <p:nvPr/>
        </p:nvSpPr>
        <p:spPr>
          <a:xfrm rot="5218376">
            <a:off x="-678150" y="1762295"/>
            <a:ext cx="3377861" cy="3703377"/>
          </a:xfrm>
          <a:custGeom>
            <a:avLst/>
            <a:gdLst/>
            <a:ahLst/>
            <a:cxnLst/>
            <a:rect l="l" t="t" r="r" b="b"/>
            <a:pathLst>
              <a:path w="92905" h="101858" extrusionOk="0">
                <a:moveTo>
                  <a:pt x="89371" y="1"/>
                </a:moveTo>
                <a:cubicBezTo>
                  <a:pt x="88352" y="1"/>
                  <a:pt x="87320" y="555"/>
                  <a:pt x="86596" y="1943"/>
                </a:cubicBezTo>
                <a:cubicBezTo>
                  <a:pt x="84603" y="5762"/>
                  <a:pt x="81782" y="6093"/>
                  <a:pt x="78959" y="7256"/>
                </a:cubicBezTo>
                <a:cubicBezTo>
                  <a:pt x="76136" y="8419"/>
                  <a:pt x="75804" y="10079"/>
                  <a:pt x="75140" y="11420"/>
                </a:cubicBezTo>
                <a:cubicBezTo>
                  <a:pt x="74699" y="12309"/>
                  <a:pt x="73891" y="13184"/>
                  <a:pt x="72181" y="13184"/>
                </a:cubicBezTo>
                <a:cubicBezTo>
                  <a:pt x="71318" y="13184"/>
                  <a:pt x="70224" y="12961"/>
                  <a:pt x="68831" y="12404"/>
                </a:cubicBezTo>
                <a:cubicBezTo>
                  <a:pt x="67230" y="11763"/>
                  <a:pt x="65703" y="11419"/>
                  <a:pt x="64202" y="11419"/>
                </a:cubicBezTo>
                <a:cubicBezTo>
                  <a:pt x="61813" y="11419"/>
                  <a:pt x="59490" y="12292"/>
                  <a:pt x="57043" y="14230"/>
                </a:cubicBezTo>
                <a:cubicBezTo>
                  <a:pt x="53057" y="17384"/>
                  <a:pt x="56710" y="20871"/>
                  <a:pt x="51730" y="21203"/>
                </a:cubicBezTo>
                <a:cubicBezTo>
                  <a:pt x="46749" y="21536"/>
                  <a:pt x="45254" y="21868"/>
                  <a:pt x="45254" y="21868"/>
                </a:cubicBezTo>
                <a:cubicBezTo>
                  <a:pt x="39278" y="22365"/>
                  <a:pt x="41105" y="26848"/>
                  <a:pt x="41270" y="30169"/>
                </a:cubicBezTo>
                <a:cubicBezTo>
                  <a:pt x="41436" y="33489"/>
                  <a:pt x="35791" y="33323"/>
                  <a:pt x="33633" y="33988"/>
                </a:cubicBezTo>
                <a:cubicBezTo>
                  <a:pt x="31475" y="34652"/>
                  <a:pt x="32969" y="36644"/>
                  <a:pt x="31475" y="37142"/>
                </a:cubicBezTo>
                <a:cubicBezTo>
                  <a:pt x="29980" y="37640"/>
                  <a:pt x="28984" y="38304"/>
                  <a:pt x="27821" y="38969"/>
                </a:cubicBezTo>
                <a:cubicBezTo>
                  <a:pt x="26659" y="39633"/>
                  <a:pt x="23505" y="38969"/>
                  <a:pt x="21679" y="41542"/>
                </a:cubicBezTo>
                <a:cubicBezTo>
                  <a:pt x="19852" y="44115"/>
                  <a:pt x="21346" y="46605"/>
                  <a:pt x="22176" y="48017"/>
                </a:cubicBezTo>
                <a:cubicBezTo>
                  <a:pt x="22945" y="49323"/>
                  <a:pt x="26838" y="51125"/>
                  <a:pt x="24789" y="51125"/>
                </a:cubicBezTo>
                <a:cubicBezTo>
                  <a:pt x="24623" y="51125"/>
                  <a:pt x="24418" y="51113"/>
                  <a:pt x="24169" y="51088"/>
                </a:cubicBezTo>
                <a:cubicBezTo>
                  <a:pt x="24046" y="51076"/>
                  <a:pt x="23927" y="51070"/>
                  <a:pt x="23810" y="51070"/>
                </a:cubicBezTo>
                <a:cubicBezTo>
                  <a:pt x="20788" y="51070"/>
                  <a:pt x="20018" y="55073"/>
                  <a:pt x="20018" y="55073"/>
                </a:cubicBezTo>
                <a:cubicBezTo>
                  <a:pt x="19841" y="55029"/>
                  <a:pt x="19684" y="55008"/>
                  <a:pt x="19544" y="55008"/>
                </a:cubicBezTo>
                <a:cubicBezTo>
                  <a:pt x="18113" y="55008"/>
                  <a:pt x="18552" y="57183"/>
                  <a:pt x="18855" y="58394"/>
                </a:cubicBezTo>
                <a:cubicBezTo>
                  <a:pt x="19188" y="59721"/>
                  <a:pt x="16198" y="60385"/>
                  <a:pt x="12474" y="63208"/>
                </a:cubicBezTo>
                <a:cubicBezTo>
                  <a:pt x="8749" y="66031"/>
                  <a:pt x="10069" y="69105"/>
                  <a:pt x="11965" y="71309"/>
                </a:cubicBezTo>
                <a:cubicBezTo>
                  <a:pt x="13861" y="73514"/>
                  <a:pt x="8963" y="74967"/>
                  <a:pt x="4482" y="78702"/>
                </a:cubicBezTo>
                <a:cubicBezTo>
                  <a:pt x="1" y="82435"/>
                  <a:pt x="11716" y="93072"/>
                  <a:pt x="11716" y="93072"/>
                </a:cubicBezTo>
                <a:cubicBezTo>
                  <a:pt x="13421" y="100139"/>
                  <a:pt x="33124" y="101857"/>
                  <a:pt x="51890" y="101857"/>
                </a:cubicBezTo>
                <a:cubicBezTo>
                  <a:pt x="69664" y="101857"/>
                  <a:pt x="86596" y="100315"/>
                  <a:pt x="86596" y="100315"/>
                </a:cubicBezTo>
                <a:cubicBezTo>
                  <a:pt x="86596" y="100315"/>
                  <a:pt x="92905" y="6591"/>
                  <a:pt x="92905" y="3603"/>
                </a:cubicBezTo>
                <a:cubicBezTo>
                  <a:pt x="92905" y="1701"/>
                  <a:pt x="91156" y="1"/>
                  <a:pt x="893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787142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6"/>
        </a:solidFill>
        <a:effectLst/>
      </p:bgPr>
    </p:bg>
    <p:spTree>
      <p:nvGrpSpPr>
        <p:cNvPr id="1" name="Shape 55"/>
        <p:cNvGrpSpPr/>
        <p:nvPr/>
      </p:nvGrpSpPr>
      <p:grpSpPr>
        <a:xfrm>
          <a:off x="0" y="0"/>
          <a:ext cx="0" cy="0"/>
          <a:chOff x="0" y="0"/>
          <a:chExt cx="0" cy="0"/>
        </a:xfrm>
      </p:grpSpPr>
      <p:sp>
        <p:nvSpPr>
          <p:cNvPr id="56" name="Google Shape;56;p11"/>
          <p:cNvSpPr txBox="1">
            <a:spLocks noGrp="1"/>
          </p:cNvSpPr>
          <p:nvPr>
            <p:ph type="title" hasCustomPrompt="1"/>
          </p:nvPr>
        </p:nvSpPr>
        <p:spPr>
          <a:xfrm>
            <a:off x="575925" y="1710075"/>
            <a:ext cx="5345100" cy="1435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57" name="Google Shape;57;p11"/>
          <p:cNvSpPr txBox="1">
            <a:spLocks noGrp="1"/>
          </p:cNvSpPr>
          <p:nvPr>
            <p:ph type="body" idx="1"/>
          </p:nvPr>
        </p:nvSpPr>
        <p:spPr>
          <a:xfrm>
            <a:off x="1110075" y="3076025"/>
            <a:ext cx="4276800" cy="8214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42900" algn="ctr">
              <a:spcBef>
                <a:spcPts val="1600"/>
              </a:spcBef>
              <a:spcAft>
                <a:spcPts val="0"/>
              </a:spcAft>
              <a:buSzPts val="1800"/>
              <a:buChar char="○"/>
              <a:defRPr sz="1800"/>
            </a:lvl2pPr>
            <a:lvl3pPr marL="1371600" lvl="2" indent="-342900" algn="ctr">
              <a:spcBef>
                <a:spcPts val="1600"/>
              </a:spcBef>
              <a:spcAft>
                <a:spcPts val="0"/>
              </a:spcAft>
              <a:buSzPts val="1800"/>
              <a:buChar char="■"/>
              <a:defRPr sz="1800"/>
            </a:lvl3pPr>
            <a:lvl4pPr marL="1828800" lvl="3" indent="-342900" algn="ctr">
              <a:spcBef>
                <a:spcPts val="1600"/>
              </a:spcBef>
              <a:spcAft>
                <a:spcPts val="0"/>
              </a:spcAft>
              <a:buSzPts val="1800"/>
              <a:buChar char="●"/>
              <a:defRPr sz="1800"/>
            </a:lvl4pPr>
            <a:lvl5pPr marL="2286000" lvl="4" indent="-342900" algn="ctr">
              <a:spcBef>
                <a:spcPts val="1600"/>
              </a:spcBef>
              <a:spcAft>
                <a:spcPts val="0"/>
              </a:spcAft>
              <a:buSzPts val="1800"/>
              <a:buChar char="○"/>
              <a:defRPr sz="1800"/>
            </a:lvl5pPr>
            <a:lvl6pPr marL="2743200" lvl="5" indent="-342900" algn="ctr">
              <a:spcBef>
                <a:spcPts val="1600"/>
              </a:spcBef>
              <a:spcAft>
                <a:spcPts val="0"/>
              </a:spcAft>
              <a:buSzPts val="1800"/>
              <a:buChar char="■"/>
              <a:defRPr sz="1800"/>
            </a:lvl6pPr>
            <a:lvl7pPr marL="3200400" lvl="6" indent="-342900" algn="ctr">
              <a:spcBef>
                <a:spcPts val="1600"/>
              </a:spcBef>
              <a:spcAft>
                <a:spcPts val="0"/>
              </a:spcAft>
              <a:buSzPts val="1800"/>
              <a:buChar char="●"/>
              <a:defRPr sz="1800"/>
            </a:lvl7pPr>
            <a:lvl8pPr marL="3657600" lvl="7" indent="-342900" algn="ctr">
              <a:spcBef>
                <a:spcPts val="1600"/>
              </a:spcBef>
              <a:spcAft>
                <a:spcPts val="0"/>
              </a:spcAft>
              <a:buSzPts val="1800"/>
              <a:buChar char="○"/>
              <a:defRPr sz="1800"/>
            </a:lvl8pPr>
            <a:lvl9pPr marL="4114800" lvl="8" indent="-342900" algn="ctr">
              <a:spcBef>
                <a:spcPts val="1600"/>
              </a:spcBef>
              <a:spcAft>
                <a:spcPts val="1600"/>
              </a:spcAft>
              <a:buSzPts val="1800"/>
              <a:buChar char="■"/>
              <a:defRPr sz="1800"/>
            </a:lvl9pPr>
          </a:lstStyle>
          <a:p>
            <a:endParaRPr/>
          </a:p>
        </p:txBody>
      </p:sp>
      <p:sp>
        <p:nvSpPr>
          <p:cNvPr id="58" name="Google Shape;58;p11"/>
          <p:cNvSpPr/>
          <p:nvPr/>
        </p:nvSpPr>
        <p:spPr>
          <a:xfrm flipH="1">
            <a:off x="5000791" y="1039235"/>
            <a:ext cx="4637885" cy="4700748"/>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11"/>
          <p:cNvSpPr/>
          <p:nvPr/>
        </p:nvSpPr>
        <p:spPr>
          <a:xfrm rot="-5581727">
            <a:off x="5288045" y="-648578"/>
            <a:ext cx="3890257" cy="4265150"/>
          </a:xfrm>
          <a:custGeom>
            <a:avLst/>
            <a:gdLst/>
            <a:ahLst/>
            <a:cxnLst/>
            <a:rect l="l" t="t" r="r" b="b"/>
            <a:pathLst>
              <a:path w="92905" h="101858" extrusionOk="0">
                <a:moveTo>
                  <a:pt x="89371" y="1"/>
                </a:moveTo>
                <a:cubicBezTo>
                  <a:pt x="88352" y="1"/>
                  <a:pt x="87320" y="555"/>
                  <a:pt x="86596" y="1943"/>
                </a:cubicBezTo>
                <a:cubicBezTo>
                  <a:pt x="84603" y="5762"/>
                  <a:pt x="81782" y="6093"/>
                  <a:pt x="78959" y="7256"/>
                </a:cubicBezTo>
                <a:cubicBezTo>
                  <a:pt x="76136" y="8419"/>
                  <a:pt x="75804" y="10079"/>
                  <a:pt x="75140" y="11420"/>
                </a:cubicBezTo>
                <a:cubicBezTo>
                  <a:pt x="74699" y="12309"/>
                  <a:pt x="73891" y="13184"/>
                  <a:pt x="72181" y="13184"/>
                </a:cubicBezTo>
                <a:cubicBezTo>
                  <a:pt x="71318" y="13184"/>
                  <a:pt x="70224" y="12961"/>
                  <a:pt x="68831" y="12404"/>
                </a:cubicBezTo>
                <a:cubicBezTo>
                  <a:pt x="67230" y="11763"/>
                  <a:pt x="65703" y="11419"/>
                  <a:pt x="64202" y="11419"/>
                </a:cubicBezTo>
                <a:cubicBezTo>
                  <a:pt x="61813" y="11419"/>
                  <a:pt x="59490" y="12292"/>
                  <a:pt x="57043" y="14230"/>
                </a:cubicBezTo>
                <a:cubicBezTo>
                  <a:pt x="53057" y="17384"/>
                  <a:pt x="56710" y="20871"/>
                  <a:pt x="51730" y="21203"/>
                </a:cubicBezTo>
                <a:cubicBezTo>
                  <a:pt x="46749" y="21536"/>
                  <a:pt x="45254" y="21868"/>
                  <a:pt x="45254" y="21868"/>
                </a:cubicBezTo>
                <a:cubicBezTo>
                  <a:pt x="39278" y="22365"/>
                  <a:pt x="41105" y="26848"/>
                  <a:pt x="41270" y="30169"/>
                </a:cubicBezTo>
                <a:cubicBezTo>
                  <a:pt x="41436" y="33489"/>
                  <a:pt x="35791" y="33323"/>
                  <a:pt x="33633" y="33988"/>
                </a:cubicBezTo>
                <a:cubicBezTo>
                  <a:pt x="31475" y="34652"/>
                  <a:pt x="32969" y="36644"/>
                  <a:pt x="31475" y="37142"/>
                </a:cubicBezTo>
                <a:cubicBezTo>
                  <a:pt x="29980" y="37640"/>
                  <a:pt x="28984" y="38304"/>
                  <a:pt x="27821" y="38969"/>
                </a:cubicBezTo>
                <a:cubicBezTo>
                  <a:pt x="26659" y="39633"/>
                  <a:pt x="23505" y="38969"/>
                  <a:pt x="21679" y="41542"/>
                </a:cubicBezTo>
                <a:cubicBezTo>
                  <a:pt x="19852" y="44115"/>
                  <a:pt x="21346" y="46605"/>
                  <a:pt x="22176" y="48017"/>
                </a:cubicBezTo>
                <a:cubicBezTo>
                  <a:pt x="22945" y="49323"/>
                  <a:pt x="26838" y="51125"/>
                  <a:pt x="24789" y="51125"/>
                </a:cubicBezTo>
                <a:cubicBezTo>
                  <a:pt x="24623" y="51125"/>
                  <a:pt x="24418" y="51113"/>
                  <a:pt x="24169" y="51088"/>
                </a:cubicBezTo>
                <a:cubicBezTo>
                  <a:pt x="24046" y="51076"/>
                  <a:pt x="23927" y="51070"/>
                  <a:pt x="23810" y="51070"/>
                </a:cubicBezTo>
                <a:cubicBezTo>
                  <a:pt x="20788" y="51070"/>
                  <a:pt x="20018" y="55073"/>
                  <a:pt x="20018" y="55073"/>
                </a:cubicBezTo>
                <a:cubicBezTo>
                  <a:pt x="19841" y="55029"/>
                  <a:pt x="19684" y="55008"/>
                  <a:pt x="19544" y="55008"/>
                </a:cubicBezTo>
                <a:cubicBezTo>
                  <a:pt x="18113" y="55008"/>
                  <a:pt x="18552" y="57183"/>
                  <a:pt x="18855" y="58394"/>
                </a:cubicBezTo>
                <a:cubicBezTo>
                  <a:pt x="19188" y="59721"/>
                  <a:pt x="16198" y="60385"/>
                  <a:pt x="12474" y="63208"/>
                </a:cubicBezTo>
                <a:cubicBezTo>
                  <a:pt x="8749" y="66031"/>
                  <a:pt x="10069" y="69105"/>
                  <a:pt x="11965" y="71309"/>
                </a:cubicBezTo>
                <a:cubicBezTo>
                  <a:pt x="13861" y="73514"/>
                  <a:pt x="8963" y="74967"/>
                  <a:pt x="4482" y="78702"/>
                </a:cubicBezTo>
                <a:cubicBezTo>
                  <a:pt x="1" y="82435"/>
                  <a:pt x="11716" y="93072"/>
                  <a:pt x="11716" y="93072"/>
                </a:cubicBezTo>
                <a:cubicBezTo>
                  <a:pt x="13421" y="100139"/>
                  <a:pt x="33124" y="101857"/>
                  <a:pt x="51890" y="101857"/>
                </a:cubicBezTo>
                <a:cubicBezTo>
                  <a:pt x="69664" y="101857"/>
                  <a:pt x="86596" y="100315"/>
                  <a:pt x="86596" y="100315"/>
                </a:cubicBezTo>
                <a:cubicBezTo>
                  <a:pt x="86596" y="100315"/>
                  <a:pt x="92905" y="6591"/>
                  <a:pt x="92905" y="3603"/>
                </a:cubicBezTo>
                <a:cubicBezTo>
                  <a:pt x="92905" y="1701"/>
                  <a:pt x="91156" y="1"/>
                  <a:pt x="893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2855365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0"/>
        <p:cNvGrpSpPr/>
        <p:nvPr/>
      </p:nvGrpSpPr>
      <p:grpSpPr>
        <a:xfrm>
          <a:off x="0" y="0"/>
          <a:ext cx="0" cy="0"/>
          <a:chOff x="0" y="0"/>
          <a:chExt cx="0" cy="0"/>
        </a:xfrm>
      </p:grpSpPr>
    </p:spTree>
    <p:extLst>
      <p:ext uri="{BB962C8B-B14F-4D97-AF65-F5344CB8AC3E}">
        <p14:creationId xmlns:p14="http://schemas.microsoft.com/office/powerpoint/2010/main" val="282107897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4"/>
        </a:solidFill>
        <a:effectLst/>
      </p:bgPr>
    </p:bg>
    <p:spTree>
      <p:nvGrpSpPr>
        <p:cNvPr id="1" name="Shape 61"/>
        <p:cNvGrpSpPr/>
        <p:nvPr/>
      </p:nvGrpSpPr>
      <p:grpSpPr>
        <a:xfrm>
          <a:off x="0" y="0"/>
          <a:ext cx="0" cy="0"/>
          <a:chOff x="0" y="0"/>
          <a:chExt cx="0" cy="0"/>
        </a:xfrm>
      </p:grpSpPr>
      <p:sp>
        <p:nvSpPr>
          <p:cNvPr id="62" name="Google Shape;62;p13"/>
          <p:cNvSpPr/>
          <p:nvPr/>
        </p:nvSpPr>
        <p:spPr>
          <a:xfrm rot="142657" flipH="1">
            <a:off x="5886454" y="1711259"/>
            <a:ext cx="4026886" cy="4081468"/>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13"/>
          <p:cNvSpPr/>
          <p:nvPr/>
        </p:nvSpPr>
        <p:spPr>
          <a:xfrm rot="1223448">
            <a:off x="-2697821" y="-374038"/>
            <a:ext cx="4964798" cy="5436343"/>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3"/>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65" name="Google Shape;65;p13"/>
          <p:cNvSpPr txBox="1">
            <a:spLocks noGrp="1"/>
          </p:cNvSpPr>
          <p:nvPr>
            <p:ph type="title" idx="2"/>
          </p:nvPr>
        </p:nvSpPr>
        <p:spPr>
          <a:xfrm>
            <a:off x="980550" y="2560550"/>
            <a:ext cx="2253300" cy="837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2000">
                <a:solidFill>
                  <a:schemeClr val="dk2"/>
                </a:solidFill>
              </a:defRPr>
            </a:lvl1pPr>
            <a:lvl2pPr lvl="1" algn="ctr" rtl="0">
              <a:spcBef>
                <a:spcPts val="0"/>
              </a:spcBef>
              <a:spcAft>
                <a:spcPts val="0"/>
              </a:spcAft>
              <a:buClr>
                <a:schemeClr val="dk2"/>
              </a:buClr>
              <a:buSzPts val="4200"/>
              <a:buNone/>
              <a:defRPr sz="4200">
                <a:solidFill>
                  <a:schemeClr val="dk2"/>
                </a:solidFill>
              </a:defRPr>
            </a:lvl2pPr>
            <a:lvl3pPr lvl="2" algn="ctr" rtl="0">
              <a:spcBef>
                <a:spcPts val="0"/>
              </a:spcBef>
              <a:spcAft>
                <a:spcPts val="0"/>
              </a:spcAft>
              <a:buClr>
                <a:schemeClr val="dk2"/>
              </a:buClr>
              <a:buSzPts val="4200"/>
              <a:buNone/>
              <a:defRPr sz="4200">
                <a:solidFill>
                  <a:schemeClr val="dk2"/>
                </a:solidFill>
              </a:defRPr>
            </a:lvl3pPr>
            <a:lvl4pPr lvl="3" algn="ctr" rtl="0">
              <a:spcBef>
                <a:spcPts val="0"/>
              </a:spcBef>
              <a:spcAft>
                <a:spcPts val="0"/>
              </a:spcAft>
              <a:buClr>
                <a:schemeClr val="dk2"/>
              </a:buClr>
              <a:buSzPts val="4200"/>
              <a:buNone/>
              <a:defRPr sz="4200">
                <a:solidFill>
                  <a:schemeClr val="dk2"/>
                </a:solidFill>
              </a:defRPr>
            </a:lvl4pPr>
            <a:lvl5pPr lvl="4" algn="ctr" rtl="0">
              <a:spcBef>
                <a:spcPts val="0"/>
              </a:spcBef>
              <a:spcAft>
                <a:spcPts val="0"/>
              </a:spcAft>
              <a:buClr>
                <a:schemeClr val="dk2"/>
              </a:buClr>
              <a:buSzPts val="4200"/>
              <a:buNone/>
              <a:defRPr sz="4200">
                <a:solidFill>
                  <a:schemeClr val="dk2"/>
                </a:solidFill>
              </a:defRPr>
            </a:lvl5pPr>
            <a:lvl6pPr lvl="5" algn="ctr" rtl="0">
              <a:spcBef>
                <a:spcPts val="0"/>
              </a:spcBef>
              <a:spcAft>
                <a:spcPts val="0"/>
              </a:spcAft>
              <a:buClr>
                <a:schemeClr val="dk2"/>
              </a:buClr>
              <a:buSzPts val="4200"/>
              <a:buNone/>
              <a:defRPr sz="4200">
                <a:solidFill>
                  <a:schemeClr val="dk2"/>
                </a:solidFill>
              </a:defRPr>
            </a:lvl6pPr>
            <a:lvl7pPr lvl="6" algn="ctr" rtl="0">
              <a:spcBef>
                <a:spcPts val="0"/>
              </a:spcBef>
              <a:spcAft>
                <a:spcPts val="0"/>
              </a:spcAft>
              <a:buClr>
                <a:schemeClr val="dk2"/>
              </a:buClr>
              <a:buSzPts val="4200"/>
              <a:buNone/>
              <a:defRPr sz="4200">
                <a:solidFill>
                  <a:schemeClr val="dk2"/>
                </a:solidFill>
              </a:defRPr>
            </a:lvl7pPr>
            <a:lvl8pPr lvl="7" algn="ctr" rtl="0">
              <a:spcBef>
                <a:spcPts val="0"/>
              </a:spcBef>
              <a:spcAft>
                <a:spcPts val="0"/>
              </a:spcAft>
              <a:buClr>
                <a:schemeClr val="dk2"/>
              </a:buClr>
              <a:buSzPts val="4200"/>
              <a:buNone/>
              <a:defRPr sz="4200">
                <a:solidFill>
                  <a:schemeClr val="dk2"/>
                </a:solidFill>
              </a:defRPr>
            </a:lvl8pPr>
            <a:lvl9pPr lvl="8" algn="ctr" rtl="0">
              <a:spcBef>
                <a:spcPts val="0"/>
              </a:spcBef>
              <a:spcAft>
                <a:spcPts val="0"/>
              </a:spcAft>
              <a:buClr>
                <a:schemeClr val="dk2"/>
              </a:buClr>
              <a:buSzPts val="4200"/>
              <a:buNone/>
              <a:defRPr sz="4200">
                <a:solidFill>
                  <a:schemeClr val="dk2"/>
                </a:solidFill>
              </a:defRPr>
            </a:lvl9pPr>
          </a:lstStyle>
          <a:p>
            <a:endParaRPr/>
          </a:p>
        </p:txBody>
      </p:sp>
      <p:sp>
        <p:nvSpPr>
          <p:cNvPr id="66" name="Google Shape;66;p13"/>
          <p:cNvSpPr txBox="1">
            <a:spLocks noGrp="1"/>
          </p:cNvSpPr>
          <p:nvPr>
            <p:ph type="subTitle" idx="1"/>
          </p:nvPr>
        </p:nvSpPr>
        <p:spPr>
          <a:xfrm>
            <a:off x="1151100" y="3333200"/>
            <a:ext cx="1912200" cy="83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100">
                <a:solidFill>
                  <a:schemeClr val="dk2"/>
                </a:solidFill>
              </a:defRPr>
            </a:lvl2pPr>
            <a:lvl3pPr lvl="2" algn="ctr" rtl="0">
              <a:lnSpc>
                <a:spcPct val="100000"/>
              </a:lnSpc>
              <a:spcBef>
                <a:spcPts val="0"/>
              </a:spcBef>
              <a:spcAft>
                <a:spcPts val="0"/>
              </a:spcAft>
              <a:buClr>
                <a:schemeClr val="dk2"/>
              </a:buClr>
              <a:buSzPts val="2100"/>
              <a:buNone/>
              <a:defRPr sz="2100">
                <a:solidFill>
                  <a:schemeClr val="dk2"/>
                </a:solidFill>
              </a:defRPr>
            </a:lvl3pPr>
            <a:lvl4pPr lvl="3" algn="ctr" rtl="0">
              <a:lnSpc>
                <a:spcPct val="100000"/>
              </a:lnSpc>
              <a:spcBef>
                <a:spcPts val="0"/>
              </a:spcBef>
              <a:spcAft>
                <a:spcPts val="0"/>
              </a:spcAft>
              <a:buClr>
                <a:schemeClr val="dk2"/>
              </a:buClr>
              <a:buSzPts val="2100"/>
              <a:buNone/>
              <a:defRPr sz="2100">
                <a:solidFill>
                  <a:schemeClr val="dk2"/>
                </a:solidFill>
              </a:defRPr>
            </a:lvl4pPr>
            <a:lvl5pPr lvl="4" algn="ctr" rtl="0">
              <a:lnSpc>
                <a:spcPct val="100000"/>
              </a:lnSpc>
              <a:spcBef>
                <a:spcPts val="0"/>
              </a:spcBef>
              <a:spcAft>
                <a:spcPts val="0"/>
              </a:spcAft>
              <a:buClr>
                <a:schemeClr val="dk2"/>
              </a:buClr>
              <a:buSzPts val="2100"/>
              <a:buNone/>
              <a:defRPr sz="2100">
                <a:solidFill>
                  <a:schemeClr val="dk2"/>
                </a:solidFill>
              </a:defRPr>
            </a:lvl5pPr>
            <a:lvl6pPr lvl="5" algn="ctr" rtl="0">
              <a:lnSpc>
                <a:spcPct val="100000"/>
              </a:lnSpc>
              <a:spcBef>
                <a:spcPts val="0"/>
              </a:spcBef>
              <a:spcAft>
                <a:spcPts val="0"/>
              </a:spcAft>
              <a:buClr>
                <a:schemeClr val="dk2"/>
              </a:buClr>
              <a:buSzPts val="2100"/>
              <a:buNone/>
              <a:defRPr sz="2100">
                <a:solidFill>
                  <a:schemeClr val="dk2"/>
                </a:solidFill>
              </a:defRPr>
            </a:lvl6pPr>
            <a:lvl7pPr lvl="6" algn="ctr" rtl="0">
              <a:lnSpc>
                <a:spcPct val="100000"/>
              </a:lnSpc>
              <a:spcBef>
                <a:spcPts val="0"/>
              </a:spcBef>
              <a:spcAft>
                <a:spcPts val="0"/>
              </a:spcAft>
              <a:buClr>
                <a:schemeClr val="dk2"/>
              </a:buClr>
              <a:buSzPts val="2100"/>
              <a:buNone/>
              <a:defRPr sz="2100">
                <a:solidFill>
                  <a:schemeClr val="dk2"/>
                </a:solidFill>
              </a:defRPr>
            </a:lvl7pPr>
            <a:lvl8pPr lvl="7" algn="ctr" rtl="0">
              <a:lnSpc>
                <a:spcPct val="100000"/>
              </a:lnSpc>
              <a:spcBef>
                <a:spcPts val="0"/>
              </a:spcBef>
              <a:spcAft>
                <a:spcPts val="0"/>
              </a:spcAft>
              <a:buClr>
                <a:schemeClr val="dk2"/>
              </a:buClr>
              <a:buSzPts val="2100"/>
              <a:buNone/>
              <a:defRPr sz="2100">
                <a:solidFill>
                  <a:schemeClr val="dk2"/>
                </a:solidFill>
              </a:defRPr>
            </a:lvl8pPr>
            <a:lvl9pPr lvl="8" algn="ctr" rtl="0">
              <a:lnSpc>
                <a:spcPct val="100000"/>
              </a:lnSpc>
              <a:spcBef>
                <a:spcPts val="0"/>
              </a:spcBef>
              <a:spcAft>
                <a:spcPts val="0"/>
              </a:spcAft>
              <a:buClr>
                <a:schemeClr val="dk2"/>
              </a:buClr>
              <a:buSzPts val="2100"/>
              <a:buNone/>
              <a:defRPr sz="2100">
                <a:solidFill>
                  <a:schemeClr val="dk2"/>
                </a:solidFill>
              </a:defRPr>
            </a:lvl9pPr>
          </a:lstStyle>
          <a:p>
            <a:endParaRPr/>
          </a:p>
        </p:txBody>
      </p:sp>
      <p:sp>
        <p:nvSpPr>
          <p:cNvPr id="67" name="Google Shape;67;p13"/>
          <p:cNvSpPr txBox="1">
            <a:spLocks noGrp="1"/>
          </p:cNvSpPr>
          <p:nvPr>
            <p:ph type="title" idx="3"/>
          </p:nvPr>
        </p:nvSpPr>
        <p:spPr>
          <a:xfrm>
            <a:off x="3445350" y="2560550"/>
            <a:ext cx="2253300" cy="837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2000">
                <a:solidFill>
                  <a:schemeClr val="dk2"/>
                </a:solidFill>
              </a:defRPr>
            </a:lvl1pPr>
            <a:lvl2pPr lvl="1" algn="ctr" rtl="0">
              <a:spcBef>
                <a:spcPts val="0"/>
              </a:spcBef>
              <a:spcAft>
                <a:spcPts val="0"/>
              </a:spcAft>
              <a:buClr>
                <a:schemeClr val="dk2"/>
              </a:buClr>
              <a:buSzPts val="4200"/>
              <a:buNone/>
              <a:defRPr sz="4200">
                <a:solidFill>
                  <a:schemeClr val="dk2"/>
                </a:solidFill>
              </a:defRPr>
            </a:lvl2pPr>
            <a:lvl3pPr lvl="2" algn="ctr" rtl="0">
              <a:spcBef>
                <a:spcPts val="0"/>
              </a:spcBef>
              <a:spcAft>
                <a:spcPts val="0"/>
              </a:spcAft>
              <a:buClr>
                <a:schemeClr val="dk2"/>
              </a:buClr>
              <a:buSzPts val="4200"/>
              <a:buNone/>
              <a:defRPr sz="4200">
                <a:solidFill>
                  <a:schemeClr val="dk2"/>
                </a:solidFill>
              </a:defRPr>
            </a:lvl3pPr>
            <a:lvl4pPr lvl="3" algn="ctr" rtl="0">
              <a:spcBef>
                <a:spcPts val="0"/>
              </a:spcBef>
              <a:spcAft>
                <a:spcPts val="0"/>
              </a:spcAft>
              <a:buClr>
                <a:schemeClr val="dk2"/>
              </a:buClr>
              <a:buSzPts val="4200"/>
              <a:buNone/>
              <a:defRPr sz="4200">
                <a:solidFill>
                  <a:schemeClr val="dk2"/>
                </a:solidFill>
              </a:defRPr>
            </a:lvl4pPr>
            <a:lvl5pPr lvl="4" algn="ctr" rtl="0">
              <a:spcBef>
                <a:spcPts val="0"/>
              </a:spcBef>
              <a:spcAft>
                <a:spcPts val="0"/>
              </a:spcAft>
              <a:buClr>
                <a:schemeClr val="dk2"/>
              </a:buClr>
              <a:buSzPts val="4200"/>
              <a:buNone/>
              <a:defRPr sz="4200">
                <a:solidFill>
                  <a:schemeClr val="dk2"/>
                </a:solidFill>
              </a:defRPr>
            </a:lvl5pPr>
            <a:lvl6pPr lvl="5" algn="ctr" rtl="0">
              <a:spcBef>
                <a:spcPts val="0"/>
              </a:spcBef>
              <a:spcAft>
                <a:spcPts val="0"/>
              </a:spcAft>
              <a:buClr>
                <a:schemeClr val="dk2"/>
              </a:buClr>
              <a:buSzPts val="4200"/>
              <a:buNone/>
              <a:defRPr sz="4200">
                <a:solidFill>
                  <a:schemeClr val="dk2"/>
                </a:solidFill>
              </a:defRPr>
            </a:lvl6pPr>
            <a:lvl7pPr lvl="6" algn="ctr" rtl="0">
              <a:spcBef>
                <a:spcPts val="0"/>
              </a:spcBef>
              <a:spcAft>
                <a:spcPts val="0"/>
              </a:spcAft>
              <a:buClr>
                <a:schemeClr val="dk2"/>
              </a:buClr>
              <a:buSzPts val="4200"/>
              <a:buNone/>
              <a:defRPr sz="4200">
                <a:solidFill>
                  <a:schemeClr val="dk2"/>
                </a:solidFill>
              </a:defRPr>
            </a:lvl7pPr>
            <a:lvl8pPr lvl="7" algn="ctr" rtl="0">
              <a:spcBef>
                <a:spcPts val="0"/>
              </a:spcBef>
              <a:spcAft>
                <a:spcPts val="0"/>
              </a:spcAft>
              <a:buClr>
                <a:schemeClr val="dk2"/>
              </a:buClr>
              <a:buSzPts val="4200"/>
              <a:buNone/>
              <a:defRPr sz="4200">
                <a:solidFill>
                  <a:schemeClr val="dk2"/>
                </a:solidFill>
              </a:defRPr>
            </a:lvl8pPr>
            <a:lvl9pPr lvl="8" algn="ctr" rtl="0">
              <a:spcBef>
                <a:spcPts val="0"/>
              </a:spcBef>
              <a:spcAft>
                <a:spcPts val="0"/>
              </a:spcAft>
              <a:buClr>
                <a:schemeClr val="dk2"/>
              </a:buClr>
              <a:buSzPts val="4200"/>
              <a:buNone/>
              <a:defRPr sz="4200">
                <a:solidFill>
                  <a:schemeClr val="dk2"/>
                </a:solidFill>
              </a:defRPr>
            </a:lvl9pPr>
          </a:lstStyle>
          <a:p>
            <a:endParaRPr/>
          </a:p>
        </p:txBody>
      </p:sp>
      <p:sp>
        <p:nvSpPr>
          <p:cNvPr id="68" name="Google Shape;68;p13"/>
          <p:cNvSpPr txBox="1">
            <a:spLocks noGrp="1"/>
          </p:cNvSpPr>
          <p:nvPr>
            <p:ph type="subTitle" idx="4"/>
          </p:nvPr>
        </p:nvSpPr>
        <p:spPr>
          <a:xfrm>
            <a:off x="3615900" y="3333200"/>
            <a:ext cx="1912200" cy="83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100">
                <a:solidFill>
                  <a:schemeClr val="dk2"/>
                </a:solidFill>
              </a:defRPr>
            </a:lvl2pPr>
            <a:lvl3pPr lvl="2" algn="ctr" rtl="0">
              <a:lnSpc>
                <a:spcPct val="100000"/>
              </a:lnSpc>
              <a:spcBef>
                <a:spcPts val="0"/>
              </a:spcBef>
              <a:spcAft>
                <a:spcPts val="0"/>
              </a:spcAft>
              <a:buClr>
                <a:schemeClr val="dk2"/>
              </a:buClr>
              <a:buSzPts val="2100"/>
              <a:buNone/>
              <a:defRPr sz="2100">
                <a:solidFill>
                  <a:schemeClr val="dk2"/>
                </a:solidFill>
              </a:defRPr>
            </a:lvl3pPr>
            <a:lvl4pPr lvl="3" algn="ctr" rtl="0">
              <a:lnSpc>
                <a:spcPct val="100000"/>
              </a:lnSpc>
              <a:spcBef>
                <a:spcPts val="0"/>
              </a:spcBef>
              <a:spcAft>
                <a:spcPts val="0"/>
              </a:spcAft>
              <a:buClr>
                <a:schemeClr val="dk2"/>
              </a:buClr>
              <a:buSzPts val="2100"/>
              <a:buNone/>
              <a:defRPr sz="2100">
                <a:solidFill>
                  <a:schemeClr val="dk2"/>
                </a:solidFill>
              </a:defRPr>
            </a:lvl4pPr>
            <a:lvl5pPr lvl="4" algn="ctr" rtl="0">
              <a:lnSpc>
                <a:spcPct val="100000"/>
              </a:lnSpc>
              <a:spcBef>
                <a:spcPts val="0"/>
              </a:spcBef>
              <a:spcAft>
                <a:spcPts val="0"/>
              </a:spcAft>
              <a:buClr>
                <a:schemeClr val="dk2"/>
              </a:buClr>
              <a:buSzPts val="2100"/>
              <a:buNone/>
              <a:defRPr sz="2100">
                <a:solidFill>
                  <a:schemeClr val="dk2"/>
                </a:solidFill>
              </a:defRPr>
            </a:lvl5pPr>
            <a:lvl6pPr lvl="5" algn="ctr" rtl="0">
              <a:lnSpc>
                <a:spcPct val="100000"/>
              </a:lnSpc>
              <a:spcBef>
                <a:spcPts val="0"/>
              </a:spcBef>
              <a:spcAft>
                <a:spcPts val="0"/>
              </a:spcAft>
              <a:buClr>
                <a:schemeClr val="dk2"/>
              </a:buClr>
              <a:buSzPts val="2100"/>
              <a:buNone/>
              <a:defRPr sz="2100">
                <a:solidFill>
                  <a:schemeClr val="dk2"/>
                </a:solidFill>
              </a:defRPr>
            </a:lvl6pPr>
            <a:lvl7pPr lvl="6" algn="ctr" rtl="0">
              <a:lnSpc>
                <a:spcPct val="100000"/>
              </a:lnSpc>
              <a:spcBef>
                <a:spcPts val="0"/>
              </a:spcBef>
              <a:spcAft>
                <a:spcPts val="0"/>
              </a:spcAft>
              <a:buClr>
                <a:schemeClr val="dk2"/>
              </a:buClr>
              <a:buSzPts val="2100"/>
              <a:buNone/>
              <a:defRPr sz="2100">
                <a:solidFill>
                  <a:schemeClr val="dk2"/>
                </a:solidFill>
              </a:defRPr>
            </a:lvl7pPr>
            <a:lvl8pPr lvl="7" algn="ctr" rtl="0">
              <a:lnSpc>
                <a:spcPct val="100000"/>
              </a:lnSpc>
              <a:spcBef>
                <a:spcPts val="0"/>
              </a:spcBef>
              <a:spcAft>
                <a:spcPts val="0"/>
              </a:spcAft>
              <a:buClr>
                <a:schemeClr val="dk2"/>
              </a:buClr>
              <a:buSzPts val="2100"/>
              <a:buNone/>
              <a:defRPr sz="2100">
                <a:solidFill>
                  <a:schemeClr val="dk2"/>
                </a:solidFill>
              </a:defRPr>
            </a:lvl8pPr>
            <a:lvl9pPr lvl="8" algn="ctr" rtl="0">
              <a:lnSpc>
                <a:spcPct val="100000"/>
              </a:lnSpc>
              <a:spcBef>
                <a:spcPts val="0"/>
              </a:spcBef>
              <a:spcAft>
                <a:spcPts val="0"/>
              </a:spcAft>
              <a:buClr>
                <a:schemeClr val="dk2"/>
              </a:buClr>
              <a:buSzPts val="2100"/>
              <a:buNone/>
              <a:defRPr sz="2100">
                <a:solidFill>
                  <a:schemeClr val="dk2"/>
                </a:solidFill>
              </a:defRPr>
            </a:lvl9pPr>
          </a:lstStyle>
          <a:p>
            <a:endParaRPr/>
          </a:p>
        </p:txBody>
      </p:sp>
      <p:sp>
        <p:nvSpPr>
          <p:cNvPr id="69" name="Google Shape;69;p13"/>
          <p:cNvSpPr txBox="1">
            <a:spLocks noGrp="1"/>
          </p:cNvSpPr>
          <p:nvPr>
            <p:ph type="title" idx="5"/>
          </p:nvPr>
        </p:nvSpPr>
        <p:spPr>
          <a:xfrm>
            <a:off x="5910150" y="2560550"/>
            <a:ext cx="2253300" cy="837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2000">
                <a:solidFill>
                  <a:schemeClr val="dk2"/>
                </a:solidFill>
              </a:defRPr>
            </a:lvl1pPr>
            <a:lvl2pPr lvl="1" algn="ctr" rtl="0">
              <a:spcBef>
                <a:spcPts val="0"/>
              </a:spcBef>
              <a:spcAft>
                <a:spcPts val="0"/>
              </a:spcAft>
              <a:buClr>
                <a:schemeClr val="dk2"/>
              </a:buClr>
              <a:buSzPts val="4200"/>
              <a:buNone/>
              <a:defRPr sz="4200">
                <a:solidFill>
                  <a:schemeClr val="dk2"/>
                </a:solidFill>
              </a:defRPr>
            </a:lvl2pPr>
            <a:lvl3pPr lvl="2" algn="ctr" rtl="0">
              <a:spcBef>
                <a:spcPts val="0"/>
              </a:spcBef>
              <a:spcAft>
                <a:spcPts val="0"/>
              </a:spcAft>
              <a:buClr>
                <a:schemeClr val="dk2"/>
              </a:buClr>
              <a:buSzPts val="4200"/>
              <a:buNone/>
              <a:defRPr sz="4200">
                <a:solidFill>
                  <a:schemeClr val="dk2"/>
                </a:solidFill>
              </a:defRPr>
            </a:lvl3pPr>
            <a:lvl4pPr lvl="3" algn="ctr" rtl="0">
              <a:spcBef>
                <a:spcPts val="0"/>
              </a:spcBef>
              <a:spcAft>
                <a:spcPts val="0"/>
              </a:spcAft>
              <a:buClr>
                <a:schemeClr val="dk2"/>
              </a:buClr>
              <a:buSzPts val="4200"/>
              <a:buNone/>
              <a:defRPr sz="4200">
                <a:solidFill>
                  <a:schemeClr val="dk2"/>
                </a:solidFill>
              </a:defRPr>
            </a:lvl4pPr>
            <a:lvl5pPr lvl="4" algn="ctr" rtl="0">
              <a:spcBef>
                <a:spcPts val="0"/>
              </a:spcBef>
              <a:spcAft>
                <a:spcPts val="0"/>
              </a:spcAft>
              <a:buClr>
                <a:schemeClr val="dk2"/>
              </a:buClr>
              <a:buSzPts val="4200"/>
              <a:buNone/>
              <a:defRPr sz="4200">
                <a:solidFill>
                  <a:schemeClr val="dk2"/>
                </a:solidFill>
              </a:defRPr>
            </a:lvl5pPr>
            <a:lvl6pPr lvl="5" algn="ctr" rtl="0">
              <a:spcBef>
                <a:spcPts val="0"/>
              </a:spcBef>
              <a:spcAft>
                <a:spcPts val="0"/>
              </a:spcAft>
              <a:buClr>
                <a:schemeClr val="dk2"/>
              </a:buClr>
              <a:buSzPts val="4200"/>
              <a:buNone/>
              <a:defRPr sz="4200">
                <a:solidFill>
                  <a:schemeClr val="dk2"/>
                </a:solidFill>
              </a:defRPr>
            </a:lvl6pPr>
            <a:lvl7pPr lvl="6" algn="ctr" rtl="0">
              <a:spcBef>
                <a:spcPts val="0"/>
              </a:spcBef>
              <a:spcAft>
                <a:spcPts val="0"/>
              </a:spcAft>
              <a:buClr>
                <a:schemeClr val="dk2"/>
              </a:buClr>
              <a:buSzPts val="4200"/>
              <a:buNone/>
              <a:defRPr sz="4200">
                <a:solidFill>
                  <a:schemeClr val="dk2"/>
                </a:solidFill>
              </a:defRPr>
            </a:lvl7pPr>
            <a:lvl8pPr lvl="7" algn="ctr" rtl="0">
              <a:spcBef>
                <a:spcPts val="0"/>
              </a:spcBef>
              <a:spcAft>
                <a:spcPts val="0"/>
              </a:spcAft>
              <a:buClr>
                <a:schemeClr val="dk2"/>
              </a:buClr>
              <a:buSzPts val="4200"/>
              <a:buNone/>
              <a:defRPr sz="4200">
                <a:solidFill>
                  <a:schemeClr val="dk2"/>
                </a:solidFill>
              </a:defRPr>
            </a:lvl8pPr>
            <a:lvl9pPr lvl="8" algn="ctr" rtl="0">
              <a:spcBef>
                <a:spcPts val="0"/>
              </a:spcBef>
              <a:spcAft>
                <a:spcPts val="0"/>
              </a:spcAft>
              <a:buClr>
                <a:schemeClr val="dk2"/>
              </a:buClr>
              <a:buSzPts val="4200"/>
              <a:buNone/>
              <a:defRPr sz="4200">
                <a:solidFill>
                  <a:schemeClr val="dk2"/>
                </a:solidFill>
              </a:defRPr>
            </a:lvl9pPr>
          </a:lstStyle>
          <a:p>
            <a:endParaRPr/>
          </a:p>
        </p:txBody>
      </p:sp>
      <p:sp>
        <p:nvSpPr>
          <p:cNvPr id="70" name="Google Shape;70;p13"/>
          <p:cNvSpPr txBox="1">
            <a:spLocks noGrp="1"/>
          </p:cNvSpPr>
          <p:nvPr>
            <p:ph type="subTitle" idx="6"/>
          </p:nvPr>
        </p:nvSpPr>
        <p:spPr>
          <a:xfrm>
            <a:off x="6080700" y="3333200"/>
            <a:ext cx="1912200" cy="83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100">
                <a:solidFill>
                  <a:schemeClr val="dk2"/>
                </a:solidFill>
              </a:defRPr>
            </a:lvl2pPr>
            <a:lvl3pPr lvl="2" algn="ctr" rtl="0">
              <a:lnSpc>
                <a:spcPct val="100000"/>
              </a:lnSpc>
              <a:spcBef>
                <a:spcPts val="0"/>
              </a:spcBef>
              <a:spcAft>
                <a:spcPts val="0"/>
              </a:spcAft>
              <a:buClr>
                <a:schemeClr val="dk2"/>
              </a:buClr>
              <a:buSzPts val="2100"/>
              <a:buNone/>
              <a:defRPr sz="2100">
                <a:solidFill>
                  <a:schemeClr val="dk2"/>
                </a:solidFill>
              </a:defRPr>
            </a:lvl3pPr>
            <a:lvl4pPr lvl="3" algn="ctr" rtl="0">
              <a:lnSpc>
                <a:spcPct val="100000"/>
              </a:lnSpc>
              <a:spcBef>
                <a:spcPts val="0"/>
              </a:spcBef>
              <a:spcAft>
                <a:spcPts val="0"/>
              </a:spcAft>
              <a:buClr>
                <a:schemeClr val="dk2"/>
              </a:buClr>
              <a:buSzPts val="2100"/>
              <a:buNone/>
              <a:defRPr sz="2100">
                <a:solidFill>
                  <a:schemeClr val="dk2"/>
                </a:solidFill>
              </a:defRPr>
            </a:lvl4pPr>
            <a:lvl5pPr lvl="4" algn="ctr" rtl="0">
              <a:lnSpc>
                <a:spcPct val="100000"/>
              </a:lnSpc>
              <a:spcBef>
                <a:spcPts val="0"/>
              </a:spcBef>
              <a:spcAft>
                <a:spcPts val="0"/>
              </a:spcAft>
              <a:buClr>
                <a:schemeClr val="dk2"/>
              </a:buClr>
              <a:buSzPts val="2100"/>
              <a:buNone/>
              <a:defRPr sz="2100">
                <a:solidFill>
                  <a:schemeClr val="dk2"/>
                </a:solidFill>
              </a:defRPr>
            </a:lvl5pPr>
            <a:lvl6pPr lvl="5" algn="ctr" rtl="0">
              <a:lnSpc>
                <a:spcPct val="100000"/>
              </a:lnSpc>
              <a:spcBef>
                <a:spcPts val="0"/>
              </a:spcBef>
              <a:spcAft>
                <a:spcPts val="0"/>
              </a:spcAft>
              <a:buClr>
                <a:schemeClr val="dk2"/>
              </a:buClr>
              <a:buSzPts val="2100"/>
              <a:buNone/>
              <a:defRPr sz="2100">
                <a:solidFill>
                  <a:schemeClr val="dk2"/>
                </a:solidFill>
              </a:defRPr>
            </a:lvl6pPr>
            <a:lvl7pPr lvl="6" algn="ctr" rtl="0">
              <a:lnSpc>
                <a:spcPct val="100000"/>
              </a:lnSpc>
              <a:spcBef>
                <a:spcPts val="0"/>
              </a:spcBef>
              <a:spcAft>
                <a:spcPts val="0"/>
              </a:spcAft>
              <a:buClr>
                <a:schemeClr val="dk2"/>
              </a:buClr>
              <a:buSzPts val="2100"/>
              <a:buNone/>
              <a:defRPr sz="2100">
                <a:solidFill>
                  <a:schemeClr val="dk2"/>
                </a:solidFill>
              </a:defRPr>
            </a:lvl7pPr>
            <a:lvl8pPr lvl="7" algn="ctr" rtl="0">
              <a:lnSpc>
                <a:spcPct val="100000"/>
              </a:lnSpc>
              <a:spcBef>
                <a:spcPts val="0"/>
              </a:spcBef>
              <a:spcAft>
                <a:spcPts val="0"/>
              </a:spcAft>
              <a:buClr>
                <a:schemeClr val="dk2"/>
              </a:buClr>
              <a:buSzPts val="2100"/>
              <a:buNone/>
              <a:defRPr sz="2100">
                <a:solidFill>
                  <a:schemeClr val="dk2"/>
                </a:solidFill>
              </a:defRPr>
            </a:lvl8pPr>
            <a:lvl9pPr lvl="8" algn="ctr" rtl="0">
              <a:lnSpc>
                <a:spcPct val="100000"/>
              </a:lnSpc>
              <a:spcBef>
                <a:spcPts val="0"/>
              </a:spcBef>
              <a:spcAft>
                <a:spcPts val="0"/>
              </a:spcAft>
              <a:buClr>
                <a:schemeClr val="dk2"/>
              </a:buClr>
              <a:buSzPts val="2100"/>
              <a:buNone/>
              <a:defRPr sz="2100">
                <a:solidFill>
                  <a:schemeClr val="dk2"/>
                </a:solidFill>
              </a:defRPr>
            </a:lvl9pPr>
          </a:lstStyle>
          <a:p>
            <a:endParaRPr/>
          </a:p>
        </p:txBody>
      </p:sp>
      <p:sp>
        <p:nvSpPr>
          <p:cNvPr id="71" name="Google Shape;71;p13"/>
          <p:cNvSpPr txBox="1">
            <a:spLocks noGrp="1"/>
          </p:cNvSpPr>
          <p:nvPr>
            <p:ph type="title" idx="7" hasCustomPrompt="1"/>
          </p:nvPr>
        </p:nvSpPr>
        <p:spPr>
          <a:xfrm>
            <a:off x="1213350" y="1927850"/>
            <a:ext cx="1787700" cy="7203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4800"/>
              <a:buNone/>
              <a:defRPr sz="4800">
                <a:solidFill>
                  <a:schemeClr val="accent6"/>
                </a:solidFill>
              </a:defRPr>
            </a:lvl1pPr>
            <a:lvl2pPr lvl="1" algn="ctr" rtl="0">
              <a:spcBef>
                <a:spcPts val="0"/>
              </a:spcBef>
              <a:spcAft>
                <a:spcPts val="0"/>
              </a:spcAft>
              <a:buClr>
                <a:schemeClr val="accent6"/>
              </a:buClr>
              <a:buSzPts val="4800"/>
              <a:buNone/>
              <a:defRPr sz="4800">
                <a:solidFill>
                  <a:schemeClr val="accent6"/>
                </a:solidFill>
              </a:defRPr>
            </a:lvl2pPr>
            <a:lvl3pPr lvl="2" algn="ctr" rtl="0">
              <a:spcBef>
                <a:spcPts val="0"/>
              </a:spcBef>
              <a:spcAft>
                <a:spcPts val="0"/>
              </a:spcAft>
              <a:buClr>
                <a:schemeClr val="accent6"/>
              </a:buClr>
              <a:buSzPts val="4800"/>
              <a:buNone/>
              <a:defRPr sz="4800">
                <a:solidFill>
                  <a:schemeClr val="accent6"/>
                </a:solidFill>
              </a:defRPr>
            </a:lvl3pPr>
            <a:lvl4pPr lvl="3" algn="ctr" rtl="0">
              <a:spcBef>
                <a:spcPts val="0"/>
              </a:spcBef>
              <a:spcAft>
                <a:spcPts val="0"/>
              </a:spcAft>
              <a:buClr>
                <a:schemeClr val="accent6"/>
              </a:buClr>
              <a:buSzPts val="4800"/>
              <a:buNone/>
              <a:defRPr sz="4800">
                <a:solidFill>
                  <a:schemeClr val="accent6"/>
                </a:solidFill>
              </a:defRPr>
            </a:lvl4pPr>
            <a:lvl5pPr lvl="4" algn="ctr" rtl="0">
              <a:spcBef>
                <a:spcPts val="0"/>
              </a:spcBef>
              <a:spcAft>
                <a:spcPts val="0"/>
              </a:spcAft>
              <a:buClr>
                <a:schemeClr val="accent6"/>
              </a:buClr>
              <a:buSzPts val="4800"/>
              <a:buNone/>
              <a:defRPr sz="4800">
                <a:solidFill>
                  <a:schemeClr val="accent6"/>
                </a:solidFill>
              </a:defRPr>
            </a:lvl5pPr>
            <a:lvl6pPr lvl="5" algn="ctr" rtl="0">
              <a:spcBef>
                <a:spcPts val="0"/>
              </a:spcBef>
              <a:spcAft>
                <a:spcPts val="0"/>
              </a:spcAft>
              <a:buClr>
                <a:schemeClr val="accent6"/>
              </a:buClr>
              <a:buSzPts val="4800"/>
              <a:buNone/>
              <a:defRPr sz="4800">
                <a:solidFill>
                  <a:schemeClr val="accent6"/>
                </a:solidFill>
              </a:defRPr>
            </a:lvl6pPr>
            <a:lvl7pPr lvl="6" algn="ctr" rtl="0">
              <a:spcBef>
                <a:spcPts val="0"/>
              </a:spcBef>
              <a:spcAft>
                <a:spcPts val="0"/>
              </a:spcAft>
              <a:buClr>
                <a:schemeClr val="accent6"/>
              </a:buClr>
              <a:buSzPts val="4800"/>
              <a:buNone/>
              <a:defRPr sz="4800">
                <a:solidFill>
                  <a:schemeClr val="accent6"/>
                </a:solidFill>
              </a:defRPr>
            </a:lvl7pPr>
            <a:lvl8pPr lvl="7" algn="ctr" rtl="0">
              <a:spcBef>
                <a:spcPts val="0"/>
              </a:spcBef>
              <a:spcAft>
                <a:spcPts val="0"/>
              </a:spcAft>
              <a:buClr>
                <a:schemeClr val="accent6"/>
              </a:buClr>
              <a:buSzPts val="4800"/>
              <a:buNone/>
              <a:defRPr sz="4800">
                <a:solidFill>
                  <a:schemeClr val="accent6"/>
                </a:solidFill>
              </a:defRPr>
            </a:lvl8pPr>
            <a:lvl9pPr lvl="8" algn="ctr" rtl="0">
              <a:spcBef>
                <a:spcPts val="0"/>
              </a:spcBef>
              <a:spcAft>
                <a:spcPts val="0"/>
              </a:spcAft>
              <a:buClr>
                <a:schemeClr val="accent6"/>
              </a:buClr>
              <a:buSzPts val="4800"/>
              <a:buNone/>
              <a:defRPr sz="4800">
                <a:solidFill>
                  <a:schemeClr val="accent6"/>
                </a:solidFill>
              </a:defRPr>
            </a:lvl9pPr>
          </a:lstStyle>
          <a:p>
            <a:r>
              <a:t>xx%</a:t>
            </a:r>
          </a:p>
        </p:txBody>
      </p:sp>
      <p:sp>
        <p:nvSpPr>
          <p:cNvPr id="72" name="Google Shape;72;p13"/>
          <p:cNvSpPr txBox="1">
            <a:spLocks noGrp="1"/>
          </p:cNvSpPr>
          <p:nvPr>
            <p:ph type="title" idx="8" hasCustomPrompt="1"/>
          </p:nvPr>
        </p:nvSpPr>
        <p:spPr>
          <a:xfrm>
            <a:off x="3678150" y="1927850"/>
            <a:ext cx="1787700" cy="7203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4800"/>
              <a:buNone/>
              <a:defRPr sz="4800">
                <a:solidFill>
                  <a:schemeClr val="accent6"/>
                </a:solidFill>
              </a:defRPr>
            </a:lvl1pPr>
            <a:lvl2pPr lvl="1" algn="ctr" rtl="0">
              <a:spcBef>
                <a:spcPts val="0"/>
              </a:spcBef>
              <a:spcAft>
                <a:spcPts val="0"/>
              </a:spcAft>
              <a:buClr>
                <a:schemeClr val="accent6"/>
              </a:buClr>
              <a:buSzPts val="4800"/>
              <a:buNone/>
              <a:defRPr sz="4800">
                <a:solidFill>
                  <a:schemeClr val="accent6"/>
                </a:solidFill>
              </a:defRPr>
            </a:lvl2pPr>
            <a:lvl3pPr lvl="2" algn="ctr" rtl="0">
              <a:spcBef>
                <a:spcPts val="0"/>
              </a:spcBef>
              <a:spcAft>
                <a:spcPts val="0"/>
              </a:spcAft>
              <a:buClr>
                <a:schemeClr val="accent6"/>
              </a:buClr>
              <a:buSzPts val="4800"/>
              <a:buNone/>
              <a:defRPr sz="4800">
                <a:solidFill>
                  <a:schemeClr val="accent6"/>
                </a:solidFill>
              </a:defRPr>
            </a:lvl3pPr>
            <a:lvl4pPr lvl="3" algn="ctr" rtl="0">
              <a:spcBef>
                <a:spcPts val="0"/>
              </a:spcBef>
              <a:spcAft>
                <a:spcPts val="0"/>
              </a:spcAft>
              <a:buClr>
                <a:schemeClr val="accent6"/>
              </a:buClr>
              <a:buSzPts val="4800"/>
              <a:buNone/>
              <a:defRPr sz="4800">
                <a:solidFill>
                  <a:schemeClr val="accent6"/>
                </a:solidFill>
              </a:defRPr>
            </a:lvl4pPr>
            <a:lvl5pPr lvl="4" algn="ctr" rtl="0">
              <a:spcBef>
                <a:spcPts val="0"/>
              </a:spcBef>
              <a:spcAft>
                <a:spcPts val="0"/>
              </a:spcAft>
              <a:buClr>
                <a:schemeClr val="accent6"/>
              </a:buClr>
              <a:buSzPts val="4800"/>
              <a:buNone/>
              <a:defRPr sz="4800">
                <a:solidFill>
                  <a:schemeClr val="accent6"/>
                </a:solidFill>
              </a:defRPr>
            </a:lvl5pPr>
            <a:lvl6pPr lvl="5" algn="ctr" rtl="0">
              <a:spcBef>
                <a:spcPts val="0"/>
              </a:spcBef>
              <a:spcAft>
                <a:spcPts val="0"/>
              </a:spcAft>
              <a:buClr>
                <a:schemeClr val="accent6"/>
              </a:buClr>
              <a:buSzPts val="4800"/>
              <a:buNone/>
              <a:defRPr sz="4800">
                <a:solidFill>
                  <a:schemeClr val="accent6"/>
                </a:solidFill>
              </a:defRPr>
            </a:lvl6pPr>
            <a:lvl7pPr lvl="6" algn="ctr" rtl="0">
              <a:spcBef>
                <a:spcPts val="0"/>
              </a:spcBef>
              <a:spcAft>
                <a:spcPts val="0"/>
              </a:spcAft>
              <a:buClr>
                <a:schemeClr val="accent6"/>
              </a:buClr>
              <a:buSzPts val="4800"/>
              <a:buNone/>
              <a:defRPr sz="4800">
                <a:solidFill>
                  <a:schemeClr val="accent6"/>
                </a:solidFill>
              </a:defRPr>
            </a:lvl7pPr>
            <a:lvl8pPr lvl="7" algn="ctr" rtl="0">
              <a:spcBef>
                <a:spcPts val="0"/>
              </a:spcBef>
              <a:spcAft>
                <a:spcPts val="0"/>
              </a:spcAft>
              <a:buClr>
                <a:schemeClr val="accent6"/>
              </a:buClr>
              <a:buSzPts val="4800"/>
              <a:buNone/>
              <a:defRPr sz="4800">
                <a:solidFill>
                  <a:schemeClr val="accent6"/>
                </a:solidFill>
              </a:defRPr>
            </a:lvl8pPr>
            <a:lvl9pPr lvl="8" algn="ctr" rtl="0">
              <a:spcBef>
                <a:spcPts val="0"/>
              </a:spcBef>
              <a:spcAft>
                <a:spcPts val="0"/>
              </a:spcAft>
              <a:buClr>
                <a:schemeClr val="accent6"/>
              </a:buClr>
              <a:buSzPts val="4800"/>
              <a:buNone/>
              <a:defRPr sz="4800">
                <a:solidFill>
                  <a:schemeClr val="accent6"/>
                </a:solidFill>
              </a:defRPr>
            </a:lvl9pPr>
          </a:lstStyle>
          <a:p>
            <a:r>
              <a:t>xx%</a:t>
            </a:r>
          </a:p>
        </p:txBody>
      </p:sp>
      <p:sp>
        <p:nvSpPr>
          <p:cNvPr id="73" name="Google Shape;73;p13"/>
          <p:cNvSpPr txBox="1">
            <a:spLocks noGrp="1"/>
          </p:cNvSpPr>
          <p:nvPr>
            <p:ph type="title" idx="9" hasCustomPrompt="1"/>
          </p:nvPr>
        </p:nvSpPr>
        <p:spPr>
          <a:xfrm>
            <a:off x="6142950" y="1927850"/>
            <a:ext cx="1787700" cy="7203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4800"/>
              <a:buNone/>
              <a:defRPr sz="4800">
                <a:solidFill>
                  <a:schemeClr val="accent6"/>
                </a:solidFill>
              </a:defRPr>
            </a:lvl1pPr>
            <a:lvl2pPr lvl="1" algn="ctr" rtl="0">
              <a:spcBef>
                <a:spcPts val="0"/>
              </a:spcBef>
              <a:spcAft>
                <a:spcPts val="0"/>
              </a:spcAft>
              <a:buClr>
                <a:schemeClr val="accent6"/>
              </a:buClr>
              <a:buSzPts val="4800"/>
              <a:buNone/>
              <a:defRPr sz="4800">
                <a:solidFill>
                  <a:schemeClr val="accent6"/>
                </a:solidFill>
              </a:defRPr>
            </a:lvl2pPr>
            <a:lvl3pPr lvl="2" algn="ctr" rtl="0">
              <a:spcBef>
                <a:spcPts val="0"/>
              </a:spcBef>
              <a:spcAft>
                <a:spcPts val="0"/>
              </a:spcAft>
              <a:buClr>
                <a:schemeClr val="accent6"/>
              </a:buClr>
              <a:buSzPts val="4800"/>
              <a:buNone/>
              <a:defRPr sz="4800">
                <a:solidFill>
                  <a:schemeClr val="accent6"/>
                </a:solidFill>
              </a:defRPr>
            </a:lvl3pPr>
            <a:lvl4pPr lvl="3" algn="ctr" rtl="0">
              <a:spcBef>
                <a:spcPts val="0"/>
              </a:spcBef>
              <a:spcAft>
                <a:spcPts val="0"/>
              </a:spcAft>
              <a:buClr>
                <a:schemeClr val="accent6"/>
              </a:buClr>
              <a:buSzPts val="4800"/>
              <a:buNone/>
              <a:defRPr sz="4800">
                <a:solidFill>
                  <a:schemeClr val="accent6"/>
                </a:solidFill>
              </a:defRPr>
            </a:lvl4pPr>
            <a:lvl5pPr lvl="4" algn="ctr" rtl="0">
              <a:spcBef>
                <a:spcPts val="0"/>
              </a:spcBef>
              <a:spcAft>
                <a:spcPts val="0"/>
              </a:spcAft>
              <a:buClr>
                <a:schemeClr val="accent6"/>
              </a:buClr>
              <a:buSzPts val="4800"/>
              <a:buNone/>
              <a:defRPr sz="4800">
                <a:solidFill>
                  <a:schemeClr val="accent6"/>
                </a:solidFill>
              </a:defRPr>
            </a:lvl5pPr>
            <a:lvl6pPr lvl="5" algn="ctr" rtl="0">
              <a:spcBef>
                <a:spcPts val="0"/>
              </a:spcBef>
              <a:spcAft>
                <a:spcPts val="0"/>
              </a:spcAft>
              <a:buClr>
                <a:schemeClr val="accent6"/>
              </a:buClr>
              <a:buSzPts val="4800"/>
              <a:buNone/>
              <a:defRPr sz="4800">
                <a:solidFill>
                  <a:schemeClr val="accent6"/>
                </a:solidFill>
              </a:defRPr>
            </a:lvl6pPr>
            <a:lvl7pPr lvl="6" algn="ctr" rtl="0">
              <a:spcBef>
                <a:spcPts val="0"/>
              </a:spcBef>
              <a:spcAft>
                <a:spcPts val="0"/>
              </a:spcAft>
              <a:buClr>
                <a:schemeClr val="accent6"/>
              </a:buClr>
              <a:buSzPts val="4800"/>
              <a:buNone/>
              <a:defRPr sz="4800">
                <a:solidFill>
                  <a:schemeClr val="accent6"/>
                </a:solidFill>
              </a:defRPr>
            </a:lvl7pPr>
            <a:lvl8pPr lvl="7" algn="ctr" rtl="0">
              <a:spcBef>
                <a:spcPts val="0"/>
              </a:spcBef>
              <a:spcAft>
                <a:spcPts val="0"/>
              </a:spcAft>
              <a:buClr>
                <a:schemeClr val="accent6"/>
              </a:buClr>
              <a:buSzPts val="4800"/>
              <a:buNone/>
              <a:defRPr sz="4800">
                <a:solidFill>
                  <a:schemeClr val="accent6"/>
                </a:solidFill>
              </a:defRPr>
            </a:lvl8pPr>
            <a:lvl9pPr lvl="8" algn="ctr" rtl="0">
              <a:spcBef>
                <a:spcPts val="0"/>
              </a:spcBef>
              <a:spcAft>
                <a:spcPts val="0"/>
              </a:spcAft>
              <a:buClr>
                <a:schemeClr val="accent6"/>
              </a:buClr>
              <a:buSzPts val="4800"/>
              <a:buNone/>
              <a:defRPr sz="4800">
                <a:solidFill>
                  <a:schemeClr val="accent6"/>
                </a:solidFill>
              </a:defRPr>
            </a:lvl9pPr>
          </a:lstStyle>
          <a:p>
            <a:r>
              <a:t>xx%</a:t>
            </a:r>
          </a:p>
        </p:txBody>
      </p:sp>
    </p:spTree>
    <p:extLst>
      <p:ext uri="{BB962C8B-B14F-4D97-AF65-F5344CB8AC3E}">
        <p14:creationId xmlns:p14="http://schemas.microsoft.com/office/powerpoint/2010/main" val="229363852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body 1">
  <p:cSld name="Title and body 1">
    <p:bg>
      <p:bgPr>
        <a:solidFill>
          <a:schemeClr val="accent6"/>
        </a:solidFill>
        <a:effectLst/>
      </p:bgPr>
    </p:bg>
    <p:spTree>
      <p:nvGrpSpPr>
        <p:cNvPr id="1" name="Shape 74"/>
        <p:cNvGrpSpPr/>
        <p:nvPr/>
      </p:nvGrpSpPr>
      <p:grpSpPr>
        <a:xfrm>
          <a:off x="0" y="0"/>
          <a:ext cx="0" cy="0"/>
          <a:chOff x="0" y="0"/>
          <a:chExt cx="0" cy="0"/>
        </a:xfrm>
      </p:grpSpPr>
      <p:sp>
        <p:nvSpPr>
          <p:cNvPr id="75" name="Google Shape;75;p14"/>
          <p:cNvSpPr/>
          <p:nvPr/>
        </p:nvSpPr>
        <p:spPr>
          <a:xfrm rot="1083411">
            <a:off x="6401873" y="-93644"/>
            <a:ext cx="4868376" cy="5330764"/>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4"/>
          <p:cNvSpPr/>
          <p:nvPr/>
        </p:nvSpPr>
        <p:spPr>
          <a:xfrm>
            <a:off x="-230075" y="-93625"/>
            <a:ext cx="4868336" cy="5330720"/>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4"/>
          <p:cNvSpPr txBox="1">
            <a:spLocks noGrp="1"/>
          </p:cNvSpPr>
          <p:nvPr>
            <p:ph type="body" idx="1"/>
          </p:nvPr>
        </p:nvSpPr>
        <p:spPr>
          <a:xfrm>
            <a:off x="778200" y="1204575"/>
            <a:ext cx="7654800" cy="33993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rgbClr val="434343"/>
              </a:buClr>
              <a:buSzPts val="1200"/>
              <a:buFont typeface="Livvic"/>
              <a:buAutoNum type="arabicPeriod"/>
              <a:defRPr sz="1200"/>
            </a:lvl1pPr>
            <a:lvl2pPr marL="914400" lvl="1" indent="-304800" rtl="0">
              <a:spcBef>
                <a:spcPts val="1600"/>
              </a:spcBef>
              <a:spcAft>
                <a:spcPts val="0"/>
              </a:spcAft>
              <a:buClr>
                <a:srgbClr val="434343"/>
              </a:buClr>
              <a:buSzPts val="1200"/>
              <a:buFont typeface="Roboto Condensed Light"/>
              <a:buAutoNum type="alphaLcPeriod"/>
              <a:defRPr/>
            </a:lvl2pPr>
            <a:lvl3pPr marL="1371600" lvl="2" indent="-304800" rtl="0">
              <a:spcBef>
                <a:spcPts val="1600"/>
              </a:spcBef>
              <a:spcAft>
                <a:spcPts val="0"/>
              </a:spcAft>
              <a:buClr>
                <a:srgbClr val="434343"/>
              </a:buClr>
              <a:buSzPts val="1200"/>
              <a:buFont typeface="Roboto Condensed Light"/>
              <a:buAutoNum type="romanLcPeriod"/>
              <a:defRPr/>
            </a:lvl3pPr>
            <a:lvl4pPr marL="1828800" lvl="3" indent="-304800" rtl="0">
              <a:spcBef>
                <a:spcPts val="1600"/>
              </a:spcBef>
              <a:spcAft>
                <a:spcPts val="0"/>
              </a:spcAft>
              <a:buClr>
                <a:srgbClr val="434343"/>
              </a:buClr>
              <a:buSzPts val="1200"/>
              <a:buFont typeface="Roboto Condensed Light"/>
              <a:buAutoNum type="arabicPeriod"/>
              <a:defRPr/>
            </a:lvl4pPr>
            <a:lvl5pPr marL="2286000" lvl="4" indent="-304800" rtl="0">
              <a:spcBef>
                <a:spcPts val="1600"/>
              </a:spcBef>
              <a:spcAft>
                <a:spcPts val="0"/>
              </a:spcAft>
              <a:buClr>
                <a:srgbClr val="434343"/>
              </a:buClr>
              <a:buSzPts val="1200"/>
              <a:buFont typeface="Roboto Condensed Light"/>
              <a:buAutoNum type="alphaLcPeriod"/>
              <a:defRPr/>
            </a:lvl5pPr>
            <a:lvl6pPr marL="2743200" lvl="5" indent="-304800" rtl="0">
              <a:spcBef>
                <a:spcPts val="1600"/>
              </a:spcBef>
              <a:spcAft>
                <a:spcPts val="0"/>
              </a:spcAft>
              <a:buClr>
                <a:srgbClr val="434343"/>
              </a:buClr>
              <a:buSzPts val="1200"/>
              <a:buFont typeface="Roboto Condensed Light"/>
              <a:buAutoNum type="romanLcPeriod"/>
              <a:defRPr/>
            </a:lvl6pPr>
            <a:lvl7pPr marL="3200400" lvl="6" indent="-304800" rtl="0">
              <a:spcBef>
                <a:spcPts val="1600"/>
              </a:spcBef>
              <a:spcAft>
                <a:spcPts val="0"/>
              </a:spcAft>
              <a:buClr>
                <a:srgbClr val="434343"/>
              </a:buClr>
              <a:buSzPts val="1200"/>
              <a:buFont typeface="Roboto Condensed Light"/>
              <a:buAutoNum type="arabicPeriod"/>
              <a:defRPr/>
            </a:lvl7pPr>
            <a:lvl8pPr marL="3657600" lvl="7" indent="-304800" rtl="0">
              <a:spcBef>
                <a:spcPts val="1600"/>
              </a:spcBef>
              <a:spcAft>
                <a:spcPts val="0"/>
              </a:spcAft>
              <a:buClr>
                <a:srgbClr val="434343"/>
              </a:buClr>
              <a:buSzPts val="1200"/>
              <a:buFont typeface="Roboto Condensed Light"/>
              <a:buAutoNum type="alphaLcPeriod"/>
              <a:defRPr/>
            </a:lvl8pPr>
            <a:lvl9pPr marL="4114800" lvl="8" indent="-304800" rtl="0">
              <a:spcBef>
                <a:spcPts val="1600"/>
              </a:spcBef>
              <a:spcAft>
                <a:spcPts val="1600"/>
              </a:spcAft>
              <a:buClr>
                <a:srgbClr val="434343"/>
              </a:buClr>
              <a:buSzPts val="1200"/>
              <a:buFont typeface="Roboto Condensed Light"/>
              <a:buAutoNum type="romanLcPeriod"/>
              <a:defRPr/>
            </a:lvl9pPr>
          </a:lstStyle>
          <a:p>
            <a:endParaRPr/>
          </a:p>
        </p:txBody>
      </p:sp>
      <p:sp>
        <p:nvSpPr>
          <p:cNvPr id="78" name="Google Shape;78;p14"/>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329659695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1"/>
        </a:solidFill>
        <a:effectLst/>
      </p:bgPr>
    </p:bg>
    <p:spTree>
      <p:nvGrpSpPr>
        <p:cNvPr id="1" name="Shape 79"/>
        <p:cNvGrpSpPr/>
        <p:nvPr/>
      </p:nvGrpSpPr>
      <p:grpSpPr>
        <a:xfrm>
          <a:off x="0" y="0"/>
          <a:ext cx="0" cy="0"/>
          <a:chOff x="0" y="0"/>
          <a:chExt cx="0" cy="0"/>
        </a:xfrm>
      </p:grpSpPr>
      <p:sp>
        <p:nvSpPr>
          <p:cNvPr id="80" name="Google Shape;80;p15"/>
          <p:cNvSpPr txBox="1">
            <a:spLocks noGrp="1"/>
          </p:cNvSpPr>
          <p:nvPr>
            <p:ph type="title"/>
          </p:nvPr>
        </p:nvSpPr>
        <p:spPr>
          <a:xfrm>
            <a:off x="3011825" y="3423688"/>
            <a:ext cx="2713500" cy="403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a:lvl1pPr>
            <a:lvl2pPr lvl="1" rtl="0">
              <a:spcBef>
                <a:spcPts val="0"/>
              </a:spcBef>
              <a:spcAft>
                <a:spcPts val="0"/>
              </a:spcAft>
              <a:buSzPts val="9600"/>
              <a:buNone/>
              <a:defRPr sz="9600"/>
            </a:lvl2pPr>
            <a:lvl3pPr lvl="2" rtl="0">
              <a:spcBef>
                <a:spcPts val="0"/>
              </a:spcBef>
              <a:spcAft>
                <a:spcPts val="0"/>
              </a:spcAft>
              <a:buSzPts val="9600"/>
              <a:buNone/>
              <a:defRPr sz="9600"/>
            </a:lvl3pPr>
            <a:lvl4pPr lvl="3" rtl="0">
              <a:spcBef>
                <a:spcPts val="0"/>
              </a:spcBef>
              <a:spcAft>
                <a:spcPts val="0"/>
              </a:spcAft>
              <a:buSzPts val="9600"/>
              <a:buNone/>
              <a:defRPr sz="9600"/>
            </a:lvl4pPr>
            <a:lvl5pPr lvl="4" rtl="0">
              <a:spcBef>
                <a:spcPts val="0"/>
              </a:spcBef>
              <a:spcAft>
                <a:spcPts val="0"/>
              </a:spcAft>
              <a:buSzPts val="9600"/>
              <a:buNone/>
              <a:defRPr sz="9600"/>
            </a:lvl5pPr>
            <a:lvl6pPr lvl="5" rtl="0">
              <a:spcBef>
                <a:spcPts val="0"/>
              </a:spcBef>
              <a:spcAft>
                <a:spcPts val="0"/>
              </a:spcAft>
              <a:buSzPts val="9600"/>
              <a:buNone/>
              <a:defRPr sz="9600"/>
            </a:lvl6pPr>
            <a:lvl7pPr lvl="6" rtl="0">
              <a:spcBef>
                <a:spcPts val="0"/>
              </a:spcBef>
              <a:spcAft>
                <a:spcPts val="0"/>
              </a:spcAft>
              <a:buSzPts val="9600"/>
              <a:buNone/>
              <a:defRPr sz="9600"/>
            </a:lvl7pPr>
            <a:lvl8pPr lvl="7" rtl="0">
              <a:spcBef>
                <a:spcPts val="0"/>
              </a:spcBef>
              <a:spcAft>
                <a:spcPts val="0"/>
              </a:spcAft>
              <a:buSzPts val="9600"/>
              <a:buNone/>
              <a:defRPr sz="9600"/>
            </a:lvl8pPr>
            <a:lvl9pPr lvl="8" rtl="0">
              <a:spcBef>
                <a:spcPts val="0"/>
              </a:spcBef>
              <a:spcAft>
                <a:spcPts val="0"/>
              </a:spcAft>
              <a:buSzPts val="9600"/>
              <a:buNone/>
              <a:defRPr sz="9600"/>
            </a:lvl9pPr>
          </a:lstStyle>
          <a:p>
            <a:endParaRPr/>
          </a:p>
        </p:txBody>
      </p:sp>
      <p:sp>
        <p:nvSpPr>
          <p:cNvPr id="81" name="Google Shape;81;p15"/>
          <p:cNvSpPr txBox="1">
            <a:spLocks noGrp="1"/>
          </p:cNvSpPr>
          <p:nvPr>
            <p:ph type="subTitle" idx="1"/>
          </p:nvPr>
        </p:nvSpPr>
        <p:spPr>
          <a:xfrm>
            <a:off x="3011825" y="1316013"/>
            <a:ext cx="4375200" cy="194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8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82" name="Google Shape;82;p15"/>
          <p:cNvSpPr/>
          <p:nvPr/>
        </p:nvSpPr>
        <p:spPr>
          <a:xfrm rot="-9430979">
            <a:off x="6575238" y="-406534"/>
            <a:ext cx="4964763" cy="5436306"/>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65752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2">
  <p:cSld name="CUSTOM_12">
    <p:spTree>
      <p:nvGrpSpPr>
        <p:cNvPr id="1" name="Shape 539"/>
        <p:cNvGrpSpPr/>
        <p:nvPr/>
      </p:nvGrpSpPr>
      <p:grpSpPr>
        <a:xfrm>
          <a:off x="0" y="0"/>
          <a:ext cx="0" cy="0"/>
          <a:chOff x="0" y="0"/>
          <a:chExt cx="0" cy="0"/>
        </a:xfrm>
      </p:grpSpPr>
      <p:grpSp>
        <p:nvGrpSpPr>
          <p:cNvPr id="540" name="Google Shape;540;p21"/>
          <p:cNvGrpSpPr/>
          <p:nvPr/>
        </p:nvGrpSpPr>
        <p:grpSpPr>
          <a:xfrm>
            <a:off x="-3419151" y="-252275"/>
            <a:ext cx="15033816" cy="6032648"/>
            <a:chOff x="-3419151" y="-252275"/>
            <a:chExt cx="15033816" cy="6032648"/>
          </a:xfrm>
        </p:grpSpPr>
        <p:sp>
          <p:nvSpPr>
            <p:cNvPr id="541" name="Google Shape;541;p21"/>
            <p:cNvSpPr/>
            <p:nvPr/>
          </p:nvSpPr>
          <p:spPr>
            <a:xfrm>
              <a:off x="-3419151" y="895476"/>
              <a:ext cx="3915743" cy="3915743"/>
            </a:xfrm>
            <a:custGeom>
              <a:avLst/>
              <a:gdLst/>
              <a:ahLst/>
              <a:cxnLst/>
              <a:rect l="l" t="t" r="r" b="b"/>
              <a:pathLst>
                <a:path w="61532" h="61532" extrusionOk="0">
                  <a:moveTo>
                    <a:pt x="30766" y="1"/>
                  </a:moveTo>
                  <a:cubicBezTo>
                    <a:pt x="13776" y="1"/>
                    <a:pt x="0" y="13764"/>
                    <a:pt x="0" y="30766"/>
                  </a:cubicBezTo>
                  <a:cubicBezTo>
                    <a:pt x="0" y="47756"/>
                    <a:pt x="13776" y="61532"/>
                    <a:pt x="30766" y="61532"/>
                  </a:cubicBezTo>
                  <a:cubicBezTo>
                    <a:pt x="47756" y="61532"/>
                    <a:pt x="61532" y="47756"/>
                    <a:pt x="61532" y="30766"/>
                  </a:cubicBezTo>
                  <a:cubicBezTo>
                    <a:pt x="61532" y="13776"/>
                    <a:pt x="47756" y="1"/>
                    <a:pt x="307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1"/>
            <p:cNvSpPr/>
            <p:nvPr/>
          </p:nvSpPr>
          <p:spPr>
            <a:xfrm flipH="1">
              <a:off x="-1081180" y="4280000"/>
              <a:ext cx="6236729" cy="850766"/>
            </a:xfrm>
            <a:custGeom>
              <a:avLst/>
              <a:gdLst/>
              <a:ahLst/>
              <a:cxnLst/>
              <a:rect l="l" t="t" r="r" b="b"/>
              <a:pathLst>
                <a:path w="86232" h="14301" extrusionOk="0">
                  <a:moveTo>
                    <a:pt x="56895" y="1"/>
                  </a:moveTo>
                  <a:cubicBezTo>
                    <a:pt x="56359" y="13"/>
                    <a:pt x="55823" y="72"/>
                    <a:pt x="55299" y="191"/>
                  </a:cubicBezTo>
                  <a:cubicBezTo>
                    <a:pt x="54978" y="227"/>
                    <a:pt x="54656" y="346"/>
                    <a:pt x="54394" y="561"/>
                  </a:cubicBezTo>
                  <a:cubicBezTo>
                    <a:pt x="54263" y="680"/>
                    <a:pt x="54097" y="763"/>
                    <a:pt x="53930" y="822"/>
                  </a:cubicBezTo>
                  <a:cubicBezTo>
                    <a:pt x="53609" y="906"/>
                    <a:pt x="53287" y="1025"/>
                    <a:pt x="52966" y="1108"/>
                  </a:cubicBezTo>
                  <a:cubicBezTo>
                    <a:pt x="52632" y="1192"/>
                    <a:pt x="51977" y="1168"/>
                    <a:pt x="51811" y="1418"/>
                  </a:cubicBezTo>
                  <a:cubicBezTo>
                    <a:pt x="51918" y="1477"/>
                    <a:pt x="52037" y="1549"/>
                    <a:pt x="52132" y="1632"/>
                  </a:cubicBezTo>
                  <a:cubicBezTo>
                    <a:pt x="51647" y="1632"/>
                    <a:pt x="51097" y="1528"/>
                    <a:pt x="50581" y="1528"/>
                  </a:cubicBezTo>
                  <a:cubicBezTo>
                    <a:pt x="50337" y="1528"/>
                    <a:pt x="50100" y="1551"/>
                    <a:pt x="49882" y="1620"/>
                  </a:cubicBezTo>
                  <a:cubicBezTo>
                    <a:pt x="49191" y="1834"/>
                    <a:pt x="48513" y="2025"/>
                    <a:pt x="47834" y="2227"/>
                  </a:cubicBezTo>
                  <a:cubicBezTo>
                    <a:pt x="46798" y="2549"/>
                    <a:pt x="45858" y="3037"/>
                    <a:pt x="44869" y="3454"/>
                  </a:cubicBezTo>
                  <a:cubicBezTo>
                    <a:pt x="42357" y="4513"/>
                    <a:pt x="39785" y="5418"/>
                    <a:pt x="37154" y="6168"/>
                  </a:cubicBezTo>
                  <a:cubicBezTo>
                    <a:pt x="36475" y="6371"/>
                    <a:pt x="35821" y="6811"/>
                    <a:pt x="35118" y="6823"/>
                  </a:cubicBezTo>
                  <a:cubicBezTo>
                    <a:pt x="34822" y="6830"/>
                    <a:pt x="34526" y="6833"/>
                    <a:pt x="34230" y="6833"/>
                  </a:cubicBezTo>
                  <a:cubicBezTo>
                    <a:pt x="32874" y="6833"/>
                    <a:pt x="31521" y="6770"/>
                    <a:pt x="30153" y="6692"/>
                  </a:cubicBezTo>
                  <a:cubicBezTo>
                    <a:pt x="29746" y="6668"/>
                    <a:pt x="29337" y="6656"/>
                    <a:pt x="28926" y="6656"/>
                  </a:cubicBezTo>
                  <a:cubicBezTo>
                    <a:pt x="26767" y="6656"/>
                    <a:pt x="24567" y="6962"/>
                    <a:pt x="22426" y="7192"/>
                  </a:cubicBezTo>
                  <a:cubicBezTo>
                    <a:pt x="21307" y="7311"/>
                    <a:pt x="20140" y="7204"/>
                    <a:pt x="19033" y="7466"/>
                  </a:cubicBezTo>
                  <a:cubicBezTo>
                    <a:pt x="18390" y="7621"/>
                    <a:pt x="17925" y="7800"/>
                    <a:pt x="17247" y="7800"/>
                  </a:cubicBezTo>
                  <a:cubicBezTo>
                    <a:pt x="16568" y="7800"/>
                    <a:pt x="15901" y="7633"/>
                    <a:pt x="15294" y="7311"/>
                  </a:cubicBezTo>
                  <a:cubicBezTo>
                    <a:pt x="15008" y="7168"/>
                    <a:pt x="14830" y="7002"/>
                    <a:pt x="14496" y="6966"/>
                  </a:cubicBezTo>
                  <a:cubicBezTo>
                    <a:pt x="14330" y="6960"/>
                    <a:pt x="14163" y="6957"/>
                    <a:pt x="13998" y="6957"/>
                  </a:cubicBezTo>
                  <a:cubicBezTo>
                    <a:pt x="13833" y="6957"/>
                    <a:pt x="13669" y="6960"/>
                    <a:pt x="13508" y="6966"/>
                  </a:cubicBezTo>
                  <a:cubicBezTo>
                    <a:pt x="12722" y="7002"/>
                    <a:pt x="12032" y="7299"/>
                    <a:pt x="11270" y="7430"/>
                  </a:cubicBezTo>
                  <a:cubicBezTo>
                    <a:pt x="10651" y="7526"/>
                    <a:pt x="10044" y="7680"/>
                    <a:pt x="9424" y="7823"/>
                  </a:cubicBezTo>
                  <a:cubicBezTo>
                    <a:pt x="9103" y="7895"/>
                    <a:pt x="8793" y="8026"/>
                    <a:pt x="8472" y="8085"/>
                  </a:cubicBezTo>
                  <a:cubicBezTo>
                    <a:pt x="8270" y="8109"/>
                    <a:pt x="8019" y="8073"/>
                    <a:pt x="7829" y="8133"/>
                  </a:cubicBezTo>
                  <a:cubicBezTo>
                    <a:pt x="7638" y="8204"/>
                    <a:pt x="7448" y="8371"/>
                    <a:pt x="7281" y="8454"/>
                  </a:cubicBezTo>
                  <a:cubicBezTo>
                    <a:pt x="7150" y="8514"/>
                    <a:pt x="7031" y="8573"/>
                    <a:pt x="6900" y="8633"/>
                  </a:cubicBezTo>
                  <a:cubicBezTo>
                    <a:pt x="6579" y="8788"/>
                    <a:pt x="6234" y="8895"/>
                    <a:pt x="5900" y="8966"/>
                  </a:cubicBezTo>
                  <a:cubicBezTo>
                    <a:pt x="5924" y="9097"/>
                    <a:pt x="1" y="14301"/>
                    <a:pt x="112" y="14301"/>
                  </a:cubicBezTo>
                  <a:cubicBezTo>
                    <a:pt x="112" y="14301"/>
                    <a:pt x="113" y="14301"/>
                    <a:pt x="114" y="14300"/>
                  </a:cubicBezTo>
                  <a:lnTo>
                    <a:pt x="5400" y="14300"/>
                  </a:lnTo>
                  <a:lnTo>
                    <a:pt x="81350" y="14134"/>
                  </a:lnTo>
                  <a:lnTo>
                    <a:pt x="86232" y="14038"/>
                  </a:lnTo>
                  <a:cubicBezTo>
                    <a:pt x="85362" y="14038"/>
                    <a:pt x="82076" y="5787"/>
                    <a:pt x="81207" y="5787"/>
                  </a:cubicBezTo>
                  <a:cubicBezTo>
                    <a:pt x="80474" y="5787"/>
                    <a:pt x="77898" y="2489"/>
                    <a:pt x="77128" y="2489"/>
                  </a:cubicBezTo>
                  <a:cubicBezTo>
                    <a:pt x="77122" y="2489"/>
                    <a:pt x="77117" y="2489"/>
                    <a:pt x="77111" y="2489"/>
                  </a:cubicBezTo>
                  <a:cubicBezTo>
                    <a:pt x="77105" y="2490"/>
                    <a:pt x="77099" y="2490"/>
                    <a:pt x="77093" y="2490"/>
                  </a:cubicBezTo>
                  <a:cubicBezTo>
                    <a:pt x="76513" y="2490"/>
                    <a:pt x="75236" y="846"/>
                    <a:pt x="74671" y="834"/>
                  </a:cubicBezTo>
                  <a:cubicBezTo>
                    <a:pt x="74650" y="834"/>
                    <a:pt x="74630" y="834"/>
                    <a:pt x="74611" y="834"/>
                  </a:cubicBezTo>
                  <a:cubicBezTo>
                    <a:pt x="74142" y="834"/>
                    <a:pt x="74070" y="972"/>
                    <a:pt x="73647" y="1132"/>
                  </a:cubicBezTo>
                  <a:cubicBezTo>
                    <a:pt x="73266" y="1275"/>
                    <a:pt x="72885" y="1323"/>
                    <a:pt x="72504" y="1454"/>
                  </a:cubicBezTo>
                  <a:cubicBezTo>
                    <a:pt x="72170" y="1573"/>
                    <a:pt x="71813" y="1632"/>
                    <a:pt x="71456" y="1632"/>
                  </a:cubicBezTo>
                  <a:cubicBezTo>
                    <a:pt x="71039" y="1644"/>
                    <a:pt x="70670" y="1799"/>
                    <a:pt x="70242" y="1799"/>
                  </a:cubicBezTo>
                  <a:cubicBezTo>
                    <a:pt x="70136" y="1797"/>
                    <a:pt x="70031" y="1797"/>
                    <a:pt x="69927" y="1797"/>
                  </a:cubicBezTo>
                  <a:cubicBezTo>
                    <a:pt x="69693" y="1797"/>
                    <a:pt x="69461" y="1799"/>
                    <a:pt x="69230" y="1799"/>
                  </a:cubicBezTo>
                  <a:cubicBezTo>
                    <a:pt x="68614" y="1799"/>
                    <a:pt x="68005" y="1783"/>
                    <a:pt x="67396" y="1668"/>
                  </a:cubicBezTo>
                  <a:cubicBezTo>
                    <a:pt x="67199" y="1632"/>
                    <a:pt x="66994" y="1623"/>
                    <a:pt x="66789" y="1623"/>
                  </a:cubicBezTo>
                  <a:cubicBezTo>
                    <a:pt x="66583" y="1623"/>
                    <a:pt x="66378" y="1632"/>
                    <a:pt x="66182" y="1632"/>
                  </a:cubicBezTo>
                  <a:cubicBezTo>
                    <a:pt x="66070" y="1632"/>
                    <a:pt x="65959" y="1637"/>
                    <a:pt x="65852" y="1637"/>
                  </a:cubicBezTo>
                  <a:cubicBezTo>
                    <a:pt x="65798" y="1637"/>
                    <a:pt x="65745" y="1636"/>
                    <a:pt x="65693" y="1632"/>
                  </a:cubicBezTo>
                  <a:cubicBezTo>
                    <a:pt x="65479" y="1620"/>
                    <a:pt x="65408" y="1549"/>
                    <a:pt x="65241" y="1501"/>
                  </a:cubicBezTo>
                  <a:cubicBezTo>
                    <a:pt x="65116" y="1477"/>
                    <a:pt x="64989" y="1465"/>
                    <a:pt x="64862" y="1465"/>
                  </a:cubicBezTo>
                  <a:cubicBezTo>
                    <a:pt x="64674" y="1465"/>
                    <a:pt x="64485" y="1492"/>
                    <a:pt x="64300" y="1549"/>
                  </a:cubicBezTo>
                  <a:cubicBezTo>
                    <a:pt x="64215" y="1573"/>
                    <a:pt x="64140" y="1584"/>
                    <a:pt x="64070" y="1584"/>
                  </a:cubicBezTo>
                  <a:cubicBezTo>
                    <a:pt x="63799" y="1584"/>
                    <a:pt x="63615" y="1427"/>
                    <a:pt x="63264" y="1323"/>
                  </a:cubicBezTo>
                  <a:cubicBezTo>
                    <a:pt x="62598" y="1132"/>
                    <a:pt x="61979" y="1084"/>
                    <a:pt x="61383" y="727"/>
                  </a:cubicBezTo>
                  <a:cubicBezTo>
                    <a:pt x="60586" y="275"/>
                    <a:pt x="59752" y="394"/>
                    <a:pt x="58823" y="334"/>
                  </a:cubicBezTo>
                  <a:cubicBezTo>
                    <a:pt x="58157" y="299"/>
                    <a:pt x="57561" y="13"/>
                    <a:pt x="568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3" name="Google Shape;543;p21"/>
            <p:cNvGrpSpPr/>
            <p:nvPr/>
          </p:nvGrpSpPr>
          <p:grpSpPr>
            <a:xfrm>
              <a:off x="7698007" y="2649980"/>
              <a:ext cx="3057478" cy="3130393"/>
              <a:chOff x="6744875" y="2031607"/>
              <a:chExt cx="3661651" cy="3748974"/>
            </a:xfrm>
          </p:grpSpPr>
          <p:grpSp>
            <p:nvGrpSpPr>
              <p:cNvPr id="544" name="Google Shape;544;p21"/>
              <p:cNvGrpSpPr/>
              <p:nvPr/>
            </p:nvGrpSpPr>
            <p:grpSpPr>
              <a:xfrm>
                <a:off x="7179211" y="4303269"/>
                <a:ext cx="379812" cy="699459"/>
                <a:chOff x="5887475" y="4238125"/>
                <a:chExt cx="87275" cy="160725"/>
              </a:xfrm>
            </p:grpSpPr>
            <p:sp>
              <p:nvSpPr>
                <p:cNvPr id="545" name="Google Shape;545;p21"/>
                <p:cNvSpPr/>
                <p:nvPr/>
              </p:nvSpPr>
              <p:spPr>
                <a:xfrm>
                  <a:off x="5933700" y="4289550"/>
                  <a:ext cx="31250" cy="23000"/>
                </a:xfrm>
                <a:custGeom>
                  <a:avLst/>
                  <a:gdLst/>
                  <a:ahLst/>
                  <a:cxnLst/>
                  <a:rect l="l" t="t" r="r" b="b"/>
                  <a:pathLst>
                    <a:path w="1250" h="920" extrusionOk="0">
                      <a:moveTo>
                        <a:pt x="1" y="1"/>
                      </a:moveTo>
                      <a:lnTo>
                        <a:pt x="1" y="919"/>
                      </a:lnTo>
                      <a:lnTo>
                        <a:pt x="1250" y="919"/>
                      </a:lnTo>
                      <a:lnTo>
                        <a:pt x="125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21"/>
                <p:cNvSpPr/>
                <p:nvPr/>
              </p:nvSpPr>
              <p:spPr>
                <a:xfrm>
                  <a:off x="5887475" y="4316200"/>
                  <a:ext cx="29425" cy="21750"/>
                </a:xfrm>
                <a:custGeom>
                  <a:avLst/>
                  <a:gdLst/>
                  <a:ahLst/>
                  <a:cxnLst/>
                  <a:rect l="l" t="t" r="r" b="b"/>
                  <a:pathLst>
                    <a:path w="1177" h="870" extrusionOk="0">
                      <a:moveTo>
                        <a:pt x="1" y="0"/>
                      </a:moveTo>
                      <a:lnTo>
                        <a:pt x="1" y="869"/>
                      </a:lnTo>
                      <a:lnTo>
                        <a:pt x="1176" y="869"/>
                      </a:lnTo>
                      <a:lnTo>
                        <a:pt x="117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21"/>
                <p:cNvSpPr/>
                <p:nvPr/>
              </p:nvSpPr>
              <p:spPr>
                <a:xfrm>
                  <a:off x="5960025" y="4261700"/>
                  <a:ext cx="14725" cy="10750"/>
                </a:xfrm>
                <a:custGeom>
                  <a:avLst/>
                  <a:gdLst/>
                  <a:ahLst/>
                  <a:cxnLst/>
                  <a:rect l="l" t="t" r="r" b="b"/>
                  <a:pathLst>
                    <a:path w="589" h="430" extrusionOk="0">
                      <a:moveTo>
                        <a:pt x="1" y="1"/>
                      </a:moveTo>
                      <a:lnTo>
                        <a:pt x="1" y="429"/>
                      </a:lnTo>
                      <a:lnTo>
                        <a:pt x="588" y="429"/>
                      </a:lnTo>
                      <a:lnTo>
                        <a:pt x="58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21"/>
                <p:cNvSpPr/>
                <p:nvPr/>
              </p:nvSpPr>
              <p:spPr>
                <a:xfrm>
                  <a:off x="5902175" y="4388125"/>
                  <a:ext cx="15025" cy="10725"/>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21"/>
                <p:cNvSpPr/>
                <p:nvPr/>
              </p:nvSpPr>
              <p:spPr>
                <a:xfrm>
                  <a:off x="5937075" y="4354150"/>
                  <a:ext cx="14725" cy="10725"/>
                </a:xfrm>
                <a:custGeom>
                  <a:avLst/>
                  <a:gdLst/>
                  <a:ahLst/>
                  <a:cxnLst/>
                  <a:rect l="l" t="t" r="r" b="b"/>
                  <a:pathLst>
                    <a:path w="589" h="429" extrusionOk="0">
                      <a:moveTo>
                        <a:pt x="0" y="0"/>
                      </a:moveTo>
                      <a:lnTo>
                        <a:pt x="0" y="429"/>
                      </a:lnTo>
                      <a:lnTo>
                        <a:pt x="588" y="429"/>
                      </a:lnTo>
                      <a:lnTo>
                        <a:pt x="58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21"/>
                <p:cNvSpPr/>
                <p:nvPr/>
              </p:nvSpPr>
              <p:spPr>
                <a:xfrm>
                  <a:off x="5919325" y="4238125"/>
                  <a:ext cx="15025" cy="10750"/>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1" name="Google Shape;551;p21"/>
              <p:cNvSpPr/>
              <p:nvPr/>
            </p:nvSpPr>
            <p:spPr>
              <a:xfrm>
                <a:off x="7930887" y="4351948"/>
                <a:ext cx="179130" cy="179130"/>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2" name="Google Shape;552;p21"/>
              <p:cNvGrpSpPr/>
              <p:nvPr/>
            </p:nvGrpSpPr>
            <p:grpSpPr>
              <a:xfrm>
                <a:off x="7930865" y="2917093"/>
                <a:ext cx="354625" cy="225150"/>
                <a:chOff x="7551213" y="1538800"/>
                <a:chExt cx="369825" cy="234800"/>
              </a:xfrm>
            </p:grpSpPr>
            <p:sp>
              <p:nvSpPr>
                <p:cNvPr id="553" name="Google Shape;553;p21"/>
                <p:cNvSpPr/>
                <p:nvPr/>
              </p:nvSpPr>
              <p:spPr>
                <a:xfrm>
                  <a:off x="7702799" y="1604296"/>
                  <a:ext cx="71570" cy="53173"/>
                </a:xfrm>
                <a:custGeom>
                  <a:avLst/>
                  <a:gdLst/>
                  <a:ahLst/>
                  <a:cxnLst/>
                  <a:rect l="l" t="t" r="r" b="b"/>
                  <a:pathLst>
                    <a:path w="1237" h="919" extrusionOk="0">
                      <a:moveTo>
                        <a:pt x="0" y="0"/>
                      </a:moveTo>
                      <a:lnTo>
                        <a:pt x="0" y="919"/>
                      </a:lnTo>
                      <a:lnTo>
                        <a:pt x="1237" y="919"/>
                      </a:lnTo>
                      <a:lnTo>
                        <a:pt x="12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21"/>
                <p:cNvSpPr/>
                <p:nvPr/>
              </p:nvSpPr>
              <p:spPr>
                <a:xfrm>
                  <a:off x="7852997" y="1702078"/>
                  <a:ext cx="68040" cy="50338"/>
                </a:xfrm>
                <a:custGeom>
                  <a:avLst/>
                  <a:gdLst/>
                  <a:ahLst/>
                  <a:cxnLst/>
                  <a:rect l="l" t="t" r="r" b="b"/>
                  <a:pathLst>
                    <a:path w="1176" h="870" extrusionOk="0">
                      <a:moveTo>
                        <a:pt x="0" y="0"/>
                      </a:moveTo>
                      <a:lnTo>
                        <a:pt x="0" y="869"/>
                      </a:lnTo>
                      <a:lnTo>
                        <a:pt x="1175" y="869"/>
                      </a:lnTo>
                      <a:lnTo>
                        <a:pt x="11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21"/>
                <p:cNvSpPr/>
                <p:nvPr/>
              </p:nvSpPr>
              <p:spPr>
                <a:xfrm>
                  <a:off x="7551213" y="1592907"/>
                  <a:ext cx="34772" cy="24822"/>
                </a:xfrm>
                <a:custGeom>
                  <a:avLst/>
                  <a:gdLst/>
                  <a:ahLst/>
                  <a:cxnLst/>
                  <a:rect l="l" t="t" r="r" b="b"/>
                  <a:pathLst>
                    <a:path w="601" h="429" extrusionOk="0">
                      <a:moveTo>
                        <a:pt x="0" y="0"/>
                      </a:moveTo>
                      <a:lnTo>
                        <a:pt x="0" y="429"/>
                      </a:lnTo>
                      <a:lnTo>
                        <a:pt x="600" y="429"/>
                      </a:lnTo>
                      <a:lnTo>
                        <a:pt x="6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21"/>
                <p:cNvSpPr/>
                <p:nvPr/>
              </p:nvSpPr>
              <p:spPr>
                <a:xfrm>
                  <a:off x="7774311" y="1748779"/>
                  <a:ext cx="34772" cy="24822"/>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21"/>
                <p:cNvSpPr/>
                <p:nvPr/>
              </p:nvSpPr>
              <p:spPr>
                <a:xfrm>
                  <a:off x="7585927" y="1704806"/>
                  <a:ext cx="34772" cy="24880"/>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21"/>
                <p:cNvSpPr/>
                <p:nvPr/>
              </p:nvSpPr>
              <p:spPr>
                <a:xfrm>
                  <a:off x="7853346" y="1538800"/>
                  <a:ext cx="34078" cy="24880"/>
                </a:xfrm>
                <a:custGeom>
                  <a:avLst/>
                  <a:gdLst/>
                  <a:ahLst/>
                  <a:cxnLst/>
                  <a:rect l="l" t="t" r="r" b="b"/>
                  <a:pathLst>
                    <a:path w="589" h="430" extrusionOk="0">
                      <a:moveTo>
                        <a:pt x="1" y="1"/>
                      </a:moveTo>
                      <a:lnTo>
                        <a:pt x="1" y="429"/>
                      </a:lnTo>
                      <a:lnTo>
                        <a:pt x="589" y="429"/>
                      </a:lnTo>
                      <a:lnTo>
                        <a:pt x="5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9" name="Google Shape;559;p21"/>
              <p:cNvSpPr/>
              <p:nvPr/>
            </p:nvSpPr>
            <p:spPr>
              <a:xfrm>
                <a:off x="7513195" y="2994801"/>
                <a:ext cx="179130" cy="179130"/>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0" name="Google Shape;560;p21"/>
              <p:cNvGrpSpPr/>
              <p:nvPr/>
            </p:nvGrpSpPr>
            <p:grpSpPr>
              <a:xfrm>
                <a:off x="6744875" y="2574912"/>
                <a:ext cx="3661651" cy="3205669"/>
                <a:chOff x="1057550" y="3474725"/>
                <a:chExt cx="1831100" cy="1603075"/>
              </a:xfrm>
            </p:grpSpPr>
            <p:sp>
              <p:nvSpPr>
                <p:cNvPr id="561" name="Google Shape;561;p21"/>
                <p:cNvSpPr/>
                <p:nvPr/>
              </p:nvSpPr>
              <p:spPr>
                <a:xfrm>
                  <a:off x="1057550" y="3474725"/>
                  <a:ext cx="1831100" cy="1603075"/>
                </a:xfrm>
                <a:custGeom>
                  <a:avLst/>
                  <a:gdLst/>
                  <a:ahLst/>
                  <a:cxnLst/>
                  <a:rect l="l" t="t" r="r" b="b"/>
                  <a:pathLst>
                    <a:path w="73244" h="64123" fill="none" extrusionOk="0">
                      <a:moveTo>
                        <a:pt x="38152" y="64122"/>
                      </a:moveTo>
                      <a:cubicBezTo>
                        <a:pt x="36940" y="64122"/>
                        <a:pt x="35655" y="63987"/>
                        <a:pt x="34320" y="63816"/>
                      </a:cubicBezTo>
                      <a:lnTo>
                        <a:pt x="16285" y="61526"/>
                      </a:lnTo>
                      <a:cubicBezTo>
                        <a:pt x="13371" y="61159"/>
                        <a:pt x="10040" y="60730"/>
                        <a:pt x="7322" y="59114"/>
                      </a:cubicBezTo>
                      <a:cubicBezTo>
                        <a:pt x="1065" y="55368"/>
                        <a:pt x="208" y="46944"/>
                        <a:pt x="123" y="43479"/>
                      </a:cubicBezTo>
                      <a:cubicBezTo>
                        <a:pt x="0" y="38336"/>
                        <a:pt x="906" y="33071"/>
                        <a:pt x="2731" y="28260"/>
                      </a:cubicBezTo>
                      <a:cubicBezTo>
                        <a:pt x="3233" y="26937"/>
                        <a:pt x="3722" y="25884"/>
                        <a:pt x="4518" y="25039"/>
                      </a:cubicBezTo>
                      <a:cubicBezTo>
                        <a:pt x="5694" y="23803"/>
                        <a:pt x="7371" y="23215"/>
                        <a:pt x="9097" y="22701"/>
                      </a:cubicBezTo>
                      <a:lnTo>
                        <a:pt x="9244" y="22652"/>
                      </a:lnTo>
                      <a:cubicBezTo>
                        <a:pt x="10836" y="22174"/>
                        <a:pt x="12513" y="21672"/>
                        <a:pt x="13750" y="20570"/>
                      </a:cubicBezTo>
                      <a:cubicBezTo>
                        <a:pt x="14975" y="19481"/>
                        <a:pt x="15721" y="17485"/>
                        <a:pt x="14852" y="16016"/>
                      </a:cubicBezTo>
                      <a:cubicBezTo>
                        <a:pt x="14619" y="15624"/>
                        <a:pt x="14301" y="15305"/>
                        <a:pt x="13995" y="14999"/>
                      </a:cubicBezTo>
                      <a:cubicBezTo>
                        <a:pt x="13836" y="14852"/>
                        <a:pt x="13677" y="14681"/>
                        <a:pt x="13517" y="14510"/>
                      </a:cubicBezTo>
                      <a:cubicBezTo>
                        <a:pt x="11252" y="11938"/>
                        <a:pt x="11742" y="8094"/>
                        <a:pt x="12599" y="4323"/>
                      </a:cubicBezTo>
                      <a:cubicBezTo>
                        <a:pt x="12771" y="3588"/>
                        <a:pt x="13003" y="2559"/>
                        <a:pt x="13701" y="1959"/>
                      </a:cubicBezTo>
                      <a:cubicBezTo>
                        <a:pt x="14840" y="992"/>
                        <a:pt x="16578" y="1470"/>
                        <a:pt x="17815" y="2253"/>
                      </a:cubicBezTo>
                      <a:cubicBezTo>
                        <a:pt x="18097" y="2425"/>
                        <a:pt x="18366" y="2608"/>
                        <a:pt x="18648" y="2792"/>
                      </a:cubicBezTo>
                      <a:cubicBezTo>
                        <a:pt x="19578" y="3417"/>
                        <a:pt x="20533" y="4078"/>
                        <a:pt x="21647" y="4163"/>
                      </a:cubicBezTo>
                      <a:cubicBezTo>
                        <a:pt x="21954" y="4200"/>
                        <a:pt x="22284" y="4163"/>
                        <a:pt x="22590" y="4151"/>
                      </a:cubicBezTo>
                      <a:cubicBezTo>
                        <a:pt x="23080" y="4114"/>
                        <a:pt x="23607" y="4090"/>
                        <a:pt x="24084" y="4225"/>
                      </a:cubicBezTo>
                      <a:cubicBezTo>
                        <a:pt x="24598" y="4384"/>
                        <a:pt x="25027" y="4727"/>
                        <a:pt x="25443" y="5069"/>
                      </a:cubicBezTo>
                      <a:cubicBezTo>
                        <a:pt x="25676" y="5253"/>
                        <a:pt x="25896" y="5437"/>
                        <a:pt x="26141" y="5584"/>
                      </a:cubicBezTo>
                      <a:cubicBezTo>
                        <a:pt x="28039" y="6796"/>
                        <a:pt x="30549" y="6061"/>
                        <a:pt x="32263" y="5400"/>
                      </a:cubicBezTo>
                      <a:cubicBezTo>
                        <a:pt x="34491" y="4543"/>
                        <a:pt x="36659" y="3490"/>
                        <a:pt x="38691" y="2253"/>
                      </a:cubicBezTo>
                      <a:lnTo>
                        <a:pt x="38973" y="2082"/>
                      </a:lnTo>
                      <a:cubicBezTo>
                        <a:pt x="40038" y="1421"/>
                        <a:pt x="41140" y="747"/>
                        <a:pt x="42401" y="649"/>
                      </a:cubicBezTo>
                      <a:cubicBezTo>
                        <a:pt x="43099" y="588"/>
                        <a:pt x="43797" y="711"/>
                        <a:pt x="44483" y="833"/>
                      </a:cubicBezTo>
                      <a:cubicBezTo>
                        <a:pt x="44923" y="907"/>
                        <a:pt x="45389" y="992"/>
                        <a:pt x="45829" y="1017"/>
                      </a:cubicBezTo>
                      <a:lnTo>
                        <a:pt x="45829" y="1017"/>
                      </a:lnTo>
                      <a:cubicBezTo>
                        <a:pt x="46307" y="1041"/>
                        <a:pt x="46870" y="809"/>
                        <a:pt x="47421" y="600"/>
                      </a:cubicBezTo>
                      <a:cubicBezTo>
                        <a:pt x="48156" y="307"/>
                        <a:pt x="48915" y="0"/>
                        <a:pt x="49503" y="319"/>
                      </a:cubicBezTo>
                      <a:cubicBezTo>
                        <a:pt x="51033" y="1139"/>
                        <a:pt x="50127" y="3404"/>
                        <a:pt x="49637" y="4629"/>
                      </a:cubicBezTo>
                      <a:lnTo>
                        <a:pt x="49552" y="4849"/>
                      </a:lnTo>
                      <a:cubicBezTo>
                        <a:pt x="48829" y="6686"/>
                        <a:pt x="48462" y="8694"/>
                        <a:pt x="48486" y="10665"/>
                      </a:cubicBezTo>
                      <a:cubicBezTo>
                        <a:pt x="48511" y="11179"/>
                        <a:pt x="48548" y="11693"/>
                        <a:pt x="48854" y="12061"/>
                      </a:cubicBezTo>
                      <a:cubicBezTo>
                        <a:pt x="49184" y="12428"/>
                        <a:pt x="49698" y="12551"/>
                        <a:pt x="50200" y="12624"/>
                      </a:cubicBezTo>
                      <a:cubicBezTo>
                        <a:pt x="50666" y="12710"/>
                        <a:pt x="51143" y="12746"/>
                        <a:pt x="51584" y="12795"/>
                      </a:cubicBezTo>
                      <a:cubicBezTo>
                        <a:pt x="53188" y="12979"/>
                        <a:pt x="54853" y="13163"/>
                        <a:pt x="56176" y="14093"/>
                      </a:cubicBezTo>
                      <a:cubicBezTo>
                        <a:pt x="57045" y="14705"/>
                        <a:pt x="57694" y="15611"/>
                        <a:pt x="58318" y="16469"/>
                      </a:cubicBezTo>
                      <a:cubicBezTo>
                        <a:pt x="59139" y="17620"/>
                        <a:pt x="59934" y="18709"/>
                        <a:pt x="61196" y="19199"/>
                      </a:cubicBezTo>
                      <a:cubicBezTo>
                        <a:pt x="61771" y="19419"/>
                        <a:pt x="62469" y="19530"/>
                        <a:pt x="63118" y="19628"/>
                      </a:cubicBezTo>
                      <a:cubicBezTo>
                        <a:pt x="64452" y="19823"/>
                        <a:pt x="65714" y="20007"/>
                        <a:pt x="66228" y="21158"/>
                      </a:cubicBezTo>
                      <a:cubicBezTo>
                        <a:pt x="66460" y="21660"/>
                        <a:pt x="66460" y="22235"/>
                        <a:pt x="66448" y="22750"/>
                      </a:cubicBezTo>
                      <a:cubicBezTo>
                        <a:pt x="66424" y="23558"/>
                        <a:pt x="66265" y="24427"/>
                        <a:pt x="66105" y="25272"/>
                      </a:cubicBezTo>
                      <a:cubicBezTo>
                        <a:pt x="65787" y="26937"/>
                        <a:pt x="65444" y="28664"/>
                        <a:pt x="66363" y="29937"/>
                      </a:cubicBezTo>
                      <a:cubicBezTo>
                        <a:pt x="66938" y="30721"/>
                        <a:pt x="67881" y="30990"/>
                        <a:pt x="68897" y="31296"/>
                      </a:cubicBezTo>
                      <a:cubicBezTo>
                        <a:pt x="69766" y="31565"/>
                        <a:pt x="70685" y="31822"/>
                        <a:pt x="71309" y="32459"/>
                      </a:cubicBezTo>
                      <a:cubicBezTo>
                        <a:pt x="72607" y="33782"/>
                        <a:pt x="73244" y="36071"/>
                        <a:pt x="72044" y="37626"/>
                      </a:cubicBezTo>
                      <a:cubicBezTo>
                        <a:pt x="71591" y="38214"/>
                        <a:pt x="70930" y="38606"/>
                        <a:pt x="70305" y="38985"/>
                      </a:cubicBezTo>
                      <a:lnTo>
                        <a:pt x="70256" y="39010"/>
                      </a:lnTo>
                      <a:cubicBezTo>
                        <a:pt x="67342" y="40761"/>
                        <a:pt x="64085" y="42964"/>
                        <a:pt x="61979" y="46136"/>
                      </a:cubicBezTo>
                      <a:cubicBezTo>
                        <a:pt x="61257" y="47213"/>
                        <a:pt x="60657" y="48425"/>
                        <a:pt x="60081" y="49601"/>
                      </a:cubicBezTo>
                      <a:cubicBezTo>
                        <a:pt x="59053" y="51682"/>
                        <a:pt x="58000" y="53825"/>
                        <a:pt x="56188" y="55331"/>
                      </a:cubicBezTo>
                      <a:cubicBezTo>
                        <a:pt x="54731" y="56543"/>
                        <a:pt x="52919" y="57192"/>
                        <a:pt x="51155" y="57841"/>
                      </a:cubicBezTo>
                      <a:cubicBezTo>
                        <a:pt x="49613" y="58404"/>
                        <a:pt x="48021" y="58992"/>
                        <a:pt x="46674" y="59922"/>
                      </a:cubicBezTo>
                      <a:cubicBezTo>
                        <a:pt x="46086" y="60339"/>
                        <a:pt x="45548" y="60804"/>
                        <a:pt x="45021" y="61269"/>
                      </a:cubicBezTo>
                      <a:cubicBezTo>
                        <a:pt x="44287" y="61906"/>
                        <a:pt x="43515" y="62579"/>
                        <a:pt x="42646" y="63069"/>
                      </a:cubicBezTo>
                      <a:cubicBezTo>
                        <a:pt x="41287" y="63865"/>
                        <a:pt x="39769" y="64122"/>
                        <a:pt x="38152" y="64122"/>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21"/>
                <p:cNvSpPr/>
                <p:nvPr/>
              </p:nvSpPr>
              <p:spPr>
                <a:xfrm>
                  <a:off x="1142950" y="3575725"/>
                  <a:ext cx="1648975" cy="1416975"/>
                </a:xfrm>
                <a:custGeom>
                  <a:avLst/>
                  <a:gdLst/>
                  <a:ahLst/>
                  <a:cxnLst/>
                  <a:rect l="l" t="t" r="r" b="b"/>
                  <a:pathLst>
                    <a:path w="65959" h="56679" fill="none" extrusionOk="0">
                      <a:moveTo>
                        <a:pt x="34700" y="56678"/>
                      </a:moveTo>
                      <a:lnTo>
                        <a:pt x="34700" y="56678"/>
                      </a:lnTo>
                      <a:cubicBezTo>
                        <a:pt x="33647" y="56678"/>
                        <a:pt x="32496" y="56531"/>
                        <a:pt x="31333" y="56397"/>
                      </a:cubicBezTo>
                      <a:lnTo>
                        <a:pt x="13297" y="54107"/>
                      </a:lnTo>
                      <a:cubicBezTo>
                        <a:pt x="10579" y="53752"/>
                        <a:pt x="7763" y="53397"/>
                        <a:pt x="5645" y="52148"/>
                      </a:cubicBezTo>
                      <a:cubicBezTo>
                        <a:pt x="845" y="49283"/>
                        <a:pt x="172" y="42255"/>
                        <a:pt x="110" y="39365"/>
                      </a:cubicBezTo>
                      <a:cubicBezTo>
                        <a:pt x="0" y="34651"/>
                        <a:pt x="833" y="29827"/>
                        <a:pt x="2486" y="25407"/>
                      </a:cubicBezTo>
                      <a:cubicBezTo>
                        <a:pt x="2792" y="24599"/>
                        <a:pt x="3122" y="23791"/>
                        <a:pt x="3551" y="23326"/>
                      </a:cubicBezTo>
                      <a:cubicBezTo>
                        <a:pt x="4163" y="22689"/>
                        <a:pt x="5424" y="22273"/>
                        <a:pt x="6649" y="21905"/>
                      </a:cubicBezTo>
                      <a:lnTo>
                        <a:pt x="6796" y="21856"/>
                      </a:lnTo>
                      <a:cubicBezTo>
                        <a:pt x="8571" y="21318"/>
                        <a:pt x="10763" y="20669"/>
                        <a:pt x="12563" y="19077"/>
                      </a:cubicBezTo>
                      <a:cubicBezTo>
                        <a:pt x="14864" y="17032"/>
                        <a:pt x="16199" y="13347"/>
                        <a:pt x="14326" y="10225"/>
                      </a:cubicBezTo>
                      <a:cubicBezTo>
                        <a:pt x="13885" y="9490"/>
                        <a:pt x="13346" y="8951"/>
                        <a:pt x="12967" y="8559"/>
                      </a:cubicBezTo>
                      <a:lnTo>
                        <a:pt x="12636" y="8217"/>
                      </a:lnTo>
                      <a:cubicBezTo>
                        <a:pt x="11754" y="7225"/>
                        <a:pt x="10750" y="4605"/>
                        <a:pt x="11142" y="2768"/>
                      </a:cubicBezTo>
                      <a:cubicBezTo>
                        <a:pt x="11326" y="1936"/>
                        <a:pt x="11791" y="1348"/>
                        <a:pt x="12489" y="1042"/>
                      </a:cubicBezTo>
                      <a:cubicBezTo>
                        <a:pt x="12526" y="1029"/>
                        <a:pt x="12550" y="1054"/>
                        <a:pt x="12587" y="1078"/>
                      </a:cubicBezTo>
                      <a:lnTo>
                        <a:pt x="12599" y="1091"/>
                      </a:lnTo>
                      <a:cubicBezTo>
                        <a:pt x="12820" y="1225"/>
                        <a:pt x="13065" y="1385"/>
                        <a:pt x="13309" y="1544"/>
                      </a:cubicBezTo>
                      <a:cubicBezTo>
                        <a:pt x="14424" y="2303"/>
                        <a:pt x="15942" y="3344"/>
                        <a:pt x="17925" y="3490"/>
                      </a:cubicBezTo>
                      <a:cubicBezTo>
                        <a:pt x="18121" y="3503"/>
                        <a:pt x="18305" y="3527"/>
                        <a:pt x="18525" y="3527"/>
                      </a:cubicBezTo>
                      <a:cubicBezTo>
                        <a:pt x="18844" y="3527"/>
                        <a:pt x="19125" y="3503"/>
                        <a:pt x="19370" y="3490"/>
                      </a:cubicBezTo>
                      <a:cubicBezTo>
                        <a:pt x="19395" y="3490"/>
                        <a:pt x="19431" y="3490"/>
                        <a:pt x="19456" y="3478"/>
                      </a:cubicBezTo>
                      <a:cubicBezTo>
                        <a:pt x="19517" y="3466"/>
                        <a:pt x="19578" y="3466"/>
                        <a:pt x="19640" y="3478"/>
                      </a:cubicBezTo>
                      <a:cubicBezTo>
                        <a:pt x="19713" y="3490"/>
                        <a:pt x="19762" y="3552"/>
                        <a:pt x="19811" y="3601"/>
                      </a:cubicBezTo>
                      <a:lnTo>
                        <a:pt x="19872" y="3662"/>
                      </a:lnTo>
                      <a:cubicBezTo>
                        <a:pt x="20142" y="3870"/>
                        <a:pt x="20484" y="4152"/>
                        <a:pt x="20901" y="4409"/>
                      </a:cubicBezTo>
                      <a:cubicBezTo>
                        <a:pt x="22125" y="5192"/>
                        <a:pt x="23545" y="5584"/>
                        <a:pt x="25125" y="5584"/>
                      </a:cubicBezTo>
                      <a:cubicBezTo>
                        <a:pt x="26606" y="5584"/>
                        <a:pt x="28186" y="5254"/>
                        <a:pt x="30059" y="4531"/>
                      </a:cubicBezTo>
                      <a:cubicBezTo>
                        <a:pt x="32496" y="3601"/>
                        <a:pt x="34834" y="2450"/>
                        <a:pt x="37038" y="1115"/>
                      </a:cubicBezTo>
                      <a:lnTo>
                        <a:pt x="37320" y="956"/>
                      </a:lnTo>
                      <a:cubicBezTo>
                        <a:pt x="38018" y="527"/>
                        <a:pt x="38814" y="38"/>
                        <a:pt x="39267" y="1"/>
                      </a:cubicBezTo>
                      <a:lnTo>
                        <a:pt x="39352" y="1"/>
                      </a:lnTo>
                      <a:cubicBezTo>
                        <a:pt x="39634" y="1"/>
                        <a:pt x="40026" y="74"/>
                        <a:pt x="40454" y="160"/>
                      </a:cubicBezTo>
                      <a:cubicBezTo>
                        <a:pt x="40956" y="246"/>
                        <a:pt x="41544" y="356"/>
                        <a:pt x="42181" y="381"/>
                      </a:cubicBezTo>
                      <a:cubicBezTo>
                        <a:pt x="42291" y="381"/>
                        <a:pt x="42401" y="405"/>
                        <a:pt x="42511" y="405"/>
                      </a:cubicBezTo>
                      <a:lnTo>
                        <a:pt x="42536" y="405"/>
                      </a:lnTo>
                      <a:cubicBezTo>
                        <a:pt x="42573" y="381"/>
                        <a:pt x="42609" y="381"/>
                        <a:pt x="42646" y="417"/>
                      </a:cubicBezTo>
                      <a:cubicBezTo>
                        <a:pt x="43405" y="1458"/>
                        <a:pt x="42903" y="2731"/>
                        <a:pt x="42352" y="4090"/>
                      </a:cubicBezTo>
                      <a:cubicBezTo>
                        <a:pt x="41997" y="4960"/>
                        <a:pt x="41630" y="5878"/>
                        <a:pt x="41654" y="6723"/>
                      </a:cubicBezTo>
                      <a:cubicBezTo>
                        <a:pt x="41666" y="7335"/>
                        <a:pt x="41679" y="8939"/>
                        <a:pt x="42842" y="10274"/>
                      </a:cubicBezTo>
                      <a:cubicBezTo>
                        <a:pt x="44017" y="11633"/>
                        <a:pt x="45646" y="11890"/>
                        <a:pt x="46258" y="11988"/>
                      </a:cubicBezTo>
                      <a:cubicBezTo>
                        <a:pt x="46772" y="12061"/>
                        <a:pt x="47286" y="12122"/>
                        <a:pt x="47776" y="12184"/>
                      </a:cubicBezTo>
                      <a:cubicBezTo>
                        <a:pt x="49013" y="12318"/>
                        <a:pt x="50176" y="12465"/>
                        <a:pt x="50788" y="12894"/>
                      </a:cubicBezTo>
                      <a:cubicBezTo>
                        <a:pt x="51205" y="13175"/>
                        <a:pt x="51658" y="13824"/>
                        <a:pt x="52147" y="14498"/>
                      </a:cubicBezTo>
                      <a:cubicBezTo>
                        <a:pt x="53127" y="15845"/>
                        <a:pt x="54351" y="17522"/>
                        <a:pt x="56531" y="18379"/>
                      </a:cubicBezTo>
                      <a:cubicBezTo>
                        <a:pt x="57461" y="18746"/>
                        <a:pt x="58428" y="18906"/>
                        <a:pt x="59188" y="19016"/>
                      </a:cubicBezTo>
                      <a:lnTo>
                        <a:pt x="59200" y="19016"/>
                      </a:lnTo>
                      <a:lnTo>
                        <a:pt x="59322" y="19016"/>
                      </a:lnTo>
                      <a:cubicBezTo>
                        <a:pt x="59432" y="19016"/>
                        <a:pt x="59543" y="18991"/>
                        <a:pt x="59616" y="19089"/>
                      </a:cubicBezTo>
                      <a:cubicBezTo>
                        <a:pt x="59812" y="19334"/>
                        <a:pt x="59677" y="19701"/>
                        <a:pt x="59543" y="20093"/>
                      </a:cubicBezTo>
                      <a:cubicBezTo>
                        <a:pt x="59481" y="20277"/>
                        <a:pt x="59408" y="20461"/>
                        <a:pt x="59371" y="20644"/>
                      </a:cubicBezTo>
                      <a:cubicBezTo>
                        <a:pt x="58979" y="22689"/>
                        <a:pt x="58428" y="25481"/>
                        <a:pt x="60216" y="27966"/>
                      </a:cubicBezTo>
                      <a:cubicBezTo>
                        <a:pt x="61465" y="29693"/>
                        <a:pt x="63326" y="30244"/>
                        <a:pt x="64550" y="30599"/>
                      </a:cubicBezTo>
                      <a:cubicBezTo>
                        <a:pt x="64624" y="30611"/>
                        <a:pt x="64710" y="30648"/>
                        <a:pt x="64808" y="30672"/>
                      </a:cubicBezTo>
                      <a:cubicBezTo>
                        <a:pt x="65101" y="30746"/>
                        <a:pt x="65420" y="30843"/>
                        <a:pt x="65554" y="30929"/>
                      </a:cubicBezTo>
                      <a:cubicBezTo>
                        <a:pt x="65799" y="31113"/>
                        <a:pt x="65959" y="31468"/>
                        <a:pt x="65897" y="31639"/>
                      </a:cubicBezTo>
                      <a:cubicBezTo>
                        <a:pt x="65836" y="31786"/>
                        <a:pt x="65616" y="31884"/>
                        <a:pt x="65408" y="31994"/>
                      </a:cubicBezTo>
                      <a:cubicBezTo>
                        <a:pt x="65310" y="32031"/>
                        <a:pt x="65236" y="32068"/>
                        <a:pt x="65175" y="32117"/>
                      </a:cubicBezTo>
                      <a:lnTo>
                        <a:pt x="65126" y="32141"/>
                      </a:lnTo>
                      <a:cubicBezTo>
                        <a:pt x="61894" y="34076"/>
                        <a:pt x="58245" y="36549"/>
                        <a:pt x="55759" y="40284"/>
                      </a:cubicBezTo>
                      <a:cubicBezTo>
                        <a:pt x="54914" y="41557"/>
                        <a:pt x="54266" y="42867"/>
                        <a:pt x="53653" y="44140"/>
                      </a:cubicBezTo>
                      <a:cubicBezTo>
                        <a:pt x="52698" y="46050"/>
                        <a:pt x="51890" y="47728"/>
                        <a:pt x="50654" y="48744"/>
                      </a:cubicBezTo>
                      <a:cubicBezTo>
                        <a:pt x="49637" y="49577"/>
                        <a:pt x="48168" y="50115"/>
                        <a:pt x="46625" y="50679"/>
                      </a:cubicBezTo>
                      <a:cubicBezTo>
                        <a:pt x="44960" y="51291"/>
                        <a:pt x="43075" y="51977"/>
                        <a:pt x="41360" y="53176"/>
                      </a:cubicBezTo>
                      <a:cubicBezTo>
                        <a:pt x="40626" y="53691"/>
                        <a:pt x="39977" y="54254"/>
                        <a:pt x="39414" y="54768"/>
                      </a:cubicBezTo>
                      <a:cubicBezTo>
                        <a:pt x="38789" y="55319"/>
                        <a:pt x="38201" y="55833"/>
                        <a:pt x="37650" y="56140"/>
                      </a:cubicBezTo>
                      <a:cubicBezTo>
                        <a:pt x="36879" y="56495"/>
                        <a:pt x="35961" y="56678"/>
                        <a:pt x="34700" y="5667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21"/>
                <p:cNvSpPr/>
                <p:nvPr/>
              </p:nvSpPr>
              <p:spPr>
                <a:xfrm>
                  <a:off x="1227425" y="3650125"/>
                  <a:ext cx="1399200" cy="1258400"/>
                </a:xfrm>
                <a:custGeom>
                  <a:avLst/>
                  <a:gdLst/>
                  <a:ahLst/>
                  <a:cxnLst/>
                  <a:rect l="l" t="t" r="r" b="b"/>
                  <a:pathLst>
                    <a:path w="55968" h="50336" fill="none" extrusionOk="0">
                      <a:moveTo>
                        <a:pt x="31321" y="50335"/>
                      </a:moveTo>
                      <a:cubicBezTo>
                        <a:pt x="30451" y="50335"/>
                        <a:pt x="29435" y="50213"/>
                        <a:pt x="28382" y="50066"/>
                      </a:cubicBezTo>
                      <a:lnTo>
                        <a:pt x="10359" y="47776"/>
                      </a:lnTo>
                      <a:cubicBezTo>
                        <a:pt x="7959" y="47470"/>
                        <a:pt x="5510" y="47164"/>
                        <a:pt x="4004" y="46258"/>
                      </a:cubicBezTo>
                      <a:cubicBezTo>
                        <a:pt x="539" y="44189"/>
                        <a:pt x="147" y="38116"/>
                        <a:pt x="98" y="36291"/>
                      </a:cubicBezTo>
                      <a:cubicBezTo>
                        <a:pt x="1" y="32006"/>
                        <a:pt x="735" y="27623"/>
                        <a:pt x="2253" y="23607"/>
                      </a:cubicBezTo>
                      <a:cubicBezTo>
                        <a:pt x="2302" y="23472"/>
                        <a:pt x="2351" y="23349"/>
                        <a:pt x="2400" y="23239"/>
                      </a:cubicBezTo>
                      <a:cubicBezTo>
                        <a:pt x="2486" y="22970"/>
                        <a:pt x="2547" y="22798"/>
                        <a:pt x="2645" y="22701"/>
                      </a:cubicBezTo>
                      <a:cubicBezTo>
                        <a:pt x="2804" y="22541"/>
                        <a:pt x="3172" y="22443"/>
                        <a:pt x="3661" y="22309"/>
                      </a:cubicBezTo>
                      <a:cubicBezTo>
                        <a:pt x="3845" y="22260"/>
                        <a:pt x="4053" y="22199"/>
                        <a:pt x="4261" y="22137"/>
                      </a:cubicBezTo>
                      <a:lnTo>
                        <a:pt x="4408" y="22101"/>
                      </a:lnTo>
                      <a:cubicBezTo>
                        <a:pt x="6392" y="21501"/>
                        <a:pt x="9098" y="20680"/>
                        <a:pt x="11461" y="18611"/>
                      </a:cubicBezTo>
                      <a:cubicBezTo>
                        <a:pt x="14791" y="15648"/>
                        <a:pt x="16677" y="10199"/>
                        <a:pt x="13861" y="5510"/>
                      </a:cubicBezTo>
                      <a:cubicBezTo>
                        <a:pt x="13653" y="5167"/>
                        <a:pt x="13322" y="4873"/>
                        <a:pt x="13016" y="4616"/>
                      </a:cubicBezTo>
                      <a:cubicBezTo>
                        <a:pt x="12575" y="4237"/>
                        <a:pt x="12171" y="3894"/>
                        <a:pt x="12379" y="3563"/>
                      </a:cubicBezTo>
                      <a:cubicBezTo>
                        <a:pt x="12587" y="3208"/>
                        <a:pt x="13016" y="3404"/>
                        <a:pt x="13493" y="3624"/>
                      </a:cubicBezTo>
                      <a:cubicBezTo>
                        <a:pt x="13763" y="3747"/>
                        <a:pt x="14044" y="3869"/>
                        <a:pt x="14302" y="3894"/>
                      </a:cubicBezTo>
                      <a:cubicBezTo>
                        <a:pt x="14595" y="3931"/>
                        <a:pt x="14865" y="3931"/>
                        <a:pt x="15171" y="3931"/>
                      </a:cubicBezTo>
                      <a:lnTo>
                        <a:pt x="15195" y="3931"/>
                      </a:lnTo>
                      <a:cubicBezTo>
                        <a:pt x="15318" y="3980"/>
                        <a:pt x="15416" y="4053"/>
                        <a:pt x="15538" y="4139"/>
                      </a:cubicBezTo>
                      <a:cubicBezTo>
                        <a:pt x="15599" y="4188"/>
                        <a:pt x="15685" y="4249"/>
                        <a:pt x="15746" y="4298"/>
                      </a:cubicBezTo>
                      <a:cubicBezTo>
                        <a:pt x="17522" y="5424"/>
                        <a:pt x="19542" y="6000"/>
                        <a:pt x="21770" y="6000"/>
                      </a:cubicBezTo>
                      <a:cubicBezTo>
                        <a:pt x="23680" y="6000"/>
                        <a:pt x="25627" y="5596"/>
                        <a:pt x="27905" y="4726"/>
                      </a:cubicBezTo>
                      <a:cubicBezTo>
                        <a:pt x="28860" y="4359"/>
                        <a:pt x="29839" y="3526"/>
                        <a:pt x="30782" y="2731"/>
                      </a:cubicBezTo>
                      <a:cubicBezTo>
                        <a:pt x="32459" y="1323"/>
                        <a:pt x="34014" y="0"/>
                        <a:pt x="35398" y="1102"/>
                      </a:cubicBezTo>
                      <a:cubicBezTo>
                        <a:pt x="35802" y="1421"/>
                        <a:pt x="35557" y="1984"/>
                        <a:pt x="35300" y="2571"/>
                      </a:cubicBezTo>
                      <a:cubicBezTo>
                        <a:pt x="35116" y="2976"/>
                        <a:pt x="34933" y="3404"/>
                        <a:pt x="34933" y="3808"/>
                      </a:cubicBezTo>
                      <a:cubicBezTo>
                        <a:pt x="34945" y="4665"/>
                        <a:pt x="34982" y="7236"/>
                        <a:pt x="36941" y="9514"/>
                      </a:cubicBezTo>
                      <a:cubicBezTo>
                        <a:pt x="38924" y="11828"/>
                        <a:pt x="41532" y="12220"/>
                        <a:pt x="42389" y="12342"/>
                      </a:cubicBezTo>
                      <a:cubicBezTo>
                        <a:pt x="42989" y="12440"/>
                        <a:pt x="43552" y="12501"/>
                        <a:pt x="44042" y="12563"/>
                      </a:cubicBezTo>
                      <a:cubicBezTo>
                        <a:pt x="44177" y="12575"/>
                        <a:pt x="44336" y="12575"/>
                        <a:pt x="44483" y="12587"/>
                      </a:cubicBezTo>
                      <a:cubicBezTo>
                        <a:pt x="44862" y="12612"/>
                        <a:pt x="45279" y="12624"/>
                        <a:pt x="45511" y="12758"/>
                      </a:cubicBezTo>
                      <a:cubicBezTo>
                        <a:pt x="45683" y="12869"/>
                        <a:pt x="45805" y="13065"/>
                        <a:pt x="45903" y="13260"/>
                      </a:cubicBezTo>
                      <a:cubicBezTo>
                        <a:pt x="45952" y="13358"/>
                        <a:pt x="46001" y="13432"/>
                        <a:pt x="46062" y="13493"/>
                      </a:cubicBezTo>
                      <a:cubicBezTo>
                        <a:pt x="47164" y="15011"/>
                        <a:pt x="48830" y="17301"/>
                        <a:pt x="51927" y="18525"/>
                      </a:cubicBezTo>
                      <a:cubicBezTo>
                        <a:pt x="51964" y="18550"/>
                        <a:pt x="52025" y="18562"/>
                        <a:pt x="52086" y="18562"/>
                      </a:cubicBezTo>
                      <a:cubicBezTo>
                        <a:pt x="52197" y="18574"/>
                        <a:pt x="52319" y="18611"/>
                        <a:pt x="52380" y="18697"/>
                      </a:cubicBezTo>
                      <a:cubicBezTo>
                        <a:pt x="52919" y="19566"/>
                        <a:pt x="52919" y="20717"/>
                        <a:pt x="52919" y="21929"/>
                      </a:cubicBezTo>
                      <a:cubicBezTo>
                        <a:pt x="52919" y="23521"/>
                        <a:pt x="52919" y="25308"/>
                        <a:pt x="54094" y="26937"/>
                      </a:cubicBezTo>
                      <a:cubicBezTo>
                        <a:pt x="54327" y="27255"/>
                        <a:pt x="54682" y="27488"/>
                        <a:pt x="55013" y="27733"/>
                      </a:cubicBezTo>
                      <a:cubicBezTo>
                        <a:pt x="55503" y="28063"/>
                        <a:pt x="55968" y="28369"/>
                        <a:pt x="55968" y="28871"/>
                      </a:cubicBezTo>
                      <a:cubicBezTo>
                        <a:pt x="55943" y="30561"/>
                        <a:pt x="54401" y="31590"/>
                        <a:pt x="52748" y="32667"/>
                      </a:cubicBezTo>
                      <a:cubicBezTo>
                        <a:pt x="51560" y="33463"/>
                        <a:pt x="50299" y="34283"/>
                        <a:pt x="49552" y="35410"/>
                      </a:cubicBezTo>
                      <a:cubicBezTo>
                        <a:pt x="48585" y="36867"/>
                        <a:pt x="47850" y="38348"/>
                        <a:pt x="47213" y="39646"/>
                      </a:cubicBezTo>
                      <a:cubicBezTo>
                        <a:pt x="46479" y="41164"/>
                        <a:pt x="45769" y="42572"/>
                        <a:pt x="45083" y="43136"/>
                      </a:cubicBezTo>
                      <a:cubicBezTo>
                        <a:pt x="44532" y="43601"/>
                        <a:pt x="43271" y="44054"/>
                        <a:pt x="42046" y="44507"/>
                      </a:cubicBezTo>
                      <a:cubicBezTo>
                        <a:pt x="40271" y="45144"/>
                        <a:pt x="38067" y="45952"/>
                        <a:pt x="36010" y="47409"/>
                      </a:cubicBezTo>
                      <a:cubicBezTo>
                        <a:pt x="35116" y="48033"/>
                        <a:pt x="34369" y="48694"/>
                        <a:pt x="33757" y="49233"/>
                      </a:cubicBezTo>
                      <a:cubicBezTo>
                        <a:pt x="33390" y="49564"/>
                        <a:pt x="32827" y="50054"/>
                        <a:pt x="32606" y="50176"/>
                      </a:cubicBezTo>
                      <a:cubicBezTo>
                        <a:pt x="32557" y="50200"/>
                        <a:pt x="32276" y="50335"/>
                        <a:pt x="31321" y="503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21"/>
                <p:cNvSpPr/>
                <p:nvPr/>
              </p:nvSpPr>
              <p:spPr>
                <a:xfrm>
                  <a:off x="1302725" y="3801025"/>
                  <a:ext cx="1217375" cy="1025150"/>
                </a:xfrm>
                <a:custGeom>
                  <a:avLst/>
                  <a:gdLst/>
                  <a:ahLst/>
                  <a:cxnLst/>
                  <a:rect l="l" t="t" r="r" b="b"/>
                  <a:pathLst>
                    <a:path w="48695" h="41006" fill="none" extrusionOk="0">
                      <a:moveTo>
                        <a:pt x="27696" y="41006"/>
                      </a:moveTo>
                      <a:cubicBezTo>
                        <a:pt x="27366" y="41006"/>
                        <a:pt x="26999" y="40932"/>
                        <a:pt x="26594" y="40859"/>
                      </a:cubicBezTo>
                      <a:cubicBezTo>
                        <a:pt x="26337" y="40785"/>
                        <a:pt x="26056" y="40748"/>
                        <a:pt x="25786" y="40712"/>
                      </a:cubicBezTo>
                      <a:lnTo>
                        <a:pt x="7751" y="38422"/>
                      </a:lnTo>
                      <a:cubicBezTo>
                        <a:pt x="5902" y="38189"/>
                        <a:pt x="3600" y="37896"/>
                        <a:pt x="2706" y="37345"/>
                      </a:cubicBezTo>
                      <a:cubicBezTo>
                        <a:pt x="1482" y="36610"/>
                        <a:pt x="515" y="33610"/>
                        <a:pt x="441" y="30194"/>
                      </a:cubicBezTo>
                      <a:cubicBezTo>
                        <a:pt x="417" y="29582"/>
                        <a:pt x="392" y="28957"/>
                        <a:pt x="356" y="28296"/>
                      </a:cubicBezTo>
                      <a:cubicBezTo>
                        <a:pt x="196" y="25113"/>
                        <a:pt x="1" y="21501"/>
                        <a:pt x="2180" y="19358"/>
                      </a:cubicBezTo>
                      <a:lnTo>
                        <a:pt x="2302" y="19321"/>
                      </a:lnTo>
                      <a:lnTo>
                        <a:pt x="2351" y="19297"/>
                      </a:lnTo>
                      <a:cubicBezTo>
                        <a:pt x="4494" y="18660"/>
                        <a:pt x="7739" y="17681"/>
                        <a:pt x="10641" y="15110"/>
                      </a:cubicBezTo>
                      <a:cubicBezTo>
                        <a:pt x="12196" y="13750"/>
                        <a:pt x="12538" y="11620"/>
                        <a:pt x="12918" y="9367"/>
                      </a:cubicBezTo>
                      <a:cubicBezTo>
                        <a:pt x="13298" y="7041"/>
                        <a:pt x="13689" y="4641"/>
                        <a:pt x="15501" y="3000"/>
                      </a:cubicBezTo>
                      <a:cubicBezTo>
                        <a:pt x="16003" y="2559"/>
                        <a:pt x="16689" y="2792"/>
                        <a:pt x="17424" y="3037"/>
                      </a:cubicBezTo>
                      <a:cubicBezTo>
                        <a:pt x="17865" y="3184"/>
                        <a:pt x="18318" y="3319"/>
                        <a:pt x="18746" y="3319"/>
                      </a:cubicBezTo>
                      <a:cubicBezTo>
                        <a:pt x="21072" y="3319"/>
                        <a:pt x="23411" y="2853"/>
                        <a:pt x="26092" y="1825"/>
                      </a:cubicBezTo>
                      <a:cubicBezTo>
                        <a:pt x="26472" y="1666"/>
                        <a:pt x="26827" y="1335"/>
                        <a:pt x="27182" y="992"/>
                      </a:cubicBezTo>
                      <a:cubicBezTo>
                        <a:pt x="27696" y="490"/>
                        <a:pt x="28186" y="1"/>
                        <a:pt x="28786" y="233"/>
                      </a:cubicBezTo>
                      <a:cubicBezTo>
                        <a:pt x="29913" y="662"/>
                        <a:pt x="30182" y="1849"/>
                        <a:pt x="30439" y="3123"/>
                      </a:cubicBezTo>
                      <a:cubicBezTo>
                        <a:pt x="30623" y="4041"/>
                        <a:pt x="30819" y="4996"/>
                        <a:pt x="31382" y="5645"/>
                      </a:cubicBezTo>
                      <a:cubicBezTo>
                        <a:pt x="33255" y="7812"/>
                        <a:pt x="35765" y="9135"/>
                        <a:pt x="38875" y="9612"/>
                      </a:cubicBezTo>
                      <a:cubicBezTo>
                        <a:pt x="39120" y="9649"/>
                        <a:pt x="39365" y="9661"/>
                        <a:pt x="39585" y="9661"/>
                      </a:cubicBezTo>
                      <a:cubicBezTo>
                        <a:pt x="39989" y="9673"/>
                        <a:pt x="40369" y="9673"/>
                        <a:pt x="40651" y="9845"/>
                      </a:cubicBezTo>
                      <a:cubicBezTo>
                        <a:pt x="42059" y="10653"/>
                        <a:pt x="44667" y="12171"/>
                        <a:pt x="46528" y="15097"/>
                      </a:cubicBezTo>
                      <a:cubicBezTo>
                        <a:pt x="46626" y="15256"/>
                        <a:pt x="46601" y="15465"/>
                        <a:pt x="46564" y="15648"/>
                      </a:cubicBezTo>
                      <a:cubicBezTo>
                        <a:pt x="46552" y="15734"/>
                        <a:pt x="46540" y="15807"/>
                        <a:pt x="46540" y="15869"/>
                      </a:cubicBezTo>
                      <a:cubicBezTo>
                        <a:pt x="46540" y="17644"/>
                        <a:pt x="46552" y="20338"/>
                        <a:pt x="48352" y="22848"/>
                      </a:cubicBezTo>
                      <a:cubicBezTo>
                        <a:pt x="48389" y="22897"/>
                        <a:pt x="48450" y="22946"/>
                        <a:pt x="48499" y="22995"/>
                      </a:cubicBezTo>
                      <a:cubicBezTo>
                        <a:pt x="48585" y="23068"/>
                        <a:pt x="48695" y="23154"/>
                        <a:pt x="48683" y="23264"/>
                      </a:cubicBezTo>
                      <a:cubicBezTo>
                        <a:pt x="48646" y="23497"/>
                        <a:pt x="48389" y="23607"/>
                        <a:pt x="48181" y="23680"/>
                      </a:cubicBezTo>
                      <a:cubicBezTo>
                        <a:pt x="48070" y="23729"/>
                        <a:pt x="47972" y="23754"/>
                        <a:pt x="47899" y="23803"/>
                      </a:cubicBezTo>
                      <a:cubicBezTo>
                        <a:pt x="46552" y="24684"/>
                        <a:pt x="44887" y="25786"/>
                        <a:pt x="43748" y="27488"/>
                      </a:cubicBezTo>
                      <a:cubicBezTo>
                        <a:pt x="42671" y="29129"/>
                        <a:pt x="41850" y="30782"/>
                        <a:pt x="41202" y="32092"/>
                      </a:cubicBezTo>
                      <a:cubicBezTo>
                        <a:pt x="41091" y="32300"/>
                        <a:pt x="40993" y="32545"/>
                        <a:pt x="40871" y="32765"/>
                      </a:cubicBezTo>
                      <a:cubicBezTo>
                        <a:pt x="40553" y="33475"/>
                        <a:pt x="40234" y="34210"/>
                        <a:pt x="39916" y="34467"/>
                      </a:cubicBezTo>
                      <a:cubicBezTo>
                        <a:pt x="39634" y="34700"/>
                        <a:pt x="39010" y="34896"/>
                        <a:pt x="38459" y="35079"/>
                      </a:cubicBezTo>
                      <a:cubicBezTo>
                        <a:pt x="38263" y="35141"/>
                        <a:pt x="38055" y="35202"/>
                        <a:pt x="37908" y="35263"/>
                      </a:cubicBezTo>
                      <a:cubicBezTo>
                        <a:pt x="36047" y="35937"/>
                        <a:pt x="33512" y="36867"/>
                        <a:pt x="31076" y="38569"/>
                      </a:cubicBezTo>
                      <a:cubicBezTo>
                        <a:pt x="30035" y="39304"/>
                        <a:pt x="29178" y="40075"/>
                        <a:pt x="28541" y="40626"/>
                      </a:cubicBezTo>
                      <a:lnTo>
                        <a:pt x="28517" y="40638"/>
                      </a:lnTo>
                      <a:cubicBezTo>
                        <a:pt x="28505" y="40650"/>
                        <a:pt x="28480" y="40687"/>
                        <a:pt x="28456" y="40712"/>
                      </a:cubicBezTo>
                      <a:cubicBezTo>
                        <a:pt x="28394" y="40773"/>
                        <a:pt x="28333" y="40871"/>
                        <a:pt x="28235" y="40895"/>
                      </a:cubicBezTo>
                      <a:lnTo>
                        <a:pt x="28235" y="40895"/>
                      </a:lnTo>
                      <a:cubicBezTo>
                        <a:pt x="28052" y="40993"/>
                        <a:pt x="27880" y="41006"/>
                        <a:pt x="27696" y="4100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21"/>
                <p:cNvSpPr/>
                <p:nvPr/>
              </p:nvSpPr>
              <p:spPr>
                <a:xfrm>
                  <a:off x="1384750" y="3924375"/>
                  <a:ext cx="1036500" cy="814250"/>
                </a:xfrm>
                <a:custGeom>
                  <a:avLst/>
                  <a:gdLst/>
                  <a:ahLst/>
                  <a:cxnLst/>
                  <a:rect l="l" t="t" r="r" b="b"/>
                  <a:pathLst>
                    <a:path w="41460" h="32570" fill="none" extrusionOk="0">
                      <a:moveTo>
                        <a:pt x="23730" y="32570"/>
                      </a:moveTo>
                      <a:lnTo>
                        <a:pt x="23730" y="32570"/>
                      </a:lnTo>
                      <a:cubicBezTo>
                        <a:pt x="23534" y="32521"/>
                        <a:pt x="23240" y="32472"/>
                        <a:pt x="22934" y="32435"/>
                      </a:cubicBezTo>
                      <a:lnTo>
                        <a:pt x="4899" y="30133"/>
                      </a:lnTo>
                      <a:cubicBezTo>
                        <a:pt x="4654" y="30109"/>
                        <a:pt x="4323" y="30084"/>
                        <a:pt x="3980" y="30072"/>
                      </a:cubicBezTo>
                      <a:cubicBezTo>
                        <a:pt x="3037" y="30023"/>
                        <a:pt x="1862" y="29962"/>
                        <a:pt x="1360" y="29570"/>
                      </a:cubicBezTo>
                      <a:cubicBezTo>
                        <a:pt x="870" y="29166"/>
                        <a:pt x="601" y="27684"/>
                        <a:pt x="540" y="25187"/>
                      </a:cubicBezTo>
                      <a:cubicBezTo>
                        <a:pt x="527" y="24538"/>
                        <a:pt x="491" y="23840"/>
                        <a:pt x="442" y="23191"/>
                      </a:cubicBezTo>
                      <a:cubicBezTo>
                        <a:pt x="417" y="22738"/>
                        <a:pt x="393" y="22273"/>
                        <a:pt x="344" y="21795"/>
                      </a:cubicBezTo>
                      <a:cubicBezTo>
                        <a:pt x="172" y="19971"/>
                        <a:pt x="1" y="18085"/>
                        <a:pt x="895" y="17338"/>
                      </a:cubicBezTo>
                      <a:cubicBezTo>
                        <a:pt x="1691" y="16677"/>
                        <a:pt x="2805" y="16236"/>
                        <a:pt x="4103" y="15734"/>
                      </a:cubicBezTo>
                      <a:cubicBezTo>
                        <a:pt x="5866" y="15049"/>
                        <a:pt x="7862" y="14265"/>
                        <a:pt x="9612" y="12686"/>
                      </a:cubicBezTo>
                      <a:cubicBezTo>
                        <a:pt x="12049" y="10531"/>
                        <a:pt x="12551" y="7457"/>
                        <a:pt x="12967" y="4984"/>
                      </a:cubicBezTo>
                      <a:cubicBezTo>
                        <a:pt x="13029" y="4592"/>
                        <a:pt x="13065" y="4176"/>
                        <a:pt x="13078" y="3760"/>
                      </a:cubicBezTo>
                      <a:cubicBezTo>
                        <a:pt x="13126" y="2768"/>
                        <a:pt x="13163" y="1837"/>
                        <a:pt x="13824" y="1531"/>
                      </a:cubicBezTo>
                      <a:cubicBezTo>
                        <a:pt x="14082" y="1409"/>
                        <a:pt x="14388" y="1495"/>
                        <a:pt x="14730" y="1605"/>
                      </a:cubicBezTo>
                      <a:cubicBezTo>
                        <a:pt x="14975" y="1678"/>
                        <a:pt x="15220" y="1764"/>
                        <a:pt x="15477" y="1764"/>
                      </a:cubicBezTo>
                      <a:cubicBezTo>
                        <a:pt x="18232" y="1764"/>
                        <a:pt x="20950" y="1213"/>
                        <a:pt x="24011" y="50"/>
                      </a:cubicBezTo>
                      <a:cubicBezTo>
                        <a:pt x="24011" y="50"/>
                        <a:pt x="24036" y="50"/>
                        <a:pt x="24036" y="25"/>
                      </a:cubicBezTo>
                      <a:cubicBezTo>
                        <a:pt x="24048" y="13"/>
                        <a:pt x="24073" y="1"/>
                        <a:pt x="24109" y="13"/>
                      </a:cubicBezTo>
                      <a:cubicBezTo>
                        <a:pt x="24587" y="258"/>
                        <a:pt x="24746" y="821"/>
                        <a:pt x="24905" y="1433"/>
                      </a:cubicBezTo>
                      <a:cubicBezTo>
                        <a:pt x="25040" y="1960"/>
                        <a:pt x="25199" y="2511"/>
                        <a:pt x="25542" y="2927"/>
                      </a:cubicBezTo>
                      <a:cubicBezTo>
                        <a:pt x="27954" y="5707"/>
                        <a:pt x="31150" y="7421"/>
                        <a:pt x="35068" y="8021"/>
                      </a:cubicBezTo>
                      <a:cubicBezTo>
                        <a:pt x="35251" y="8045"/>
                        <a:pt x="35435" y="8045"/>
                        <a:pt x="35606" y="8045"/>
                      </a:cubicBezTo>
                      <a:cubicBezTo>
                        <a:pt x="35802" y="8045"/>
                        <a:pt x="35986" y="8045"/>
                        <a:pt x="36121" y="8094"/>
                      </a:cubicBezTo>
                      <a:cubicBezTo>
                        <a:pt x="36806" y="8290"/>
                        <a:pt x="39145" y="9123"/>
                        <a:pt x="39867" y="11229"/>
                      </a:cubicBezTo>
                      <a:cubicBezTo>
                        <a:pt x="39953" y="11473"/>
                        <a:pt x="40063" y="11743"/>
                        <a:pt x="40173" y="12024"/>
                      </a:cubicBezTo>
                      <a:cubicBezTo>
                        <a:pt x="40724" y="13408"/>
                        <a:pt x="41459" y="15294"/>
                        <a:pt x="40896" y="17326"/>
                      </a:cubicBezTo>
                      <a:cubicBezTo>
                        <a:pt x="40688" y="18073"/>
                        <a:pt x="40014" y="18587"/>
                        <a:pt x="39280" y="19126"/>
                      </a:cubicBezTo>
                      <a:cubicBezTo>
                        <a:pt x="38680" y="19579"/>
                        <a:pt x="38067" y="20044"/>
                        <a:pt x="37639" y="20693"/>
                      </a:cubicBezTo>
                      <a:cubicBezTo>
                        <a:pt x="36427" y="22517"/>
                        <a:pt x="35557" y="24268"/>
                        <a:pt x="34872" y="25676"/>
                      </a:cubicBezTo>
                      <a:lnTo>
                        <a:pt x="34504" y="26460"/>
                      </a:lnTo>
                      <a:lnTo>
                        <a:pt x="34504" y="26460"/>
                      </a:lnTo>
                      <a:cubicBezTo>
                        <a:pt x="34480" y="26485"/>
                        <a:pt x="34468" y="26533"/>
                        <a:pt x="34456" y="26582"/>
                      </a:cubicBezTo>
                      <a:cubicBezTo>
                        <a:pt x="34419" y="26693"/>
                        <a:pt x="34394" y="26815"/>
                        <a:pt x="34296" y="26889"/>
                      </a:cubicBezTo>
                      <a:cubicBezTo>
                        <a:pt x="34272" y="26913"/>
                        <a:pt x="34223" y="26938"/>
                        <a:pt x="34186" y="26938"/>
                      </a:cubicBezTo>
                      <a:cubicBezTo>
                        <a:pt x="34162" y="26938"/>
                        <a:pt x="34149" y="26938"/>
                        <a:pt x="34137" y="26950"/>
                      </a:cubicBezTo>
                      <a:cubicBezTo>
                        <a:pt x="33917" y="27011"/>
                        <a:pt x="33672" y="27084"/>
                        <a:pt x="33452" y="27182"/>
                      </a:cubicBezTo>
                      <a:cubicBezTo>
                        <a:pt x="31529" y="27880"/>
                        <a:pt x="28640" y="28921"/>
                        <a:pt x="25824" y="30892"/>
                      </a:cubicBezTo>
                      <a:cubicBezTo>
                        <a:pt x="25162" y="31394"/>
                        <a:pt x="24477" y="31921"/>
                        <a:pt x="23730" y="3257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1"/>
                <p:cNvSpPr/>
                <p:nvPr/>
              </p:nvSpPr>
              <p:spPr>
                <a:xfrm>
                  <a:off x="1468325" y="4007950"/>
                  <a:ext cx="866300" cy="648650"/>
                </a:xfrm>
                <a:custGeom>
                  <a:avLst/>
                  <a:gdLst/>
                  <a:ahLst/>
                  <a:cxnLst/>
                  <a:rect l="l" t="t" r="r" b="b"/>
                  <a:pathLst>
                    <a:path w="34652" h="25946" fill="none" extrusionOk="0">
                      <a:moveTo>
                        <a:pt x="16922" y="25945"/>
                      </a:moveTo>
                      <a:cubicBezTo>
                        <a:pt x="13971" y="25945"/>
                        <a:pt x="10151" y="25125"/>
                        <a:pt x="6918" y="24415"/>
                      </a:cubicBezTo>
                      <a:cubicBezTo>
                        <a:pt x="5070" y="24023"/>
                        <a:pt x="3306" y="23644"/>
                        <a:pt x="1984" y="23472"/>
                      </a:cubicBezTo>
                      <a:lnTo>
                        <a:pt x="1984" y="23472"/>
                      </a:lnTo>
                      <a:cubicBezTo>
                        <a:pt x="1592" y="23423"/>
                        <a:pt x="1176" y="23399"/>
                        <a:pt x="796" y="23374"/>
                      </a:cubicBezTo>
                      <a:lnTo>
                        <a:pt x="760" y="23374"/>
                      </a:lnTo>
                      <a:cubicBezTo>
                        <a:pt x="735" y="23374"/>
                        <a:pt x="686" y="23399"/>
                        <a:pt x="637" y="23362"/>
                      </a:cubicBezTo>
                      <a:cubicBezTo>
                        <a:pt x="441" y="23178"/>
                        <a:pt x="478" y="22823"/>
                        <a:pt x="515" y="22419"/>
                      </a:cubicBezTo>
                      <a:cubicBezTo>
                        <a:pt x="539" y="22199"/>
                        <a:pt x="564" y="22003"/>
                        <a:pt x="552" y="21770"/>
                      </a:cubicBezTo>
                      <a:cubicBezTo>
                        <a:pt x="539" y="21048"/>
                        <a:pt x="490" y="20350"/>
                        <a:pt x="454" y="19664"/>
                      </a:cubicBezTo>
                      <a:cubicBezTo>
                        <a:pt x="429" y="19150"/>
                        <a:pt x="380" y="18636"/>
                        <a:pt x="331" y="18146"/>
                      </a:cubicBezTo>
                      <a:cubicBezTo>
                        <a:pt x="319" y="17987"/>
                        <a:pt x="270" y="17803"/>
                        <a:pt x="233" y="17607"/>
                      </a:cubicBezTo>
                      <a:cubicBezTo>
                        <a:pt x="123" y="17130"/>
                        <a:pt x="1" y="16615"/>
                        <a:pt x="209" y="16273"/>
                      </a:cubicBezTo>
                      <a:cubicBezTo>
                        <a:pt x="417" y="15954"/>
                        <a:pt x="882" y="15832"/>
                        <a:pt x="1347" y="15709"/>
                      </a:cubicBezTo>
                      <a:cubicBezTo>
                        <a:pt x="1556" y="15648"/>
                        <a:pt x="1776" y="15599"/>
                        <a:pt x="1972" y="15526"/>
                      </a:cubicBezTo>
                      <a:cubicBezTo>
                        <a:pt x="3882" y="14779"/>
                        <a:pt x="6269" y="13824"/>
                        <a:pt x="8473" y="11865"/>
                      </a:cubicBezTo>
                      <a:cubicBezTo>
                        <a:pt x="11804" y="8914"/>
                        <a:pt x="12477" y="4874"/>
                        <a:pt x="12918" y="2192"/>
                      </a:cubicBezTo>
                      <a:lnTo>
                        <a:pt x="12918" y="2057"/>
                      </a:lnTo>
                      <a:cubicBezTo>
                        <a:pt x="12918" y="1959"/>
                        <a:pt x="12893" y="1862"/>
                        <a:pt x="12979" y="1776"/>
                      </a:cubicBezTo>
                      <a:cubicBezTo>
                        <a:pt x="14461" y="417"/>
                        <a:pt x="17020" y="0"/>
                        <a:pt x="18942" y="821"/>
                      </a:cubicBezTo>
                      <a:cubicBezTo>
                        <a:pt x="19162" y="906"/>
                        <a:pt x="19248" y="1127"/>
                        <a:pt x="19371" y="1347"/>
                      </a:cubicBezTo>
                      <a:cubicBezTo>
                        <a:pt x="19456" y="1506"/>
                        <a:pt x="19505" y="1653"/>
                        <a:pt x="19615" y="1776"/>
                      </a:cubicBezTo>
                      <a:cubicBezTo>
                        <a:pt x="22554" y="5180"/>
                        <a:pt x="26448" y="7273"/>
                        <a:pt x="31174" y="8008"/>
                      </a:cubicBezTo>
                      <a:cubicBezTo>
                        <a:pt x="31357" y="8045"/>
                        <a:pt x="31529" y="8045"/>
                        <a:pt x="31676" y="8057"/>
                      </a:cubicBezTo>
                      <a:cubicBezTo>
                        <a:pt x="31823" y="8057"/>
                        <a:pt x="31945" y="8069"/>
                        <a:pt x="32043" y="8081"/>
                      </a:cubicBezTo>
                      <a:cubicBezTo>
                        <a:pt x="32741" y="8228"/>
                        <a:pt x="33206" y="8718"/>
                        <a:pt x="33304" y="9000"/>
                      </a:cubicBezTo>
                      <a:cubicBezTo>
                        <a:pt x="33414" y="9306"/>
                        <a:pt x="33537" y="9612"/>
                        <a:pt x="33659" y="9943"/>
                      </a:cubicBezTo>
                      <a:cubicBezTo>
                        <a:pt x="33733" y="10151"/>
                        <a:pt x="33843" y="10371"/>
                        <a:pt x="33929" y="10579"/>
                      </a:cubicBezTo>
                      <a:cubicBezTo>
                        <a:pt x="34284" y="11363"/>
                        <a:pt x="34651" y="12159"/>
                        <a:pt x="34320" y="12771"/>
                      </a:cubicBezTo>
                      <a:cubicBezTo>
                        <a:pt x="34271" y="12881"/>
                        <a:pt x="34137" y="12955"/>
                        <a:pt x="34014" y="13028"/>
                      </a:cubicBezTo>
                      <a:cubicBezTo>
                        <a:pt x="33965" y="13065"/>
                        <a:pt x="33916" y="13089"/>
                        <a:pt x="33867" y="13126"/>
                      </a:cubicBezTo>
                      <a:cubicBezTo>
                        <a:pt x="33157" y="13652"/>
                        <a:pt x="32178" y="14375"/>
                        <a:pt x="31455" y="15514"/>
                      </a:cubicBezTo>
                      <a:cubicBezTo>
                        <a:pt x="30868" y="16383"/>
                        <a:pt x="30476" y="17264"/>
                        <a:pt x="30084" y="18146"/>
                      </a:cubicBezTo>
                      <a:cubicBezTo>
                        <a:pt x="29594" y="19260"/>
                        <a:pt x="29166" y="20240"/>
                        <a:pt x="28456" y="20864"/>
                      </a:cubicBezTo>
                      <a:cubicBezTo>
                        <a:pt x="27635" y="21587"/>
                        <a:pt x="26448" y="22064"/>
                        <a:pt x="25052" y="22591"/>
                      </a:cubicBezTo>
                      <a:cubicBezTo>
                        <a:pt x="23631" y="23142"/>
                        <a:pt x="22003" y="23778"/>
                        <a:pt x="20497" y="24831"/>
                      </a:cubicBezTo>
                      <a:cubicBezTo>
                        <a:pt x="20350" y="24917"/>
                        <a:pt x="20252" y="25027"/>
                        <a:pt x="20130" y="25150"/>
                      </a:cubicBezTo>
                      <a:cubicBezTo>
                        <a:pt x="19897" y="25370"/>
                        <a:pt x="19664" y="25590"/>
                        <a:pt x="19346" y="25676"/>
                      </a:cubicBezTo>
                      <a:cubicBezTo>
                        <a:pt x="18697" y="25872"/>
                        <a:pt x="17865" y="25945"/>
                        <a:pt x="16922" y="2594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21"/>
                <p:cNvSpPr/>
                <p:nvPr/>
              </p:nvSpPr>
              <p:spPr>
                <a:xfrm>
                  <a:off x="1559250" y="4101300"/>
                  <a:ext cx="676175" cy="471425"/>
                </a:xfrm>
                <a:custGeom>
                  <a:avLst/>
                  <a:gdLst/>
                  <a:ahLst/>
                  <a:cxnLst/>
                  <a:rect l="l" t="t" r="r" b="b"/>
                  <a:pathLst>
                    <a:path w="27047" h="18857" fill="none" extrusionOk="0">
                      <a:moveTo>
                        <a:pt x="13885" y="18857"/>
                      </a:moveTo>
                      <a:lnTo>
                        <a:pt x="13615" y="18857"/>
                      </a:lnTo>
                      <a:lnTo>
                        <a:pt x="13272" y="18857"/>
                      </a:lnTo>
                      <a:cubicBezTo>
                        <a:pt x="10714" y="18857"/>
                        <a:pt x="7138" y="18085"/>
                        <a:pt x="3979" y="17412"/>
                      </a:cubicBezTo>
                      <a:cubicBezTo>
                        <a:pt x="3526" y="17314"/>
                        <a:pt x="3037" y="17289"/>
                        <a:pt x="2547" y="17265"/>
                      </a:cubicBezTo>
                      <a:cubicBezTo>
                        <a:pt x="1616" y="17240"/>
                        <a:pt x="735" y="17204"/>
                        <a:pt x="233" y="16628"/>
                      </a:cubicBezTo>
                      <a:cubicBezTo>
                        <a:pt x="98" y="16469"/>
                        <a:pt x="122" y="16261"/>
                        <a:pt x="159" y="16040"/>
                      </a:cubicBezTo>
                      <a:cubicBezTo>
                        <a:pt x="171" y="15955"/>
                        <a:pt x="184" y="15845"/>
                        <a:pt x="184" y="15759"/>
                      </a:cubicBezTo>
                      <a:cubicBezTo>
                        <a:pt x="184" y="15636"/>
                        <a:pt x="159" y="15514"/>
                        <a:pt x="122" y="15391"/>
                      </a:cubicBezTo>
                      <a:cubicBezTo>
                        <a:pt x="61" y="15159"/>
                        <a:pt x="0" y="14914"/>
                        <a:pt x="122" y="14718"/>
                      </a:cubicBezTo>
                      <a:cubicBezTo>
                        <a:pt x="710" y="13763"/>
                        <a:pt x="1898" y="13286"/>
                        <a:pt x="3281" y="12735"/>
                      </a:cubicBezTo>
                      <a:cubicBezTo>
                        <a:pt x="4518" y="12245"/>
                        <a:pt x="5938" y="11682"/>
                        <a:pt x="7102" y="10641"/>
                      </a:cubicBezTo>
                      <a:cubicBezTo>
                        <a:pt x="9269" y="8731"/>
                        <a:pt x="10016" y="6233"/>
                        <a:pt x="10689" y="4041"/>
                      </a:cubicBezTo>
                      <a:cubicBezTo>
                        <a:pt x="11167" y="2450"/>
                        <a:pt x="11595" y="1078"/>
                        <a:pt x="12452" y="148"/>
                      </a:cubicBezTo>
                      <a:cubicBezTo>
                        <a:pt x="12575" y="1"/>
                        <a:pt x="12795" y="25"/>
                        <a:pt x="13015" y="38"/>
                      </a:cubicBezTo>
                      <a:cubicBezTo>
                        <a:pt x="13077" y="38"/>
                        <a:pt x="13138" y="50"/>
                        <a:pt x="13199" y="50"/>
                      </a:cubicBezTo>
                      <a:lnTo>
                        <a:pt x="13224" y="50"/>
                      </a:lnTo>
                      <a:lnTo>
                        <a:pt x="13309" y="50"/>
                      </a:lnTo>
                      <a:cubicBezTo>
                        <a:pt x="13370" y="87"/>
                        <a:pt x="13395" y="123"/>
                        <a:pt x="13432" y="184"/>
                      </a:cubicBezTo>
                      <a:cubicBezTo>
                        <a:pt x="13444" y="221"/>
                        <a:pt x="13456" y="233"/>
                        <a:pt x="13468" y="270"/>
                      </a:cubicBezTo>
                      <a:cubicBezTo>
                        <a:pt x="15366" y="2474"/>
                        <a:pt x="17925" y="3417"/>
                        <a:pt x="20619" y="4409"/>
                      </a:cubicBezTo>
                      <a:cubicBezTo>
                        <a:pt x="22798" y="5229"/>
                        <a:pt x="25027" y="6049"/>
                        <a:pt x="27010" y="7617"/>
                      </a:cubicBezTo>
                      <a:cubicBezTo>
                        <a:pt x="27035" y="7629"/>
                        <a:pt x="27047" y="7653"/>
                        <a:pt x="27047" y="7690"/>
                      </a:cubicBezTo>
                      <a:cubicBezTo>
                        <a:pt x="26937" y="8168"/>
                        <a:pt x="26508" y="8535"/>
                        <a:pt x="26067" y="8914"/>
                      </a:cubicBezTo>
                      <a:cubicBezTo>
                        <a:pt x="25712" y="9221"/>
                        <a:pt x="25345" y="9527"/>
                        <a:pt x="25088" y="9918"/>
                      </a:cubicBezTo>
                      <a:cubicBezTo>
                        <a:pt x="24353" y="11020"/>
                        <a:pt x="23851" y="12159"/>
                        <a:pt x="23447" y="13065"/>
                      </a:cubicBezTo>
                      <a:lnTo>
                        <a:pt x="23386" y="13200"/>
                      </a:lnTo>
                      <a:cubicBezTo>
                        <a:pt x="23141" y="13763"/>
                        <a:pt x="22835" y="14473"/>
                        <a:pt x="22639" y="14657"/>
                      </a:cubicBezTo>
                      <a:cubicBezTo>
                        <a:pt x="22345" y="14938"/>
                        <a:pt x="21366" y="15330"/>
                        <a:pt x="20509" y="15649"/>
                      </a:cubicBezTo>
                      <a:lnTo>
                        <a:pt x="20301" y="15722"/>
                      </a:lnTo>
                      <a:cubicBezTo>
                        <a:pt x="18770" y="16322"/>
                        <a:pt x="16872" y="17057"/>
                        <a:pt x="15036" y="18342"/>
                      </a:cubicBezTo>
                      <a:cubicBezTo>
                        <a:pt x="14938" y="18404"/>
                        <a:pt x="14864" y="18477"/>
                        <a:pt x="14779" y="18550"/>
                      </a:cubicBezTo>
                      <a:cubicBezTo>
                        <a:pt x="14668" y="18648"/>
                        <a:pt x="14570" y="18734"/>
                        <a:pt x="14472" y="18783"/>
                      </a:cubicBezTo>
                      <a:cubicBezTo>
                        <a:pt x="14289" y="18844"/>
                        <a:pt x="14105" y="18857"/>
                        <a:pt x="13885" y="1885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21"/>
                <p:cNvSpPr/>
                <p:nvPr/>
              </p:nvSpPr>
              <p:spPr>
                <a:xfrm>
                  <a:off x="1739825" y="4215475"/>
                  <a:ext cx="374400" cy="287450"/>
                </a:xfrm>
                <a:custGeom>
                  <a:avLst/>
                  <a:gdLst/>
                  <a:ahLst/>
                  <a:cxnLst/>
                  <a:rect l="l" t="t" r="r" b="b"/>
                  <a:pathLst>
                    <a:path w="14976" h="11498" fill="none" extrusionOk="0">
                      <a:moveTo>
                        <a:pt x="2548" y="11498"/>
                      </a:moveTo>
                      <a:cubicBezTo>
                        <a:pt x="1862" y="11498"/>
                        <a:pt x="1213" y="11388"/>
                        <a:pt x="760" y="11094"/>
                      </a:cubicBezTo>
                      <a:cubicBezTo>
                        <a:pt x="368" y="10849"/>
                        <a:pt x="148" y="10518"/>
                        <a:pt x="87" y="10078"/>
                      </a:cubicBezTo>
                      <a:cubicBezTo>
                        <a:pt x="1" y="9563"/>
                        <a:pt x="552" y="9355"/>
                        <a:pt x="1140" y="9123"/>
                      </a:cubicBezTo>
                      <a:cubicBezTo>
                        <a:pt x="1507" y="8988"/>
                        <a:pt x="1874" y="8829"/>
                        <a:pt x="2119" y="8596"/>
                      </a:cubicBezTo>
                      <a:cubicBezTo>
                        <a:pt x="3552" y="7335"/>
                        <a:pt x="4103" y="5511"/>
                        <a:pt x="4617" y="3907"/>
                      </a:cubicBezTo>
                      <a:cubicBezTo>
                        <a:pt x="5107" y="2290"/>
                        <a:pt x="5535" y="907"/>
                        <a:pt x="6698" y="478"/>
                      </a:cubicBezTo>
                      <a:cubicBezTo>
                        <a:pt x="7996" y="1"/>
                        <a:pt x="9172" y="907"/>
                        <a:pt x="10323" y="1788"/>
                      </a:cubicBezTo>
                      <a:cubicBezTo>
                        <a:pt x="10959" y="2290"/>
                        <a:pt x="11572" y="2768"/>
                        <a:pt x="12220" y="3001"/>
                      </a:cubicBezTo>
                      <a:cubicBezTo>
                        <a:pt x="12490" y="3111"/>
                        <a:pt x="12833" y="3148"/>
                        <a:pt x="13151" y="3197"/>
                      </a:cubicBezTo>
                      <a:cubicBezTo>
                        <a:pt x="13824" y="3307"/>
                        <a:pt x="14510" y="3417"/>
                        <a:pt x="14694" y="3980"/>
                      </a:cubicBezTo>
                      <a:cubicBezTo>
                        <a:pt x="14975" y="4862"/>
                        <a:pt x="14326" y="5596"/>
                        <a:pt x="13763" y="6245"/>
                      </a:cubicBezTo>
                      <a:cubicBezTo>
                        <a:pt x="13494" y="6551"/>
                        <a:pt x="13249" y="6845"/>
                        <a:pt x="13127" y="7115"/>
                      </a:cubicBezTo>
                      <a:cubicBezTo>
                        <a:pt x="13102" y="7151"/>
                        <a:pt x="13090" y="7188"/>
                        <a:pt x="13078" y="7249"/>
                      </a:cubicBezTo>
                      <a:cubicBezTo>
                        <a:pt x="13029" y="7372"/>
                        <a:pt x="12980" y="7531"/>
                        <a:pt x="12906" y="7592"/>
                      </a:cubicBezTo>
                      <a:cubicBezTo>
                        <a:pt x="12735" y="7739"/>
                        <a:pt x="12490" y="7800"/>
                        <a:pt x="12282" y="7861"/>
                      </a:cubicBezTo>
                      <a:cubicBezTo>
                        <a:pt x="12184" y="7886"/>
                        <a:pt x="12110" y="7910"/>
                        <a:pt x="12037" y="7947"/>
                      </a:cubicBezTo>
                      <a:lnTo>
                        <a:pt x="11816" y="8021"/>
                      </a:lnTo>
                      <a:cubicBezTo>
                        <a:pt x="11192" y="8266"/>
                        <a:pt x="10506" y="8657"/>
                        <a:pt x="9784" y="9086"/>
                      </a:cubicBezTo>
                      <a:cubicBezTo>
                        <a:pt x="8682" y="9735"/>
                        <a:pt x="7445" y="10469"/>
                        <a:pt x="5976" y="10922"/>
                      </a:cubicBezTo>
                      <a:lnTo>
                        <a:pt x="5964" y="10898"/>
                      </a:lnTo>
                      <a:lnTo>
                        <a:pt x="5976" y="10922"/>
                      </a:lnTo>
                      <a:cubicBezTo>
                        <a:pt x="5547" y="11033"/>
                        <a:pt x="3968" y="11498"/>
                        <a:pt x="2548" y="1149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9" name="Google Shape;569;p21"/>
              <p:cNvGrpSpPr/>
              <p:nvPr/>
            </p:nvGrpSpPr>
            <p:grpSpPr>
              <a:xfrm rot="6499934">
                <a:off x="7821810" y="2338940"/>
                <a:ext cx="267032" cy="465633"/>
                <a:chOff x="526150" y="3997550"/>
                <a:chExt cx="344075" cy="599975"/>
              </a:xfrm>
            </p:grpSpPr>
            <p:sp>
              <p:nvSpPr>
                <p:cNvPr id="570" name="Google Shape;570;p21"/>
                <p:cNvSpPr/>
                <p:nvPr/>
              </p:nvSpPr>
              <p:spPr>
                <a:xfrm>
                  <a:off x="526150" y="3997550"/>
                  <a:ext cx="344075" cy="599975"/>
                </a:xfrm>
                <a:custGeom>
                  <a:avLst/>
                  <a:gdLst/>
                  <a:ahLst/>
                  <a:cxnLst/>
                  <a:rect l="l" t="t" r="r" b="b"/>
                  <a:pathLst>
                    <a:path w="13763" h="23999" fill="none" extrusionOk="0">
                      <a:moveTo>
                        <a:pt x="7322" y="23998"/>
                      </a:moveTo>
                      <a:cubicBezTo>
                        <a:pt x="6980" y="23998"/>
                        <a:pt x="6710" y="23913"/>
                        <a:pt x="6490" y="23766"/>
                      </a:cubicBezTo>
                      <a:cubicBezTo>
                        <a:pt x="5645" y="23153"/>
                        <a:pt x="5927" y="21390"/>
                        <a:pt x="6221" y="19688"/>
                      </a:cubicBezTo>
                      <a:cubicBezTo>
                        <a:pt x="6257" y="19382"/>
                        <a:pt x="6331" y="19064"/>
                        <a:pt x="6367" y="18758"/>
                      </a:cubicBezTo>
                      <a:cubicBezTo>
                        <a:pt x="6906" y="15097"/>
                        <a:pt x="5376" y="10995"/>
                        <a:pt x="2315" y="7775"/>
                      </a:cubicBezTo>
                      <a:cubicBezTo>
                        <a:pt x="2205" y="7665"/>
                        <a:pt x="2094" y="7542"/>
                        <a:pt x="1996" y="7432"/>
                      </a:cubicBezTo>
                      <a:cubicBezTo>
                        <a:pt x="1409" y="6832"/>
                        <a:pt x="809" y="6245"/>
                        <a:pt x="466" y="5473"/>
                      </a:cubicBezTo>
                      <a:cubicBezTo>
                        <a:pt x="62" y="4628"/>
                        <a:pt x="1" y="3392"/>
                        <a:pt x="796" y="2669"/>
                      </a:cubicBezTo>
                      <a:cubicBezTo>
                        <a:pt x="1384" y="2155"/>
                        <a:pt x="2180" y="2094"/>
                        <a:pt x="2964" y="2045"/>
                      </a:cubicBezTo>
                      <a:cubicBezTo>
                        <a:pt x="3196" y="2033"/>
                        <a:pt x="3453" y="2020"/>
                        <a:pt x="3674" y="1984"/>
                      </a:cubicBezTo>
                      <a:cubicBezTo>
                        <a:pt x="4947" y="1812"/>
                        <a:pt x="5694" y="1286"/>
                        <a:pt x="6233" y="894"/>
                      </a:cubicBezTo>
                      <a:cubicBezTo>
                        <a:pt x="6416" y="759"/>
                        <a:pt x="6588" y="649"/>
                        <a:pt x="6735" y="576"/>
                      </a:cubicBezTo>
                      <a:cubicBezTo>
                        <a:pt x="7861" y="0"/>
                        <a:pt x="9918" y="465"/>
                        <a:pt x="10212" y="710"/>
                      </a:cubicBezTo>
                      <a:lnTo>
                        <a:pt x="10212" y="710"/>
                      </a:lnTo>
                      <a:cubicBezTo>
                        <a:pt x="13347" y="3184"/>
                        <a:pt x="12453" y="4934"/>
                        <a:pt x="11387" y="6979"/>
                      </a:cubicBezTo>
                      <a:cubicBezTo>
                        <a:pt x="10567" y="8571"/>
                        <a:pt x="9649" y="10383"/>
                        <a:pt x="10592" y="12856"/>
                      </a:cubicBezTo>
                      <a:cubicBezTo>
                        <a:pt x="10824" y="13432"/>
                        <a:pt x="11241" y="14093"/>
                        <a:pt x="11669" y="14791"/>
                      </a:cubicBezTo>
                      <a:cubicBezTo>
                        <a:pt x="12649" y="16370"/>
                        <a:pt x="13763" y="18158"/>
                        <a:pt x="13273" y="19921"/>
                      </a:cubicBezTo>
                      <a:cubicBezTo>
                        <a:pt x="12942" y="21145"/>
                        <a:pt x="11877" y="22186"/>
                        <a:pt x="10041" y="23117"/>
                      </a:cubicBezTo>
                      <a:cubicBezTo>
                        <a:pt x="8877" y="23704"/>
                        <a:pt x="7984" y="23998"/>
                        <a:pt x="7322" y="2399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21"/>
                <p:cNvSpPr/>
                <p:nvPr/>
              </p:nvSpPr>
              <p:spPr>
                <a:xfrm>
                  <a:off x="599000" y="4068850"/>
                  <a:ext cx="190125" cy="449700"/>
                </a:xfrm>
                <a:custGeom>
                  <a:avLst/>
                  <a:gdLst/>
                  <a:ahLst/>
                  <a:cxnLst/>
                  <a:rect l="l" t="t" r="r" b="b"/>
                  <a:pathLst>
                    <a:path w="7605" h="17988" fill="none" extrusionOk="0">
                      <a:moveTo>
                        <a:pt x="5719" y="17987"/>
                      </a:moveTo>
                      <a:cubicBezTo>
                        <a:pt x="5694" y="17987"/>
                        <a:pt x="5657" y="17975"/>
                        <a:pt x="5645" y="17963"/>
                      </a:cubicBezTo>
                      <a:cubicBezTo>
                        <a:pt x="5535" y="17865"/>
                        <a:pt x="5645" y="17547"/>
                        <a:pt x="5817" y="17020"/>
                      </a:cubicBezTo>
                      <a:cubicBezTo>
                        <a:pt x="5902" y="16751"/>
                        <a:pt x="6012" y="16457"/>
                        <a:pt x="6037" y="16261"/>
                      </a:cubicBezTo>
                      <a:cubicBezTo>
                        <a:pt x="6123" y="15710"/>
                        <a:pt x="6074" y="15122"/>
                        <a:pt x="6025" y="14559"/>
                      </a:cubicBezTo>
                      <a:cubicBezTo>
                        <a:pt x="5963" y="13922"/>
                        <a:pt x="5927" y="13249"/>
                        <a:pt x="6061" y="12649"/>
                      </a:cubicBezTo>
                      <a:cubicBezTo>
                        <a:pt x="6061" y="12637"/>
                        <a:pt x="6074" y="12576"/>
                        <a:pt x="6123" y="12576"/>
                      </a:cubicBezTo>
                      <a:cubicBezTo>
                        <a:pt x="6184" y="12576"/>
                        <a:pt x="6245" y="12673"/>
                        <a:pt x="6368" y="12967"/>
                      </a:cubicBezTo>
                      <a:cubicBezTo>
                        <a:pt x="6404" y="13090"/>
                        <a:pt x="6465" y="13212"/>
                        <a:pt x="6514" y="13286"/>
                      </a:cubicBezTo>
                      <a:cubicBezTo>
                        <a:pt x="7323" y="14608"/>
                        <a:pt x="7604" y="15637"/>
                        <a:pt x="7359" y="16457"/>
                      </a:cubicBezTo>
                      <a:cubicBezTo>
                        <a:pt x="7163" y="17081"/>
                        <a:pt x="6674" y="17571"/>
                        <a:pt x="5829" y="17938"/>
                      </a:cubicBezTo>
                      <a:lnTo>
                        <a:pt x="5829" y="17938"/>
                      </a:lnTo>
                      <a:cubicBezTo>
                        <a:pt x="5792" y="17987"/>
                        <a:pt x="5755" y="17987"/>
                        <a:pt x="5719" y="17987"/>
                      </a:cubicBezTo>
                      <a:close/>
                      <a:moveTo>
                        <a:pt x="4617" y="7837"/>
                      </a:moveTo>
                      <a:cubicBezTo>
                        <a:pt x="3882" y="7837"/>
                        <a:pt x="1433" y="5009"/>
                        <a:pt x="503" y="3270"/>
                      </a:cubicBezTo>
                      <a:cubicBezTo>
                        <a:pt x="123" y="2548"/>
                        <a:pt x="1" y="2070"/>
                        <a:pt x="172" y="1825"/>
                      </a:cubicBezTo>
                      <a:cubicBezTo>
                        <a:pt x="1054" y="466"/>
                        <a:pt x="2927" y="283"/>
                        <a:pt x="4910" y="87"/>
                      </a:cubicBezTo>
                      <a:lnTo>
                        <a:pt x="5021" y="62"/>
                      </a:lnTo>
                      <a:cubicBezTo>
                        <a:pt x="5682" y="1"/>
                        <a:pt x="6172" y="172"/>
                        <a:pt x="6453" y="564"/>
                      </a:cubicBezTo>
                      <a:cubicBezTo>
                        <a:pt x="6821" y="1066"/>
                        <a:pt x="6759" y="1752"/>
                        <a:pt x="6661" y="1997"/>
                      </a:cubicBezTo>
                      <a:cubicBezTo>
                        <a:pt x="6257" y="2915"/>
                        <a:pt x="6074" y="4041"/>
                        <a:pt x="5902" y="5058"/>
                      </a:cubicBezTo>
                      <a:cubicBezTo>
                        <a:pt x="5645" y="6551"/>
                        <a:pt x="5437" y="7837"/>
                        <a:pt x="4617" y="78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1"/>
                <p:cNvSpPr/>
                <p:nvPr/>
              </p:nvSpPr>
              <p:spPr>
                <a:xfrm>
                  <a:off x="669100" y="4120900"/>
                  <a:ext cx="38300" cy="56350"/>
                </a:xfrm>
                <a:custGeom>
                  <a:avLst/>
                  <a:gdLst/>
                  <a:ahLst/>
                  <a:cxnLst/>
                  <a:rect l="l" t="t" r="r" b="b"/>
                  <a:pathLst>
                    <a:path w="1532" h="2254" fill="none" extrusionOk="0">
                      <a:moveTo>
                        <a:pt x="882" y="2253"/>
                      </a:moveTo>
                      <a:cubicBezTo>
                        <a:pt x="870" y="2253"/>
                        <a:pt x="858" y="2253"/>
                        <a:pt x="833" y="2241"/>
                      </a:cubicBezTo>
                      <a:cubicBezTo>
                        <a:pt x="564" y="2119"/>
                        <a:pt x="1" y="845"/>
                        <a:pt x="86" y="551"/>
                      </a:cubicBezTo>
                      <a:cubicBezTo>
                        <a:pt x="147" y="392"/>
                        <a:pt x="466" y="209"/>
                        <a:pt x="760" y="111"/>
                      </a:cubicBezTo>
                      <a:cubicBezTo>
                        <a:pt x="870" y="86"/>
                        <a:pt x="1139" y="0"/>
                        <a:pt x="1262" y="86"/>
                      </a:cubicBezTo>
                      <a:cubicBezTo>
                        <a:pt x="1531" y="270"/>
                        <a:pt x="1311" y="1580"/>
                        <a:pt x="992" y="2192"/>
                      </a:cubicBezTo>
                      <a:lnTo>
                        <a:pt x="992" y="2192"/>
                      </a:lnTo>
                      <a:cubicBezTo>
                        <a:pt x="943" y="2241"/>
                        <a:pt x="919" y="2253"/>
                        <a:pt x="882" y="22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3" name="Google Shape;573;p21"/>
              <p:cNvGrpSpPr/>
              <p:nvPr/>
            </p:nvGrpSpPr>
            <p:grpSpPr>
              <a:xfrm rot="3890659">
                <a:off x="8703654" y="1971457"/>
                <a:ext cx="464398" cy="940396"/>
                <a:chOff x="715325" y="2926500"/>
                <a:chExt cx="464375" cy="940350"/>
              </a:xfrm>
            </p:grpSpPr>
            <p:sp>
              <p:nvSpPr>
                <p:cNvPr id="574" name="Google Shape;574;p21"/>
                <p:cNvSpPr/>
                <p:nvPr/>
              </p:nvSpPr>
              <p:spPr>
                <a:xfrm>
                  <a:off x="715325" y="2926500"/>
                  <a:ext cx="464375" cy="940350"/>
                </a:xfrm>
                <a:custGeom>
                  <a:avLst/>
                  <a:gdLst/>
                  <a:ahLst/>
                  <a:cxnLst/>
                  <a:rect l="l" t="t" r="r" b="b"/>
                  <a:pathLst>
                    <a:path w="18575" h="37614" fill="none" extrusionOk="0">
                      <a:moveTo>
                        <a:pt x="6196" y="37614"/>
                      </a:moveTo>
                      <a:cubicBezTo>
                        <a:pt x="5461" y="37614"/>
                        <a:pt x="4714" y="37430"/>
                        <a:pt x="4065" y="37051"/>
                      </a:cubicBezTo>
                      <a:cubicBezTo>
                        <a:pt x="3074" y="36475"/>
                        <a:pt x="2363" y="35520"/>
                        <a:pt x="1678" y="34528"/>
                      </a:cubicBezTo>
                      <a:cubicBezTo>
                        <a:pt x="1127" y="33733"/>
                        <a:pt x="613" y="32937"/>
                        <a:pt x="368" y="32067"/>
                      </a:cubicBezTo>
                      <a:cubicBezTo>
                        <a:pt x="0" y="30794"/>
                        <a:pt x="209" y="29423"/>
                        <a:pt x="392" y="28223"/>
                      </a:cubicBezTo>
                      <a:cubicBezTo>
                        <a:pt x="686" y="26325"/>
                        <a:pt x="1004" y="24182"/>
                        <a:pt x="2192" y="22480"/>
                      </a:cubicBezTo>
                      <a:cubicBezTo>
                        <a:pt x="2927" y="21440"/>
                        <a:pt x="3943" y="20632"/>
                        <a:pt x="4947" y="19848"/>
                      </a:cubicBezTo>
                      <a:cubicBezTo>
                        <a:pt x="5314" y="19554"/>
                        <a:pt x="5694" y="19248"/>
                        <a:pt x="6061" y="18942"/>
                      </a:cubicBezTo>
                      <a:cubicBezTo>
                        <a:pt x="7212" y="17962"/>
                        <a:pt x="8228" y="16836"/>
                        <a:pt x="9085" y="15599"/>
                      </a:cubicBezTo>
                      <a:cubicBezTo>
                        <a:pt x="9906" y="14424"/>
                        <a:pt x="10371" y="13420"/>
                        <a:pt x="10591" y="12416"/>
                      </a:cubicBezTo>
                      <a:cubicBezTo>
                        <a:pt x="10898" y="11020"/>
                        <a:pt x="10702" y="9575"/>
                        <a:pt x="10493" y="8167"/>
                      </a:cubicBezTo>
                      <a:cubicBezTo>
                        <a:pt x="10359" y="7139"/>
                        <a:pt x="10212" y="6074"/>
                        <a:pt x="10273" y="5021"/>
                      </a:cubicBezTo>
                      <a:lnTo>
                        <a:pt x="10273" y="5021"/>
                      </a:lnTo>
                      <a:cubicBezTo>
                        <a:pt x="10334" y="3796"/>
                        <a:pt x="10665" y="2584"/>
                        <a:pt x="11228" y="1482"/>
                      </a:cubicBezTo>
                      <a:lnTo>
                        <a:pt x="11326" y="1298"/>
                      </a:lnTo>
                      <a:cubicBezTo>
                        <a:pt x="11522" y="882"/>
                        <a:pt x="11779" y="392"/>
                        <a:pt x="12171" y="221"/>
                      </a:cubicBezTo>
                      <a:cubicBezTo>
                        <a:pt x="12734" y="1"/>
                        <a:pt x="13469" y="466"/>
                        <a:pt x="13677" y="625"/>
                      </a:cubicBezTo>
                      <a:cubicBezTo>
                        <a:pt x="13836" y="735"/>
                        <a:pt x="13983" y="858"/>
                        <a:pt x="14142" y="980"/>
                      </a:cubicBezTo>
                      <a:cubicBezTo>
                        <a:pt x="14461" y="1249"/>
                        <a:pt x="14816" y="1531"/>
                        <a:pt x="15207" y="1666"/>
                      </a:cubicBezTo>
                      <a:cubicBezTo>
                        <a:pt x="15562" y="1788"/>
                        <a:pt x="15942" y="1813"/>
                        <a:pt x="16334" y="1849"/>
                      </a:cubicBezTo>
                      <a:cubicBezTo>
                        <a:pt x="16897" y="1898"/>
                        <a:pt x="17497" y="1923"/>
                        <a:pt x="17901" y="2327"/>
                      </a:cubicBezTo>
                      <a:cubicBezTo>
                        <a:pt x="18574" y="2951"/>
                        <a:pt x="18379" y="4078"/>
                        <a:pt x="17926" y="4886"/>
                      </a:cubicBezTo>
                      <a:cubicBezTo>
                        <a:pt x="17473" y="5645"/>
                        <a:pt x="16836" y="6306"/>
                        <a:pt x="16211" y="6931"/>
                      </a:cubicBezTo>
                      <a:cubicBezTo>
                        <a:pt x="16003" y="7127"/>
                        <a:pt x="15795" y="7347"/>
                        <a:pt x="15599" y="7555"/>
                      </a:cubicBezTo>
                      <a:cubicBezTo>
                        <a:pt x="14938" y="8253"/>
                        <a:pt x="14069" y="9318"/>
                        <a:pt x="13959" y="10604"/>
                      </a:cubicBezTo>
                      <a:cubicBezTo>
                        <a:pt x="13910" y="11167"/>
                        <a:pt x="14007" y="11730"/>
                        <a:pt x="14105" y="12281"/>
                      </a:cubicBezTo>
                      <a:cubicBezTo>
                        <a:pt x="14216" y="12893"/>
                        <a:pt x="14326" y="13530"/>
                        <a:pt x="14228" y="14142"/>
                      </a:cubicBezTo>
                      <a:cubicBezTo>
                        <a:pt x="14044" y="15379"/>
                        <a:pt x="13150" y="16297"/>
                        <a:pt x="12269" y="17203"/>
                      </a:cubicBezTo>
                      <a:cubicBezTo>
                        <a:pt x="11644" y="17840"/>
                        <a:pt x="10983" y="18513"/>
                        <a:pt x="10591" y="19309"/>
                      </a:cubicBezTo>
                      <a:cubicBezTo>
                        <a:pt x="9991" y="20509"/>
                        <a:pt x="10028" y="21868"/>
                        <a:pt x="10040" y="23203"/>
                      </a:cubicBezTo>
                      <a:cubicBezTo>
                        <a:pt x="10053" y="23888"/>
                        <a:pt x="10065" y="24611"/>
                        <a:pt x="9991" y="25297"/>
                      </a:cubicBezTo>
                      <a:cubicBezTo>
                        <a:pt x="9942" y="25737"/>
                        <a:pt x="9857" y="26178"/>
                        <a:pt x="9783" y="26631"/>
                      </a:cubicBezTo>
                      <a:cubicBezTo>
                        <a:pt x="9636" y="27354"/>
                        <a:pt x="9502" y="28100"/>
                        <a:pt x="9538" y="28835"/>
                      </a:cubicBezTo>
                      <a:cubicBezTo>
                        <a:pt x="9563" y="29582"/>
                        <a:pt x="9783" y="30317"/>
                        <a:pt x="9979" y="31014"/>
                      </a:cubicBezTo>
                      <a:cubicBezTo>
                        <a:pt x="10212" y="31835"/>
                        <a:pt x="10457" y="32692"/>
                        <a:pt x="10420" y="33549"/>
                      </a:cubicBezTo>
                      <a:cubicBezTo>
                        <a:pt x="10371" y="34994"/>
                        <a:pt x="9514" y="36414"/>
                        <a:pt x="8253" y="37112"/>
                      </a:cubicBezTo>
                      <a:cubicBezTo>
                        <a:pt x="7616" y="37430"/>
                        <a:pt x="6906" y="37614"/>
                        <a:pt x="6196" y="37614"/>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21"/>
                <p:cNvSpPr/>
                <p:nvPr/>
              </p:nvSpPr>
              <p:spPr>
                <a:xfrm>
                  <a:off x="775325" y="3007000"/>
                  <a:ext cx="327550" cy="799250"/>
                </a:xfrm>
                <a:custGeom>
                  <a:avLst/>
                  <a:gdLst/>
                  <a:ahLst/>
                  <a:cxnLst/>
                  <a:rect l="l" t="t" r="r" b="b"/>
                  <a:pathLst>
                    <a:path w="13102" h="31970" fill="none" extrusionOk="0">
                      <a:moveTo>
                        <a:pt x="3649" y="31970"/>
                      </a:moveTo>
                      <a:cubicBezTo>
                        <a:pt x="3318" y="31970"/>
                        <a:pt x="2559" y="31737"/>
                        <a:pt x="1286" y="29900"/>
                      </a:cubicBezTo>
                      <a:lnTo>
                        <a:pt x="1286" y="29900"/>
                      </a:lnTo>
                      <a:cubicBezTo>
                        <a:pt x="845" y="29251"/>
                        <a:pt x="453" y="28676"/>
                        <a:pt x="306" y="28150"/>
                      </a:cubicBezTo>
                      <a:cubicBezTo>
                        <a:pt x="0" y="27072"/>
                        <a:pt x="612" y="22309"/>
                        <a:pt x="1776" y="20656"/>
                      </a:cubicBezTo>
                      <a:cubicBezTo>
                        <a:pt x="1971" y="20375"/>
                        <a:pt x="2082" y="20105"/>
                        <a:pt x="2192" y="19824"/>
                      </a:cubicBezTo>
                      <a:cubicBezTo>
                        <a:pt x="2351" y="19383"/>
                        <a:pt x="2522" y="18967"/>
                        <a:pt x="3086" y="18526"/>
                      </a:cubicBezTo>
                      <a:cubicBezTo>
                        <a:pt x="3429" y="18269"/>
                        <a:pt x="4763" y="17350"/>
                        <a:pt x="5228" y="17595"/>
                      </a:cubicBezTo>
                      <a:cubicBezTo>
                        <a:pt x="5804" y="17901"/>
                        <a:pt x="5571" y="18660"/>
                        <a:pt x="5351" y="19358"/>
                      </a:cubicBezTo>
                      <a:cubicBezTo>
                        <a:pt x="5277" y="19579"/>
                        <a:pt x="5216" y="19811"/>
                        <a:pt x="5192" y="20007"/>
                      </a:cubicBezTo>
                      <a:cubicBezTo>
                        <a:pt x="5118" y="20473"/>
                        <a:pt x="5130" y="20681"/>
                        <a:pt x="5143" y="20926"/>
                      </a:cubicBezTo>
                      <a:cubicBezTo>
                        <a:pt x="5167" y="21281"/>
                        <a:pt x="5204" y="21685"/>
                        <a:pt x="4959" y="22934"/>
                      </a:cubicBezTo>
                      <a:cubicBezTo>
                        <a:pt x="4812" y="23766"/>
                        <a:pt x="4628" y="24685"/>
                        <a:pt x="4665" y="25701"/>
                      </a:cubicBezTo>
                      <a:cubicBezTo>
                        <a:pt x="4714" y="26729"/>
                        <a:pt x="4971" y="27660"/>
                        <a:pt x="5204" y="28480"/>
                      </a:cubicBezTo>
                      <a:cubicBezTo>
                        <a:pt x="5400" y="29166"/>
                        <a:pt x="5571" y="29766"/>
                        <a:pt x="5559" y="30231"/>
                      </a:cubicBezTo>
                      <a:cubicBezTo>
                        <a:pt x="5547" y="30941"/>
                        <a:pt x="4971" y="31933"/>
                        <a:pt x="3796" y="31933"/>
                      </a:cubicBezTo>
                      <a:cubicBezTo>
                        <a:pt x="3784" y="31945"/>
                        <a:pt x="3722" y="31970"/>
                        <a:pt x="3649" y="31970"/>
                      </a:cubicBezTo>
                      <a:close/>
                      <a:moveTo>
                        <a:pt x="10420" y="3809"/>
                      </a:moveTo>
                      <a:cubicBezTo>
                        <a:pt x="10383" y="3809"/>
                        <a:pt x="10346" y="3784"/>
                        <a:pt x="10297" y="3772"/>
                      </a:cubicBezTo>
                      <a:cubicBezTo>
                        <a:pt x="9979" y="3600"/>
                        <a:pt x="10138" y="2780"/>
                        <a:pt x="10236" y="2229"/>
                      </a:cubicBezTo>
                      <a:cubicBezTo>
                        <a:pt x="10273" y="2070"/>
                        <a:pt x="10285" y="1972"/>
                        <a:pt x="10285" y="1911"/>
                      </a:cubicBezTo>
                      <a:lnTo>
                        <a:pt x="10285" y="1911"/>
                      </a:lnTo>
                      <a:cubicBezTo>
                        <a:pt x="10285" y="1752"/>
                        <a:pt x="10285" y="1580"/>
                        <a:pt x="10273" y="1409"/>
                      </a:cubicBezTo>
                      <a:cubicBezTo>
                        <a:pt x="10236" y="846"/>
                        <a:pt x="10212" y="221"/>
                        <a:pt x="10689" y="86"/>
                      </a:cubicBezTo>
                      <a:cubicBezTo>
                        <a:pt x="10934" y="1"/>
                        <a:pt x="11154" y="184"/>
                        <a:pt x="11399" y="405"/>
                      </a:cubicBezTo>
                      <a:cubicBezTo>
                        <a:pt x="11571" y="539"/>
                        <a:pt x="11754" y="699"/>
                        <a:pt x="11950" y="772"/>
                      </a:cubicBezTo>
                      <a:cubicBezTo>
                        <a:pt x="12073" y="821"/>
                        <a:pt x="12232" y="821"/>
                        <a:pt x="12379" y="821"/>
                      </a:cubicBezTo>
                      <a:cubicBezTo>
                        <a:pt x="12624" y="821"/>
                        <a:pt x="12869" y="833"/>
                        <a:pt x="12930" y="1029"/>
                      </a:cubicBezTo>
                      <a:cubicBezTo>
                        <a:pt x="13101" y="1494"/>
                        <a:pt x="13040" y="1935"/>
                        <a:pt x="12746" y="2229"/>
                      </a:cubicBezTo>
                      <a:cubicBezTo>
                        <a:pt x="12648" y="2327"/>
                        <a:pt x="12428" y="2437"/>
                        <a:pt x="12220" y="2560"/>
                      </a:cubicBezTo>
                      <a:cubicBezTo>
                        <a:pt x="11987" y="2682"/>
                        <a:pt x="11742" y="2805"/>
                        <a:pt x="11632" y="2927"/>
                      </a:cubicBezTo>
                      <a:cubicBezTo>
                        <a:pt x="11081" y="3515"/>
                        <a:pt x="10665" y="3809"/>
                        <a:pt x="10420" y="380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76" name="Google Shape;576;p21"/>
            <p:cNvSpPr/>
            <p:nvPr/>
          </p:nvSpPr>
          <p:spPr>
            <a:xfrm>
              <a:off x="6838813" y="-252275"/>
              <a:ext cx="4775852" cy="1479660"/>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7" name="Google Shape;577;p21"/>
          <p:cNvSpPr txBox="1">
            <a:spLocks noGrp="1"/>
          </p:cNvSpPr>
          <p:nvPr>
            <p:ph type="title"/>
          </p:nvPr>
        </p:nvSpPr>
        <p:spPr>
          <a:xfrm>
            <a:off x="4874212" y="1514225"/>
            <a:ext cx="3204000" cy="3945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578" name="Google Shape;578;p21"/>
          <p:cNvSpPr txBox="1">
            <a:spLocks noGrp="1"/>
          </p:cNvSpPr>
          <p:nvPr>
            <p:ph type="title" idx="2"/>
          </p:nvPr>
        </p:nvSpPr>
        <p:spPr>
          <a:xfrm>
            <a:off x="4874288" y="3023750"/>
            <a:ext cx="3204000" cy="3945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579" name="Google Shape;579;p21"/>
          <p:cNvSpPr txBox="1">
            <a:spLocks noGrp="1"/>
          </p:cNvSpPr>
          <p:nvPr>
            <p:ph type="subTitle" idx="1"/>
          </p:nvPr>
        </p:nvSpPr>
        <p:spPr>
          <a:xfrm>
            <a:off x="5168888" y="1810488"/>
            <a:ext cx="2614800" cy="92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600"/>
              <a:buNone/>
              <a:defRPr sz="1600"/>
            </a:lvl1pPr>
            <a:lvl2pPr lvl="1" rtl="0">
              <a:spcBef>
                <a:spcPts val="0"/>
              </a:spcBef>
              <a:spcAft>
                <a:spcPts val="0"/>
              </a:spcAft>
              <a:buClr>
                <a:schemeClr val="accent1"/>
              </a:buClr>
              <a:buSzPts val="1600"/>
              <a:buNone/>
              <a:defRPr sz="1600">
                <a:solidFill>
                  <a:schemeClr val="accent1"/>
                </a:solidFill>
              </a:defRPr>
            </a:lvl2pPr>
            <a:lvl3pPr lvl="2" rtl="0">
              <a:spcBef>
                <a:spcPts val="0"/>
              </a:spcBef>
              <a:spcAft>
                <a:spcPts val="0"/>
              </a:spcAft>
              <a:buClr>
                <a:schemeClr val="accent1"/>
              </a:buClr>
              <a:buSzPts val="1600"/>
              <a:buNone/>
              <a:defRPr sz="1600">
                <a:solidFill>
                  <a:schemeClr val="accent1"/>
                </a:solidFill>
              </a:defRPr>
            </a:lvl3pPr>
            <a:lvl4pPr lvl="3" rtl="0">
              <a:spcBef>
                <a:spcPts val="0"/>
              </a:spcBef>
              <a:spcAft>
                <a:spcPts val="0"/>
              </a:spcAft>
              <a:buClr>
                <a:schemeClr val="accent1"/>
              </a:buClr>
              <a:buSzPts val="1600"/>
              <a:buNone/>
              <a:defRPr sz="1600">
                <a:solidFill>
                  <a:schemeClr val="accent1"/>
                </a:solidFill>
              </a:defRPr>
            </a:lvl4pPr>
            <a:lvl5pPr lvl="4" rtl="0">
              <a:spcBef>
                <a:spcPts val="0"/>
              </a:spcBef>
              <a:spcAft>
                <a:spcPts val="0"/>
              </a:spcAft>
              <a:buClr>
                <a:schemeClr val="accent1"/>
              </a:buClr>
              <a:buSzPts val="1600"/>
              <a:buNone/>
              <a:defRPr sz="1600">
                <a:solidFill>
                  <a:schemeClr val="accent1"/>
                </a:solidFill>
              </a:defRPr>
            </a:lvl5pPr>
            <a:lvl6pPr lvl="5" rtl="0">
              <a:spcBef>
                <a:spcPts val="0"/>
              </a:spcBef>
              <a:spcAft>
                <a:spcPts val="0"/>
              </a:spcAft>
              <a:buClr>
                <a:schemeClr val="accent1"/>
              </a:buClr>
              <a:buSzPts val="1600"/>
              <a:buNone/>
              <a:defRPr sz="1600">
                <a:solidFill>
                  <a:schemeClr val="accent1"/>
                </a:solidFill>
              </a:defRPr>
            </a:lvl6pPr>
            <a:lvl7pPr lvl="6" rtl="0">
              <a:spcBef>
                <a:spcPts val="0"/>
              </a:spcBef>
              <a:spcAft>
                <a:spcPts val="0"/>
              </a:spcAft>
              <a:buClr>
                <a:schemeClr val="accent1"/>
              </a:buClr>
              <a:buSzPts val="1600"/>
              <a:buNone/>
              <a:defRPr sz="1600">
                <a:solidFill>
                  <a:schemeClr val="accent1"/>
                </a:solidFill>
              </a:defRPr>
            </a:lvl7pPr>
            <a:lvl8pPr lvl="7" rtl="0">
              <a:spcBef>
                <a:spcPts val="0"/>
              </a:spcBef>
              <a:spcAft>
                <a:spcPts val="0"/>
              </a:spcAft>
              <a:buClr>
                <a:schemeClr val="accent1"/>
              </a:buClr>
              <a:buSzPts val="1600"/>
              <a:buNone/>
              <a:defRPr sz="1600">
                <a:solidFill>
                  <a:schemeClr val="accent1"/>
                </a:solidFill>
              </a:defRPr>
            </a:lvl8pPr>
            <a:lvl9pPr lvl="8" rtl="0">
              <a:spcBef>
                <a:spcPts val="0"/>
              </a:spcBef>
              <a:spcAft>
                <a:spcPts val="0"/>
              </a:spcAft>
              <a:buClr>
                <a:schemeClr val="accent1"/>
              </a:buClr>
              <a:buSzPts val="1600"/>
              <a:buNone/>
              <a:defRPr sz="1600">
                <a:solidFill>
                  <a:schemeClr val="accent1"/>
                </a:solidFill>
              </a:defRPr>
            </a:lvl9pPr>
          </a:lstStyle>
          <a:p>
            <a:endParaRPr/>
          </a:p>
        </p:txBody>
      </p:sp>
      <p:sp>
        <p:nvSpPr>
          <p:cNvPr id="580" name="Google Shape;580;p21"/>
          <p:cNvSpPr txBox="1">
            <a:spLocks noGrp="1"/>
          </p:cNvSpPr>
          <p:nvPr>
            <p:ph type="subTitle" idx="3"/>
          </p:nvPr>
        </p:nvSpPr>
        <p:spPr>
          <a:xfrm>
            <a:off x="5168888" y="3320015"/>
            <a:ext cx="2614800" cy="92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600"/>
              <a:buNone/>
              <a:defRPr sz="1600"/>
            </a:lvl1pPr>
            <a:lvl2pPr lvl="1" rtl="0">
              <a:spcBef>
                <a:spcPts val="0"/>
              </a:spcBef>
              <a:spcAft>
                <a:spcPts val="0"/>
              </a:spcAft>
              <a:buClr>
                <a:schemeClr val="accent1"/>
              </a:buClr>
              <a:buSzPts val="1600"/>
              <a:buNone/>
              <a:defRPr sz="1600">
                <a:solidFill>
                  <a:schemeClr val="accent1"/>
                </a:solidFill>
              </a:defRPr>
            </a:lvl2pPr>
            <a:lvl3pPr lvl="2" rtl="0">
              <a:spcBef>
                <a:spcPts val="0"/>
              </a:spcBef>
              <a:spcAft>
                <a:spcPts val="0"/>
              </a:spcAft>
              <a:buClr>
                <a:schemeClr val="accent1"/>
              </a:buClr>
              <a:buSzPts val="1600"/>
              <a:buNone/>
              <a:defRPr sz="1600">
                <a:solidFill>
                  <a:schemeClr val="accent1"/>
                </a:solidFill>
              </a:defRPr>
            </a:lvl3pPr>
            <a:lvl4pPr lvl="3" rtl="0">
              <a:spcBef>
                <a:spcPts val="0"/>
              </a:spcBef>
              <a:spcAft>
                <a:spcPts val="0"/>
              </a:spcAft>
              <a:buClr>
                <a:schemeClr val="accent1"/>
              </a:buClr>
              <a:buSzPts val="1600"/>
              <a:buNone/>
              <a:defRPr sz="1600">
                <a:solidFill>
                  <a:schemeClr val="accent1"/>
                </a:solidFill>
              </a:defRPr>
            </a:lvl4pPr>
            <a:lvl5pPr lvl="4" rtl="0">
              <a:spcBef>
                <a:spcPts val="0"/>
              </a:spcBef>
              <a:spcAft>
                <a:spcPts val="0"/>
              </a:spcAft>
              <a:buClr>
                <a:schemeClr val="accent1"/>
              </a:buClr>
              <a:buSzPts val="1600"/>
              <a:buNone/>
              <a:defRPr sz="1600">
                <a:solidFill>
                  <a:schemeClr val="accent1"/>
                </a:solidFill>
              </a:defRPr>
            </a:lvl5pPr>
            <a:lvl6pPr lvl="5" rtl="0">
              <a:spcBef>
                <a:spcPts val="0"/>
              </a:spcBef>
              <a:spcAft>
                <a:spcPts val="0"/>
              </a:spcAft>
              <a:buClr>
                <a:schemeClr val="accent1"/>
              </a:buClr>
              <a:buSzPts val="1600"/>
              <a:buNone/>
              <a:defRPr sz="1600">
                <a:solidFill>
                  <a:schemeClr val="accent1"/>
                </a:solidFill>
              </a:defRPr>
            </a:lvl6pPr>
            <a:lvl7pPr lvl="6" rtl="0">
              <a:spcBef>
                <a:spcPts val="0"/>
              </a:spcBef>
              <a:spcAft>
                <a:spcPts val="0"/>
              </a:spcAft>
              <a:buClr>
                <a:schemeClr val="accent1"/>
              </a:buClr>
              <a:buSzPts val="1600"/>
              <a:buNone/>
              <a:defRPr sz="1600">
                <a:solidFill>
                  <a:schemeClr val="accent1"/>
                </a:solidFill>
              </a:defRPr>
            </a:lvl7pPr>
            <a:lvl8pPr lvl="7" rtl="0">
              <a:spcBef>
                <a:spcPts val="0"/>
              </a:spcBef>
              <a:spcAft>
                <a:spcPts val="0"/>
              </a:spcAft>
              <a:buClr>
                <a:schemeClr val="accent1"/>
              </a:buClr>
              <a:buSzPts val="1600"/>
              <a:buNone/>
              <a:defRPr sz="1600">
                <a:solidFill>
                  <a:schemeClr val="accent1"/>
                </a:solidFill>
              </a:defRPr>
            </a:lvl8pPr>
            <a:lvl9pPr lvl="8" rtl="0">
              <a:spcBef>
                <a:spcPts val="0"/>
              </a:spcBef>
              <a:spcAft>
                <a:spcPts val="0"/>
              </a:spcAft>
              <a:buClr>
                <a:schemeClr val="accent1"/>
              </a:buClr>
              <a:buSzPts val="1600"/>
              <a:buNone/>
              <a:defRPr sz="1600">
                <a:solidFill>
                  <a:schemeClr val="accent1"/>
                </a:solidFill>
              </a:defRPr>
            </a:lvl9pPr>
          </a:lstStyle>
          <a:p>
            <a:endParaRPr/>
          </a:p>
        </p:txBody>
      </p:sp>
      <p:sp>
        <p:nvSpPr>
          <p:cNvPr id="581" name="Google Shape;581;p21"/>
          <p:cNvSpPr txBox="1">
            <a:spLocks noGrp="1"/>
          </p:cNvSpPr>
          <p:nvPr>
            <p:ph type="title" idx="4"/>
          </p:nvPr>
        </p:nvSpPr>
        <p:spPr>
          <a:xfrm>
            <a:off x="758775" y="391234"/>
            <a:ext cx="76263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6"/>
              </a:buClr>
              <a:buSzPts val="3500"/>
              <a:buNone/>
              <a:defRPr>
                <a:solidFill>
                  <a:schemeClr val="accent6"/>
                </a:solidFill>
              </a:defRPr>
            </a:lvl1pPr>
            <a:lvl2pPr lvl="1" rtl="0">
              <a:spcBef>
                <a:spcPts val="0"/>
              </a:spcBef>
              <a:spcAft>
                <a:spcPts val="0"/>
              </a:spcAft>
              <a:buClr>
                <a:schemeClr val="accent6"/>
              </a:buClr>
              <a:buSzPts val="3500"/>
              <a:buNone/>
              <a:defRPr>
                <a:solidFill>
                  <a:schemeClr val="accent6"/>
                </a:solidFill>
              </a:defRPr>
            </a:lvl2pPr>
            <a:lvl3pPr lvl="2" rtl="0">
              <a:spcBef>
                <a:spcPts val="0"/>
              </a:spcBef>
              <a:spcAft>
                <a:spcPts val="0"/>
              </a:spcAft>
              <a:buClr>
                <a:schemeClr val="accent6"/>
              </a:buClr>
              <a:buSzPts val="3500"/>
              <a:buNone/>
              <a:defRPr>
                <a:solidFill>
                  <a:schemeClr val="accent6"/>
                </a:solidFill>
              </a:defRPr>
            </a:lvl3pPr>
            <a:lvl4pPr lvl="3" rtl="0">
              <a:spcBef>
                <a:spcPts val="0"/>
              </a:spcBef>
              <a:spcAft>
                <a:spcPts val="0"/>
              </a:spcAft>
              <a:buClr>
                <a:schemeClr val="accent6"/>
              </a:buClr>
              <a:buSzPts val="3500"/>
              <a:buNone/>
              <a:defRPr>
                <a:solidFill>
                  <a:schemeClr val="accent6"/>
                </a:solidFill>
              </a:defRPr>
            </a:lvl4pPr>
            <a:lvl5pPr lvl="4" rtl="0">
              <a:spcBef>
                <a:spcPts val="0"/>
              </a:spcBef>
              <a:spcAft>
                <a:spcPts val="0"/>
              </a:spcAft>
              <a:buClr>
                <a:schemeClr val="accent6"/>
              </a:buClr>
              <a:buSzPts val="3500"/>
              <a:buNone/>
              <a:defRPr>
                <a:solidFill>
                  <a:schemeClr val="accent6"/>
                </a:solidFill>
              </a:defRPr>
            </a:lvl5pPr>
            <a:lvl6pPr lvl="5" rtl="0">
              <a:spcBef>
                <a:spcPts val="0"/>
              </a:spcBef>
              <a:spcAft>
                <a:spcPts val="0"/>
              </a:spcAft>
              <a:buClr>
                <a:schemeClr val="accent6"/>
              </a:buClr>
              <a:buSzPts val="3500"/>
              <a:buNone/>
              <a:defRPr>
                <a:solidFill>
                  <a:schemeClr val="accent6"/>
                </a:solidFill>
              </a:defRPr>
            </a:lvl6pPr>
            <a:lvl7pPr lvl="6" rtl="0">
              <a:spcBef>
                <a:spcPts val="0"/>
              </a:spcBef>
              <a:spcAft>
                <a:spcPts val="0"/>
              </a:spcAft>
              <a:buClr>
                <a:schemeClr val="accent6"/>
              </a:buClr>
              <a:buSzPts val="3500"/>
              <a:buNone/>
              <a:defRPr>
                <a:solidFill>
                  <a:schemeClr val="accent6"/>
                </a:solidFill>
              </a:defRPr>
            </a:lvl7pPr>
            <a:lvl8pPr lvl="7" rtl="0">
              <a:spcBef>
                <a:spcPts val="0"/>
              </a:spcBef>
              <a:spcAft>
                <a:spcPts val="0"/>
              </a:spcAft>
              <a:buClr>
                <a:schemeClr val="accent6"/>
              </a:buClr>
              <a:buSzPts val="3500"/>
              <a:buNone/>
              <a:defRPr>
                <a:solidFill>
                  <a:schemeClr val="accent6"/>
                </a:solidFill>
              </a:defRPr>
            </a:lvl8pPr>
            <a:lvl9pPr lvl="8" rtl="0">
              <a:spcBef>
                <a:spcPts val="0"/>
              </a:spcBef>
              <a:spcAft>
                <a:spcPts val="0"/>
              </a:spcAft>
              <a:buClr>
                <a:schemeClr val="accent6"/>
              </a:buClr>
              <a:buSzPts val="3500"/>
              <a:buNone/>
              <a:defRPr>
                <a:solidFill>
                  <a:schemeClr val="accent6"/>
                </a:solidFill>
              </a:defRPr>
            </a:lvl9pPr>
          </a:lstStyle>
          <a:p>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 Two columns">
  <p:cSld name="Title + Two columns">
    <p:bg>
      <p:bgPr>
        <a:solidFill>
          <a:schemeClr val="accent2"/>
        </a:solidFill>
        <a:effectLst/>
      </p:bgPr>
    </p:bg>
    <p:spTree>
      <p:nvGrpSpPr>
        <p:cNvPr id="1" name="Shape 83"/>
        <p:cNvGrpSpPr/>
        <p:nvPr/>
      </p:nvGrpSpPr>
      <p:grpSpPr>
        <a:xfrm>
          <a:off x="0" y="0"/>
          <a:ext cx="0" cy="0"/>
          <a:chOff x="0" y="0"/>
          <a:chExt cx="0" cy="0"/>
        </a:xfrm>
      </p:grpSpPr>
      <p:grpSp>
        <p:nvGrpSpPr>
          <p:cNvPr id="84" name="Google Shape;84;p16"/>
          <p:cNvGrpSpPr/>
          <p:nvPr/>
        </p:nvGrpSpPr>
        <p:grpSpPr>
          <a:xfrm>
            <a:off x="773312" y="-2312529"/>
            <a:ext cx="10859534" cy="10453381"/>
            <a:chOff x="773312" y="-2312529"/>
            <a:chExt cx="10859534" cy="10453381"/>
          </a:xfrm>
        </p:grpSpPr>
        <p:sp>
          <p:nvSpPr>
            <p:cNvPr id="85" name="Google Shape;85;p16"/>
            <p:cNvSpPr/>
            <p:nvPr/>
          </p:nvSpPr>
          <p:spPr>
            <a:xfrm rot="-4051008">
              <a:off x="2312019" y="-1351870"/>
              <a:ext cx="7782120" cy="8532062"/>
            </a:xfrm>
            <a:custGeom>
              <a:avLst/>
              <a:gdLst/>
              <a:ahLst/>
              <a:cxnLst/>
              <a:rect l="l" t="t" r="r" b="b"/>
              <a:pathLst>
                <a:path w="92905" h="101858" extrusionOk="0">
                  <a:moveTo>
                    <a:pt x="89371" y="1"/>
                  </a:moveTo>
                  <a:cubicBezTo>
                    <a:pt x="88352" y="1"/>
                    <a:pt x="87320" y="555"/>
                    <a:pt x="86596" y="1943"/>
                  </a:cubicBezTo>
                  <a:cubicBezTo>
                    <a:pt x="84603" y="5762"/>
                    <a:pt x="81782" y="6093"/>
                    <a:pt x="78959" y="7256"/>
                  </a:cubicBezTo>
                  <a:cubicBezTo>
                    <a:pt x="76136" y="8419"/>
                    <a:pt x="75804" y="10079"/>
                    <a:pt x="75140" y="11420"/>
                  </a:cubicBezTo>
                  <a:cubicBezTo>
                    <a:pt x="74699" y="12309"/>
                    <a:pt x="73891" y="13184"/>
                    <a:pt x="72181" y="13184"/>
                  </a:cubicBezTo>
                  <a:cubicBezTo>
                    <a:pt x="71318" y="13184"/>
                    <a:pt x="70224" y="12961"/>
                    <a:pt x="68831" y="12404"/>
                  </a:cubicBezTo>
                  <a:cubicBezTo>
                    <a:pt x="67230" y="11763"/>
                    <a:pt x="65703" y="11419"/>
                    <a:pt x="64202" y="11419"/>
                  </a:cubicBezTo>
                  <a:cubicBezTo>
                    <a:pt x="61813" y="11419"/>
                    <a:pt x="59490" y="12292"/>
                    <a:pt x="57043" y="14230"/>
                  </a:cubicBezTo>
                  <a:cubicBezTo>
                    <a:pt x="53057" y="17384"/>
                    <a:pt x="56710" y="20871"/>
                    <a:pt x="51730" y="21203"/>
                  </a:cubicBezTo>
                  <a:cubicBezTo>
                    <a:pt x="46749" y="21536"/>
                    <a:pt x="45254" y="21868"/>
                    <a:pt x="45254" y="21868"/>
                  </a:cubicBezTo>
                  <a:cubicBezTo>
                    <a:pt x="39278" y="22365"/>
                    <a:pt x="41105" y="26848"/>
                    <a:pt x="41270" y="30169"/>
                  </a:cubicBezTo>
                  <a:cubicBezTo>
                    <a:pt x="41436" y="33489"/>
                    <a:pt x="35791" y="33323"/>
                    <a:pt x="33633" y="33988"/>
                  </a:cubicBezTo>
                  <a:cubicBezTo>
                    <a:pt x="31475" y="34652"/>
                    <a:pt x="32969" y="36644"/>
                    <a:pt x="31475" y="37142"/>
                  </a:cubicBezTo>
                  <a:cubicBezTo>
                    <a:pt x="29980" y="37640"/>
                    <a:pt x="28984" y="38304"/>
                    <a:pt x="27821" y="38969"/>
                  </a:cubicBezTo>
                  <a:cubicBezTo>
                    <a:pt x="26659" y="39633"/>
                    <a:pt x="23505" y="38969"/>
                    <a:pt x="21679" y="41542"/>
                  </a:cubicBezTo>
                  <a:cubicBezTo>
                    <a:pt x="19852" y="44115"/>
                    <a:pt x="21346" y="46605"/>
                    <a:pt x="22176" y="48017"/>
                  </a:cubicBezTo>
                  <a:cubicBezTo>
                    <a:pt x="22945" y="49323"/>
                    <a:pt x="26838" y="51125"/>
                    <a:pt x="24789" y="51125"/>
                  </a:cubicBezTo>
                  <a:cubicBezTo>
                    <a:pt x="24623" y="51125"/>
                    <a:pt x="24418" y="51113"/>
                    <a:pt x="24169" y="51088"/>
                  </a:cubicBezTo>
                  <a:cubicBezTo>
                    <a:pt x="24046" y="51076"/>
                    <a:pt x="23927" y="51070"/>
                    <a:pt x="23810" y="51070"/>
                  </a:cubicBezTo>
                  <a:cubicBezTo>
                    <a:pt x="20788" y="51070"/>
                    <a:pt x="20018" y="55073"/>
                    <a:pt x="20018" y="55073"/>
                  </a:cubicBezTo>
                  <a:cubicBezTo>
                    <a:pt x="19841" y="55029"/>
                    <a:pt x="19684" y="55008"/>
                    <a:pt x="19544" y="55008"/>
                  </a:cubicBezTo>
                  <a:cubicBezTo>
                    <a:pt x="18113" y="55008"/>
                    <a:pt x="18552" y="57183"/>
                    <a:pt x="18855" y="58394"/>
                  </a:cubicBezTo>
                  <a:cubicBezTo>
                    <a:pt x="19188" y="59721"/>
                    <a:pt x="16198" y="60385"/>
                    <a:pt x="12474" y="63208"/>
                  </a:cubicBezTo>
                  <a:cubicBezTo>
                    <a:pt x="8749" y="66031"/>
                    <a:pt x="10069" y="69105"/>
                    <a:pt x="11965" y="71309"/>
                  </a:cubicBezTo>
                  <a:cubicBezTo>
                    <a:pt x="13861" y="73514"/>
                    <a:pt x="8963" y="74967"/>
                    <a:pt x="4482" y="78702"/>
                  </a:cubicBezTo>
                  <a:cubicBezTo>
                    <a:pt x="1" y="82435"/>
                    <a:pt x="11716" y="93072"/>
                    <a:pt x="11716" y="93072"/>
                  </a:cubicBezTo>
                  <a:cubicBezTo>
                    <a:pt x="13421" y="100139"/>
                    <a:pt x="33124" y="101857"/>
                    <a:pt x="51890" y="101857"/>
                  </a:cubicBezTo>
                  <a:cubicBezTo>
                    <a:pt x="69664" y="101857"/>
                    <a:pt x="86596" y="100315"/>
                    <a:pt x="86596" y="100315"/>
                  </a:cubicBezTo>
                  <a:cubicBezTo>
                    <a:pt x="86596" y="100315"/>
                    <a:pt x="92905" y="6591"/>
                    <a:pt x="92905" y="3603"/>
                  </a:cubicBezTo>
                  <a:cubicBezTo>
                    <a:pt x="92905" y="1701"/>
                    <a:pt x="91156" y="1"/>
                    <a:pt x="893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6"/>
            <p:cNvSpPr/>
            <p:nvPr/>
          </p:nvSpPr>
          <p:spPr>
            <a:xfrm>
              <a:off x="8086100" y="-124375"/>
              <a:ext cx="1121400" cy="7200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 name="Google Shape;87;p16"/>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88" name="Google Shape;88;p16"/>
          <p:cNvSpPr txBox="1">
            <a:spLocks noGrp="1"/>
          </p:cNvSpPr>
          <p:nvPr>
            <p:ph type="title" idx="2"/>
          </p:nvPr>
        </p:nvSpPr>
        <p:spPr>
          <a:xfrm>
            <a:off x="1193150" y="2050225"/>
            <a:ext cx="26868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2400"/>
              <a:buNone/>
              <a:defRPr sz="2400">
                <a:solidFill>
                  <a:schemeClr val="accent6"/>
                </a:solidFill>
              </a:defRPr>
            </a:lvl1pPr>
            <a:lvl2pPr lvl="1" algn="ctr" rtl="0">
              <a:spcBef>
                <a:spcPts val="0"/>
              </a:spcBef>
              <a:spcAft>
                <a:spcPts val="0"/>
              </a:spcAft>
              <a:buClr>
                <a:schemeClr val="accent6"/>
              </a:buClr>
              <a:buSzPts val="2400"/>
              <a:buNone/>
              <a:defRPr sz="2400">
                <a:solidFill>
                  <a:schemeClr val="accent6"/>
                </a:solidFill>
              </a:defRPr>
            </a:lvl2pPr>
            <a:lvl3pPr lvl="2" algn="ctr" rtl="0">
              <a:spcBef>
                <a:spcPts val="0"/>
              </a:spcBef>
              <a:spcAft>
                <a:spcPts val="0"/>
              </a:spcAft>
              <a:buClr>
                <a:schemeClr val="accent6"/>
              </a:buClr>
              <a:buSzPts val="2400"/>
              <a:buNone/>
              <a:defRPr sz="2400">
                <a:solidFill>
                  <a:schemeClr val="accent6"/>
                </a:solidFill>
              </a:defRPr>
            </a:lvl3pPr>
            <a:lvl4pPr lvl="3" algn="ctr" rtl="0">
              <a:spcBef>
                <a:spcPts val="0"/>
              </a:spcBef>
              <a:spcAft>
                <a:spcPts val="0"/>
              </a:spcAft>
              <a:buClr>
                <a:schemeClr val="accent6"/>
              </a:buClr>
              <a:buSzPts val="2400"/>
              <a:buNone/>
              <a:defRPr sz="2400">
                <a:solidFill>
                  <a:schemeClr val="accent6"/>
                </a:solidFill>
              </a:defRPr>
            </a:lvl4pPr>
            <a:lvl5pPr lvl="4" algn="ctr" rtl="0">
              <a:spcBef>
                <a:spcPts val="0"/>
              </a:spcBef>
              <a:spcAft>
                <a:spcPts val="0"/>
              </a:spcAft>
              <a:buClr>
                <a:schemeClr val="accent6"/>
              </a:buClr>
              <a:buSzPts val="2400"/>
              <a:buNone/>
              <a:defRPr sz="2400">
                <a:solidFill>
                  <a:schemeClr val="accent6"/>
                </a:solidFill>
              </a:defRPr>
            </a:lvl5pPr>
            <a:lvl6pPr lvl="5" algn="ctr" rtl="0">
              <a:spcBef>
                <a:spcPts val="0"/>
              </a:spcBef>
              <a:spcAft>
                <a:spcPts val="0"/>
              </a:spcAft>
              <a:buClr>
                <a:schemeClr val="accent6"/>
              </a:buClr>
              <a:buSzPts val="2400"/>
              <a:buNone/>
              <a:defRPr sz="2400">
                <a:solidFill>
                  <a:schemeClr val="accent6"/>
                </a:solidFill>
              </a:defRPr>
            </a:lvl6pPr>
            <a:lvl7pPr lvl="6" algn="ctr" rtl="0">
              <a:spcBef>
                <a:spcPts val="0"/>
              </a:spcBef>
              <a:spcAft>
                <a:spcPts val="0"/>
              </a:spcAft>
              <a:buClr>
                <a:schemeClr val="accent6"/>
              </a:buClr>
              <a:buSzPts val="2400"/>
              <a:buNone/>
              <a:defRPr sz="2400">
                <a:solidFill>
                  <a:schemeClr val="accent6"/>
                </a:solidFill>
              </a:defRPr>
            </a:lvl7pPr>
            <a:lvl8pPr lvl="7" algn="ctr" rtl="0">
              <a:spcBef>
                <a:spcPts val="0"/>
              </a:spcBef>
              <a:spcAft>
                <a:spcPts val="0"/>
              </a:spcAft>
              <a:buClr>
                <a:schemeClr val="accent6"/>
              </a:buClr>
              <a:buSzPts val="2400"/>
              <a:buNone/>
              <a:defRPr sz="2400">
                <a:solidFill>
                  <a:schemeClr val="accent6"/>
                </a:solidFill>
              </a:defRPr>
            </a:lvl8pPr>
            <a:lvl9pPr lvl="8" algn="ctr" rtl="0">
              <a:spcBef>
                <a:spcPts val="0"/>
              </a:spcBef>
              <a:spcAft>
                <a:spcPts val="0"/>
              </a:spcAft>
              <a:buClr>
                <a:schemeClr val="accent6"/>
              </a:buClr>
              <a:buSzPts val="2400"/>
              <a:buNone/>
              <a:defRPr sz="2400">
                <a:solidFill>
                  <a:schemeClr val="accent6"/>
                </a:solidFill>
              </a:defRPr>
            </a:lvl9pPr>
          </a:lstStyle>
          <a:p>
            <a:endParaRPr/>
          </a:p>
        </p:txBody>
      </p:sp>
      <p:sp>
        <p:nvSpPr>
          <p:cNvPr id="89" name="Google Shape;89;p16"/>
          <p:cNvSpPr txBox="1">
            <a:spLocks noGrp="1"/>
          </p:cNvSpPr>
          <p:nvPr>
            <p:ph type="subTitle" idx="1"/>
          </p:nvPr>
        </p:nvSpPr>
        <p:spPr>
          <a:xfrm>
            <a:off x="1193150" y="2640750"/>
            <a:ext cx="2686800" cy="1306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6"/>
              </a:buClr>
              <a:buSzPts val="1800"/>
              <a:buNone/>
              <a:defRPr>
                <a:solidFill>
                  <a:schemeClr val="accent6"/>
                </a:solidFill>
              </a:defRPr>
            </a:lvl1pPr>
            <a:lvl2pPr lvl="1" algn="ctr" rtl="0">
              <a:lnSpc>
                <a:spcPct val="100000"/>
              </a:lnSpc>
              <a:spcBef>
                <a:spcPts val="0"/>
              </a:spcBef>
              <a:spcAft>
                <a:spcPts val="0"/>
              </a:spcAft>
              <a:buClr>
                <a:schemeClr val="accent6"/>
              </a:buClr>
              <a:buSzPts val="2100"/>
              <a:buNone/>
              <a:defRPr sz="2100">
                <a:solidFill>
                  <a:schemeClr val="accent6"/>
                </a:solidFill>
              </a:defRPr>
            </a:lvl2pPr>
            <a:lvl3pPr lvl="2" algn="ctr" rtl="0">
              <a:lnSpc>
                <a:spcPct val="100000"/>
              </a:lnSpc>
              <a:spcBef>
                <a:spcPts val="0"/>
              </a:spcBef>
              <a:spcAft>
                <a:spcPts val="0"/>
              </a:spcAft>
              <a:buClr>
                <a:schemeClr val="accent6"/>
              </a:buClr>
              <a:buSzPts val="2100"/>
              <a:buNone/>
              <a:defRPr sz="2100">
                <a:solidFill>
                  <a:schemeClr val="accent6"/>
                </a:solidFill>
              </a:defRPr>
            </a:lvl3pPr>
            <a:lvl4pPr lvl="3" algn="ctr" rtl="0">
              <a:lnSpc>
                <a:spcPct val="100000"/>
              </a:lnSpc>
              <a:spcBef>
                <a:spcPts val="0"/>
              </a:spcBef>
              <a:spcAft>
                <a:spcPts val="0"/>
              </a:spcAft>
              <a:buClr>
                <a:schemeClr val="accent6"/>
              </a:buClr>
              <a:buSzPts val="2100"/>
              <a:buNone/>
              <a:defRPr sz="2100">
                <a:solidFill>
                  <a:schemeClr val="accent6"/>
                </a:solidFill>
              </a:defRPr>
            </a:lvl4pPr>
            <a:lvl5pPr lvl="4" algn="ctr" rtl="0">
              <a:lnSpc>
                <a:spcPct val="100000"/>
              </a:lnSpc>
              <a:spcBef>
                <a:spcPts val="0"/>
              </a:spcBef>
              <a:spcAft>
                <a:spcPts val="0"/>
              </a:spcAft>
              <a:buClr>
                <a:schemeClr val="accent6"/>
              </a:buClr>
              <a:buSzPts val="2100"/>
              <a:buNone/>
              <a:defRPr sz="2100">
                <a:solidFill>
                  <a:schemeClr val="accent6"/>
                </a:solidFill>
              </a:defRPr>
            </a:lvl5pPr>
            <a:lvl6pPr lvl="5" algn="ctr" rtl="0">
              <a:lnSpc>
                <a:spcPct val="100000"/>
              </a:lnSpc>
              <a:spcBef>
                <a:spcPts val="0"/>
              </a:spcBef>
              <a:spcAft>
                <a:spcPts val="0"/>
              </a:spcAft>
              <a:buClr>
                <a:schemeClr val="accent6"/>
              </a:buClr>
              <a:buSzPts val="2100"/>
              <a:buNone/>
              <a:defRPr sz="2100">
                <a:solidFill>
                  <a:schemeClr val="accent6"/>
                </a:solidFill>
              </a:defRPr>
            </a:lvl6pPr>
            <a:lvl7pPr lvl="6" algn="ctr" rtl="0">
              <a:lnSpc>
                <a:spcPct val="100000"/>
              </a:lnSpc>
              <a:spcBef>
                <a:spcPts val="0"/>
              </a:spcBef>
              <a:spcAft>
                <a:spcPts val="0"/>
              </a:spcAft>
              <a:buClr>
                <a:schemeClr val="accent6"/>
              </a:buClr>
              <a:buSzPts val="2100"/>
              <a:buNone/>
              <a:defRPr sz="2100">
                <a:solidFill>
                  <a:schemeClr val="accent6"/>
                </a:solidFill>
              </a:defRPr>
            </a:lvl7pPr>
            <a:lvl8pPr lvl="7" algn="ctr" rtl="0">
              <a:lnSpc>
                <a:spcPct val="100000"/>
              </a:lnSpc>
              <a:spcBef>
                <a:spcPts val="0"/>
              </a:spcBef>
              <a:spcAft>
                <a:spcPts val="0"/>
              </a:spcAft>
              <a:buClr>
                <a:schemeClr val="accent6"/>
              </a:buClr>
              <a:buSzPts val="2100"/>
              <a:buNone/>
              <a:defRPr sz="2100">
                <a:solidFill>
                  <a:schemeClr val="accent6"/>
                </a:solidFill>
              </a:defRPr>
            </a:lvl8pPr>
            <a:lvl9pPr lvl="8" algn="ctr" rtl="0">
              <a:lnSpc>
                <a:spcPct val="100000"/>
              </a:lnSpc>
              <a:spcBef>
                <a:spcPts val="0"/>
              </a:spcBef>
              <a:spcAft>
                <a:spcPts val="0"/>
              </a:spcAft>
              <a:buClr>
                <a:schemeClr val="accent6"/>
              </a:buClr>
              <a:buSzPts val="2100"/>
              <a:buNone/>
              <a:defRPr sz="2100">
                <a:solidFill>
                  <a:schemeClr val="accent6"/>
                </a:solidFill>
              </a:defRPr>
            </a:lvl9pPr>
          </a:lstStyle>
          <a:p>
            <a:endParaRPr/>
          </a:p>
        </p:txBody>
      </p:sp>
      <p:sp>
        <p:nvSpPr>
          <p:cNvPr id="90" name="Google Shape;90;p16"/>
          <p:cNvSpPr txBox="1">
            <a:spLocks noGrp="1"/>
          </p:cNvSpPr>
          <p:nvPr>
            <p:ph type="title" idx="3"/>
          </p:nvPr>
        </p:nvSpPr>
        <p:spPr>
          <a:xfrm>
            <a:off x="5264050" y="2050225"/>
            <a:ext cx="26868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91" name="Google Shape;91;p16"/>
          <p:cNvSpPr txBox="1">
            <a:spLocks noGrp="1"/>
          </p:cNvSpPr>
          <p:nvPr>
            <p:ph type="subTitle" idx="4"/>
          </p:nvPr>
        </p:nvSpPr>
        <p:spPr>
          <a:xfrm>
            <a:off x="5264050" y="2640750"/>
            <a:ext cx="2686800" cy="1306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184412702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 Three columns">
  <p:cSld name="Title + Three columns">
    <p:bg>
      <p:bgPr>
        <a:solidFill>
          <a:schemeClr val="accent6"/>
        </a:solidFill>
        <a:effectLst/>
      </p:bgPr>
    </p:bg>
    <p:spTree>
      <p:nvGrpSpPr>
        <p:cNvPr id="1" name="Shape 92"/>
        <p:cNvGrpSpPr/>
        <p:nvPr/>
      </p:nvGrpSpPr>
      <p:grpSpPr>
        <a:xfrm>
          <a:off x="0" y="0"/>
          <a:ext cx="0" cy="0"/>
          <a:chOff x="0" y="0"/>
          <a:chExt cx="0" cy="0"/>
        </a:xfrm>
      </p:grpSpPr>
      <p:sp>
        <p:nvSpPr>
          <p:cNvPr id="93" name="Google Shape;93;p17"/>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94" name="Google Shape;94;p17"/>
          <p:cNvSpPr txBox="1">
            <a:spLocks noGrp="1"/>
          </p:cNvSpPr>
          <p:nvPr>
            <p:ph type="title" idx="2"/>
          </p:nvPr>
        </p:nvSpPr>
        <p:spPr>
          <a:xfrm>
            <a:off x="3419850" y="2611200"/>
            <a:ext cx="23043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95" name="Google Shape;95;p17"/>
          <p:cNvSpPr txBox="1">
            <a:spLocks noGrp="1"/>
          </p:cNvSpPr>
          <p:nvPr>
            <p:ph type="subTitle" idx="1"/>
          </p:nvPr>
        </p:nvSpPr>
        <p:spPr>
          <a:xfrm>
            <a:off x="3419851" y="3201725"/>
            <a:ext cx="2304300" cy="717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96" name="Google Shape;96;p17"/>
          <p:cNvSpPr txBox="1">
            <a:spLocks noGrp="1"/>
          </p:cNvSpPr>
          <p:nvPr>
            <p:ph type="title" idx="3"/>
          </p:nvPr>
        </p:nvSpPr>
        <p:spPr>
          <a:xfrm>
            <a:off x="6012237" y="2611200"/>
            <a:ext cx="23043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97" name="Google Shape;97;p17"/>
          <p:cNvSpPr txBox="1">
            <a:spLocks noGrp="1"/>
          </p:cNvSpPr>
          <p:nvPr>
            <p:ph type="subTitle" idx="4"/>
          </p:nvPr>
        </p:nvSpPr>
        <p:spPr>
          <a:xfrm>
            <a:off x="6012227" y="3201725"/>
            <a:ext cx="2304300" cy="717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98" name="Google Shape;98;p17"/>
          <p:cNvSpPr txBox="1">
            <a:spLocks noGrp="1"/>
          </p:cNvSpPr>
          <p:nvPr>
            <p:ph type="title" idx="5"/>
          </p:nvPr>
        </p:nvSpPr>
        <p:spPr>
          <a:xfrm>
            <a:off x="827463" y="2611200"/>
            <a:ext cx="23043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99" name="Google Shape;99;p17"/>
          <p:cNvSpPr txBox="1">
            <a:spLocks noGrp="1"/>
          </p:cNvSpPr>
          <p:nvPr>
            <p:ph type="subTitle" idx="6"/>
          </p:nvPr>
        </p:nvSpPr>
        <p:spPr>
          <a:xfrm>
            <a:off x="827475" y="3201725"/>
            <a:ext cx="2304300" cy="717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36689517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Big title">
  <p:cSld name="Big title">
    <p:bg>
      <p:bgPr>
        <a:solidFill>
          <a:schemeClr val="accent3"/>
        </a:solidFill>
        <a:effectLst/>
      </p:bgPr>
    </p:bg>
    <p:spTree>
      <p:nvGrpSpPr>
        <p:cNvPr id="1" name="Shape 100"/>
        <p:cNvGrpSpPr/>
        <p:nvPr/>
      </p:nvGrpSpPr>
      <p:grpSpPr>
        <a:xfrm>
          <a:off x="0" y="0"/>
          <a:ext cx="0" cy="0"/>
          <a:chOff x="0" y="0"/>
          <a:chExt cx="0" cy="0"/>
        </a:xfrm>
      </p:grpSpPr>
      <p:sp>
        <p:nvSpPr>
          <p:cNvPr id="101" name="Google Shape;101;p18"/>
          <p:cNvSpPr/>
          <p:nvPr/>
        </p:nvSpPr>
        <p:spPr>
          <a:xfrm>
            <a:off x="-79836" y="1654496"/>
            <a:ext cx="3948558" cy="4002078"/>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rgbClr val="FAD2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8"/>
          <p:cNvSpPr/>
          <p:nvPr/>
        </p:nvSpPr>
        <p:spPr>
          <a:xfrm>
            <a:off x="4934200" y="-93612"/>
            <a:ext cx="4868336" cy="5330720"/>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8"/>
          <p:cNvSpPr txBox="1">
            <a:spLocks noGrp="1"/>
          </p:cNvSpPr>
          <p:nvPr>
            <p:ph type="title"/>
          </p:nvPr>
        </p:nvSpPr>
        <p:spPr>
          <a:xfrm>
            <a:off x="1797600" y="1654500"/>
            <a:ext cx="5548800" cy="18345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chemeClr val="accent6"/>
              </a:buClr>
              <a:buSzPts val="7200"/>
              <a:buNone/>
              <a:defRPr sz="7200">
                <a:solidFill>
                  <a:schemeClr val="accent6"/>
                </a:solidFill>
              </a:defRPr>
            </a:lvl1pPr>
            <a:lvl2pPr lvl="1" algn="ctr" rtl="0">
              <a:lnSpc>
                <a:spcPct val="80000"/>
              </a:lnSpc>
              <a:spcBef>
                <a:spcPts val="0"/>
              </a:spcBef>
              <a:spcAft>
                <a:spcPts val="0"/>
              </a:spcAft>
              <a:buClr>
                <a:schemeClr val="accent6"/>
              </a:buClr>
              <a:buSzPts val="7200"/>
              <a:buNone/>
              <a:defRPr sz="7200">
                <a:solidFill>
                  <a:schemeClr val="accent6"/>
                </a:solidFill>
              </a:defRPr>
            </a:lvl2pPr>
            <a:lvl3pPr lvl="2" algn="ctr" rtl="0">
              <a:lnSpc>
                <a:spcPct val="80000"/>
              </a:lnSpc>
              <a:spcBef>
                <a:spcPts val="0"/>
              </a:spcBef>
              <a:spcAft>
                <a:spcPts val="0"/>
              </a:spcAft>
              <a:buClr>
                <a:schemeClr val="accent6"/>
              </a:buClr>
              <a:buSzPts val="7200"/>
              <a:buNone/>
              <a:defRPr sz="7200">
                <a:solidFill>
                  <a:schemeClr val="accent6"/>
                </a:solidFill>
              </a:defRPr>
            </a:lvl3pPr>
            <a:lvl4pPr lvl="3" algn="ctr" rtl="0">
              <a:lnSpc>
                <a:spcPct val="80000"/>
              </a:lnSpc>
              <a:spcBef>
                <a:spcPts val="0"/>
              </a:spcBef>
              <a:spcAft>
                <a:spcPts val="0"/>
              </a:spcAft>
              <a:buClr>
                <a:schemeClr val="accent6"/>
              </a:buClr>
              <a:buSzPts val="7200"/>
              <a:buNone/>
              <a:defRPr sz="7200">
                <a:solidFill>
                  <a:schemeClr val="accent6"/>
                </a:solidFill>
              </a:defRPr>
            </a:lvl4pPr>
            <a:lvl5pPr lvl="4" algn="ctr" rtl="0">
              <a:lnSpc>
                <a:spcPct val="80000"/>
              </a:lnSpc>
              <a:spcBef>
                <a:spcPts val="0"/>
              </a:spcBef>
              <a:spcAft>
                <a:spcPts val="0"/>
              </a:spcAft>
              <a:buClr>
                <a:schemeClr val="accent6"/>
              </a:buClr>
              <a:buSzPts val="7200"/>
              <a:buNone/>
              <a:defRPr sz="7200">
                <a:solidFill>
                  <a:schemeClr val="accent6"/>
                </a:solidFill>
              </a:defRPr>
            </a:lvl5pPr>
            <a:lvl6pPr lvl="5" algn="ctr" rtl="0">
              <a:lnSpc>
                <a:spcPct val="80000"/>
              </a:lnSpc>
              <a:spcBef>
                <a:spcPts val="0"/>
              </a:spcBef>
              <a:spcAft>
                <a:spcPts val="0"/>
              </a:spcAft>
              <a:buClr>
                <a:schemeClr val="accent6"/>
              </a:buClr>
              <a:buSzPts val="7200"/>
              <a:buNone/>
              <a:defRPr sz="7200">
                <a:solidFill>
                  <a:schemeClr val="accent6"/>
                </a:solidFill>
              </a:defRPr>
            </a:lvl6pPr>
            <a:lvl7pPr lvl="6" algn="ctr" rtl="0">
              <a:lnSpc>
                <a:spcPct val="80000"/>
              </a:lnSpc>
              <a:spcBef>
                <a:spcPts val="0"/>
              </a:spcBef>
              <a:spcAft>
                <a:spcPts val="0"/>
              </a:spcAft>
              <a:buClr>
                <a:schemeClr val="accent6"/>
              </a:buClr>
              <a:buSzPts val="7200"/>
              <a:buNone/>
              <a:defRPr sz="7200">
                <a:solidFill>
                  <a:schemeClr val="accent6"/>
                </a:solidFill>
              </a:defRPr>
            </a:lvl7pPr>
            <a:lvl8pPr lvl="7" algn="ctr" rtl="0">
              <a:lnSpc>
                <a:spcPct val="80000"/>
              </a:lnSpc>
              <a:spcBef>
                <a:spcPts val="0"/>
              </a:spcBef>
              <a:spcAft>
                <a:spcPts val="0"/>
              </a:spcAft>
              <a:buClr>
                <a:schemeClr val="accent6"/>
              </a:buClr>
              <a:buSzPts val="7200"/>
              <a:buNone/>
              <a:defRPr sz="7200">
                <a:solidFill>
                  <a:schemeClr val="accent6"/>
                </a:solidFill>
              </a:defRPr>
            </a:lvl8pPr>
            <a:lvl9pPr lvl="8" algn="ctr" rtl="0">
              <a:lnSpc>
                <a:spcPct val="80000"/>
              </a:lnSpc>
              <a:spcBef>
                <a:spcPts val="0"/>
              </a:spcBef>
              <a:spcAft>
                <a:spcPts val="0"/>
              </a:spcAft>
              <a:buClr>
                <a:schemeClr val="accent6"/>
              </a:buClr>
              <a:buSzPts val="7200"/>
              <a:buNone/>
              <a:defRPr sz="7200">
                <a:solidFill>
                  <a:schemeClr val="accent6"/>
                </a:solidFill>
              </a:defRPr>
            </a:lvl9pPr>
          </a:lstStyle>
          <a:p>
            <a:endParaRPr/>
          </a:p>
        </p:txBody>
      </p:sp>
      <p:sp>
        <p:nvSpPr>
          <p:cNvPr id="104" name="Google Shape;104;p18"/>
          <p:cNvSpPr/>
          <p:nvPr/>
        </p:nvSpPr>
        <p:spPr>
          <a:xfrm rot="142657" flipH="1">
            <a:off x="5886454" y="1711259"/>
            <a:ext cx="4026886" cy="4081468"/>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8"/>
          <p:cNvSpPr/>
          <p:nvPr/>
        </p:nvSpPr>
        <p:spPr>
          <a:xfrm rot="1223418">
            <a:off x="-2713064" y="-289319"/>
            <a:ext cx="5451181" cy="5436343"/>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6569168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Percentages">
  <p:cSld name="Percentages">
    <p:bg>
      <p:bgPr>
        <a:solidFill>
          <a:schemeClr val="accent3"/>
        </a:solidFill>
        <a:effectLst/>
      </p:bgPr>
    </p:bg>
    <p:spTree>
      <p:nvGrpSpPr>
        <p:cNvPr id="1" name="Shape 106"/>
        <p:cNvGrpSpPr/>
        <p:nvPr/>
      </p:nvGrpSpPr>
      <p:grpSpPr>
        <a:xfrm>
          <a:off x="0" y="0"/>
          <a:ext cx="0" cy="0"/>
          <a:chOff x="0" y="0"/>
          <a:chExt cx="0" cy="0"/>
        </a:xfrm>
      </p:grpSpPr>
      <p:sp>
        <p:nvSpPr>
          <p:cNvPr id="107" name="Google Shape;107;p19"/>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108" name="Google Shape;108;p19"/>
          <p:cNvSpPr/>
          <p:nvPr/>
        </p:nvSpPr>
        <p:spPr>
          <a:xfrm rot="-142657">
            <a:off x="-1064571" y="1559059"/>
            <a:ext cx="4026886" cy="4081468"/>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9"/>
          <p:cNvSpPr txBox="1">
            <a:spLocks noGrp="1"/>
          </p:cNvSpPr>
          <p:nvPr>
            <p:ph type="subTitle" idx="1"/>
          </p:nvPr>
        </p:nvSpPr>
        <p:spPr>
          <a:xfrm>
            <a:off x="1171000" y="3837850"/>
            <a:ext cx="1743000" cy="66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100">
                <a:solidFill>
                  <a:schemeClr val="dk2"/>
                </a:solidFill>
              </a:defRPr>
            </a:lvl2pPr>
            <a:lvl3pPr lvl="2" algn="ctr" rtl="0">
              <a:lnSpc>
                <a:spcPct val="100000"/>
              </a:lnSpc>
              <a:spcBef>
                <a:spcPts val="0"/>
              </a:spcBef>
              <a:spcAft>
                <a:spcPts val="0"/>
              </a:spcAft>
              <a:buClr>
                <a:schemeClr val="dk2"/>
              </a:buClr>
              <a:buSzPts val="2100"/>
              <a:buNone/>
              <a:defRPr sz="2100">
                <a:solidFill>
                  <a:schemeClr val="dk2"/>
                </a:solidFill>
              </a:defRPr>
            </a:lvl3pPr>
            <a:lvl4pPr lvl="3" algn="ctr" rtl="0">
              <a:lnSpc>
                <a:spcPct val="100000"/>
              </a:lnSpc>
              <a:spcBef>
                <a:spcPts val="0"/>
              </a:spcBef>
              <a:spcAft>
                <a:spcPts val="0"/>
              </a:spcAft>
              <a:buClr>
                <a:schemeClr val="dk2"/>
              </a:buClr>
              <a:buSzPts val="2100"/>
              <a:buNone/>
              <a:defRPr sz="2100">
                <a:solidFill>
                  <a:schemeClr val="dk2"/>
                </a:solidFill>
              </a:defRPr>
            </a:lvl4pPr>
            <a:lvl5pPr lvl="4" algn="ctr" rtl="0">
              <a:lnSpc>
                <a:spcPct val="100000"/>
              </a:lnSpc>
              <a:spcBef>
                <a:spcPts val="0"/>
              </a:spcBef>
              <a:spcAft>
                <a:spcPts val="0"/>
              </a:spcAft>
              <a:buClr>
                <a:schemeClr val="dk2"/>
              </a:buClr>
              <a:buSzPts val="2100"/>
              <a:buNone/>
              <a:defRPr sz="2100">
                <a:solidFill>
                  <a:schemeClr val="dk2"/>
                </a:solidFill>
              </a:defRPr>
            </a:lvl5pPr>
            <a:lvl6pPr lvl="5" algn="ctr" rtl="0">
              <a:lnSpc>
                <a:spcPct val="100000"/>
              </a:lnSpc>
              <a:spcBef>
                <a:spcPts val="0"/>
              </a:spcBef>
              <a:spcAft>
                <a:spcPts val="0"/>
              </a:spcAft>
              <a:buClr>
                <a:schemeClr val="dk2"/>
              </a:buClr>
              <a:buSzPts val="2100"/>
              <a:buNone/>
              <a:defRPr sz="2100">
                <a:solidFill>
                  <a:schemeClr val="dk2"/>
                </a:solidFill>
              </a:defRPr>
            </a:lvl6pPr>
            <a:lvl7pPr lvl="6" algn="ctr" rtl="0">
              <a:lnSpc>
                <a:spcPct val="100000"/>
              </a:lnSpc>
              <a:spcBef>
                <a:spcPts val="0"/>
              </a:spcBef>
              <a:spcAft>
                <a:spcPts val="0"/>
              </a:spcAft>
              <a:buClr>
                <a:schemeClr val="dk2"/>
              </a:buClr>
              <a:buSzPts val="2100"/>
              <a:buNone/>
              <a:defRPr sz="2100">
                <a:solidFill>
                  <a:schemeClr val="dk2"/>
                </a:solidFill>
              </a:defRPr>
            </a:lvl7pPr>
            <a:lvl8pPr lvl="7" algn="ctr" rtl="0">
              <a:lnSpc>
                <a:spcPct val="100000"/>
              </a:lnSpc>
              <a:spcBef>
                <a:spcPts val="0"/>
              </a:spcBef>
              <a:spcAft>
                <a:spcPts val="0"/>
              </a:spcAft>
              <a:buClr>
                <a:schemeClr val="dk2"/>
              </a:buClr>
              <a:buSzPts val="2100"/>
              <a:buNone/>
              <a:defRPr sz="2100">
                <a:solidFill>
                  <a:schemeClr val="dk2"/>
                </a:solidFill>
              </a:defRPr>
            </a:lvl8pPr>
            <a:lvl9pPr lvl="8" algn="ctr" rtl="0">
              <a:lnSpc>
                <a:spcPct val="100000"/>
              </a:lnSpc>
              <a:spcBef>
                <a:spcPts val="0"/>
              </a:spcBef>
              <a:spcAft>
                <a:spcPts val="0"/>
              </a:spcAft>
              <a:buClr>
                <a:schemeClr val="dk2"/>
              </a:buClr>
              <a:buSzPts val="2100"/>
              <a:buNone/>
              <a:defRPr sz="2100">
                <a:solidFill>
                  <a:schemeClr val="dk2"/>
                </a:solidFill>
              </a:defRPr>
            </a:lvl9pPr>
          </a:lstStyle>
          <a:p>
            <a:endParaRPr/>
          </a:p>
        </p:txBody>
      </p:sp>
      <p:sp>
        <p:nvSpPr>
          <p:cNvPr id="110" name="Google Shape;110;p19"/>
          <p:cNvSpPr txBox="1">
            <a:spLocks noGrp="1"/>
          </p:cNvSpPr>
          <p:nvPr>
            <p:ph type="title" idx="2" hasCustomPrompt="1"/>
          </p:nvPr>
        </p:nvSpPr>
        <p:spPr>
          <a:xfrm>
            <a:off x="1267300" y="2970050"/>
            <a:ext cx="1550400" cy="6663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accent6"/>
              </a:buClr>
              <a:buSzPts val="3000"/>
              <a:buNone/>
              <a:defRPr sz="3000">
                <a:solidFill>
                  <a:schemeClr val="accent6"/>
                </a:solidFill>
              </a:defRPr>
            </a:lvl1pPr>
            <a:lvl2pPr lvl="1" algn="ctr" rtl="0">
              <a:spcBef>
                <a:spcPts val="0"/>
              </a:spcBef>
              <a:spcAft>
                <a:spcPts val="0"/>
              </a:spcAft>
              <a:buClr>
                <a:schemeClr val="accent6"/>
              </a:buClr>
              <a:buSzPts val="5000"/>
              <a:buNone/>
              <a:defRPr sz="5000">
                <a:solidFill>
                  <a:schemeClr val="accent6"/>
                </a:solidFill>
              </a:defRPr>
            </a:lvl2pPr>
            <a:lvl3pPr lvl="2" algn="ctr" rtl="0">
              <a:spcBef>
                <a:spcPts val="0"/>
              </a:spcBef>
              <a:spcAft>
                <a:spcPts val="0"/>
              </a:spcAft>
              <a:buClr>
                <a:schemeClr val="accent6"/>
              </a:buClr>
              <a:buSzPts val="5000"/>
              <a:buNone/>
              <a:defRPr sz="5000">
                <a:solidFill>
                  <a:schemeClr val="accent6"/>
                </a:solidFill>
              </a:defRPr>
            </a:lvl3pPr>
            <a:lvl4pPr lvl="3" algn="ctr" rtl="0">
              <a:spcBef>
                <a:spcPts val="0"/>
              </a:spcBef>
              <a:spcAft>
                <a:spcPts val="0"/>
              </a:spcAft>
              <a:buClr>
                <a:schemeClr val="accent6"/>
              </a:buClr>
              <a:buSzPts val="5000"/>
              <a:buNone/>
              <a:defRPr sz="5000">
                <a:solidFill>
                  <a:schemeClr val="accent6"/>
                </a:solidFill>
              </a:defRPr>
            </a:lvl4pPr>
            <a:lvl5pPr lvl="4" algn="ctr" rtl="0">
              <a:spcBef>
                <a:spcPts val="0"/>
              </a:spcBef>
              <a:spcAft>
                <a:spcPts val="0"/>
              </a:spcAft>
              <a:buClr>
                <a:schemeClr val="accent6"/>
              </a:buClr>
              <a:buSzPts val="5000"/>
              <a:buNone/>
              <a:defRPr sz="5000">
                <a:solidFill>
                  <a:schemeClr val="accent6"/>
                </a:solidFill>
              </a:defRPr>
            </a:lvl5pPr>
            <a:lvl6pPr lvl="5" algn="ctr" rtl="0">
              <a:spcBef>
                <a:spcPts val="0"/>
              </a:spcBef>
              <a:spcAft>
                <a:spcPts val="0"/>
              </a:spcAft>
              <a:buClr>
                <a:schemeClr val="accent6"/>
              </a:buClr>
              <a:buSzPts val="5000"/>
              <a:buNone/>
              <a:defRPr sz="5000">
                <a:solidFill>
                  <a:schemeClr val="accent6"/>
                </a:solidFill>
              </a:defRPr>
            </a:lvl6pPr>
            <a:lvl7pPr lvl="6" algn="ctr" rtl="0">
              <a:spcBef>
                <a:spcPts val="0"/>
              </a:spcBef>
              <a:spcAft>
                <a:spcPts val="0"/>
              </a:spcAft>
              <a:buClr>
                <a:schemeClr val="accent6"/>
              </a:buClr>
              <a:buSzPts val="5000"/>
              <a:buNone/>
              <a:defRPr sz="5000">
                <a:solidFill>
                  <a:schemeClr val="accent6"/>
                </a:solidFill>
              </a:defRPr>
            </a:lvl7pPr>
            <a:lvl8pPr lvl="7" algn="ctr" rtl="0">
              <a:spcBef>
                <a:spcPts val="0"/>
              </a:spcBef>
              <a:spcAft>
                <a:spcPts val="0"/>
              </a:spcAft>
              <a:buClr>
                <a:schemeClr val="accent6"/>
              </a:buClr>
              <a:buSzPts val="5000"/>
              <a:buNone/>
              <a:defRPr sz="5000">
                <a:solidFill>
                  <a:schemeClr val="accent6"/>
                </a:solidFill>
              </a:defRPr>
            </a:lvl8pPr>
            <a:lvl9pPr lvl="8" algn="ctr" rtl="0">
              <a:spcBef>
                <a:spcPts val="0"/>
              </a:spcBef>
              <a:spcAft>
                <a:spcPts val="0"/>
              </a:spcAft>
              <a:buClr>
                <a:schemeClr val="accent6"/>
              </a:buClr>
              <a:buSzPts val="5000"/>
              <a:buNone/>
              <a:defRPr sz="5000">
                <a:solidFill>
                  <a:schemeClr val="accent6"/>
                </a:solidFill>
              </a:defRPr>
            </a:lvl9pPr>
          </a:lstStyle>
          <a:p>
            <a:r>
              <a:t>xx%</a:t>
            </a:r>
          </a:p>
        </p:txBody>
      </p:sp>
      <p:sp>
        <p:nvSpPr>
          <p:cNvPr id="111" name="Google Shape;111;p19"/>
          <p:cNvSpPr txBox="1">
            <a:spLocks noGrp="1"/>
          </p:cNvSpPr>
          <p:nvPr>
            <p:ph type="subTitle" idx="3"/>
          </p:nvPr>
        </p:nvSpPr>
        <p:spPr>
          <a:xfrm>
            <a:off x="3700500" y="3837850"/>
            <a:ext cx="1743000" cy="66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100">
                <a:solidFill>
                  <a:schemeClr val="dk2"/>
                </a:solidFill>
              </a:defRPr>
            </a:lvl2pPr>
            <a:lvl3pPr lvl="2" algn="ctr" rtl="0">
              <a:lnSpc>
                <a:spcPct val="100000"/>
              </a:lnSpc>
              <a:spcBef>
                <a:spcPts val="0"/>
              </a:spcBef>
              <a:spcAft>
                <a:spcPts val="0"/>
              </a:spcAft>
              <a:buClr>
                <a:schemeClr val="dk2"/>
              </a:buClr>
              <a:buSzPts val="2100"/>
              <a:buNone/>
              <a:defRPr sz="2100">
                <a:solidFill>
                  <a:schemeClr val="dk2"/>
                </a:solidFill>
              </a:defRPr>
            </a:lvl3pPr>
            <a:lvl4pPr lvl="3" algn="ctr" rtl="0">
              <a:lnSpc>
                <a:spcPct val="100000"/>
              </a:lnSpc>
              <a:spcBef>
                <a:spcPts val="0"/>
              </a:spcBef>
              <a:spcAft>
                <a:spcPts val="0"/>
              </a:spcAft>
              <a:buClr>
                <a:schemeClr val="dk2"/>
              </a:buClr>
              <a:buSzPts val="2100"/>
              <a:buNone/>
              <a:defRPr sz="2100">
                <a:solidFill>
                  <a:schemeClr val="dk2"/>
                </a:solidFill>
              </a:defRPr>
            </a:lvl4pPr>
            <a:lvl5pPr lvl="4" algn="ctr" rtl="0">
              <a:lnSpc>
                <a:spcPct val="100000"/>
              </a:lnSpc>
              <a:spcBef>
                <a:spcPts val="0"/>
              </a:spcBef>
              <a:spcAft>
                <a:spcPts val="0"/>
              </a:spcAft>
              <a:buClr>
                <a:schemeClr val="dk2"/>
              </a:buClr>
              <a:buSzPts val="2100"/>
              <a:buNone/>
              <a:defRPr sz="2100">
                <a:solidFill>
                  <a:schemeClr val="dk2"/>
                </a:solidFill>
              </a:defRPr>
            </a:lvl5pPr>
            <a:lvl6pPr lvl="5" algn="ctr" rtl="0">
              <a:lnSpc>
                <a:spcPct val="100000"/>
              </a:lnSpc>
              <a:spcBef>
                <a:spcPts val="0"/>
              </a:spcBef>
              <a:spcAft>
                <a:spcPts val="0"/>
              </a:spcAft>
              <a:buClr>
                <a:schemeClr val="dk2"/>
              </a:buClr>
              <a:buSzPts val="2100"/>
              <a:buNone/>
              <a:defRPr sz="2100">
                <a:solidFill>
                  <a:schemeClr val="dk2"/>
                </a:solidFill>
              </a:defRPr>
            </a:lvl6pPr>
            <a:lvl7pPr lvl="6" algn="ctr" rtl="0">
              <a:lnSpc>
                <a:spcPct val="100000"/>
              </a:lnSpc>
              <a:spcBef>
                <a:spcPts val="0"/>
              </a:spcBef>
              <a:spcAft>
                <a:spcPts val="0"/>
              </a:spcAft>
              <a:buClr>
                <a:schemeClr val="dk2"/>
              </a:buClr>
              <a:buSzPts val="2100"/>
              <a:buNone/>
              <a:defRPr sz="2100">
                <a:solidFill>
                  <a:schemeClr val="dk2"/>
                </a:solidFill>
              </a:defRPr>
            </a:lvl7pPr>
            <a:lvl8pPr lvl="7" algn="ctr" rtl="0">
              <a:lnSpc>
                <a:spcPct val="100000"/>
              </a:lnSpc>
              <a:spcBef>
                <a:spcPts val="0"/>
              </a:spcBef>
              <a:spcAft>
                <a:spcPts val="0"/>
              </a:spcAft>
              <a:buClr>
                <a:schemeClr val="dk2"/>
              </a:buClr>
              <a:buSzPts val="2100"/>
              <a:buNone/>
              <a:defRPr sz="2100">
                <a:solidFill>
                  <a:schemeClr val="dk2"/>
                </a:solidFill>
              </a:defRPr>
            </a:lvl8pPr>
            <a:lvl9pPr lvl="8" algn="ctr" rtl="0">
              <a:lnSpc>
                <a:spcPct val="100000"/>
              </a:lnSpc>
              <a:spcBef>
                <a:spcPts val="0"/>
              </a:spcBef>
              <a:spcAft>
                <a:spcPts val="0"/>
              </a:spcAft>
              <a:buClr>
                <a:schemeClr val="dk2"/>
              </a:buClr>
              <a:buSzPts val="2100"/>
              <a:buNone/>
              <a:defRPr sz="2100">
                <a:solidFill>
                  <a:schemeClr val="dk2"/>
                </a:solidFill>
              </a:defRPr>
            </a:lvl9pPr>
          </a:lstStyle>
          <a:p>
            <a:endParaRPr/>
          </a:p>
        </p:txBody>
      </p:sp>
      <p:sp>
        <p:nvSpPr>
          <p:cNvPr id="112" name="Google Shape;112;p19"/>
          <p:cNvSpPr txBox="1">
            <a:spLocks noGrp="1"/>
          </p:cNvSpPr>
          <p:nvPr>
            <p:ph type="title" idx="4" hasCustomPrompt="1"/>
          </p:nvPr>
        </p:nvSpPr>
        <p:spPr>
          <a:xfrm>
            <a:off x="3796800" y="2970050"/>
            <a:ext cx="1550400" cy="6663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accent6"/>
              </a:buClr>
              <a:buSzPts val="3000"/>
              <a:buNone/>
              <a:defRPr sz="3000">
                <a:solidFill>
                  <a:schemeClr val="accent6"/>
                </a:solidFill>
              </a:defRPr>
            </a:lvl1pPr>
            <a:lvl2pPr lvl="1" algn="ctr" rtl="0">
              <a:spcBef>
                <a:spcPts val="0"/>
              </a:spcBef>
              <a:spcAft>
                <a:spcPts val="0"/>
              </a:spcAft>
              <a:buClr>
                <a:schemeClr val="accent6"/>
              </a:buClr>
              <a:buSzPts val="5000"/>
              <a:buNone/>
              <a:defRPr sz="5000">
                <a:solidFill>
                  <a:schemeClr val="accent6"/>
                </a:solidFill>
              </a:defRPr>
            </a:lvl2pPr>
            <a:lvl3pPr lvl="2" algn="ctr" rtl="0">
              <a:spcBef>
                <a:spcPts val="0"/>
              </a:spcBef>
              <a:spcAft>
                <a:spcPts val="0"/>
              </a:spcAft>
              <a:buClr>
                <a:schemeClr val="accent6"/>
              </a:buClr>
              <a:buSzPts val="5000"/>
              <a:buNone/>
              <a:defRPr sz="5000">
                <a:solidFill>
                  <a:schemeClr val="accent6"/>
                </a:solidFill>
              </a:defRPr>
            </a:lvl3pPr>
            <a:lvl4pPr lvl="3" algn="ctr" rtl="0">
              <a:spcBef>
                <a:spcPts val="0"/>
              </a:spcBef>
              <a:spcAft>
                <a:spcPts val="0"/>
              </a:spcAft>
              <a:buClr>
                <a:schemeClr val="accent6"/>
              </a:buClr>
              <a:buSzPts val="5000"/>
              <a:buNone/>
              <a:defRPr sz="5000">
                <a:solidFill>
                  <a:schemeClr val="accent6"/>
                </a:solidFill>
              </a:defRPr>
            </a:lvl4pPr>
            <a:lvl5pPr lvl="4" algn="ctr" rtl="0">
              <a:spcBef>
                <a:spcPts val="0"/>
              </a:spcBef>
              <a:spcAft>
                <a:spcPts val="0"/>
              </a:spcAft>
              <a:buClr>
                <a:schemeClr val="accent6"/>
              </a:buClr>
              <a:buSzPts val="5000"/>
              <a:buNone/>
              <a:defRPr sz="5000">
                <a:solidFill>
                  <a:schemeClr val="accent6"/>
                </a:solidFill>
              </a:defRPr>
            </a:lvl5pPr>
            <a:lvl6pPr lvl="5" algn="ctr" rtl="0">
              <a:spcBef>
                <a:spcPts val="0"/>
              </a:spcBef>
              <a:spcAft>
                <a:spcPts val="0"/>
              </a:spcAft>
              <a:buClr>
                <a:schemeClr val="accent6"/>
              </a:buClr>
              <a:buSzPts val="5000"/>
              <a:buNone/>
              <a:defRPr sz="5000">
                <a:solidFill>
                  <a:schemeClr val="accent6"/>
                </a:solidFill>
              </a:defRPr>
            </a:lvl6pPr>
            <a:lvl7pPr lvl="6" algn="ctr" rtl="0">
              <a:spcBef>
                <a:spcPts val="0"/>
              </a:spcBef>
              <a:spcAft>
                <a:spcPts val="0"/>
              </a:spcAft>
              <a:buClr>
                <a:schemeClr val="accent6"/>
              </a:buClr>
              <a:buSzPts val="5000"/>
              <a:buNone/>
              <a:defRPr sz="5000">
                <a:solidFill>
                  <a:schemeClr val="accent6"/>
                </a:solidFill>
              </a:defRPr>
            </a:lvl7pPr>
            <a:lvl8pPr lvl="7" algn="ctr" rtl="0">
              <a:spcBef>
                <a:spcPts val="0"/>
              </a:spcBef>
              <a:spcAft>
                <a:spcPts val="0"/>
              </a:spcAft>
              <a:buClr>
                <a:schemeClr val="accent6"/>
              </a:buClr>
              <a:buSzPts val="5000"/>
              <a:buNone/>
              <a:defRPr sz="5000">
                <a:solidFill>
                  <a:schemeClr val="accent6"/>
                </a:solidFill>
              </a:defRPr>
            </a:lvl8pPr>
            <a:lvl9pPr lvl="8" algn="ctr" rtl="0">
              <a:spcBef>
                <a:spcPts val="0"/>
              </a:spcBef>
              <a:spcAft>
                <a:spcPts val="0"/>
              </a:spcAft>
              <a:buClr>
                <a:schemeClr val="accent6"/>
              </a:buClr>
              <a:buSzPts val="5000"/>
              <a:buNone/>
              <a:defRPr sz="5000">
                <a:solidFill>
                  <a:schemeClr val="accent6"/>
                </a:solidFill>
              </a:defRPr>
            </a:lvl9pPr>
          </a:lstStyle>
          <a:p>
            <a:r>
              <a:t>xx%</a:t>
            </a:r>
          </a:p>
        </p:txBody>
      </p:sp>
      <p:sp>
        <p:nvSpPr>
          <p:cNvPr id="113" name="Google Shape;113;p19"/>
          <p:cNvSpPr txBox="1">
            <a:spLocks noGrp="1"/>
          </p:cNvSpPr>
          <p:nvPr>
            <p:ph type="subTitle" idx="5"/>
          </p:nvPr>
        </p:nvSpPr>
        <p:spPr>
          <a:xfrm>
            <a:off x="6326300" y="3837850"/>
            <a:ext cx="1743000" cy="66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100">
                <a:solidFill>
                  <a:schemeClr val="dk2"/>
                </a:solidFill>
              </a:defRPr>
            </a:lvl2pPr>
            <a:lvl3pPr lvl="2" algn="ctr" rtl="0">
              <a:lnSpc>
                <a:spcPct val="100000"/>
              </a:lnSpc>
              <a:spcBef>
                <a:spcPts val="0"/>
              </a:spcBef>
              <a:spcAft>
                <a:spcPts val="0"/>
              </a:spcAft>
              <a:buClr>
                <a:schemeClr val="dk2"/>
              </a:buClr>
              <a:buSzPts val="2100"/>
              <a:buNone/>
              <a:defRPr sz="2100">
                <a:solidFill>
                  <a:schemeClr val="dk2"/>
                </a:solidFill>
              </a:defRPr>
            </a:lvl3pPr>
            <a:lvl4pPr lvl="3" algn="ctr" rtl="0">
              <a:lnSpc>
                <a:spcPct val="100000"/>
              </a:lnSpc>
              <a:spcBef>
                <a:spcPts val="0"/>
              </a:spcBef>
              <a:spcAft>
                <a:spcPts val="0"/>
              </a:spcAft>
              <a:buClr>
                <a:schemeClr val="dk2"/>
              </a:buClr>
              <a:buSzPts val="2100"/>
              <a:buNone/>
              <a:defRPr sz="2100">
                <a:solidFill>
                  <a:schemeClr val="dk2"/>
                </a:solidFill>
              </a:defRPr>
            </a:lvl4pPr>
            <a:lvl5pPr lvl="4" algn="ctr" rtl="0">
              <a:lnSpc>
                <a:spcPct val="100000"/>
              </a:lnSpc>
              <a:spcBef>
                <a:spcPts val="0"/>
              </a:spcBef>
              <a:spcAft>
                <a:spcPts val="0"/>
              </a:spcAft>
              <a:buClr>
                <a:schemeClr val="dk2"/>
              </a:buClr>
              <a:buSzPts val="2100"/>
              <a:buNone/>
              <a:defRPr sz="2100">
                <a:solidFill>
                  <a:schemeClr val="dk2"/>
                </a:solidFill>
              </a:defRPr>
            </a:lvl5pPr>
            <a:lvl6pPr lvl="5" algn="ctr" rtl="0">
              <a:lnSpc>
                <a:spcPct val="100000"/>
              </a:lnSpc>
              <a:spcBef>
                <a:spcPts val="0"/>
              </a:spcBef>
              <a:spcAft>
                <a:spcPts val="0"/>
              </a:spcAft>
              <a:buClr>
                <a:schemeClr val="dk2"/>
              </a:buClr>
              <a:buSzPts val="2100"/>
              <a:buNone/>
              <a:defRPr sz="2100">
                <a:solidFill>
                  <a:schemeClr val="dk2"/>
                </a:solidFill>
              </a:defRPr>
            </a:lvl6pPr>
            <a:lvl7pPr lvl="6" algn="ctr" rtl="0">
              <a:lnSpc>
                <a:spcPct val="100000"/>
              </a:lnSpc>
              <a:spcBef>
                <a:spcPts val="0"/>
              </a:spcBef>
              <a:spcAft>
                <a:spcPts val="0"/>
              </a:spcAft>
              <a:buClr>
                <a:schemeClr val="dk2"/>
              </a:buClr>
              <a:buSzPts val="2100"/>
              <a:buNone/>
              <a:defRPr sz="2100">
                <a:solidFill>
                  <a:schemeClr val="dk2"/>
                </a:solidFill>
              </a:defRPr>
            </a:lvl7pPr>
            <a:lvl8pPr lvl="7" algn="ctr" rtl="0">
              <a:lnSpc>
                <a:spcPct val="100000"/>
              </a:lnSpc>
              <a:spcBef>
                <a:spcPts val="0"/>
              </a:spcBef>
              <a:spcAft>
                <a:spcPts val="0"/>
              </a:spcAft>
              <a:buClr>
                <a:schemeClr val="dk2"/>
              </a:buClr>
              <a:buSzPts val="2100"/>
              <a:buNone/>
              <a:defRPr sz="2100">
                <a:solidFill>
                  <a:schemeClr val="dk2"/>
                </a:solidFill>
              </a:defRPr>
            </a:lvl8pPr>
            <a:lvl9pPr lvl="8" algn="ctr" rtl="0">
              <a:lnSpc>
                <a:spcPct val="100000"/>
              </a:lnSpc>
              <a:spcBef>
                <a:spcPts val="0"/>
              </a:spcBef>
              <a:spcAft>
                <a:spcPts val="0"/>
              </a:spcAft>
              <a:buClr>
                <a:schemeClr val="dk2"/>
              </a:buClr>
              <a:buSzPts val="2100"/>
              <a:buNone/>
              <a:defRPr sz="2100">
                <a:solidFill>
                  <a:schemeClr val="dk2"/>
                </a:solidFill>
              </a:defRPr>
            </a:lvl9pPr>
          </a:lstStyle>
          <a:p>
            <a:endParaRPr/>
          </a:p>
        </p:txBody>
      </p:sp>
      <p:sp>
        <p:nvSpPr>
          <p:cNvPr id="114" name="Google Shape;114;p19"/>
          <p:cNvSpPr txBox="1">
            <a:spLocks noGrp="1"/>
          </p:cNvSpPr>
          <p:nvPr>
            <p:ph type="title" idx="6" hasCustomPrompt="1"/>
          </p:nvPr>
        </p:nvSpPr>
        <p:spPr>
          <a:xfrm>
            <a:off x="6422600" y="2970050"/>
            <a:ext cx="1550400" cy="6663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accent6"/>
              </a:buClr>
              <a:buSzPts val="3000"/>
              <a:buNone/>
              <a:defRPr sz="3000">
                <a:solidFill>
                  <a:schemeClr val="accent6"/>
                </a:solidFill>
              </a:defRPr>
            </a:lvl1pPr>
            <a:lvl2pPr lvl="1" algn="ctr" rtl="0">
              <a:spcBef>
                <a:spcPts val="0"/>
              </a:spcBef>
              <a:spcAft>
                <a:spcPts val="0"/>
              </a:spcAft>
              <a:buClr>
                <a:schemeClr val="accent6"/>
              </a:buClr>
              <a:buSzPts val="5000"/>
              <a:buNone/>
              <a:defRPr sz="5000">
                <a:solidFill>
                  <a:schemeClr val="accent6"/>
                </a:solidFill>
              </a:defRPr>
            </a:lvl2pPr>
            <a:lvl3pPr lvl="2" algn="ctr" rtl="0">
              <a:spcBef>
                <a:spcPts val="0"/>
              </a:spcBef>
              <a:spcAft>
                <a:spcPts val="0"/>
              </a:spcAft>
              <a:buClr>
                <a:schemeClr val="accent6"/>
              </a:buClr>
              <a:buSzPts val="5000"/>
              <a:buNone/>
              <a:defRPr sz="5000">
                <a:solidFill>
                  <a:schemeClr val="accent6"/>
                </a:solidFill>
              </a:defRPr>
            </a:lvl3pPr>
            <a:lvl4pPr lvl="3" algn="ctr" rtl="0">
              <a:spcBef>
                <a:spcPts val="0"/>
              </a:spcBef>
              <a:spcAft>
                <a:spcPts val="0"/>
              </a:spcAft>
              <a:buClr>
                <a:schemeClr val="accent6"/>
              </a:buClr>
              <a:buSzPts val="5000"/>
              <a:buNone/>
              <a:defRPr sz="5000">
                <a:solidFill>
                  <a:schemeClr val="accent6"/>
                </a:solidFill>
              </a:defRPr>
            </a:lvl4pPr>
            <a:lvl5pPr lvl="4" algn="ctr" rtl="0">
              <a:spcBef>
                <a:spcPts val="0"/>
              </a:spcBef>
              <a:spcAft>
                <a:spcPts val="0"/>
              </a:spcAft>
              <a:buClr>
                <a:schemeClr val="accent6"/>
              </a:buClr>
              <a:buSzPts val="5000"/>
              <a:buNone/>
              <a:defRPr sz="5000">
                <a:solidFill>
                  <a:schemeClr val="accent6"/>
                </a:solidFill>
              </a:defRPr>
            </a:lvl5pPr>
            <a:lvl6pPr lvl="5" algn="ctr" rtl="0">
              <a:spcBef>
                <a:spcPts val="0"/>
              </a:spcBef>
              <a:spcAft>
                <a:spcPts val="0"/>
              </a:spcAft>
              <a:buClr>
                <a:schemeClr val="accent6"/>
              </a:buClr>
              <a:buSzPts val="5000"/>
              <a:buNone/>
              <a:defRPr sz="5000">
                <a:solidFill>
                  <a:schemeClr val="accent6"/>
                </a:solidFill>
              </a:defRPr>
            </a:lvl6pPr>
            <a:lvl7pPr lvl="6" algn="ctr" rtl="0">
              <a:spcBef>
                <a:spcPts val="0"/>
              </a:spcBef>
              <a:spcAft>
                <a:spcPts val="0"/>
              </a:spcAft>
              <a:buClr>
                <a:schemeClr val="accent6"/>
              </a:buClr>
              <a:buSzPts val="5000"/>
              <a:buNone/>
              <a:defRPr sz="5000">
                <a:solidFill>
                  <a:schemeClr val="accent6"/>
                </a:solidFill>
              </a:defRPr>
            </a:lvl7pPr>
            <a:lvl8pPr lvl="7" algn="ctr" rtl="0">
              <a:spcBef>
                <a:spcPts val="0"/>
              </a:spcBef>
              <a:spcAft>
                <a:spcPts val="0"/>
              </a:spcAft>
              <a:buClr>
                <a:schemeClr val="accent6"/>
              </a:buClr>
              <a:buSzPts val="5000"/>
              <a:buNone/>
              <a:defRPr sz="5000">
                <a:solidFill>
                  <a:schemeClr val="accent6"/>
                </a:solidFill>
              </a:defRPr>
            </a:lvl8pPr>
            <a:lvl9pPr lvl="8" algn="ctr" rtl="0">
              <a:spcBef>
                <a:spcPts val="0"/>
              </a:spcBef>
              <a:spcAft>
                <a:spcPts val="0"/>
              </a:spcAft>
              <a:buClr>
                <a:schemeClr val="accent6"/>
              </a:buClr>
              <a:buSzPts val="5000"/>
              <a:buNone/>
              <a:defRPr sz="5000">
                <a:solidFill>
                  <a:schemeClr val="accent6"/>
                </a:solidFill>
              </a:defRPr>
            </a:lvl9pPr>
          </a:lstStyle>
          <a:p>
            <a:r>
              <a:t>xx%</a:t>
            </a:r>
          </a:p>
        </p:txBody>
      </p:sp>
    </p:spTree>
    <p:extLst>
      <p:ext uri="{BB962C8B-B14F-4D97-AF65-F5344CB8AC3E}">
        <p14:creationId xmlns:p14="http://schemas.microsoft.com/office/powerpoint/2010/main" val="284496983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 Design">
  <p:cSld name="Title + Design">
    <p:bg>
      <p:bgPr>
        <a:solidFill>
          <a:schemeClr val="accent6"/>
        </a:solidFill>
        <a:effectLst/>
      </p:bgPr>
    </p:bg>
    <p:spTree>
      <p:nvGrpSpPr>
        <p:cNvPr id="1" name="Shape 115"/>
        <p:cNvGrpSpPr/>
        <p:nvPr/>
      </p:nvGrpSpPr>
      <p:grpSpPr>
        <a:xfrm>
          <a:off x="0" y="0"/>
          <a:ext cx="0" cy="0"/>
          <a:chOff x="0" y="0"/>
          <a:chExt cx="0" cy="0"/>
        </a:xfrm>
      </p:grpSpPr>
      <p:sp>
        <p:nvSpPr>
          <p:cNvPr id="116" name="Google Shape;116;p20"/>
          <p:cNvSpPr/>
          <p:nvPr/>
        </p:nvSpPr>
        <p:spPr>
          <a:xfrm rot="1365150">
            <a:off x="6886442" y="-93630"/>
            <a:ext cx="4868373" cy="5330761"/>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0"/>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219486178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 Design 1">
  <p:cSld name="Title + Design 1">
    <p:bg>
      <p:bgPr>
        <a:solidFill>
          <a:schemeClr val="accent5"/>
        </a:solidFill>
        <a:effectLst/>
      </p:bgPr>
    </p:bg>
    <p:spTree>
      <p:nvGrpSpPr>
        <p:cNvPr id="1" name="Shape 118"/>
        <p:cNvGrpSpPr/>
        <p:nvPr/>
      </p:nvGrpSpPr>
      <p:grpSpPr>
        <a:xfrm>
          <a:off x="0" y="0"/>
          <a:ext cx="0" cy="0"/>
          <a:chOff x="0" y="0"/>
          <a:chExt cx="0" cy="0"/>
        </a:xfrm>
      </p:grpSpPr>
      <p:sp>
        <p:nvSpPr>
          <p:cNvPr id="119" name="Google Shape;119;p21"/>
          <p:cNvSpPr/>
          <p:nvPr/>
        </p:nvSpPr>
        <p:spPr>
          <a:xfrm rot="1083411">
            <a:off x="6401873" y="-93644"/>
            <a:ext cx="4868376" cy="5330764"/>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1"/>
          <p:cNvSpPr/>
          <p:nvPr/>
        </p:nvSpPr>
        <p:spPr>
          <a:xfrm>
            <a:off x="-230075" y="-93625"/>
            <a:ext cx="4868336" cy="5330720"/>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1"/>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27083838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 Design 2">
  <p:cSld name="Title + Design 2">
    <p:bg>
      <p:bgPr>
        <a:solidFill>
          <a:schemeClr val="accent2"/>
        </a:solidFill>
        <a:effectLst/>
      </p:bgPr>
    </p:bg>
    <p:spTree>
      <p:nvGrpSpPr>
        <p:cNvPr id="1" name="Shape 122"/>
        <p:cNvGrpSpPr/>
        <p:nvPr/>
      </p:nvGrpSpPr>
      <p:grpSpPr>
        <a:xfrm>
          <a:off x="0" y="0"/>
          <a:ext cx="0" cy="0"/>
          <a:chOff x="0" y="0"/>
          <a:chExt cx="0" cy="0"/>
        </a:xfrm>
      </p:grpSpPr>
      <p:sp>
        <p:nvSpPr>
          <p:cNvPr id="123" name="Google Shape;123;p22"/>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6"/>
              </a:buClr>
              <a:buSzPts val="2800"/>
              <a:buNone/>
              <a:defRPr>
                <a:solidFill>
                  <a:schemeClr val="accent6"/>
                </a:solidFill>
              </a:defRPr>
            </a:lvl1pPr>
            <a:lvl2pPr lvl="1" algn="ctr" rtl="0">
              <a:spcBef>
                <a:spcPts val="0"/>
              </a:spcBef>
              <a:spcAft>
                <a:spcPts val="0"/>
              </a:spcAft>
              <a:buClr>
                <a:schemeClr val="accent6"/>
              </a:buClr>
              <a:buSzPts val="2800"/>
              <a:buNone/>
              <a:defRPr>
                <a:solidFill>
                  <a:schemeClr val="accent6"/>
                </a:solidFill>
              </a:defRPr>
            </a:lvl2pPr>
            <a:lvl3pPr lvl="2" algn="ctr" rtl="0">
              <a:spcBef>
                <a:spcPts val="0"/>
              </a:spcBef>
              <a:spcAft>
                <a:spcPts val="0"/>
              </a:spcAft>
              <a:buClr>
                <a:schemeClr val="accent6"/>
              </a:buClr>
              <a:buSzPts val="2800"/>
              <a:buNone/>
              <a:defRPr>
                <a:solidFill>
                  <a:schemeClr val="accent6"/>
                </a:solidFill>
              </a:defRPr>
            </a:lvl3pPr>
            <a:lvl4pPr lvl="3" algn="ctr" rtl="0">
              <a:spcBef>
                <a:spcPts val="0"/>
              </a:spcBef>
              <a:spcAft>
                <a:spcPts val="0"/>
              </a:spcAft>
              <a:buClr>
                <a:schemeClr val="accent6"/>
              </a:buClr>
              <a:buSzPts val="2800"/>
              <a:buNone/>
              <a:defRPr>
                <a:solidFill>
                  <a:schemeClr val="accent6"/>
                </a:solidFill>
              </a:defRPr>
            </a:lvl4pPr>
            <a:lvl5pPr lvl="4" algn="ctr" rtl="0">
              <a:spcBef>
                <a:spcPts val="0"/>
              </a:spcBef>
              <a:spcAft>
                <a:spcPts val="0"/>
              </a:spcAft>
              <a:buClr>
                <a:schemeClr val="accent6"/>
              </a:buClr>
              <a:buSzPts val="2800"/>
              <a:buNone/>
              <a:defRPr>
                <a:solidFill>
                  <a:schemeClr val="accent6"/>
                </a:solidFill>
              </a:defRPr>
            </a:lvl5pPr>
            <a:lvl6pPr lvl="5" algn="ctr" rtl="0">
              <a:spcBef>
                <a:spcPts val="0"/>
              </a:spcBef>
              <a:spcAft>
                <a:spcPts val="0"/>
              </a:spcAft>
              <a:buClr>
                <a:schemeClr val="accent6"/>
              </a:buClr>
              <a:buSzPts val="2800"/>
              <a:buNone/>
              <a:defRPr>
                <a:solidFill>
                  <a:schemeClr val="accent6"/>
                </a:solidFill>
              </a:defRPr>
            </a:lvl6pPr>
            <a:lvl7pPr lvl="6" algn="ctr" rtl="0">
              <a:spcBef>
                <a:spcPts val="0"/>
              </a:spcBef>
              <a:spcAft>
                <a:spcPts val="0"/>
              </a:spcAft>
              <a:buClr>
                <a:schemeClr val="accent6"/>
              </a:buClr>
              <a:buSzPts val="2800"/>
              <a:buNone/>
              <a:defRPr>
                <a:solidFill>
                  <a:schemeClr val="accent6"/>
                </a:solidFill>
              </a:defRPr>
            </a:lvl7pPr>
            <a:lvl8pPr lvl="7" algn="ctr" rtl="0">
              <a:spcBef>
                <a:spcPts val="0"/>
              </a:spcBef>
              <a:spcAft>
                <a:spcPts val="0"/>
              </a:spcAft>
              <a:buClr>
                <a:schemeClr val="accent6"/>
              </a:buClr>
              <a:buSzPts val="2800"/>
              <a:buNone/>
              <a:defRPr>
                <a:solidFill>
                  <a:schemeClr val="accent6"/>
                </a:solidFill>
              </a:defRPr>
            </a:lvl8pPr>
            <a:lvl9pPr lvl="8" algn="ctr" rtl="0">
              <a:spcBef>
                <a:spcPts val="0"/>
              </a:spcBef>
              <a:spcAft>
                <a:spcPts val="0"/>
              </a:spcAft>
              <a:buClr>
                <a:schemeClr val="accent6"/>
              </a:buClr>
              <a:buSzPts val="2800"/>
              <a:buNone/>
              <a:defRPr>
                <a:solidFill>
                  <a:schemeClr val="accent6"/>
                </a:solidFill>
              </a:defRPr>
            </a:lvl9pPr>
          </a:lstStyle>
          <a:p>
            <a:endParaRPr/>
          </a:p>
        </p:txBody>
      </p:sp>
      <p:sp>
        <p:nvSpPr>
          <p:cNvPr id="124" name="Google Shape;124;p22"/>
          <p:cNvSpPr/>
          <p:nvPr/>
        </p:nvSpPr>
        <p:spPr>
          <a:xfrm rot="142657" flipH="1">
            <a:off x="5886454" y="1711259"/>
            <a:ext cx="4026886" cy="4081468"/>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7748695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 Design 3">
  <p:cSld name="Title + Design 3">
    <p:bg>
      <p:bgPr>
        <a:solidFill>
          <a:schemeClr val="accent6"/>
        </a:solidFill>
        <a:effectLst/>
      </p:bgPr>
    </p:bg>
    <p:spTree>
      <p:nvGrpSpPr>
        <p:cNvPr id="1" name="Shape 125"/>
        <p:cNvGrpSpPr/>
        <p:nvPr/>
      </p:nvGrpSpPr>
      <p:grpSpPr>
        <a:xfrm>
          <a:off x="0" y="0"/>
          <a:ext cx="0" cy="0"/>
          <a:chOff x="0" y="0"/>
          <a:chExt cx="0" cy="0"/>
        </a:xfrm>
      </p:grpSpPr>
      <p:sp>
        <p:nvSpPr>
          <p:cNvPr id="126" name="Google Shape;126;p23"/>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27" name="Google Shape;127;p23"/>
          <p:cNvSpPr/>
          <p:nvPr/>
        </p:nvSpPr>
        <p:spPr>
          <a:xfrm rot="5760944" flipH="1">
            <a:off x="-1243907" y="1184985"/>
            <a:ext cx="4027006" cy="4081589"/>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1140874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Section">
  <p:cSld name="Section">
    <p:bg>
      <p:bgPr>
        <a:solidFill>
          <a:schemeClr val="accent5"/>
        </a:solidFill>
        <a:effectLst/>
      </p:bgPr>
    </p:bg>
    <p:spTree>
      <p:nvGrpSpPr>
        <p:cNvPr id="1" name="Shape 128"/>
        <p:cNvGrpSpPr/>
        <p:nvPr/>
      </p:nvGrpSpPr>
      <p:grpSpPr>
        <a:xfrm>
          <a:off x="0" y="0"/>
          <a:ext cx="0" cy="0"/>
          <a:chOff x="0" y="0"/>
          <a:chExt cx="0" cy="0"/>
        </a:xfrm>
      </p:grpSpPr>
      <p:sp>
        <p:nvSpPr>
          <p:cNvPr id="129" name="Google Shape;129;p24"/>
          <p:cNvSpPr txBox="1">
            <a:spLocks noGrp="1"/>
          </p:cNvSpPr>
          <p:nvPr>
            <p:ph type="title"/>
          </p:nvPr>
        </p:nvSpPr>
        <p:spPr>
          <a:xfrm>
            <a:off x="1556000" y="2419000"/>
            <a:ext cx="3621000" cy="841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4"/>
              </a:buClr>
              <a:buSzPts val="6000"/>
              <a:buNone/>
              <a:defRPr sz="6000">
                <a:solidFill>
                  <a:schemeClr val="accent4"/>
                </a:solidFill>
              </a:defRPr>
            </a:lvl1pPr>
            <a:lvl2pPr lvl="1" rtl="0">
              <a:spcBef>
                <a:spcPts val="0"/>
              </a:spcBef>
              <a:spcAft>
                <a:spcPts val="0"/>
              </a:spcAft>
              <a:buClr>
                <a:schemeClr val="accent4"/>
              </a:buClr>
              <a:buSzPts val="6000"/>
              <a:buNone/>
              <a:defRPr sz="6000">
                <a:solidFill>
                  <a:schemeClr val="accent4"/>
                </a:solidFill>
              </a:defRPr>
            </a:lvl2pPr>
            <a:lvl3pPr lvl="2" rtl="0">
              <a:spcBef>
                <a:spcPts val="0"/>
              </a:spcBef>
              <a:spcAft>
                <a:spcPts val="0"/>
              </a:spcAft>
              <a:buClr>
                <a:schemeClr val="accent4"/>
              </a:buClr>
              <a:buSzPts val="6000"/>
              <a:buNone/>
              <a:defRPr sz="6000">
                <a:solidFill>
                  <a:schemeClr val="accent4"/>
                </a:solidFill>
              </a:defRPr>
            </a:lvl3pPr>
            <a:lvl4pPr lvl="3" rtl="0">
              <a:spcBef>
                <a:spcPts val="0"/>
              </a:spcBef>
              <a:spcAft>
                <a:spcPts val="0"/>
              </a:spcAft>
              <a:buClr>
                <a:schemeClr val="accent4"/>
              </a:buClr>
              <a:buSzPts val="6000"/>
              <a:buNone/>
              <a:defRPr sz="6000">
                <a:solidFill>
                  <a:schemeClr val="accent4"/>
                </a:solidFill>
              </a:defRPr>
            </a:lvl4pPr>
            <a:lvl5pPr lvl="4" rtl="0">
              <a:spcBef>
                <a:spcPts val="0"/>
              </a:spcBef>
              <a:spcAft>
                <a:spcPts val="0"/>
              </a:spcAft>
              <a:buClr>
                <a:schemeClr val="accent4"/>
              </a:buClr>
              <a:buSzPts val="6000"/>
              <a:buNone/>
              <a:defRPr sz="6000">
                <a:solidFill>
                  <a:schemeClr val="accent4"/>
                </a:solidFill>
              </a:defRPr>
            </a:lvl5pPr>
            <a:lvl6pPr lvl="5" rtl="0">
              <a:spcBef>
                <a:spcPts val="0"/>
              </a:spcBef>
              <a:spcAft>
                <a:spcPts val="0"/>
              </a:spcAft>
              <a:buClr>
                <a:schemeClr val="accent4"/>
              </a:buClr>
              <a:buSzPts val="6000"/>
              <a:buNone/>
              <a:defRPr sz="6000">
                <a:solidFill>
                  <a:schemeClr val="accent4"/>
                </a:solidFill>
              </a:defRPr>
            </a:lvl6pPr>
            <a:lvl7pPr lvl="6" rtl="0">
              <a:spcBef>
                <a:spcPts val="0"/>
              </a:spcBef>
              <a:spcAft>
                <a:spcPts val="0"/>
              </a:spcAft>
              <a:buClr>
                <a:schemeClr val="accent4"/>
              </a:buClr>
              <a:buSzPts val="6000"/>
              <a:buNone/>
              <a:defRPr sz="6000">
                <a:solidFill>
                  <a:schemeClr val="accent4"/>
                </a:solidFill>
              </a:defRPr>
            </a:lvl7pPr>
            <a:lvl8pPr lvl="7" rtl="0">
              <a:spcBef>
                <a:spcPts val="0"/>
              </a:spcBef>
              <a:spcAft>
                <a:spcPts val="0"/>
              </a:spcAft>
              <a:buClr>
                <a:schemeClr val="accent4"/>
              </a:buClr>
              <a:buSzPts val="6000"/>
              <a:buNone/>
              <a:defRPr sz="6000">
                <a:solidFill>
                  <a:schemeClr val="accent4"/>
                </a:solidFill>
              </a:defRPr>
            </a:lvl8pPr>
            <a:lvl9pPr lvl="8" rtl="0">
              <a:spcBef>
                <a:spcPts val="0"/>
              </a:spcBef>
              <a:spcAft>
                <a:spcPts val="0"/>
              </a:spcAft>
              <a:buClr>
                <a:schemeClr val="accent4"/>
              </a:buClr>
              <a:buSzPts val="6000"/>
              <a:buNone/>
              <a:defRPr sz="6000">
                <a:solidFill>
                  <a:schemeClr val="accent4"/>
                </a:solidFill>
              </a:defRPr>
            </a:lvl9pPr>
          </a:lstStyle>
          <a:p>
            <a:endParaRPr/>
          </a:p>
        </p:txBody>
      </p:sp>
      <p:sp>
        <p:nvSpPr>
          <p:cNvPr id="130" name="Google Shape;130;p24"/>
          <p:cNvSpPr txBox="1">
            <a:spLocks noGrp="1"/>
          </p:cNvSpPr>
          <p:nvPr>
            <p:ph type="subTitle" idx="1"/>
          </p:nvPr>
        </p:nvSpPr>
        <p:spPr>
          <a:xfrm>
            <a:off x="1556000" y="3152475"/>
            <a:ext cx="4045200" cy="1235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4"/>
              </a:buClr>
              <a:buSzPts val="2100"/>
              <a:buNone/>
              <a:defRPr sz="2100">
                <a:solidFill>
                  <a:schemeClr val="accent4"/>
                </a:solidFill>
              </a:defRPr>
            </a:lvl1pPr>
            <a:lvl2pPr lvl="1" rtl="0">
              <a:lnSpc>
                <a:spcPct val="100000"/>
              </a:lnSpc>
              <a:spcBef>
                <a:spcPts val="0"/>
              </a:spcBef>
              <a:spcAft>
                <a:spcPts val="0"/>
              </a:spcAft>
              <a:buClr>
                <a:schemeClr val="accent4"/>
              </a:buClr>
              <a:buSzPts val="2100"/>
              <a:buNone/>
              <a:defRPr sz="2100">
                <a:solidFill>
                  <a:schemeClr val="accent4"/>
                </a:solidFill>
              </a:defRPr>
            </a:lvl2pPr>
            <a:lvl3pPr lvl="2" rtl="0">
              <a:lnSpc>
                <a:spcPct val="100000"/>
              </a:lnSpc>
              <a:spcBef>
                <a:spcPts val="0"/>
              </a:spcBef>
              <a:spcAft>
                <a:spcPts val="0"/>
              </a:spcAft>
              <a:buClr>
                <a:schemeClr val="accent4"/>
              </a:buClr>
              <a:buSzPts val="2100"/>
              <a:buNone/>
              <a:defRPr sz="2100">
                <a:solidFill>
                  <a:schemeClr val="accent4"/>
                </a:solidFill>
              </a:defRPr>
            </a:lvl3pPr>
            <a:lvl4pPr lvl="3" rtl="0">
              <a:lnSpc>
                <a:spcPct val="100000"/>
              </a:lnSpc>
              <a:spcBef>
                <a:spcPts val="0"/>
              </a:spcBef>
              <a:spcAft>
                <a:spcPts val="0"/>
              </a:spcAft>
              <a:buClr>
                <a:schemeClr val="accent4"/>
              </a:buClr>
              <a:buSzPts val="2100"/>
              <a:buNone/>
              <a:defRPr sz="2100">
                <a:solidFill>
                  <a:schemeClr val="accent4"/>
                </a:solidFill>
              </a:defRPr>
            </a:lvl4pPr>
            <a:lvl5pPr lvl="4" rtl="0">
              <a:lnSpc>
                <a:spcPct val="100000"/>
              </a:lnSpc>
              <a:spcBef>
                <a:spcPts val="0"/>
              </a:spcBef>
              <a:spcAft>
                <a:spcPts val="0"/>
              </a:spcAft>
              <a:buClr>
                <a:schemeClr val="accent4"/>
              </a:buClr>
              <a:buSzPts val="2100"/>
              <a:buNone/>
              <a:defRPr sz="2100">
                <a:solidFill>
                  <a:schemeClr val="accent4"/>
                </a:solidFill>
              </a:defRPr>
            </a:lvl5pPr>
            <a:lvl6pPr lvl="5" rtl="0">
              <a:lnSpc>
                <a:spcPct val="100000"/>
              </a:lnSpc>
              <a:spcBef>
                <a:spcPts val="0"/>
              </a:spcBef>
              <a:spcAft>
                <a:spcPts val="0"/>
              </a:spcAft>
              <a:buClr>
                <a:schemeClr val="accent4"/>
              </a:buClr>
              <a:buSzPts val="2100"/>
              <a:buNone/>
              <a:defRPr sz="2100">
                <a:solidFill>
                  <a:schemeClr val="accent4"/>
                </a:solidFill>
              </a:defRPr>
            </a:lvl6pPr>
            <a:lvl7pPr lvl="6" rtl="0">
              <a:lnSpc>
                <a:spcPct val="100000"/>
              </a:lnSpc>
              <a:spcBef>
                <a:spcPts val="0"/>
              </a:spcBef>
              <a:spcAft>
                <a:spcPts val="0"/>
              </a:spcAft>
              <a:buClr>
                <a:schemeClr val="accent4"/>
              </a:buClr>
              <a:buSzPts val="2100"/>
              <a:buNone/>
              <a:defRPr sz="2100">
                <a:solidFill>
                  <a:schemeClr val="accent4"/>
                </a:solidFill>
              </a:defRPr>
            </a:lvl7pPr>
            <a:lvl8pPr lvl="7" rtl="0">
              <a:lnSpc>
                <a:spcPct val="100000"/>
              </a:lnSpc>
              <a:spcBef>
                <a:spcPts val="0"/>
              </a:spcBef>
              <a:spcAft>
                <a:spcPts val="0"/>
              </a:spcAft>
              <a:buClr>
                <a:schemeClr val="accent4"/>
              </a:buClr>
              <a:buSzPts val="2100"/>
              <a:buNone/>
              <a:defRPr sz="2100">
                <a:solidFill>
                  <a:schemeClr val="accent4"/>
                </a:solidFill>
              </a:defRPr>
            </a:lvl8pPr>
            <a:lvl9pPr lvl="8" rtl="0">
              <a:lnSpc>
                <a:spcPct val="100000"/>
              </a:lnSpc>
              <a:spcBef>
                <a:spcPts val="0"/>
              </a:spcBef>
              <a:spcAft>
                <a:spcPts val="0"/>
              </a:spcAft>
              <a:buClr>
                <a:schemeClr val="accent4"/>
              </a:buClr>
              <a:buSzPts val="2100"/>
              <a:buNone/>
              <a:defRPr sz="2100">
                <a:solidFill>
                  <a:schemeClr val="accent4"/>
                </a:solidFill>
              </a:defRPr>
            </a:lvl9pPr>
          </a:lstStyle>
          <a:p>
            <a:endParaRPr/>
          </a:p>
        </p:txBody>
      </p:sp>
      <p:sp>
        <p:nvSpPr>
          <p:cNvPr id="131" name="Google Shape;131;p24"/>
          <p:cNvSpPr txBox="1">
            <a:spLocks noGrp="1"/>
          </p:cNvSpPr>
          <p:nvPr>
            <p:ph type="title" idx="2" hasCustomPrompt="1"/>
          </p:nvPr>
        </p:nvSpPr>
        <p:spPr>
          <a:xfrm>
            <a:off x="1556000" y="1341775"/>
            <a:ext cx="4376700" cy="841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4"/>
              </a:buClr>
              <a:buSzPts val="7200"/>
              <a:buNone/>
              <a:defRPr sz="7200">
                <a:solidFill>
                  <a:schemeClr val="accent4"/>
                </a:solidFill>
              </a:defRPr>
            </a:lvl1pPr>
            <a:lvl2pPr lvl="1" rtl="0">
              <a:spcBef>
                <a:spcPts val="0"/>
              </a:spcBef>
              <a:spcAft>
                <a:spcPts val="0"/>
              </a:spcAft>
              <a:buClr>
                <a:schemeClr val="accent4"/>
              </a:buClr>
              <a:buSzPts val="7200"/>
              <a:buNone/>
              <a:defRPr sz="7200">
                <a:solidFill>
                  <a:schemeClr val="accent4"/>
                </a:solidFill>
              </a:defRPr>
            </a:lvl2pPr>
            <a:lvl3pPr lvl="2" rtl="0">
              <a:spcBef>
                <a:spcPts val="0"/>
              </a:spcBef>
              <a:spcAft>
                <a:spcPts val="0"/>
              </a:spcAft>
              <a:buClr>
                <a:schemeClr val="accent4"/>
              </a:buClr>
              <a:buSzPts val="7200"/>
              <a:buNone/>
              <a:defRPr sz="7200">
                <a:solidFill>
                  <a:schemeClr val="accent4"/>
                </a:solidFill>
              </a:defRPr>
            </a:lvl3pPr>
            <a:lvl4pPr lvl="3" rtl="0">
              <a:spcBef>
                <a:spcPts val="0"/>
              </a:spcBef>
              <a:spcAft>
                <a:spcPts val="0"/>
              </a:spcAft>
              <a:buClr>
                <a:schemeClr val="accent4"/>
              </a:buClr>
              <a:buSzPts val="7200"/>
              <a:buNone/>
              <a:defRPr sz="7200">
                <a:solidFill>
                  <a:schemeClr val="accent4"/>
                </a:solidFill>
              </a:defRPr>
            </a:lvl4pPr>
            <a:lvl5pPr lvl="4" rtl="0">
              <a:spcBef>
                <a:spcPts val="0"/>
              </a:spcBef>
              <a:spcAft>
                <a:spcPts val="0"/>
              </a:spcAft>
              <a:buClr>
                <a:schemeClr val="accent4"/>
              </a:buClr>
              <a:buSzPts val="7200"/>
              <a:buNone/>
              <a:defRPr sz="7200">
                <a:solidFill>
                  <a:schemeClr val="accent4"/>
                </a:solidFill>
              </a:defRPr>
            </a:lvl5pPr>
            <a:lvl6pPr lvl="5" rtl="0">
              <a:spcBef>
                <a:spcPts val="0"/>
              </a:spcBef>
              <a:spcAft>
                <a:spcPts val="0"/>
              </a:spcAft>
              <a:buClr>
                <a:schemeClr val="accent4"/>
              </a:buClr>
              <a:buSzPts val="7200"/>
              <a:buNone/>
              <a:defRPr sz="7200">
                <a:solidFill>
                  <a:schemeClr val="accent4"/>
                </a:solidFill>
              </a:defRPr>
            </a:lvl6pPr>
            <a:lvl7pPr lvl="6" rtl="0">
              <a:spcBef>
                <a:spcPts val="0"/>
              </a:spcBef>
              <a:spcAft>
                <a:spcPts val="0"/>
              </a:spcAft>
              <a:buClr>
                <a:schemeClr val="accent4"/>
              </a:buClr>
              <a:buSzPts val="7200"/>
              <a:buNone/>
              <a:defRPr sz="7200">
                <a:solidFill>
                  <a:schemeClr val="accent4"/>
                </a:solidFill>
              </a:defRPr>
            </a:lvl7pPr>
            <a:lvl8pPr lvl="7" rtl="0">
              <a:spcBef>
                <a:spcPts val="0"/>
              </a:spcBef>
              <a:spcAft>
                <a:spcPts val="0"/>
              </a:spcAft>
              <a:buClr>
                <a:schemeClr val="accent4"/>
              </a:buClr>
              <a:buSzPts val="7200"/>
              <a:buNone/>
              <a:defRPr sz="7200">
                <a:solidFill>
                  <a:schemeClr val="accent4"/>
                </a:solidFill>
              </a:defRPr>
            </a:lvl8pPr>
            <a:lvl9pPr lvl="8" rtl="0">
              <a:spcBef>
                <a:spcPts val="0"/>
              </a:spcBef>
              <a:spcAft>
                <a:spcPts val="0"/>
              </a:spcAft>
              <a:buClr>
                <a:schemeClr val="accent4"/>
              </a:buClr>
              <a:buSzPts val="7200"/>
              <a:buNone/>
              <a:defRPr sz="7200">
                <a:solidFill>
                  <a:schemeClr val="accent4"/>
                </a:solidFill>
              </a:defRPr>
            </a:lvl9pPr>
          </a:lstStyle>
          <a:p>
            <a:r>
              <a:t>xx%</a:t>
            </a:r>
          </a:p>
        </p:txBody>
      </p:sp>
      <p:sp>
        <p:nvSpPr>
          <p:cNvPr id="132" name="Google Shape;132;p24"/>
          <p:cNvSpPr/>
          <p:nvPr/>
        </p:nvSpPr>
        <p:spPr>
          <a:xfrm rot="-9430979">
            <a:off x="-2340162" y="-406534"/>
            <a:ext cx="4964763" cy="5436306"/>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4"/>
          <p:cNvSpPr/>
          <p:nvPr/>
        </p:nvSpPr>
        <p:spPr>
          <a:xfrm>
            <a:off x="4934200" y="-93612"/>
            <a:ext cx="4868336" cy="5330720"/>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4"/>
          <p:cNvSpPr/>
          <p:nvPr/>
        </p:nvSpPr>
        <p:spPr>
          <a:xfrm rot="142657" flipH="1">
            <a:off x="5886454" y="1711259"/>
            <a:ext cx="4026886" cy="4081468"/>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661577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 Four Columns">
  <p:cSld name="Title + Four Columns">
    <p:bg>
      <p:bgPr>
        <a:solidFill>
          <a:schemeClr val="accent4"/>
        </a:solidFill>
        <a:effectLst/>
      </p:bgPr>
    </p:bg>
    <p:spTree>
      <p:nvGrpSpPr>
        <p:cNvPr id="1" name="Shape 135"/>
        <p:cNvGrpSpPr/>
        <p:nvPr/>
      </p:nvGrpSpPr>
      <p:grpSpPr>
        <a:xfrm>
          <a:off x="0" y="0"/>
          <a:ext cx="0" cy="0"/>
          <a:chOff x="0" y="0"/>
          <a:chExt cx="0" cy="0"/>
        </a:xfrm>
      </p:grpSpPr>
      <p:sp>
        <p:nvSpPr>
          <p:cNvPr id="136" name="Google Shape;136;p25"/>
          <p:cNvSpPr/>
          <p:nvPr/>
        </p:nvSpPr>
        <p:spPr>
          <a:xfrm rot="1223448">
            <a:off x="-2861096" y="25637"/>
            <a:ext cx="4964798" cy="5436343"/>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5"/>
          <p:cNvSpPr/>
          <p:nvPr/>
        </p:nvSpPr>
        <p:spPr>
          <a:xfrm rot="1223448">
            <a:off x="6770679" y="-92288"/>
            <a:ext cx="4964798" cy="5436343"/>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5"/>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139" name="Google Shape;139;p25"/>
          <p:cNvSpPr txBox="1">
            <a:spLocks noGrp="1"/>
          </p:cNvSpPr>
          <p:nvPr>
            <p:ph type="title" idx="2"/>
          </p:nvPr>
        </p:nvSpPr>
        <p:spPr>
          <a:xfrm>
            <a:off x="939157" y="2899225"/>
            <a:ext cx="16590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2400">
                <a:solidFill>
                  <a:schemeClr val="dk2"/>
                </a:solidFill>
              </a:defRPr>
            </a:lvl1pPr>
            <a:lvl2pPr lvl="1" algn="ctr" rtl="0">
              <a:spcBef>
                <a:spcPts val="0"/>
              </a:spcBef>
              <a:spcAft>
                <a:spcPts val="0"/>
              </a:spcAft>
              <a:buClr>
                <a:schemeClr val="dk2"/>
              </a:buClr>
              <a:buSzPts val="4200"/>
              <a:buNone/>
              <a:defRPr sz="4200">
                <a:solidFill>
                  <a:schemeClr val="dk2"/>
                </a:solidFill>
              </a:defRPr>
            </a:lvl2pPr>
            <a:lvl3pPr lvl="2" algn="ctr" rtl="0">
              <a:spcBef>
                <a:spcPts val="0"/>
              </a:spcBef>
              <a:spcAft>
                <a:spcPts val="0"/>
              </a:spcAft>
              <a:buClr>
                <a:schemeClr val="dk2"/>
              </a:buClr>
              <a:buSzPts val="4200"/>
              <a:buNone/>
              <a:defRPr sz="4200">
                <a:solidFill>
                  <a:schemeClr val="dk2"/>
                </a:solidFill>
              </a:defRPr>
            </a:lvl3pPr>
            <a:lvl4pPr lvl="3" algn="ctr" rtl="0">
              <a:spcBef>
                <a:spcPts val="0"/>
              </a:spcBef>
              <a:spcAft>
                <a:spcPts val="0"/>
              </a:spcAft>
              <a:buClr>
                <a:schemeClr val="dk2"/>
              </a:buClr>
              <a:buSzPts val="4200"/>
              <a:buNone/>
              <a:defRPr sz="4200">
                <a:solidFill>
                  <a:schemeClr val="dk2"/>
                </a:solidFill>
              </a:defRPr>
            </a:lvl4pPr>
            <a:lvl5pPr lvl="4" algn="ctr" rtl="0">
              <a:spcBef>
                <a:spcPts val="0"/>
              </a:spcBef>
              <a:spcAft>
                <a:spcPts val="0"/>
              </a:spcAft>
              <a:buClr>
                <a:schemeClr val="dk2"/>
              </a:buClr>
              <a:buSzPts val="4200"/>
              <a:buNone/>
              <a:defRPr sz="4200">
                <a:solidFill>
                  <a:schemeClr val="dk2"/>
                </a:solidFill>
              </a:defRPr>
            </a:lvl5pPr>
            <a:lvl6pPr lvl="5" algn="ctr" rtl="0">
              <a:spcBef>
                <a:spcPts val="0"/>
              </a:spcBef>
              <a:spcAft>
                <a:spcPts val="0"/>
              </a:spcAft>
              <a:buClr>
                <a:schemeClr val="dk2"/>
              </a:buClr>
              <a:buSzPts val="4200"/>
              <a:buNone/>
              <a:defRPr sz="4200">
                <a:solidFill>
                  <a:schemeClr val="dk2"/>
                </a:solidFill>
              </a:defRPr>
            </a:lvl6pPr>
            <a:lvl7pPr lvl="6" algn="ctr" rtl="0">
              <a:spcBef>
                <a:spcPts val="0"/>
              </a:spcBef>
              <a:spcAft>
                <a:spcPts val="0"/>
              </a:spcAft>
              <a:buClr>
                <a:schemeClr val="dk2"/>
              </a:buClr>
              <a:buSzPts val="4200"/>
              <a:buNone/>
              <a:defRPr sz="4200">
                <a:solidFill>
                  <a:schemeClr val="dk2"/>
                </a:solidFill>
              </a:defRPr>
            </a:lvl7pPr>
            <a:lvl8pPr lvl="7" algn="ctr" rtl="0">
              <a:spcBef>
                <a:spcPts val="0"/>
              </a:spcBef>
              <a:spcAft>
                <a:spcPts val="0"/>
              </a:spcAft>
              <a:buClr>
                <a:schemeClr val="dk2"/>
              </a:buClr>
              <a:buSzPts val="4200"/>
              <a:buNone/>
              <a:defRPr sz="4200">
                <a:solidFill>
                  <a:schemeClr val="dk2"/>
                </a:solidFill>
              </a:defRPr>
            </a:lvl8pPr>
            <a:lvl9pPr lvl="8" algn="ctr" rtl="0">
              <a:spcBef>
                <a:spcPts val="0"/>
              </a:spcBef>
              <a:spcAft>
                <a:spcPts val="0"/>
              </a:spcAft>
              <a:buClr>
                <a:schemeClr val="dk2"/>
              </a:buClr>
              <a:buSzPts val="4200"/>
              <a:buNone/>
              <a:defRPr sz="4200">
                <a:solidFill>
                  <a:schemeClr val="dk2"/>
                </a:solidFill>
              </a:defRPr>
            </a:lvl9pPr>
          </a:lstStyle>
          <a:p>
            <a:endParaRPr/>
          </a:p>
        </p:txBody>
      </p:sp>
      <p:sp>
        <p:nvSpPr>
          <p:cNvPr id="140" name="Google Shape;140;p25"/>
          <p:cNvSpPr txBox="1">
            <a:spLocks noGrp="1"/>
          </p:cNvSpPr>
          <p:nvPr>
            <p:ph type="subTitle" idx="1"/>
          </p:nvPr>
        </p:nvSpPr>
        <p:spPr>
          <a:xfrm>
            <a:off x="939157" y="3406975"/>
            <a:ext cx="1659000" cy="119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100">
                <a:solidFill>
                  <a:schemeClr val="dk2"/>
                </a:solidFill>
              </a:defRPr>
            </a:lvl2pPr>
            <a:lvl3pPr lvl="2" algn="ctr" rtl="0">
              <a:lnSpc>
                <a:spcPct val="100000"/>
              </a:lnSpc>
              <a:spcBef>
                <a:spcPts val="0"/>
              </a:spcBef>
              <a:spcAft>
                <a:spcPts val="0"/>
              </a:spcAft>
              <a:buClr>
                <a:schemeClr val="dk2"/>
              </a:buClr>
              <a:buSzPts val="2100"/>
              <a:buNone/>
              <a:defRPr sz="2100">
                <a:solidFill>
                  <a:schemeClr val="dk2"/>
                </a:solidFill>
              </a:defRPr>
            </a:lvl3pPr>
            <a:lvl4pPr lvl="3" algn="ctr" rtl="0">
              <a:lnSpc>
                <a:spcPct val="100000"/>
              </a:lnSpc>
              <a:spcBef>
                <a:spcPts val="0"/>
              </a:spcBef>
              <a:spcAft>
                <a:spcPts val="0"/>
              </a:spcAft>
              <a:buClr>
                <a:schemeClr val="dk2"/>
              </a:buClr>
              <a:buSzPts val="2100"/>
              <a:buNone/>
              <a:defRPr sz="2100">
                <a:solidFill>
                  <a:schemeClr val="dk2"/>
                </a:solidFill>
              </a:defRPr>
            </a:lvl4pPr>
            <a:lvl5pPr lvl="4" algn="ctr" rtl="0">
              <a:lnSpc>
                <a:spcPct val="100000"/>
              </a:lnSpc>
              <a:spcBef>
                <a:spcPts val="0"/>
              </a:spcBef>
              <a:spcAft>
                <a:spcPts val="0"/>
              </a:spcAft>
              <a:buClr>
                <a:schemeClr val="dk2"/>
              </a:buClr>
              <a:buSzPts val="2100"/>
              <a:buNone/>
              <a:defRPr sz="2100">
                <a:solidFill>
                  <a:schemeClr val="dk2"/>
                </a:solidFill>
              </a:defRPr>
            </a:lvl5pPr>
            <a:lvl6pPr lvl="5" algn="ctr" rtl="0">
              <a:lnSpc>
                <a:spcPct val="100000"/>
              </a:lnSpc>
              <a:spcBef>
                <a:spcPts val="0"/>
              </a:spcBef>
              <a:spcAft>
                <a:spcPts val="0"/>
              </a:spcAft>
              <a:buClr>
                <a:schemeClr val="dk2"/>
              </a:buClr>
              <a:buSzPts val="2100"/>
              <a:buNone/>
              <a:defRPr sz="2100">
                <a:solidFill>
                  <a:schemeClr val="dk2"/>
                </a:solidFill>
              </a:defRPr>
            </a:lvl6pPr>
            <a:lvl7pPr lvl="6" algn="ctr" rtl="0">
              <a:lnSpc>
                <a:spcPct val="100000"/>
              </a:lnSpc>
              <a:spcBef>
                <a:spcPts val="0"/>
              </a:spcBef>
              <a:spcAft>
                <a:spcPts val="0"/>
              </a:spcAft>
              <a:buClr>
                <a:schemeClr val="dk2"/>
              </a:buClr>
              <a:buSzPts val="2100"/>
              <a:buNone/>
              <a:defRPr sz="2100">
                <a:solidFill>
                  <a:schemeClr val="dk2"/>
                </a:solidFill>
              </a:defRPr>
            </a:lvl7pPr>
            <a:lvl8pPr lvl="7" algn="ctr" rtl="0">
              <a:lnSpc>
                <a:spcPct val="100000"/>
              </a:lnSpc>
              <a:spcBef>
                <a:spcPts val="0"/>
              </a:spcBef>
              <a:spcAft>
                <a:spcPts val="0"/>
              </a:spcAft>
              <a:buClr>
                <a:schemeClr val="dk2"/>
              </a:buClr>
              <a:buSzPts val="2100"/>
              <a:buNone/>
              <a:defRPr sz="2100">
                <a:solidFill>
                  <a:schemeClr val="dk2"/>
                </a:solidFill>
              </a:defRPr>
            </a:lvl8pPr>
            <a:lvl9pPr lvl="8" algn="ctr" rtl="0">
              <a:lnSpc>
                <a:spcPct val="100000"/>
              </a:lnSpc>
              <a:spcBef>
                <a:spcPts val="0"/>
              </a:spcBef>
              <a:spcAft>
                <a:spcPts val="0"/>
              </a:spcAft>
              <a:buClr>
                <a:schemeClr val="dk2"/>
              </a:buClr>
              <a:buSzPts val="2100"/>
              <a:buNone/>
              <a:defRPr sz="2100">
                <a:solidFill>
                  <a:schemeClr val="dk2"/>
                </a:solidFill>
              </a:defRPr>
            </a:lvl9pPr>
          </a:lstStyle>
          <a:p>
            <a:endParaRPr/>
          </a:p>
        </p:txBody>
      </p:sp>
      <p:sp>
        <p:nvSpPr>
          <p:cNvPr id="141" name="Google Shape;141;p25"/>
          <p:cNvSpPr txBox="1">
            <a:spLocks noGrp="1"/>
          </p:cNvSpPr>
          <p:nvPr>
            <p:ph type="title" idx="3"/>
          </p:nvPr>
        </p:nvSpPr>
        <p:spPr>
          <a:xfrm>
            <a:off x="2808052" y="2899225"/>
            <a:ext cx="16590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2400">
                <a:solidFill>
                  <a:schemeClr val="dk2"/>
                </a:solidFill>
              </a:defRPr>
            </a:lvl1pPr>
            <a:lvl2pPr lvl="1" algn="ctr" rtl="0">
              <a:spcBef>
                <a:spcPts val="0"/>
              </a:spcBef>
              <a:spcAft>
                <a:spcPts val="0"/>
              </a:spcAft>
              <a:buClr>
                <a:schemeClr val="dk2"/>
              </a:buClr>
              <a:buSzPts val="4200"/>
              <a:buNone/>
              <a:defRPr sz="4200">
                <a:solidFill>
                  <a:schemeClr val="dk2"/>
                </a:solidFill>
              </a:defRPr>
            </a:lvl2pPr>
            <a:lvl3pPr lvl="2" algn="ctr" rtl="0">
              <a:spcBef>
                <a:spcPts val="0"/>
              </a:spcBef>
              <a:spcAft>
                <a:spcPts val="0"/>
              </a:spcAft>
              <a:buClr>
                <a:schemeClr val="dk2"/>
              </a:buClr>
              <a:buSzPts val="4200"/>
              <a:buNone/>
              <a:defRPr sz="4200">
                <a:solidFill>
                  <a:schemeClr val="dk2"/>
                </a:solidFill>
              </a:defRPr>
            </a:lvl3pPr>
            <a:lvl4pPr lvl="3" algn="ctr" rtl="0">
              <a:spcBef>
                <a:spcPts val="0"/>
              </a:spcBef>
              <a:spcAft>
                <a:spcPts val="0"/>
              </a:spcAft>
              <a:buClr>
                <a:schemeClr val="dk2"/>
              </a:buClr>
              <a:buSzPts val="4200"/>
              <a:buNone/>
              <a:defRPr sz="4200">
                <a:solidFill>
                  <a:schemeClr val="dk2"/>
                </a:solidFill>
              </a:defRPr>
            </a:lvl4pPr>
            <a:lvl5pPr lvl="4" algn="ctr" rtl="0">
              <a:spcBef>
                <a:spcPts val="0"/>
              </a:spcBef>
              <a:spcAft>
                <a:spcPts val="0"/>
              </a:spcAft>
              <a:buClr>
                <a:schemeClr val="dk2"/>
              </a:buClr>
              <a:buSzPts val="4200"/>
              <a:buNone/>
              <a:defRPr sz="4200">
                <a:solidFill>
                  <a:schemeClr val="dk2"/>
                </a:solidFill>
              </a:defRPr>
            </a:lvl5pPr>
            <a:lvl6pPr lvl="5" algn="ctr" rtl="0">
              <a:spcBef>
                <a:spcPts val="0"/>
              </a:spcBef>
              <a:spcAft>
                <a:spcPts val="0"/>
              </a:spcAft>
              <a:buClr>
                <a:schemeClr val="dk2"/>
              </a:buClr>
              <a:buSzPts val="4200"/>
              <a:buNone/>
              <a:defRPr sz="4200">
                <a:solidFill>
                  <a:schemeClr val="dk2"/>
                </a:solidFill>
              </a:defRPr>
            </a:lvl6pPr>
            <a:lvl7pPr lvl="6" algn="ctr" rtl="0">
              <a:spcBef>
                <a:spcPts val="0"/>
              </a:spcBef>
              <a:spcAft>
                <a:spcPts val="0"/>
              </a:spcAft>
              <a:buClr>
                <a:schemeClr val="dk2"/>
              </a:buClr>
              <a:buSzPts val="4200"/>
              <a:buNone/>
              <a:defRPr sz="4200">
                <a:solidFill>
                  <a:schemeClr val="dk2"/>
                </a:solidFill>
              </a:defRPr>
            </a:lvl7pPr>
            <a:lvl8pPr lvl="7" algn="ctr" rtl="0">
              <a:spcBef>
                <a:spcPts val="0"/>
              </a:spcBef>
              <a:spcAft>
                <a:spcPts val="0"/>
              </a:spcAft>
              <a:buClr>
                <a:schemeClr val="dk2"/>
              </a:buClr>
              <a:buSzPts val="4200"/>
              <a:buNone/>
              <a:defRPr sz="4200">
                <a:solidFill>
                  <a:schemeClr val="dk2"/>
                </a:solidFill>
              </a:defRPr>
            </a:lvl8pPr>
            <a:lvl9pPr lvl="8" algn="ctr" rtl="0">
              <a:spcBef>
                <a:spcPts val="0"/>
              </a:spcBef>
              <a:spcAft>
                <a:spcPts val="0"/>
              </a:spcAft>
              <a:buClr>
                <a:schemeClr val="dk2"/>
              </a:buClr>
              <a:buSzPts val="4200"/>
              <a:buNone/>
              <a:defRPr sz="4200">
                <a:solidFill>
                  <a:schemeClr val="dk2"/>
                </a:solidFill>
              </a:defRPr>
            </a:lvl9pPr>
          </a:lstStyle>
          <a:p>
            <a:endParaRPr/>
          </a:p>
        </p:txBody>
      </p:sp>
      <p:sp>
        <p:nvSpPr>
          <p:cNvPr id="142" name="Google Shape;142;p25"/>
          <p:cNvSpPr txBox="1">
            <a:spLocks noGrp="1"/>
          </p:cNvSpPr>
          <p:nvPr>
            <p:ph type="subTitle" idx="4"/>
          </p:nvPr>
        </p:nvSpPr>
        <p:spPr>
          <a:xfrm>
            <a:off x="2808052" y="3406975"/>
            <a:ext cx="1659000" cy="119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100">
                <a:solidFill>
                  <a:schemeClr val="dk2"/>
                </a:solidFill>
              </a:defRPr>
            </a:lvl2pPr>
            <a:lvl3pPr lvl="2" algn="ctr" rtl="0">
              <a:lnSpc>
                <a:spcPct val="100000"/>
              </a:lnSpc>
              <a:spcBef>
                <a:spcPts val="0"/>
              </a:spcBef>
              <a:spcAft>
                <a:spcPts val="0"/>
              </a:spcAft>
              <a:buClr>
                <a:schemeClr val="dk2"/>
              </a:buClr>
              <a:buSzPts val="2100"/>
              <a:buNone/>
              <a:defRPr sz="2100">
                <a:solidFill>
                  <a:schemeClr val="dk2"/>
                </a:solidFill>
              </a:defRPr>
            </a:lvl3pPr>
            <a:lvl4pPr lvl="3" algn="ctr" rtl="0">
              <a:lnSpc>
                <a:spcPct val="100000"/>
              </a:lnSpc>
              <a:spcBef>
                <a:spcPts val="0"/>
              </a:spcBef>
              <a:spcAft>
                <a:spcPts val="0"/>
              </a:spcAft>
              <a:buClr>
                <a:schemeClr val="dk2"/>
              </a:buClr>
              <a:buSzPts val="2100"/>
              <a:buNone/>
              <a:defRPr sz="2100">
                <a:solidFill>
                  <a:schemeClr val="dk2"/>
                </a:solidFill>
              </a:defRPr>
            </a:lvl4pPr>
            <a:lvl5pPr lvl="4" algn="ctr" rtl="0">
              <a:lnSpc>
                <a:spcPct val="100000"/>
              </a:lnSpc>
              <a:spcBef>
                <a:spcPts val="0"/>
              </a:spcBef>
              <a:spcAft>
                <a:spcPts val="0"/>
              </a:spcAft>
              <a:buClr>
                <a:schemeClr val="dk2"/>
              </a:buClr>
              <a:buSzPts val="2100"/>
              <a:buNone/>
              <a:defRPr sz="2100">
                <a:solidFill>
                  <a:schemeClr val="dk2"/>
                </a:solidFill>
              </a:defRPr>
            </a:lvl5pPr>
            <a:lvl6pPr lvl="5" algn="ctr" rtl="0">
              <a:lnSpc>
                <a:spcPct val="100000"/>
              </a:lnSpc>
              <a:spcBef>
                <a:spcPts val="0"/>
              </a:spcBef>
              <a:spcAft>
                <a:spcPts val="0"/>
              </a:spcAft>
              <a:buClr>
                <a:schemeClr val="dk2"/>
              </a:buClr>
              <a:buSzPts val="2100"/>
              <a:buNone/>
              <a:defRPr sz="2100">
                <a:solidFill>
                  <a:schemeClr val="dk2"/>
                </a:solidFill>
              </a:defRPr>
            </a:lvl6pPr>
            <a:lvl7pPr lvl="6" algn="ctr" rtl="0">
              <a:lnSpc>
                <a:spcPct val="100000"/>
              </a:lnSpc>
              <a:spcBef>
                <a:spcPts val="0"/>
              </a:spcBef>
              <a:spcAft>
                <a:spcPts val="0"/>
              </a:spcAft>
              <a:buClr>
                <a:schemeClr val="dk2"/>
              </a:buClr>
              <a:buSzPts val="2100"/>
              <a:buNone/>
              <a:defRPr sz="2100">
                <a:solidFill>
                  <a:schemeClr val="dk2"/>
                </a:solidFill>
              </a:defRPr>
            </a:lvl7pPr>
            <a:lvl8pPr lvl="7" algn="ctr" rtl="0">
              <a:lnSpc>
                <a:spcPct val="100000"/>
              </a:lnSpc>
              <a:spcBef>
                <a:spcPts val="0"/>
              </a:spcBef>
              <a:spcAft>
                <a:spcPts val="0"/>
              </a:spcAft>
              <a:buClr>
                <a:schemeClr val="dk2"/>
              </a:buClr>
              <a:buSzPts val="2100"/>
              <a:buNone/>
              <a:defRPr sz="2100">
                <a:solidFill>
                  <a:schemeClr val="dk2"/>
                </a:solidFill>
              </a:defRPr>
            </a:lvl8pPr>
            <a:lvl9pPr lvl="8" algn="ctr" rtl="0">
              <a:lnSpc>
                <a:spcPct val="100000"/>
              </a:lnSpc>
              <a:spcBef>
                <a:spcPts val="0"/>
              </a:spcBef>
              <a:spcAft>
                <a:spcPts val="0"/>
              </a:spcAft>
              <a:buClr>
                <a:schemeClr val="dk2"/>
              </a:buClr>
              <a:buSzPts val="2100"/>
              <a:buNone/>
              <a:defRPr sz="2100">
                <a:solidFill>
                  <a:schemeClr val="dk2"/>
                </a:solidFill>
              </a:defRPr>
            </a:lvl9pPr>
          </a:lstStyle>
          <a:p>
            <a:endParaRPr/>
          </a:p>
        </p:txBody>
      </p:sp>
      <p:sp>
        <p:nvSpPr>
          <p:cNvPr id="143" name="Google Shape;143;p25"/>
          <p:cNvSpPr txBox="1">
            <a:spLocks noGrp="1"/>
          </p:cNvSpPr>
          <p:nvPr>
            <p:ph type="title" idx="5"/>
          </p:nvPr>
        </p:nvSpPr>
        <p:spPr>
          <a:xfrm>
            <a:off x="4676948" y="2899225"/>
            <a:ext cx="16590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2400">
                <a:solidFill>
                  <a:schemeClr val="dk2"/>
                </a:solidFill>
              </a:defRPr>
            </a:lvl1pPr>
            <a:lvl2pPr lvl="1" algn="ctr" rtl="0">
              <a:spcBef>
                <a:spcPts val="0"/>
              </a:spcBef>
              <a:spcAft>
                <a:spcPts val="0"/>
              </a:spcAft>
              <a:buClr>
                <a:schemeClr val="dk2"/>
              </a:buClr>
              <a:buSzPts val="4200"/>
              <a:buNone/>
              <a:defRPr sz="4200">
                <a:solidFill>
                  <a:schemeClr val="dk2"/>
                </a:solidFill>
              </a:defRPr>
            </a:lvl2pPr>
            <a:lvl3pPr lvl="2" algn="ctr" rtl="0">
              <a:spcBef>
                <a:spcPts val="0"/>
              </a:spcBef>
              <a:spcAft>
                <a:spcPts val="0"/>
              </a:spcAft>
              <a:buClr>
                <a:schemeClr val="dk2"/>
              </a:buClr>
              <a:buSzPts val="4200"/>
              <a:buNone/>
              <a:defRPr sz="4200">
                <a:solidFill>
                  <a:schemeClr val="dk2"/>
                </a:solidFill>
              </a:defRPr>
            </a:lvl3pPr>
            <a:lvl4pPr lvl="3" algn="ctr" rtl="0">
              <a:spcBef>
                <a:spcPts val="0"/>
              </a:spcBef>
              <a:spcAft>
                <a:spcPts val="0"/>
              </a:spcAft>
              <a:buClr>
                <a:schemeClr val="dk2"/>
              </a:buClr>
              <a:buSzPts val="4200"/>
              <a:buNone/>
              <a:defRPr sz="4200">
                <a:solidFill>
                  <a:schemeClr val="dk2"/>
                </a:solidFill>
              </a:defRPr>
            </a:lvl4pPr>
            <a:lvl5pPr lvl="4" algn="ctr" rtl="0">
              <a:spcBef>
                <a:spcPts val="0"/>
              </a:spcBef>
              <a:spcAft>
                <a:spcPts val="0"/>
              </a:spcAft>
              <a:buClr>
                <a:schemeClr val="dk2"/>
              </a:buClr>
              <a:buSzPts val="4200"/>
              <a:buNone/>
              <a:defRPr sz="4200">
                <a:solidFill>
                  <a:schemeClr val="dk2"/>
                </a:solidFill>
              </a:defRPr>
            </a:lvl5pPr>
            <a:lvl6pPr lvl="5" algn="ctr" rtl="0">
              <a:spcBef>
                <a:spcPts val="0"/>
              </a:spcBef>
              <a:spcAft>
                <a:spcPts val="0"/>
              </a:spcAft>
              <a:buClr>
                <a:schemeClr val="dk2"/>
              </a:buClr>
              <a:buSzPts val="4200"/>
              <a:buNone/>
              <a:defRPr sz="4200">
                <a:solidFill>
                  <a:schemeClr val="dk2"/>
                </a:solidFill>
              </a:defRPr>
            </a:lvl6pPr>
            <a:lvl7pPr lvl="6" algn="ctr" rtl="0">
              <a:spcBef>
                <a:spcPts val="0"/>
              </a:spcBef>
              <a:spcAft>
                <a:spcPts val="0"/>
              </a:spcAft>
              <a:buClr>
                <a:schemeClr val="dk2"/>
              </a:buClr>
              <a:buSzPts val="4200"/>
              <a:buNone/>
              <a:defRPr sz="4200">
                <a:solidFill>
                  <a:schemeClr val="dk2"/>
                </a:solidFill>
              </a:defRPr>
            </a:lvl7pPr>
            <a:lvl8pPr lvl="7" algn="ctr" rtl="0">
              <a:spcBef>
                <a:spcPts val="0"/>
              </a:spcBef>
              <a:spcAft>
                <a:spcPts val="0"/>
              </a:spcAft>
              <a:buClr>
                <a:schemeClr val="dk2"/>
              </a:buClr>
              <a:buSzPts val="4200"/>
              <a:buNone/>
              <a:defRPr sz="4200">
                <a:solidFill>
                  <a:schemeClr val="dk2"/>
                </a:solidFill>
              </a:defRPr>
            </a:lvl8pPr>
            <a:lvl9pPr lvl="8" algn="ctr" rtl="0">
              <a:spcBef>
                <a:spcPts val="0"/>
              </a:spcBef>
              <a:spcAft>
                <a:spcPts val="0"/>
              </a:spcAft>
              <a:buClr>
                <a:schemeClr val="dk2"/>
              </a:buClr>
              <a:buSzPts val="4200"/>
              <a:buNone/>
              <a:defRPr sz="4200">
                <a:solidFill>
                  <a:schemeClr val="dk2"/>
                </a:solidFill>
              </a:defRPr>
            </a:lvl9pPr>
          </a:lstStyle>
          <a:p>
            <a:endParaRPr/>
          </a:p>
        </p:txBody>
      </p:sp>
      <p:sp>
        <p:nvSpPr>
          <p:cNvPr id="144" name="Google Shape;144;p25"/>
          <p:cNvSpPr txBox="1">
            <a:spLocks noGrp="1"/>
          </p:cNvSpPr>
          <p:nvPr>
            <p:ph type="subTitle" idx="6"/>
          </p:nvPr>
        </p:nvSpPr>
        <p:spPr>
          <a:xfrm>
            <a:off x="4676948" y="3406975"/>
            <a:ext cx="1659000" cy="119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100">
                <a:solidFill>
                  <a:schemeClr val="dk2"/>
                </a:solidFill>
              </a:defRPr>
            </a:lvl2pPr>
            <a:lvl3pPr lvl="2" algn="ctr" rtl="0">
              <a:lnSpc>
                <a:spcPct val="100000"/>
              </a:lnSpc>
              <a:spcBef>
                <a:spcPts val="0"/>
              </a:spcBef>
              <a:spcAft>
                <a:spcPts val="0"/>
              </a:spcAft>
              <a:buClr>
                <a:schemeClr val="dk2"/>
              </a:buClr>
              <a:buSzPts val="2100"/>
              <a:buNone/>
              <a:defRPr sz="2100">
                <a:solidFill>
                  <a:schemeClr val="dk2"/>
                </a:solidFill>
              </a:defRPr>
            </a:lvl3pPr>
            <a:lvl4pPr lvl="3" algn="ctr" rtl="0">
              <a:lnSpc>
                <a:spcPct val="100000"/>
              </a:lnSpc>
              <a:spcBef>
                <a:spcPts val="0"/>
              </a:spcBef>
              <a:spcAft>
                <a:spcPts val="0"/>
              </a:spcAft>
              <a:buClr>
                <a:schemeClr val="dk2"/>
              </a:buClr>
              <a:buSzPts val="2100"/>
              <a:buNone/>
              <a:defRPr sz="2100">
                <a:solidFill>
                  <a:schemeClr val="dk2"/>
                </a:solidFill>
              </a:defRPr>
            </a:lvl4pPr>
            <a:lvl5pPr lvl="4" algn="ctr" rtl="0">
              <a:lnSpc>
                <a:spcPct val="100000"/>
              </a:lnSpc>
              <a:spcBef>
                <a:spcPts val="0"/>
              </a:spcBef>
              <a:spcAft>
                <a:spcPts val="0"/>
              </a:spcAft>
              <a:buClr>
                <a:schemeClr val="dk2"/>
              </a:buClr>
              <a:buSzPts val="2100"/>
              <a:buNone/>
              <a:defRPr sz="2100">
                <a:solidFill>
                  <a:schemeClr val="dk2"/>
                </a:solidFill>
              </a:defRPr>
            </a:lvl5pPr>
            <a:lvl6pPr lvl="5" algn="ctr" rtl="0">
              <a:lnSpc>
                <a:spcPct val="100000"/>
              </a:lnSpc>
              <a:spcBef>
                <a:spcPts val="0"/>
              </a:spcBef>
              <a:spcAft>
                <a:spcPts val="0"/>
              </a:spcAft>
              <a:buClr>
                <a:schemeClr val="dk2"/>
              </a:buClr>
              <a:buSzPts val="2100"/>
              <a:buNone/>
              <a:defRPr sz="2100">
                <a:solidFill>
                  <a:schemeClr val="dk2"/>
                </a:solidFill>
              </a:defRPr>
            </a:lvl6pPr>
            <a:lvl7pPr lvl="6" algn="ctr" rtl="0">
              <a:lnSpc>
                <a:spcPct val="100000"/>
              </a:lnSpc>
              <a:spcBef>
                <a:spcPts val="0"/>
              </a:spcBef>
              <a:spcAft>
                <a:spcPts val="0"/>
              </a:spcAft>
              <a:buClr>
                <a:schemeClr val="dk2"/>
              </a:buClr>
              <a:buSzPts val="2100"/>
              <a:buNone/>
              <a:defRPr sz="2100">
                <a:solidFill>
                  <a:schemeClr val="dk2"/>
                </a:solidFill>
              </a:defRPr>
            </a:lvl7pPr>
            <a:lvl8pPr lvl="7" algn="ctr" rtl="0">
              <a:lnSpc>
                <a:spcPct val="100000"/>
              </a:lnSpc>
              <a:spcBef>
                <a:spcPts val="0"/>
              </a:spcBef>
              <a:spcAft>
                <a:spcPts val="0"/>
              </a:spcAft>
              <a:buClr>
                <a:schemeClr val="dk2"/>
              </a:buClr>
              <a:buSzPts val="2100"/>
              <a:buNone/>
              <a:defRPr sz="2100">
                <a:solidFill>
                  <a:schemeClr val="dk2"/>
                </a:solidFill>
              </a:defRPr>
            </a:lvl8pPr>
            <a:lvl9pPr lvl="8" algn="ctr" rtl="0">
              <a:lnSpc>
                <a:spcPct val="100000"/>
              </a:lnSpc>
              <a:spcBef>
                <a:spcPts val="0"/>
              </a:spcBef>
              <a:spcAft>
                <a:spcPts val="0"/>
              </a:spcAft>
              <a:buClr>
                <a:schemeClr val="dk2"/>
              </a:buClr>
              <a:buSzPts val="2100"/>
              <a:buNone/>
              <a:defRPr sz="2100">
                <a:solidFill>
                  <a:schemeClr val="dk2"/>
                </a:solidFill>
              </a:defRPr>
            </a:lvl9pPr>
          </a:lstStyle>
          <a:p>
            <a:endParaRPr/>
          </a:p>
        </p:txBody>
      </p:sp>
      <p:sp>
        <p:nvSpPr>
          <p:cNvPr id="145" name="Google Shape;145;p25"/>
          <p:cNvSpPr txBox="1">
            <a:spLocks noGrp="1"/>
          </p:cNvSpPr>
          <p:nvPr>
            <p:ph type="title" idx="7"/>
          </p:nvPr>
        </p:nvSpPr>
        <p:spPr>
          <a:xfrm>
            <a:off x="6545843" y="2899225"/>
            <a:ext cx="16590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2400">
                <a:solidFill>
                  <a:schemeClr val="dk2"/>
                </a:solidFill>
              </a:defRPr>
            </a:lvl1pPr>
            <a:lvl2pPr lvl="1" algn="ctr" rtl="0">
              <a:spcBef>
                <a:spcPts val="0"/>
              </a:spcBef>
              <a:spcAft>
                <a:spcPts val="0"/>
              </a:spcAft>
              <a:buClr>
                <a:schemeClr val="dk2"/>
              </a:buClr>
              <a:buSzPts val="4200"/>
              <a:buNone/>
              <a:defRPr sz="4200">
                <a:solidFill>
                  <a:schemeClr val="dk2"/>
                </a:solidFill>
              </a:defRPr>
            </a:lvl2pPr>
            <a:lvl3pPr lvl="2" algn="ctr" rtl="0">
              <a:spcBef>
                <a:spcPts val="0"/>
              </a:spcBef>
              <a:spcAft>
                <a:spcPts val="0"/>
              </a:spcAft>
              <a:buClr>
                <a:schemeClr val="dk2"/>
              </a:buClr>
              <a:buSzPts val="4200"/>
              <a:buNone/>
              <a:defRPr sz="4200">
                <a:solidFill>
                  <a:schemeClr val="dk2"/>
                </a:solidFill>
              </a:defRPr>
            </a:lvl3pPr>
            <a:lvl4pPr lvl="3" algn="ctr" rtl="0">
              <a:spcBef>
                <a:spcPts val="0"/>
              </a:spcBef>
              <a:spcAft>
                <a:spcPts val="0"/>
              </a:spcAft>
              <a:buClr>
                <a:schemeClr val="dk2"/>
              </a:buClr>
              <a:buSzPts val="4200"/>
              <a:buNone/>
              <a:defRPr sz="4200">
                <a:solidFill>
                  <a:schemeClr val="dk2"/>
                </a:solidFill>
              </a:defRPr>
            </a:lvl4pPr>
            <a:lvl5pPr lvl="4" algn="ctr" rtl="0">
              <a:spcBef>
                <a:spcPts val="0"/>
              </a:spcBef>
              <a:spcAft>
                <a:spcPts val="0"/>
              </a:spcAft>
              <a:buClr>
                <a:schemeClr val="dk2"/>
              </a:buClr>
              <a:buSzPts val="4200"/>
              <a:buNone/>
              <a:defRPr sz="4200">
                <a:solidFill>
                  <a:schemeClr val="dk2"/>
                </a:solidFill>
              </a:defRPr>
            </a:lvl5pPr>
            <a:lvl6pPr lvl="5" algn="ctr" rtl="0">
              <a:spcBef>
                <a:spcPts val="0"/>
              </a:spcBef>
              <a:spcAft>
                <a:spcPts val="0"/>
              </a:spcAft>
              <a:buClr>
                <a:schemeClr val="dk2"/>
              </a:buClr>
              <a:buSzPts val="4200"/>
              <a:buNone/>
              <a:defRPr sz="4200">
                <a:solidFill>
                  <a:schemeClr val="dk2"/>
                </a:solidFill>
              </a:defRPr>
            </a:lvl6pPr>
            <a:lvl7pPr lvl="6" algn="ctr" rtl="0">
              <a:spcBef>
                <a:spcPts val="0"/>
              </a:spcBef>
              <a:spcAft>
                <a:spcPts val="0"/>
              </a:spcAft>
              <a:buClr>
                <a:schemeClr val="dk2"/>
              </a:buClr>
              <a:buSzPts val="4200"/>
              <a:buNone/>
              <a:defRPr sz="4200">
                <a:solidFill>
                  <a:schemeClr val="dk2"/>
                </a:solidFill>
              </a:defRPr>
            </a:lvl7pPr>
            <a:lvl8pPr lvl="7" algn="ctr" rtl="0">
              <a:spcBef>
                <a:spcPts val="0"/>
              </a:spcBef>
              <a:spcAft>
                <a:spcPts val="0"/>
              </a:spcAft>
              <a:buClr>
                <a:schemeClr val="dk2"/>
              </a:buClr>
              <a:buSzPts val="4200"/>
              <a:buNone/>
              <a:defRPr sz="4200">
                <a:solidFill>
                  <a:schemeClr val="dk2"/>
                </a:solidFill>
              </a:defRPr>
            </a:lvl8pPr>
            <a:lvl9pPr lvl="8" algn="ctr" rtl="0">
              <a:spcBef>
                <a:spcPts val="0"/>
              </a:spcBef>
              <a:spcAft>
                <a:spcPts val="0"/>
              </a:spcAft>
              <a:buClr>
                <a:schemeClr val="dk2"/>
              </a:buClr>
              <a:buSzPts val="4200"/>
              <a:buNone/>
              <a:defRPr sz="4200">
                <a:solidFill>
                  <a:schemeClr val="dk2"/>
                </a:solidFill>
              </a:defRPr>
            </a:lvl9pPr>
          </a:lstStyle>
          <a:p>
            <a:endParaRPr/>
          </a:p>
        </p:txBody>
      </p:sp>
      <p:sp>
        <p:nvSpPr>
          <p:cNvPr id="146" name="Google Shape;146;p25"/>
          <p:cNvSpPr txBox="1">
            <a:spLocks noGrp="1"/>
          </p:cNvSpPr>
          <p:nvPr>
            <p:ph type="subTitle" idx="8"/>
          </p:nvPr>
        </p:nvSpPr>
        <p:spPr>
          <a:xfrm>
            <a:off x="6545843" y="3406975"/>
            <a:ext cx="1659000" cy="119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100">
                <a:solidFill>
                  <a:schemeClr val="dk2"/>
                </a:solidFill>
              </a:defRPr>
            </a:lvl2pPr>
            <a:lvl3pPr lvl="2" algn="ctr" rtl="0">
              <a:lnSpc>
                <a:spcPct val="100000"/>
              </a:lnSpc>
              <a:spcBef>
                <a:spcPts val="0"/>
              </a:spcBef>
              <a:spcAft>
                <a:spcPts val="0"/>
              </a:spcAft>
              <a:buClr>
                <a:schemeClr val="dk2"/>
              </a:buClr>
              <a:buSzPts val="2100"/>
              <a:buNone/>
              <a:defRPr sz="2100">
                <a:solidFill>
                  <a:schemeClr val="dk2"/>
                </a:solidFill>
              </a:defRPr>
            </a:lvl3pPr>
            <a:lvl4pPr lvl="3" algn="ctr" rtl="0">
              <a:lnSpc>
                <a:spcPct val="100000"/>
              </a:lnSpc>
              <a:spcBef>
                <a:spcPts val="0"/>
              </a:spcBef>
              <a:spcAft>
                <a:spcPts val="0"/>
              </a:spcAft>
              <a:buClr>
                <a:schemeClr val="dk2"/>
              </a:buClr>
              <a:buSzPts val="2100"/>
              <a:buNone/>
              <a:defRPr sz="2100">
                <a:solidFill>
                  <a:schemeClr val="dk2"/>
                </a:solidFill>
              </a:defRPr>
            </a:lvl4pPr>
            <a:lvl5pPr lvl="4" algn="ctr" rtl="0">
              <a:lnSpc>
                <a:spcPct val="100000"/>
              </a:lnSpc>
              <a:spcBef>
                <a:spcPts val="0"/>
              </a:spcBef>
              <a:spcAft>
                <a:spcPts val="0"/>
              </a:spcAft>
              <a:buClr>
                <a:schemeClr val="dk2"/>
              </a:buClr>
              <a:buSzPts val="2100"/>
              <a:buNone/>
              <a:defRPr sz="2100">
                <a:solidFill>
                  <a:schemeClr val="dk2"/>
                </a:solidFill>
              </a:defRPr>
            </a:lvl5pPr>
            <a:lvl6pPr lvl="5" algn="ctr" rtl="0">
              <a:lnSpc>
                <a:spcPct val="100000"/>
              </a:lnSpc>
              <a:spcBef>
                <a:spcPts val="0"/>
              </a:spcBef>
              <a:spcAft>
                <a:spcPts val="0"/>
              </a:spcAft>
              <a:buClr>
                <a:schemeClr val="dk2"/>
              </a:buClr>
              <a:buSzPts val="2100"/>
              <a:buNone/>
              <a:defRPr sz="2100">
                <a:solidFill>
                  <a:schemeClr val="dk2"/>
                </a:solidFill>
              </a:defRPr>
            </a:lvl6pPr>
            <a:lvl7pPr lvl="6" algn="ctr" rtl="0">
              <a:lnSpc>
                <a:spcPct val="100000"/>
              </a:lnSpc>
              <a:spcBef>
                <a:spcPts val="0"/>
              </a:spcBef>
              <a:spcAft>
                <a:spcPts val="0"/>
              </a:spcAft>
              <a:buClr>
                <a:schemeClr val="dk2"/>
              </a:buClr>
              <a:buSzPts val="2100"/>
              <a:buNone/>
              <a:defRPr sz="2100">
                <a:solidFill>
                  <a:schemeClr val="dk2"/>
                </a:solidFill>
              </a:defRPr>
            </a:lvl7pPr>
            <a:lvl8pPr lvl="7" algn="ctr" rtl="0">
              <a:lnSpc>
                <a:spcPct val="100000"/>
              </a:lnSpc>
              <a:spcBef>
                <a:spcPts val="0"/>
              </a:spcBef>
              <a:spcAft>
                <a:spcPts val="0"/>
              </a:spcAft>
              <a:buClr>
                <a:schemeClr val="dk2"/>
              </a:buClr>
              <a:buSzPts val="2100"/>
              <a:buNone/>
              <a:defRPr sz="2100">
                <a:solidFill>
                  <a:schemeClr val="dk2"/>
                </a:solidFill>
              </a:defRPr>
            </a:lvl8pPr>
            <a:lvl9pPr lvl="8" algn="ctr" rtl="0">
              <a:lnSpc>
                <a:spcPct val="100000"/>
              </a:lnSpc>
              <a:spcBef>
                <a:spcPts val="0"/>
              </a:spcBef>
              <a:spcAft>
                <a:spcPts val="0"/>
              </a:spcAft>
              <a:buClr>
                <a:schemeClr val="dk2"/>
              </a:buClr>
              <a:buSzPts val="2100"/>
              <a:buNone/>
              <a:defRPr sz="2100">
                <a:solidFill>
                  <a:schemeClr val="dk2"/>
                </a:solidFill>
              </a:defRPr>
            </a:lvl9pPr>
          </a:lstStyle>
          <a:p>
            <a:endParaRPr/>
          </a:p>
        </p:txBody>
      </p:sp>
    </p:spTree>
    <p:extLst>
      <p:ext uri="{BB962C8B-B14F-4D97-AF65-F5344CB8AC3E}">
        <p14:creationId xmlns:p14="http://schemas.microsoft.com/office/powerpoint/2010/main" val="23877002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29" Type="http://schemas.openxmlformats.org/officeDocument/2006/relationships/slideLayout" Target="../slideLayouts/slideLayout4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32" Type="http://schemas.openxmlformats.org/officeDocument/2006/relationships/theme" Target="../theme/theme2.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31" Type="http://schemas.openxmlformats.org/officeDocument/2006/relationships/slideLayout" Target="../slideLayouts/slideLayout44.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 Id="rId30" Type="http://schemas.openxmlformats.org/officeDocument/2006/relationships/slideLayout" Target="../slideLayouts/slideLayout4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26" Type="http://schemas.openxmlformats.org/officeDocument/2006/relationships/slideLayout" Target="../slideLayouts/slideLayout70.xml"/><Relationship Id="rId3" Type="http://schemas.openxmlformats.org/officeDocument/2006/relationships/slideLayout" Target="../slideLayouts/slideLayout47.xml"/><Relationship Id="rId21" Type="http://schemas.openxmlformats.org/officeDocument/2006/relationships/slideLayout" Target="../slideLayouts/slideLayout65.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5" Type="http://schemas.openxmlformats.org/officeDocument/2006/relationships/slideLayout" Target="../slideLayouts/slideLayout69.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29" Type="http://schemas.openxmlformats.org/officeDocument/2006/relationships/slideLayout" Target="../slideLayouts/slideLayout73.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24" Type="http://schemas.openxmlformats.org/officeDocument/2006/relationships/slideLayout" Target="../slideLayouts/slideLayout68.xml"/><Relationship Id="rId32" Type="http://schemas.openxmlformats.org/officeDocument/2006/relationships/theme" Target="../theme/theme3.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slideLayout" Target="../slideLayouts/slideLayout67.xml"/><Relationship Id="rId28" Type="http://schemas.openxmlformats.org/officeDocument/2006/relationships/slideLayout" Target="../slideLayouts/slideLayout72.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31" Type="http://schemas.openxmlformats.org/officeDocument/2006/relationships/slideLayout" Target="../slideLayouts/slideLayout75.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 Id="rId27" Type="http://schemas.openxmlformats.org/officeDocument/2006/relationships/slideLayout" Target="../slideLayouts/slideLayout71.xml"/><Relationship Id="rId30" Type="http://schemas.openxmlformats.org/officeDocument/2006/relationships/slideLayout" Target="../slideLayouts/slideLayout74.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88.xml"/><Relationship Id="rId18" Type="http://schemas.openxmlformats.org/officeDocument/2006/relationships/slideLayout" Target="../slideLayouts/slideLayout93.xml"/><Relationship Id="rId26" Type="http://schemas.openxmlformats.org/officeDocument/2006/relationships/slideLayout" Target="../slideLayouts/slideLayout101.xml"/><Relationship Id="rId3" Type="http://schemas.openxmlformats.org/officeDocument/2006/relationships/slideLayout" Target="../slideLayouts/slideLayout78.xml"/><Relationship Id="rId21" Type="http://schemas.openxmlformats.org/officeDocument/2006/relationships/slideLayout" Target="../slideLayouts/slideLayout96.xml"/><Relationship Id="rId34" Type="http://schemas.openxmlformats.org/officeDocument/2006/relationships/theme" Target="../theme/theme4.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5" Type="http://schemas.openxmlformats.org/officeDocument/2006/relationships/slideLayout" Target="../slideLayouts/slideLayout100.xml"/><Relationship Id="rId33" Type="http://schemas.openxmlformats.org/officeDocument/2006/relationships/slideLayout" Target="../slideLayouts/slideLayout108.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20" Type="http://schemas.openxmlformats.org/officeDocument/2006/relationships/slideLayout" Target="../slideLayouts/slideLayout95.xml"/><Relationship Id="rId29" Type="http://schemas.openxmlformats.org/officeDocument/2006/relationships/slideLayout" Target="../slideLayouts/slideLayout104.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24" Type="http://schemas.openxmlformats.org/officeDocument/2006/relationships/slideLayout" Target="../slideLayouts/slideLayout99.xml"/><Relationship Id="rId32" Type="http://schemas.openxmlformats.org/officeDocument/2006/relationships/slideLayout" Target="../slideLayouts/slideLayout107.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23" Type="http://schemas.openxmlformats.org/officeDocument/2006/relationships/slideLayout" Target="../slideLayouts/slideLayout98.xml"/><Relationship Id="rId28" Type="http://schemas.openxmlformats.org/officeDocument/2006/relationships/slideLayout" Target="../slideLayouts/slideLayout103.xml"/><Relationship Id="rId10" Type="http://schemas.openxmlformats.org/officeDocument/2006/relationships/slideLayout" Target="../slideLayouts/slideLayout85.xml"/><Relationship Id="rId19" Type="http://schemas.openxmlformats.org/officeDocument/2006/relationships/slideLayout" Target="../slideLayouts/slideLayout94.xml"/><Relationship Id="rId31" Type="http://schemas.openxmlformats.org/officeDocument/2006/relationships/slideLayout" Target="../slideLayouts/slideLayout106.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 Id="rId22" Type="http://schemas.openxmlformats.org/officeDocument/2006/relationships/slideLayout" Target="../slideLayouts/slideLayout97.xml"/><Relationship Id="rId27" Type="http://schemas.openxmlformats.org/officeDocument/2006/relationships/slideLayout" Target="../slideLayouts/slideLayout102.xml"/><Relationship Id="rId30" Type="http://schemas.openxmlformats.org/officeDocument/2006/relationships/slideLayout" Target="../slideLayouts/slideLayout105.xml"/><Relationship Id="rId8" Type="http://schemas.openxmlformats.org/officeDocument/2006/relationships/slideLayout" Target="../slideLayouts/slideLayout8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5.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6.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58775" y="391234"/>
            <a:ext cx="7626300" cy="5727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1pPr>
            <a:lvl2pPr lvl="1"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2pPr>
            <a:lvl3pPr lvl="2"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3pPr>
            <a:lvl4pPr lvl="3"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4pPr>
            <a:lvl5pPr lvl="4"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5pPr>
            <a:lvl6pPr lvl="5"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6pPr>
            <a:lvl7pPr lvl="6"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7pPr>
            <a:lvl8pPr lvl="7"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8pPr>
            <a:lvl9pPr lvl="8"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9pPr>
          </a:lstStyle>
          <a:p>
            <a:endParaRPr/>
          </a:p>
        </p:txBody>
      </p:sp>
      <p:sp>
        <p:nvSpPr>
          <p:cNvPr id="7" name="Google Shape;7;p1"/>
          <p:cNvSpPr txBox="1">
            <a:spLocks noGrp="1"/>
          </p:cNvSpPr>
          <p:nvPr>
            <p:ph type="body" idx="1"/>
          </p:nvPr>
        </p:nvSpPr>
        <p:spPr>
          <a:xfrm>
            <a:off x="758775" y="1434450"/>
            <a:ext cx="7626300" cy="3134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1pPr>
            <a:lvl2pPr marL="914400" lvl="1"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2pPr>
            <a:lvl3pPr marL="1371600" lvl="2"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3pPr>
            <a:lvl4pPr marL="1828800" lvl="3"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4pPr>
            <a:lvl5pPr marL="2286000" lvl="4"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5pPr>
            <a:lvl6pPr marL="2743200" lvl="5"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6pPr>
            <a:lvl7pPr marL="3200400" lvl="6"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7pPr>
            <a:lvl8pPr marL="3657600" lvl="7"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8pPr>
            <a:lvl9pPr marL="4114800" lvl="8"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3" r:id="rId3"/>
    <p:sldLayoutId id="2147483655" r:id="rId4"/>
    <p:sldLayoutId id="2147483658" r:id="rId5"/>
    <p:sldLayoutId id="2147483659" r:id="rId6"/>
    <p:sldLayoutId id="2147483661" r:id="rId7"/>
    <p:sldLayoutId id="2147483664" r:id="rId8"/>
    <p:sldLayoutId id="2147483667" r:id="rId9"/>
    <p:sldLayoutId id="2147483668" r:id="rId10"/>
    <p:sldLayoutId id="2147483678" r:id="rId11"/>
    <p:sldLayoutId id="2147483679" r:id="rId12"/>
    <p:sldLayoutId id="214748368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2"/>
              </a:buClr>
              <a:buSzPts val="2800"/>
              <a:buFont typeface="Advent Pro"/>
              <a:buNone/>
              <a:defRPr sz="2800" b="1">
                <a:solidFill>
                  <a:schemeClr val="lt2"/>
                </a:solidFill>
                <a:latin typeface="Advent Pro"/>
                <a:ea typeface="Advent Pro"/>
                <a:cs typeface="Advent Pro"/>
                <a:sym typeface="Advent Pro"/>
              </a:defRPr>
            </a:lvl1pPr>
            <a:lvl2pPr lvl="1">
              <a:spcBef>
                <a:spcPts val="0"/>
              </a:spcBef>
              <a:spcAft>
                <a:spcPts val="0"/>
              </a:spcAft>
              <a:buClr>
                <a:schemeClr val="lt2"/>
              </a:buClr>
              <a:buSzPts val="2800"/>
              <a:buNone/>
              <a:defRPr sz="2800">
                <a:solidFill>
                  <a:schemeClr val="lt2"/>
                </a:solidFill>
              </a:defRPr>
            </a:lvl2pPr>
            <a:lvl3pPr lvl="2">
              <a:spcBef>
                <a:spcPts val="0"/>
              </a:spcBef>
              <a:spcAft>
                <a:spcPts val="0"/>
              </a:spcAft>
              <a:buClr>
                <a:schemeClr val="lt2"/>
              </a:buClr>
              <a:buSzPts val="2800"/>
              <a:buNone/>
              <a:defRPr sz="2800">
                <a:solidFill>
                  <a:schemeClr val="lt2"/>
                </a:solidFill>
              </a:defRPr>
            </a:lvl3pPr>
            <a:lvl4pPr lvl="3">
              <a:spcBef>
                <a:spcPts val="0"/>
              </a:spcBef>
              <a:spcAft>
                <a:spcPts val="0"/>
              </a:spcAft>
              <a:buClr>
                <a:schemeClr val="lt2"/>
              </a:buClr>
              <a:buSzPts val="2800"/>
              <a:buNone/>
              <a:defRPr sz="2800">
                <a:solidFill>
                  <a:schemeClr val="lt2"/>
                </a:solidFill>
              </a:defRPr>
            </a:lvl4pPr>
            <a:lvl5pPr lvl="4">
              <a:spcBef>
                <a:spcPts val="0"/>
              </a:spcBef>
              <a:spcAft>
                <a:spcPts val="0"/>
              </a:spcAft>
              <a:buClr>
                <a:schemeClr val="lt2"/>
              </a:buClr>
              <a:buSzPts val="2800"/>
              <a:buNone/>
              <a:defRPr sz="2800">
                <a:solidFill>
                  <a:schemeClr val="lt2"/>
                </a:solidFill>
              </a:defRPr>
            </a:lvl5pPr>
            <a:lvl6pPr lvl="5">
              <a:spcBef>
                <a:spcPts val="0"/>
              </a:spcBef>
              <a:spcAft>
                <a:spcPts val="0"/>
              </a:spcAft>
              <a:buClr>
                <a:schemeClr val="lt2"/>
              </a:buClr>
              <a:buSzPts val="2800"/>
              <a:buNone/>
              <a:defRPr sz="2800">
                <a:solidFill>
                  <a:schemeClr val="lt2"/>
                </a:solidFill>
              </a:defRPr>
            </a:lvl6pPr>
            <a:lvl7pPr lvl="6">
              <a:spcBef>
                <a:spcPts val="0"/>
              </a:spcBef>
              <a:spcAft>
                <a:spcPts val="0"/>
              </a:spcAft>
              <a:buClr>
                <a:schemeClr val="lt2"/>
              </a:buClr>
              <a:buSzPts val="2800"/>
              <a:buNone/>
              <a:defRPr sz="2800">
                <a:solidFill>
                  <a:schemeClr val="lt2"/>
                </a:solidFill>
              </a:defRPr>
            </a:lvl7pPr>
            <a:lvl8pPr lvl="7">
              <a:spcBef>
                <a:spcPts val="0"/>
              </a:spcBef>
              <a:spcAft>
                <a:spcPts val="0"/>
              </a:spcAft>
              <a:buClr>
                <a:schemeClr val="lt2"/>
              </a:buClr>
              <a:buSzPts val="2800"/>
              <a:buNone/>
              <a:defRPr sz="2800">
                <a:solidFill>
                  <a:schemeClr val="lt2"/>
                </a:solidFill>
              </a:defRPr>
            </a:lvl8pPr>
            <a:lvl9pPr lvl="8">
              <a:spcBef>
                <a:spcPts val="0"/>
              </a:spcBef>
              <a:spcAft>
                <a:spcPts val="0"/>
              </a:spcAft>
              <a:buClr>
                <a:schemeClr val="lt2"/>
              </a:buClr>
              <a:buSzPts val="2800"/>
              <a:buNone/>
              <a:defRPr sz="2800">
                <a:solidFill>
                  <a:schemeClr val="lt2"/>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lt2"/>
              </a:buClr>
              <a:buSzPts val="1800"/>
              <a:buFont typeface="Advent Pro"/>
              <a:buChar char="●"/>
              <a:defRPr sz="1800">
                <a:solidFill>
                  <a:schemeClr val="lt2"/>
                </a:solidFill>
                <a:latin typeface="Advent Pro"/>
                <a:ea typeface="Advent Pro"/>
                <a:cs typeface="Advent Pro"/>
                <a:sym typeface="Advent Pro"/>
              </a:defRPr>
            </a:lvl1pPr>
            <a:lvl2pPr marL="914400" lvl="1"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2pPr>
            <a:lvl3pPr marL="1371600" lvl="2"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3pPr>
            <a:lvl4pPr marL="1828800" lvl="3"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4pPr>
            <a:lvl5pPr marL="2286000" lvl="4"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5pPr>
            <a:lvl6pPr marL="2743200" lvl="5"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6pPr>
            <a:lvl7pPr marL="3200400" lvl="6"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7pPr>
            <a:lvl8pPr marL="3657600" lvl="7"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8pPr>
            <a:lvl9pPr marL="4114800" lvl="8" indent="-317500">
              <a:lnSpc>
                <a:spcPct val="100000"/>
              </a:lnSpc>
              <a:spcBef>
                <a:spcPts val="1600"/>
              </a:spcBef>
              <a:spcAft>
                <a:spcPts val="1600"/>
              </a:spcAft>
              <a:buClr>
                <a:schemeClr val="lt2"/>
              </a:buClr>
              <a:buSzPts val="1400"/>
              <a:buFont typeface="Advent Pro"/>
              <a:buChar char="■"/>
              <a:defRPr>
                <a:solidFill>
                  <a:schemeClr val="lt2"/>
                </a:solidFill>
                <a:latin typeface="Advent Pro"/>
                <a:ea typeface="Advent Pro"/>
                <a:cs typeface="Advent Pro"/>
                <a:sym typeface="Advent Pro"/>
              </a:defRPr>
            </a:lvl9pPr>
          </a:lstStyle>
          <a:p>
            <a:endParaRPr/>
          </a:p>
        </p:txBody>
      </p:sp>
    </p:spTree>
    <p:extLst>
      <p:ext uri="{BB962C8B-B14F-4D97-AF65-F5344CB8AC3E}">
        <p14:creationId xmlns:p14="http://schemas.microsoft.com/office/powerpoint/2010/main" val="4211038881"/>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1" r:id="rId6"/>
    <p:sldLayoutId id="2147483692" r:id="rId7"/>
    <p:sldLayoutId id="2147483693" r:id="rId8"/>
    <p:sldLayoutId id="2147483694" r:id="rId9"/>
    <p:sldLayoutId id="2147483695" r:id="rId10"/>
    <p:sldLayoutId id="2147483696" r:id="rId11"/>
    <p:sldLayoutId id="2147483697" r:id="rId12"/>
    <p:sldLayoutId id="2147483699" r:id="rId13"/>
    <p:sldLayoutId id="2147483700" r:id="rId14"/>
    <p:sldLayoutId id="2147483701" r:id="rId15"/>
    <p:sldLayoutId id="2147483702" r:id="rId16"/>
    <p:sldLayoutId id="2147483703" r:id="rId17"/>
    <p:sldLayoutId id="2147483704" r:id="rId18"/>
    <p:sldLayoutId id="2147483705" r:id="rId19"/>
    <p:sldLayoutId id="2147483706" r:id="rId20"/>
    <p:sldLayoutId id="2147483707" r:id="rId21"/>
    <p:sldLayoutId id="2147483708" r:id="rId22"/>
    <p:sldLayoutId id="2147483709" r:id="rId23"/>
    <p:sldLayoutId id="2147483710" r:id="rId24"/>
    <p:sldLayoutId id="2147483711" r:id="rId25"/>
    <p:sldLayoutId id="2147483712" r:id="rId26"/>
    <p:sldLayoutId id="2147483713" r:id="rId27"/>
    <p:sldLayoutId id="2147483714" r:id="rId28"/>
    <p:sldLayoutId id="2147483715" r:id="rId29"/>
    <p:sldLayoutId id="2147483716" r:id="rId30"/>
    <p:sldLayoutId id="2147483717" r:id="rId3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58775" y="391234"/>
            <a:ext cx="7626300" cy="5727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1pPr>
            <a:lvl2pPr lvl="1"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2pPr>
            <a:lvl3pPr lvl="2"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3pPr>
            <a:lvl4pPr lvl="3"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4pPr>
            <a:lvl5pPr lvl="4"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5pPr>
            <a:lvl6pPr lvl="5"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6pPr>
            <a:lvl7pPr lvl="6"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7pPr>
            <a:lvl8pPr lvl="7"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8pPr>
            <a:lvl9pPr lvl="8"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9pPr>
          </a:lstStyle>
          <a:p>
            <a:endParaRPr/>
          </a:p>
        </p:txBody>
      </p:sp>
      <p:sp>
        <p:nvSpPr>
          <p:cNvPr id="7" name="Google Shape;7;p1"/>
          <p:cNvSpPr txBox="1">
            <a:spLocks noGrp="1"/>
          </p:cNvSpPr>
          <p:nvPr>
            <p:ph type="body" idx="1"/>
          </p:nvPr>
        </p:nvSpPr>
        <p:spPr>
          <a:xfrm>
            <a:off x="758775" y="1434450"/>
            <a:ext cx="7626300" cy="3134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1pPr>
            <a:lvl2pPr marL="914400" lvl="1"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2pPr>
            <a:lvl3pPr marL="1371600" lvl="2"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3pPr>
            <a:lvl4pPr marL="1828800" lvl="3"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4pPr>
            <a:lvl5pPr marL="2286000" lvl="4"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5pPr>
            <a:lvl6pPr marL="2743200" lvl="5"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6pPr>
            <a:lvl7pPr marL="3200400" lvl="6"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7pPr>
            <a:lvl8pPr marL="3657600" lvl="7"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8pPr>
            <a:lvl9pPr marL="4114800" lvl="8"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9pPr>
          </a:lstStyle>
          <a:p>
            <a:endParaRPr/>
          </a:p>
        </p:txBody>
      </p:sp>
    </p:spTree>
    <p:extLst>
      <p:ext uri="{BB962C8B-B14F-4D97-AF65-F5344CB8AC3E}">
        <p14:creationId xmlns:p14="http://schemas.microsoft.com/office/powerpoint/2010/main" val="3748380448"/>
      </p:ext>
    </p:extLst>
  </p:cSld>
  <p:clrMap bg1="lt1" tx1="dk1" bg2="dk2" tx2="lt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 id="2147483734" r:id="rId16"/>
    <p:sldLayoutId id="2147483735" r:id="rId17"/>
    <p:sldLayoutId id="2147483736" r:id="rId18"/>
    <p:sldLayoutId id="2147483737" r:id="rId19"/>
    <p:sldLayoutId id="2147483738" r:id="rId20"/>
    <p:sldLayoutId id="2147483739" r:id="rId21"/>
    <p:sldLayoutId id="2147483740" r:id="rId22"/>
    <p:sldLayoutId id="2147483741" r:id="rId23"/>
    <p:sldLayoutId id="2147483742" r:id="rId24"/>
    <p:sldLayoutId id="2147483743" r:id="rId25"/>
    <p:sldLayoutId id="2147483744" r:id="rId26"/>
    <p:sldLayoutId id="2147483745" r:id="rId27"/>
    <p:sldLayoutId id="2147483746" r:id="rId28"/>
    <p:sldLayoutId id="2147483747" r:id="rId29"/>
    <p:sldLayoutId id="2147483748" r:id="rId30"/>
    <p:sldLayoutId id="2147483749" r:id="rId3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2"/>
              </a:buClr>
              <a:buSzPts val="2800"/>
              <a:buFont typeface="Advent Pro"/>
              <a:buNone/>
              <a:defRPr sz="2800" b="1">
                <a:solidFill>
                  <a:schemeClr val="lt2"/>
                </a:solidFill>
                <a:latin typeface="Advent Pro"/>
                <a:ea typeface="Advent Pro"/>
                <a:cs typeface="Advent Pro"/>
                <a:sym typeface="Advent Pro"/>
              </a:defRPr>
            </a:lvl1pPr>
            <a:lvl2pPr lvl="1">
              <a:spcBef>
                <a:spcPts val="0"/>
              </a:spcBef>
              <a:spcAft>
                <a:spcPts val="0"/>
              </a:spcAft>
              <a:buClr>
                <a:schemeClr val="lt2"/>
              </a:buClr>
              <a:buSzPts val="2800"/>
              <a:buNone/>
              <a:defRPr sz="2800">
                <a:solidFill>
                  <a:schemeClr val="lt2"/>
                </a:solidFill>
              </a:defRPr>
            </a:lvl2pPr>
            <a:lvl3pPr lvl="2">
              <a:spcBef>
                <a:spcPts val="0"/>
              </a:spcBef>
              <a:spcAft>
                <a:spcPts val="0"/>
              </a:spcAft>
              <a:buClr>
                <a:schemeClr val="lt2"/>
              </a:buClr>
              <a:buSzPts val="2800"/>
              <a:buNone/>
              <a:defRPr sz="2800">
                <a:solidFill>
                  <a:schemeClr val="lt2"/>
                </a:solidFill>
              </a:defRPr>
            </a:lvl3pPr>
            <a:lvl4pPr lvl="3">
              <a:spcBef>
                <a:spcPts val="0"/>
              </a:spcBef>
              <a:spcAft>
                <a:spcPts val="0"/>
              </a:spcAft>
              <a:buClr>
                <a:schemeClr val="lt2"/>
              </a:buClr>
              <a:buSzPts val="2800"/>
              <a:buNone/>
              <a:defRPr sz="2800">
                <a:solidFill>
                  <a:schemeClr val="lt2"/>
                </a:solidFill>
              </a:defRPr>
            </a:lvl4pPr>
            <a:lvl5pPr lvl="4">
              <a:spcBef>
                <a:spcPts val="0"/>
              </a:spcBef>
              <a:spcAft>
                <a:spcPts val="0"/>
              </a:spcAft>
              <a:buClr>
                <a:schemeClr val="lt2"/>
              </a:buClr>
              <a:buSzPts val="2800"/>
              <a:buNone/>
              <a:defRPr sz="2800">
                <a:solidFill>
                  <a:schemeClr val="lt2"/>
                </a:solidFill>
              </a:defRPr>
            </a:lvl5pPr>
            <a:lvl6pPr lvl="5">
              <a:spcBef>
                <a:spcPts val="0"/>
              </a:spcBef>
              <a:spcAft>
                <a:spcPts val="0"/>
              </a:spcAft>
              <a:buClr>
                <a:schemeClr val="lt2"/>
              </a:buClr>
              <a:buSzPts val="2800"/>
              <a:buNone/>
              <a:defRPr sz="2800">
                <a:solidFill>
                  <a:schemeClr val="lt2"/>
                </a:solidFill>
              </a:defRPr>
            </a:lvl6pPr>
            <a:lvl7pPr lvl="6">
              <a:spcBef>
                <a:spcPts val="0"/>
              </a:spcBef>
              <a:spcAft>
                <a:spcPts val="0"/>
              </a:spcAft>
              <a:buClr>
                <a:schemeClr val="lt2"/>
              </a:buClr>
              <a:buSzPts val="2800"/>
              <a:buNone/>
              <a:defRPr sz="2800">
                <a:solidFill>
                  <a:schemeClr val="lt2"/>
                </a:solidFill>
              </a:defRPr>
            </a:lvl7pPr>
            <a:lvl8pPr lvl="7">
              <a:spcBef>
                <a:spcPts val="0"/>
              </a:spcBef>
              <a:spcAft>
                <a:spcPts val="0"/>
              </a:spcAft>
              <a:buClr>
                <a:schemeClr val="lt2"/>
              </a:buClr>
              <a:buSzPts val="2800"/>
              <a:buNone/>
              <a:defRPr sz="2800">
                <a:solidFill>
                  <a:schemeClr val="lt2"/>
                </a:solidFill>
              </a:defRPr>
            </a:lvl8pPr>
            <a:lvl9pPr lvl="8">
              <a:spcBef>
                <a:spcPts val="0"/>
              </a:spcBef>
              <a:spcAft>
                <a:spcPts val="0"/>
              </a:spcAft>
              <a:buClr>
                <a:schemeClr val="lt2"/>
              </a:buClr>
              <a:buSzPts val="2800"/>
              <a:buNone/>
              <a:defRPr sz="2800">
                <a:solidFill>
                  <a:schemeClr val="lt2"/>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lt2"/>
              </a:buClr>
              <a:buSzPts val="1800"/>
              <a:buFont typeface="Advent Pro"/>
              <a:buChar char="●"/>
              <a:defRPr sz="1800">
                <a:solidFill>
                  <a:schemeClr val="lt2"/>
                </a:solidFill>
                <a:latin typeface="Advent Pro"/>
                <a:ea typeface="Advent Pro"/>
                <a:cs typeface="Advent Pro"/>
                <a:sym typeface="Advent Pro"/>
              </a:defRPr>
            </a:lvl1pPr>
            <a:lvl2pPr marL="914400" lvl="1"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2pPr>
            <a:lvl3pPr marL="1371600" lvl="2"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3pPr>
            <a:lvl4pPr marL="1828800" lvl="3"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4pPr>
            <a:lvl5pPr marL="2286000" lvl="4"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5pPr>
            <a:lvl6pPr marL="2743200" lvl="5"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6pPr>
            <a:lvl7pPr marL="3200400" lvl="6"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7pPr>
            <a:lvl8pPr marL="3657600" lvl="7"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8pPr>
            <a:lvl9pPr marL="4114800" lvl="8" indent="-317500">
              <a:lnSpc>
                <a:spcPct val="100000"/>
              </a:lnSpc>
              <a:spcBef>
                <a:spcPts val="1600"/>
              </a:spcBef>
              <a:spcAft>
                <a:spcPts val="1600"/>
              </a:spcAft>
              <a:buClr>
                <a:schemeClr val="lt2"/>
              </a:buClr>
              <a:buSzPts val="1400"/>
              <a:buFont typeface="Advent Pro"/>
              <a:buChar char="■"/>
              <a:defRPr>
                <a:solidFill>
                  <a:schemeClr val="lt2"/>
                </a:solidFill>
                <a:latin typeface="Advent Pro"/>
                <a:ea typeface="Advent Pro"/>
                <a:cs typeface="Advent Pro"/>
                <a:sym typeface="Advent Pro"/>
              </a:defRPr>
            </a:lvl9pPr>
          </a:lstStyle>
          <a:p>
            <a:endParaRPr/>
          </a:p>
        </p:txBody>
      </p:sp>
    </p:spTree>
    <p:extLst>
      <p:ext uri="{BB962C8B-B14F-4D97-AF65-F5344CB8AC3E}">
        <p14:creationId xmlns:p14="http://schemas.microsoft.com/office/powerpoint/2010/main" val="843199382"/>
      </p:ext>
    </p:extLst>
  </p:cSld>
  <p:clrMap bg1="lt1" tx1="dk1" bg2="dk2" tx2="lt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 id="2147483777" r:id="rId14"/>
    <p:sldLayoutId id="2147483778" r:id="rId15"/>
    <p:sldLayoutId id="2147483779" r:id="rId16"/>
    <p:sldLayoutId id="2147483780" r:id="rId17"/>
    <p:sldLayoutId id="2147483781" r:id="rId18"/>
    <p:sldLayoutId id="2147483782" r:id="rId19"/>
    <p:sldLayoutId id="2147483783" r:id="rId20"/>
    <p:sldLayoutId id="2147483784" r:id="rId21"/>
    <p:sldLayoutId id="2147483785" r:id="rId22"/>
    <p:sldLayoutId id="2147483786" r:id="rId23"/>
    <p:sldLayoutId id="2147483787" r:id="rId24"/>
    <p:sldLayoutId id="2147483788" r:id="rId25"/>
    <p:sldLayoutId id="2147483789" r:id="rId26"/>
    <p:sldLayoutId id="2147483790" r:id="rId27"/>
    <p:sldLayoutId id="2147483791" r:id="rId28"/>
    <p:sldLayoutId id="2147483792" r:id="rId29"/>
    <p:sldLayoutId id="2147483793" r:id="rId30"/>
    <p:sldLayoutId id="2147483794" r:id="rId31"/>
    <p:sldLayoutId id="2147483795" r:id="rId32"/>
    <p:sldLayoutId id="2147483796" r:id="rId3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07F965-6FBF-4E4A-99CF-0D8736C95F34}"/>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441528-4D68-4198-AA39-08CEF828A99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95987-3F38-4722-83D8-2292FDC38203}"/>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B8C012C-B1B7-47F6-B168-A941E97A73A9}" type="datetimeFigureOut">
              <a:rPr lang="en-US" smtClean="0"/>
              <a:t>4/6/2023</a:t>
            </a:fld>
            <a:endParaRPr lang="en-US"/>
          </a:p>
        </p:txBody>
      </p:sp>
      <p:sp>
        <p:nvSpPr>
          <p:cNvPr id="5" name="Footer Placeholder 4">
            <a:extLst>
              <a:ext uri="{FF2B5EF4-FFF2-40B4-BE49-F238E27FC236}">
                <a16:creationId xmlns:a16="http://schemas.microsoft.com/office/drawing/2014/main" id="{68B2F808-3920-4A01-9D82-C1D249E0363E}"/>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76A23AC-28FD-47E2-A9E1-1773F854380D}"/>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1EC7793-07B9-4429-92E8-8730EA770269}" type="slidenum">
              <a:rPr lang="en-US" smtClean="0"/>
              <a:t>‹#›</a:t>
            </a:fld>
            <a:endParaRPr lang="en-US"/>
          </a:p>
        </p:txBody>
      </p:sp>
    </p:spTree>
    <p:extLst>
      <p:ext uri="{BB962C8B-B14F-4D97-AF65-F5344CB8AC3E}">
        <p14:creationId xmlns:p14="http://schemas.microsoft.com/office/powerpoint/2010/main" val="2349425157"/>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8AFF1FC-8BB6-4DBB-9940-F696B5579502}" type="datetimeFigureOut">
              <a:rPr lang="en-US" smtClean="0"/>
              <a:t>4/6/2023</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8416283F-E79A-4174-97F4-305C981B4A88}" type="slidenum">
              <a:rPr lang="en-US" smtClean="0"/>
              <a:t>‹#›</a:t>
            </a:fld>
            <a:endParaRPr lang="en-US"/>
          </a:p>
        </p:txBody>
      </p:sp>
    </p:spTree>
    <p:extLst>
      <p:ext uri="{BB962C8B-B14F-4D97-AF65-F5344CB8AC3E}">
        <p14:creationId xmlns:p14="http://schemas.microsoft.com/office/powerpoint/2010/main" val="454617213"/>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6.xml"/><Relationship Id="rId1" Type="http://schemas.openxmlformats.org/officeDocument/2006/relationships/slideLayout" Target="../slideLayouts/slideLayout54.xml"/><Relationship Id="rId6" Type="http://schemas.openxmlformats.org/officeDocument/2006/relationships/image" Target="../media/image10.gif"/><Relationship Id="rId5" Type="http://schemas.openxmlformats.org/officeDocument/2006/relationships/image" Target="../media/image9.gif"/><Relationship Id="rId4" Type="http://schemas.openxmlformats.org/officeDocument/2006/relationships/image" Target="../media/image8.gi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86.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4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5.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11.png"/><Relationship Id="rId7"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5.gif"/><Relationship Id="rId5" Type="http://schemas.openxmlformats.org/officeDocument/2006/relationships/image" Target="../media/image14.gif"/><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audio" Target="../media/audio1.wav"/><Relationship Id="rId1" Type="http://schemas.openxmlformats.org/officeDocument/2006/relationships/slideLayout" Target="../slideLayouts/slideLayout8.xml"/><Relationship Id="rId4" Type="http://schemas.openxmlformats.org/officeDocument/2006/relationships/image" Target="../media/image15.gif"/></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4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3.png"/><Relationship Id="rId5" Type="http://schemas.microsoft.com/office/2007/relationships/media" Target="../media/media3.mp3"/><Relationship Id="rId10" Type="http://schemas.openxmlformats.org/officeDocument/2006/relationships/image" Target="../media/image1.png"/><Relationship Id="rId4" Type="http://schemas.openxmlformats.org/officeDocument/2006/relationships/audio" Target="../media/media2.mp3"/><Relationship Id="rId9" Type="http://schemas.openxmlformats.org/officeDocument/2006/relationships/slideLayout" Target="../slideLayouts/slideLayout109.xml"/></Relationships>
</file>

<file path=ppt/slides/_rels/slide20.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audio" Target="../media/audio2.wav"/><Relationship Id="rId7"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10" Type="http://schemas.openxmlformats.org/officeDocument/2006/relationships/audio" Target="../media/audio2.wav"/><Relationship Id="rId4" Type="http://schemas.openxmlformats.org/officeDocument/2006/relationships/image" Target="../media/image18.jpeg"/><Relationship Id="rId9" Type="http://schemas.openxmlformats.org/officeDocument/2006/relationships/image" Target="../media/image23.jpe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49.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57.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8.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24.png"/><Relationship Id="rId4" Type="http://schemas.openxmlformats.org/officeDocument/2006/relationships/notesSlide" Target="../notesSlides/notesSlide17.xml"/></Relationships>
</file>

<file path=ppt/slides/_rels/slide2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68.xml"/></Relationships>
</file>

<file path=ppt/slides/_rels/slide2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5.gif"/><Relationship Id="rId5" Type="http://schemas.openxmlformats.org/officeDocument/2006/relationships/image" Target="../media/image13.jpeg"/><Relationship Id="rId4" Type="http://schemas.openxmlformats.org/officeDocument/2006/relationships/audio" Target="../media/audio1.wav"/></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audio" Target="../media/audio3.wav"/><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slideLayout" Target="../slideLayouts/slideLayout5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29.xml.rels><?xml version="1.0" encoding="UTF-8" standalone="yes"?>
<Relationships xmlns="http://schemas.openxmlformats.org/package/2006/relationships"><Relationship Id="rId8" Type="http://schemas.openxmlformats.org/officeDocument/2006/relationships/image" Target="../media/image39.jpeg"/><Relationship Id="rId13" Type="http://schemas.openxmlformats.org/officeDocument/2006/relationships/image" Target="../media/image44.png"/><Relationship Id="rId3" Type="http://schemas.openxmlformats.org/officeDocument/2006/relationships/image" Target="../media/image34.jpeg"/><Relationship Id="rId7" Type="http://schemas.openxmlformats.org/officeDocument/2006/relationships/image" Target="../media/image38.jpeg"/><Relationship Id="rId12" Type="http://schemas.openxmlformats.org/officeDocument/2006/relationships/image" Target="../media/image43.png"/><Relationship Id="rId2" Type="http://schemas.openxmlformats.org/officeDocument/2006/relationships/image" Target="../media/image33.jpeg"/><Relationship Id="rId1" Type="http://schemas.openxmlformats.org/officeDocument/2006/relationships/slideLayout" Target="../slideLayouts/slideLayout5.xml"/><Relationship Id="rId6" Type="http://schemas.openxmlformats.org/officeDocument/2006/relationships/image" Target="../media/image37.jpeg"/><Relationship Id="rId11" Type="http://schemas.openxmlformats.org/officeDocument/2006/relationships/image" Target="../media/image42.jpeg"/><Relationship Id="rId5" Type="http://schemas.openxmlformats.org/officeDocument/2006/relationships/image" Target="../media/image36.jpeg"/><Relationship Id="rId10" Type="http://schemas.openxmlformats.org/officeDocument/2006/relationships/image" Target="../media/image41.jpeg"/><Relationship Id="rId4" Type="http://schemas.openxmlformats.org/officeDocument/2006/relationships/image" Target="../media/image35.jpeg"/><Relationship Id="rId9" Type="http://schemas.openxmlformats.org/officeDocument/2006/relationships/image" Target="../media/image40.jpeg"/></Relationships>
</file>

<file path=ppt/slides/_rels/slide3.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3.png"/><Relationship Id="rId5" Type="http://schemas.microsoft.com/office/2007/relationships/media" Target="../media/media3.mp3"/><Relationship Id="rId10" Type="http://schemas.openxmlformats.org/officeDocument/2006/relationships/image" Target="../media/image1.png"/><Relationship Id="rId4" Type="http://schemas.openxmlformats.org/officeDocument/2006/relationships/audio" Target="../media/media2.mp3"/><Relationship Id="rId9" Type="http://schemas.openxmlformats.org/officeDocument/2006/relationships/slideLayout" Target="../slideLayouts/slideLayout109.xml"/></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5.xml"/><Relationship Id="rId5" Type="http://schemas.openxmlformats.org/officeDocument/2006/relationships/image" Target="../media/image48.jpeg"/><Relationship Id="rId4" Type="http://schemas.openxmlformats.org/officeDocument/2006/relationships/image" Target="../media/image47.jpeg"/></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9.xml"/><Relationship Id="rId4" Type="http://schemas.openxmlformats.org/officeDocument/2006/relationships/image" Target="../media/image51.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20.xml"/><Relationship Id="rId1" Type="http://schemas.openxmlformats.org/officeDocument/2006/relationships/slideLayout" Target="../slideLayouts/slideLayout9.xml"/><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audio" Target="../media/audio4.wav"/><Relationship Id="rId1" Type="http://schemas.openxmlformats.org/officeDocument/2006/relationships/slideLayout" Target="../slideLayouts/slideLayout121.xml"/><Relationship Id="rId5" Type="http://schemas.openxmlformats.org/officeDocument/2006/relationships/image" Target="../media/image54.gif"/><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audio" Target="../media/audio4.wav"/><Relationship Id="rId1" Type="http://schemas.openxmlformats.org/officeDocument/2006/relationships/slideLayout" Target="../slideLayouts/slideLayout121.xml"/><Relationship Id="rId5" Type="http://schemas.openxmlformats.org/officeDocument/2006/relationships/image" Target="../media/image54.gif"/><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audio" Target="../media/audio4.wav"/><Relationship Id="rId1" Type="http://schemas.openxmlformats.org/officeDocument/2006/relationships/slideLayout" Target="../slideLayouts/slideLayout121.xml"/><Relationship Id="rId5" Type="http://schemas.openxmlformats.org/officeDocument/2006/relationships/image" Target="../media/image54.gif"/><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audio" Target="../media/audio4.wav"/><Relationship Id="rId1" Type="http://schemas.openxmlformats.org/officeDocument/2006/relationships/slideLayout" Target="../slideLayouts/slideLayout121.xml"/><Relationship Id="rId5" Type="http://schemas.openxmlformats.org/officeDocument/2006/relationships/image" Target="../media/image54.gif"/><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3.png"/><Relationship Id="rId5" Type="http://schemas.microsoft.com/office/2007/relationships/media" Target="../media/media3.mp3"/><Relationship Id="rId10" Type="http://schemas.openxmlformats.org/officeDocument/2006/relationships/image" Target="../media/image1.png"/><Relationship Id="rId4" Type="http://schemas.openxmlformats.org/officeDocument/2006/relationships/audio" Target="../media/media2.mp3"/><Relationship Id="rId9" Type="http://schemas.openxmlformats.org/officeDocument/2006/relationships/slideLayout" Target="../slideLayouts/slideLayout109.xml"/></Relationships>
</file>

<file path=ppt/slides/_rels/slide5.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3.png"/><Relationship Id="rId5" Type="http://schemas.microsoft.com/office/2007/relationships/media" Target="../media/media3.mp3"/><Relationship Id="rId10" Type="http://schemas.openxmlformats.org/officeDocument/2006/relationships/image" Target="../media/image1.png"/><Relationship Id="rId4" Type="http://schemas.openxmlformats.org/officeDocument/2006/relationships/audio" Target="../media/media2.mp3"/><Relationship Id="rId9" Type="http://schemas.openxmlformats.org/officeDocument/2006/relationships/slideLayout" Target="../slideLayouts/slideLayout109.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audio" Target="../media/audio1.wav"/><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6.png"/><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35"/>
        <p:cNvGrpSpPr/>
        <p:nvPr/>
      </p:nvGrpSpPr>
      <p:grpSpPr>
        <a:xfrm>
          <a:off x="0" y="0"/>
          <a:ext cx="0" cy="0"/>
          <a:chOff x="0" y="0"/>
          <a:chExt cx="0" cy="0"/>
        </a:xfrm>
      </p:grpSpPr>
      <p:grpSp>
        <p:nvGrpSpPr>
          <p:cNvPr id="1837" name="Google Shape;1837;p61"/>
          <p:cNvGrpSpPr/>
          <p:nvPr/>
        </p:nvGrpSpPr>
        <p:grpSpPr>
          <a:xfrm>
            <a:off x="7256942" y="887011"/>
            <a:ext cx="1878891" cy="4256489"/>
            <a:chOff x="5595625" y="1275275"/>
            <a:chExt cx="1509450" cy="3536175"/>
          </a:xfrm>
        </p:grpSpPr>
        <p:sp>
          <p:nvSpPr>
            <p:cNvPr id="1838" name="Google Shape;1838;p61"/>
            <p:cNvSpPr/>
            <p:nvPr/>
          </p:nvSpPr>
          <p:spPr>
            <a:xfrm>
              <a:off x="5994775" y="2899600"/>
              <a:ext cx="880500" cy="1212375"/>
            </a:xfrm>
            <a:custGeom>
              <a:avLst/>
              <a:gdLst/>
              <a:ahLst/>
              <a:cxnLst/>
              <a:rect l="l" t="t" r="r" b="b"/>
              <a:pathLst>
                <a:path w="35220" h="48495" extrusionOk="0">
                  <a:moveTo>
                    <a:pt x="4787" y="7430"/>
                  </a:moveTo>
                  <a:cubicBezTo>
                    <a:pt x="4728" y="7799"/>
                    <a:pt x="2716" y="16598"/>
                    <a:pt x="2680" y="16574"/>
                  </a:cubicBezTo>
                  <a:cubicBezTo>
                    <a:pt x="2299" y="17919"/>
                    <a:pt x="1906" y="19253"/>
                    <a:pt x="1501" y="20586"/>
                  </a:cubicBezTo>
                  <a:cubicBezTo>
                    <a:pt x="1537" y="22015"/>
                    <a:pt x="1561" y="23456"/>
                    <a:pt x="1561" y="24896"/>
                  </a:cubicBezTo>
                  <a:cubicBezTo>
                    <a:pt x="1120" y="27611"/>
                    <a:pt x="632" y="30325"/>
                    <a:pt x="108" y="33028"/>
                  </a:cubicBezTo>
                  <a:cubicBezTo>
                    <a:pt x="72" y="34219"/>
                    <a:pt x="49" y="35433"/>
                    <a:pt x="1" y="36636"/>
                  </a:cubicBezTo>
                  <a:cubicBezTo>
                    <a:pt x="382" y="38148"/>
                    <a:pt x="751" y="39672"/>
                    <a:pt x="1108" y="41196"/>
                  </a:cubicBezTo>
                  <a:cubicBezTo>
                    <a:pt x="1334" y="41970"/>
                    <a:pt x="1573" y="42732"/>
                    <a:pt x="1799" y="43506"/>
                  </a:cubicBezTo>
                  <a:cubicBezTo>
                    <a:pt x="1918" y="44922"/>
                    <a:pt x="2013" y="46327"/>
                    <a:pt x="2108" y="47744"/>
                  </a:cubicBezTo>
                  <a:cubicBezTo>
                    <a:pt x="5359" y="47542"/>
                    <a:pt x="8609" y="47327"/>
                    <a:pt x="11860" y="47101"/>
                  </a:cubicBezTo>
                  <a:cubicBezTo>
                    <a:pt x="12467" y="45411"/>
                    <a:pt x="13062" y="43708"/>
                    <a:pt x="13645" y="42005"/>
                  </a:cubicBezTo>
                  <a:cubicBezTo>
                    <a:pt x="13741" y="39886"/>
                    <a:pt x="13836" y="37767"/>
                    <a:pt x="13895" y="35647"/>
                  </a:cubicBezTo>
                  <a:cubicBezTo>
                    <a:pt x="14741" y="33540"/>
                    <a:pt x="15562" y="31421"/>
                    <a:pt x="16360" y="29290"/>
                  </a:cubicBezTo>
                  <a:cubicBezTo>
                    <a:pt x="16705" y="25765"/>
                    <a:pt x="16979" y="22241"/>
                    <a:pt x="17194" y="18693"/>
                  </a:cubicBezTo>
                  <a:cubicBezTo>
                    <a:pt x="17515" y="21991"/>
                    <a:pt x="17789" y="25277"/>
                    <a:pt x="18003" y="28587"/>
                  </a:cubicBezTo>
                  <a:cubicBezTo>
                    <a:pt x="17991" y="31254"/>
                    <a:pt x="17944" y="33921"/>
                    <a:pt x="17860" y="36588"/>
                  </a:cubicBezTo>
                  <a:cubicBezTo>
                    <a:pt x="18360" y="37910"/>
                    <a:pt x="18860" y="39243"/>
                    <a:pt x="19349" y="40589"/>
                  </a:cubicBezTo>
                  <a:cubicBezTo>
                    <a:pt x="19801" y="42767"/>
                    <a:pt x="20230" y="44958"/>
                    <a:pt x="20623" y="47161"/>
                  </a:cubicBezTo>
                  <a:cubicBezTo>
                    <a:pt x="24206" y="47601"/>
                    <a:pt x="27778" y="48042"/>
                    <a:pt x="31362" y="48494"/>
                  </a:cubicBezTo>
                  <a:cubicBezTo>
                    <a:pt x="31683" y="46625"/>
                    <a:pt x="31993" y="44744"/>
                    <a:pt x="32291" y="42863"/>
                  </a:cubicBezTo>
                  <a:cubicBezTo>
                    <a:pt x="33267" y="40577"/>
                    <a:pt x="34219" y="38267"/>
                    <a:pt x="35148" y="35945"/>
                  </a:cubicBezTo>
                  <a:cubicBezTo>
                    <a:pt x="35172" y="34850"/>
                    <a:pt x="35208" y="33766"/>
                    <a:pt x="35220" y="32683"/>
                  </a:cubicBezTo>
                  <a:cubicBezTo>
                    <a:pt x="34684" y="29897"/>
                    <a:pt x="34112" y="27146"/>
                    <a:pt x="33505" y="24396"/>
                  </a:cubicBezTo>
                  <a:cubicBezTo>
                    <a:pt x="33743" y="20229"/>
                    <a:pt x="33898" y="16050"/>
                    <a:pt x="33969" y="11859"/>
                  </a:cubicBezTo>
                  <a:cubicBezTo>
                    <a:pt x="33624" y="9573"/>
                    <a:pt x="33255" y="7299"/>
                    <a:pt x="32862" y="5013"/>
                  </a:cubicBezTo>
                  <a:cubicBezTo>
                    <a:pt x="32874" y="5013"/>
                    <a:pt x="32493" y="465"/>
                    <a:pt x="31541" y="215"/>
                  </a:cubicBezTo>
                  <a:cubicBezTo>
                    <a:pt x="30814" y="0"/>
                    <a:pt x="8121" y="548"/>
                    <a:pt x="8121" y="572"/>
                  </a:cubicBezTo>
                  <a:cubicBezTo>
                    <a:pt x="7037" y="2893"/>
                    <a:pt x="5918" y="5179"/>
                    <a:pt x="4787" y="743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9" name="Google Shape;1839;p61"/>
            <p:cNvSpPr/>
            <p:nvPr/>
          </p:nvSpPr>
          <p:spPr>
            <a:xfrm>
              <a:off x="5994775" y="3201425"/>
              <a:ext cx="860850" cy="893875"/>
            </a:xfrm>
            <a:custGeom>
              <a:avLst/>
              <a:gdLst/>
              <a:ahLst/>
              <a:cxnLst/>
              <a:rect l="l" t="t" r="r" b="b"/>
              <a:pathLst>
                <a:path w="34434" h="35755" extrusionOk="0">
                  <a:moveTo>
                    <a:pt x="22230" y="0"/>
                  </a:moveTo>
                  <a:lnTo>
                    <a:pt x="17408" y="48"/>
                  </a:lnTo>
                  <a:lnTo>
                    <a:pt x="17444" y="3655"/>
                  </a:lnTo>
                  <a:lnTo>
                    <a:pt x="15634" y="11335"/>
                  </a:lnTo>
                  <a:lnTo>
                    <a:pt x="13848" y="9204"/>
                  </a:lnTo>
                  <a:lnTo>
                    <a:pt x="13848" y="9204"/>
                  </a:lnTo>
                  <a:lnTo>
                    <a:pt x="15193" y="14264"/>
                  </a:lnTo>
                  <a:lnTo>
                    <a:pt x="12217" y="10347"/>
                  </a:lnTo>
                  <a:lnTo>
                    <a:pt x="14372" y="15288"/>
                  </a:lnTo>
                  <a:lnTo>
                    <a:pt x="11181" y="25122"/>
                  </a:lnTo>
                  <a:lnTo>
                    <a:pt x="4966" y="27313"/>
                  </a:lnTo>
                  <a:cubicBezTo>
                    <a:pt x="4966" y="27313"/>
                    <a:pt x="2739" y="26432"/>
                    <a:pt x="2025" y="25539"/>
                  </a:cubicBezTo>
                  <a:cubicBezTo>
                    <a:pt x="1299" y="24646"/>
                    <a:pt x="1275" y="20812"/>
                    <a:pt x="1275" y="20812"/>
                  </a:cubicBezTo>
                  <a:lnTo>
                    <a:pt x="1370" y="17990"/>
                  </a:lnTo>
                  <a:lnTo>
                    <a:pt x="453" y="19062"/>
                  </a:lnTo>
                  <a:cubicBezTo>
                    <a:pt x="334" y="19693"/>
                    <a:pt x="215" y="20324"/>
                    <a:pt x="96" y="20943"/>
                  </a:cubicBezTo>
                  <a:cubicBezTo>
                    <a:pt x="72" y="22146"/>
                    <a:pt x="37" y="23348"/>
                    <a:pt x="1" y="24551"/>
                  </a:cubicBezTo>
                  <a:cubicBezTo>
                    <a:pt x="370" y="26075"/>
                    <a:pt x="739" y="27587"/>
                    <a:pt x="1096" y="29123"/>
                  </a:cubicBezTo>
                  <a:cubicBezTo>
                    <a:pt x="1334" y="29885"/>
                    <a:pt x="1561" y="30659"/>
                    <a:pt x="1799" y="31433"/>
                  </a:cubicBezTo>
                  <a:cubicBezTo>
                    <a:pt x="1906" y="32838"/>
                    <a:pt x="2013" y="34254"/>
                    <a:pt x="2108" y="35659"/>
                  </a:cubicBezTo>
                  <a:cubicBezTo>
                    <a:pt x="5359" y="35469"/>
                    <a:pt x="8609" y="35243"/>
                    <a:pt x="11860" y="35016"/>
                  </a:cubicBezTo>
                  <a:cubicBezTo>
                    <a:pt x="12467" y="33326"/>
                    <a:pt x="13062" y="31635"/>
                    <a:pt x="13634" y="29932"/>
                  </a:cubicBezTo>
                  <a:cubicBezTo>
                    <a:pt x="13741" y="27801"/>
                    <a:pt x="13824" y="25682"/>
                    <a:pt x="13884" y="23563"/>
                  </a:cubicBezTo>
                  <a:cubicBezTo>
                    <a:pt x="14729" y="21467"/>
                    <a:pt x="15550" y="19348"/>
                    <a:pt x="16360" y="17217"/>
                  </a:cubicBezTo>
                  <a:cubicBezTo>
                    <a:pt x="16693" y="13692"/>
                    <a:pt x="16967" y="10156"/>
                    <a:pt x="17182" y="6620"/>
                  </a:cubicBezTo>
                  <a:cubicBezTo>
                    <a:pt x="17515" y="9906"/>
                    <a:pt x="17789" y="13204"/>
                    <a:pt x="18003" y="16502"/>
                  </a:cubicBezTo>
                  <a:cubicBezTo>
                    <a:pt x="17991" y="19169"/>
                    <a:pt x="17944" y="21836"/>
                    <a:pt x="17860" y="24503"/>
                  </a:cubicBezTo>
                  <a:cubicBezTo>
                    <a:pt x="18360" y="25837"/>
                    <a:pt x="18860" y="27170"/>
                    <a:pt x="19349" y="28504"/>
                  </a:cubicBezTo>
                  <a:cubicBezTo>
                    <a:pt x="19789" y="30694"/>
                    <a:pt x="20218" y="32885"/>
                    <a:pt x="20623" y="35076"/>
                  </a:cubicBezTo>
                  <a:cubicBezTo>
                    <a:pt x="22420" y="35302"/>
                    <a:pt x="24218" y="35528"/>
                    <a:pt x="26028" y="35755"/>
                  </a:cubicBezTo>
                  <a:lnTo>
                    <a:pt x="32053" y="32195"/>
                  </a:lnTo>
                  <a:cubicBezTo>
                    <a:pt x="32124" y="31730"/>
                    <a:pt x="32207" y="31254"/>
                    <a:pt x="32279" y="30790"/>
                  </a:cubicBezTo>
                  <a:cubicBezTo>
                    <a:pt x="33017" y="29075"/>
                    <a:pt x="33731" y="27349"/>
                    <a:pt x="34434" y="25610"/>
                  </a:cubicBezTo>
                  <a:lnTo>
                    <a:pt x="34398" y="21753"/>
                  </a:lnTo>
                  <a:lnTo>
                    <a:pt x="32207" y="13549"/>
                  </a:lnTo>
                  <a:lnTo>
                    <a:pt x="32743" y="20312"/>
                  </a:lnTo>
                  <a:lnTo>
                    <a:pt x="31517" y="27301"/>
                  </a:lnTo>
                  <a:lnTo>
                    <a:pt x="25433" y="30063"/>
                  </a:lnTo>
                  <a:lnTo>
                    <a:pt x="21646" y="26158"/>
                  </a:lnTo>
                  <a:lnTo>
                    <a:pt x="19706" y="19074"/>
                  </a:lnTo>
                  <a:lnTo>
                    <a:pt x="22837" y="13573"/>
                  </a:lnTo>
                  <a:lnTo>
                    <a:pt x="23063" y="12954"/>
                  </a:lnTo>
                  <a:lnTo>
                    <a:pt x="19670" y="14788"/>
                  </a:lnTo>
                  <a:cubicBezTo>
                    <a:pt x="20599" y="13204"/>
                    <a:pt x="23515" y="10585"/>
                    <a:pt x="23516" y="10585"/>
                  </a:cubicBezTo>
                  <a:lnTo>
                    <a:pt x="23516" y="10585"/>
                  </a:lnTo>
                  <a:cubicBezTo>
                    <a:pt x="22337" y="11156"/>
                    <a:pt x="19646" y="12359"/>
                    <a:pt x="19646" y="12359"/>
                  </a:cubicBezTo>
                  <a:lnTo>
                    <a:pt x="18610" y="1381"/>
                  </a:lnTo>
                  <a:lnTo>
                    <a:pt x="21194" y="917"/>
                  </a:lnTo>
                  <a:lnTo>
                    <a:pt x="2223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0" name="Google Shape;1840;p61"/>
            <p:cNvSpPr/>
            <p:nvPr/>
          </p:nvSpPr>
          <p:spPr>
            <a:xfrm>
              <a:off x="6086475" y="2933525"/>
              <a:ext cx="767675" cy="263750"/>
            </a:xfrm>
            <a:custGeom>
              <a:avLst/>
              <a:gdLst/>
              <a:ahLst/>
              <a:cxnLst/>
              <a:rect l="l" t="t" r="r" b="b"/>
              <a:pathLst>
                <a:path w="30707" h="10550" extrusionOk="0">
                  <a:moveTo>
                    <a:pt x="4120" y="1"/>
                  </a:moveTo>
                  <a:cubicBezTo>
                    <a:pt x="3131" y="2001"/>
                    <a:pt x="2119" y="3989"/>
                    <a:pt x="1095" y="5954"/>
                  </a:cubicBezTo>
                  <a:cubicBezTo>
                    <a:pt x="1060" y="6132"/>
                    <a:pt x="536" y="8347"/>
                    <a:pt x="0" y="10549"/>
                  </a:cubicBezTo>
                  <a:lnTo>
                    <a:pt x="12109" y="9287"/>
                  </a:lnTo>
                  <a:lnTo>
                    <a:pt x="13895" y="4215"/>
                  </a:lnTo>
                  <a:lnTo>
                    <a:pt x="13942" y="8811"/>
                  </a:lnTo>
                  <a:lnTo>
                    <a:pt x="30706" y="10240"/>
                  </a:lnTo>
                  <a:cubicBezTo>
                    <a:pt x="30385" y="8085"/>
                    <a:pt x="30051" y="5942"/>
                    <a:pt x="29694" y="3799"/>
                  </a:cubicBezTo>
                  <a:cubicBezTo>
                    <a:pt x="29635" y="2977"/>
                    <a:pt x="29528" y="2156"/>
                    <a:pt x="29385" y="1346"/>
                  </a:cubicBezTo>
                  <a:lnTo>
                    <a:pt x="412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1" name="Google Shape;1841;p61"/>
            <p:cNvSpPr/>
            <p:nvPr/>
          </p:nvSpPr>
          <p:spPr>
            <a:xfrm>
              <a:off x="6532350" y="3564550"/>
              <a:ext cx="261975" cy="346800"/>
            </a:xfrm>
            <a:custGeom>
              <a:avLst/>
              <a:gdLst/>
              <a:ahLst/>
              <a:cxnLst/>
              <a:rect l="l" t="t" r="r" b="b"/>
              <a:pathLst>
                <a:path w="10479" h="13872" extrusionOk="0">
                  <a:moveTo>
                    <a:pt x="9633" y="1"/>
                  </a:moveTo>
                  <a:lnTo>
                    <a:pt x="8454" y="2120"/>
                  </a:lnTo>
                  <a:lnTo>
                    <a:pt x="7704" y="7787"/>
                  </a:lnTo>
                  <a:lnTo>
                    <a:pt x="2691" y="8454"/>
                  </a:lnTo>
                  <a:lnTo>
                    <a:pt x="751" y="4906"/>
                  </a:lnTo>
                  <a:lnTo>
                    <a:pt x="1" y="5251"/>
                  </a:lnTo>
                  <a:lnTo>
                    <a:pt x="1132" y="11085"/>
                  </a:lnTo>
                  <a:lnTo>
                    <a:pt x="4049" y="13871"/>
                  </a:lnTo>
                  <a:lnTo>
                    <a:pt x="9371" y="11085"/>
                  </a:lnTo>
                  <a:lnTo>
                    <a:pt x="10478" y="5668"/>
                  </a:lnTo>
                  <a:lnTo>
                    <a:pt x="963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2" name="Google Shape;1842;p61"/>
            <p:cNvSpPr/>
            <p:nvPr/>
          </p:nvSpPr>
          <p:spPr>
            <a:xfrm>
              <a:off x="6052225" y="3508000"/>
              <a:ext cx="274775" cy="344125"/>
            </a:xfrm>
            <a:custGeom>
              <a:avLst/>
              <a:gdLst/>
              <a:ahLst/>
              <a:cxnLst/>
              <a:rect l="l" t="t" r="r" b="b"/>
              <a:pathLst>
                <a:path w="10991" h="13765" extrusionOk="0">
                  <a:moveTo>
                    <a:pt x="846" y="1"/>
                  </a:moveTo>
                  <a:lnTo>
                    <a:pt x="1" y="1084"/>
                  </a:lnTo>
                  <a:lnTo>
                    <a:pt x="1" y="5620"/>
                  </a:lnTo>
                  <a:lnTo>
                    <a:pt x="358" y="10811"/>
                  </a:lnTo>
                  <a:lnTo>
                    <a:pt x="2287" y="13764"/>
                  </a:lnTo>
                  <a:lnTo>
                    <a:pt x="7954" y="11823"/>
                  </a:lnTo>
                  <a:lnTo>
                    <a:pt x="10990" y="3537"/>
                  </a:lnTo>
                  <a:lnTo>
                    <a:pt x="9895" y="1"/>
                  </a:lnTo>
                  <a:lnTo>
                    <a:pt x="9050" y="1251"/>
                  </a:lnTo>
                  <a:lnTo>
                    <a:pt x="9050" y="4049"/>
                  </a:lnTo>
                  <a:lnTo>
                    <a:pt x="6347" y="7513"/>
                  </a:lnTo>
                  <a:lnTo>
                    <a:pt x="2370" y="7763"/>
                  </a:lnTo>
                  <a:lnTo>
                    <a:pt x="846"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3" name="Google Shape;1843;p61"/>
            <p:cNvSpPr/>
            <p:nvPr/>
          </p:nvSpPr>
          <p:spPr>
            <a:xfrm>
              <a:off x="6492175" y="3332375"/>
              <a:ext cx="133075" cy="145600"/>
            </a:xfrm>
            <a:custGeom>
              <a:avLst/>
              <a:gdLst/>
              <a:ahLst/>
              <a:cxnLst/>
              <a:rect l="l" t="t" r="r" b="b"/>
              <a:pathLst>
                <a:path w="5323" h="5824" extrusionOk="0">
                  <a:moveTo>
                    <a:pt x="0" y="1"/>
                  </a:moveTo>
                  <a:lnTo>
                    <a:pt x="417" y="5823"/>
                  </a:lnTo>
                  <a:lnTo>
                    <a:pt x="4679" y="4180"/>
                  </a:lnTo>
                  <a:lnTo>
                    <a:pt x="5322" y="3037"/>
                  </a:lnTo>
                  <a:lnTo>
                    <a:pt x="1131" y="4942"/>
                  </a:lnTo>
                  <a:lnTo>
                    <a:pt x="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4" name="Google Shape;1844;p61"/>
            <p:cNvSpPr/>
            <p:nvPr/>
          </p:nvSpPr>
          <p:spPr>
            <a:xfrm>
              <a:off x="6343050" y="3297250"/>
              <a:ext cx="72950" cy="151250"/>
            </a:xfrm>
            <a:custGeom>
              <a:avLst/>
              <a:gdLst/>
              <a:ahLst/>
              <a:cxnLst/>
              <a:rect l="l" t="t" r="r" b="b"/>
              <a:pathLst>
                <a:path w="2918" h="6050" extrusionOk="0">
                  <a:moveTo>
                    <a:pt x="2358" y="1"/>
                  </a:moveTo>
                  <a:lnTo>
                    <a:pt x="1227" y="4311"/>
                  </a:lnTo>
                  <a:lnTo>
                    <a:pt x="0" y="3763"/>
                  </a:lnTo>
                  <a:lnTo>
                    <a:pt x="0" y="3763"/>
                  </a:lnTo>
                  <a:lnTo>
                    <a:pt x="1393" y="6049"/>
                  </a:lnTo>
                  <a:lnTo>
                    <a:pt x="2917" y="382"/>
                  </a:lnTo>
                  <a:lnTo>
                    <a:pt x="235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5" name="Google Shape;1845;p61"/>
            <p:cNvSpPr/>
            <p:nvPr/>
          </p:nvSpPr>
          <p:spPr>
            <a:xfrm>
              <a:off x="6061150" y="3227900"/>
              <a:ext cx="132200" cy="197375"/>
            </a:xfrm>
            <a:custGeom>
              <a:avLst/>
              <a:gdLst/>
              <a:ahLst/>
              <a:cxnLst/>
              <a:rect l="l" t="t" r="r" b="b"/>
              <a:pathLst>
                <a:path w="5288" h="7895" extrusionOk="0">
                  <a:moveTo>
                    <a:pt x="5287" y="1"/>
                  </a:moveTo>
                  <a:lnTo>
                    <a:pt x="1465" y="394"/>
                  </a:lnTo>
                  <a:lnTo>
                    <a:pt x="180" y="5799"/>
                  </a:lnTo>
                  <a:lnTo>
                    <a:pt x="1" y="7895"/>
                  </a:lnTo>
                  <a:lnTo>
                    <a:pt x="1846" y="2775"/>
                  </a:lnTo>
                  <a:lnTo>
                    <a:pt x="528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6" name="Google Shape;1846;p61"/>
            <p:cNvSpPr/>
            <p:nvPr/>
          </p:nvSpPr>
          <p:spPr>
            <a:xfrm>
              <a:off x="6062350" y="2083725"/>
              <a:ext cx="805775" cy="1085875"/>
            </a:xfrm>
            <a:custGeom>
              <a:avLst/>
              <a:gdLst/>
              <a:ahLst/>
              <a:cxnLst/>
              <a:rect l="l" t="t" r="r" b="b"/>
              <a:pathLst>
                <a:path w="32231" h="43435" extrusionOk="0">
                  <a:moveTo>
                    <a:pt x="2703" y="988"/>
                  </a:moveTo>
                  <a:lnTo>
                    <a:pt x="16038" y="0"/>
                  </a:lnTo>
                  <a:lnTo>
                    <a:pt x="29528" y="1358"/>
                  </a:lnTo>
                  <a:lnTo>
                    <a:pt x="30207" y="32957"/>
                  </a:lnTo>
                  <a:lnTo>
                    <a:pt x="32231" y="43434"/>
                  </a:lnTo>
                  <a:lnTo>
                    <a:pt x="15407" y="41077"/>
                  </a:lnTo>
                  <a:lnTo>
                    <a:pt x="14872" y="36231"/>
                  </a:lnTo>
                  <a:lnTo>
                    <a:pt x="13526" y="41303"/>
                  </a:lnTo>
                  <a:lnTo>
                    <a:pt x="1" y="42648"/>
                  </a:lnTo>
                  <a:lnTo>
                    <a:pt x="3858" y="30933"/>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7" name="Google Shape;1847;p61"/>
            <p:cNvSpPr/>
            <p:nvPr/>
          </p:nvSpPr>
          <p:spPr>
            <a:xfrm>
              <a:off x="6421625" y="2348925"/>
              <a:ext cx="182775" cy="524800"/>
            </a:xfrm>
            <a:custGeom>
              <a:avLst/>
              <a:gdLst/>
              <a:ahLst/>
              <a:cxnLst/>
              <a:rect l="l" t="t" r="r" b="b"/>
              <a:pathLst>
                <a:path w="7311" h="20992" extrusionOk="0">
                  <a:moveTo>
                    <a:pt x="3346" y="1"/>
                  </a:moveTo>
                  <a:lnTo>
                    <a:pt x="3227" y="5204"/>
                  </a:lnTo>
                  <a:lnTo>
                    <a:pt x="3346" y="7156"/>
                  </a:lnTo>
                  <a:lnTo>
                    <a:pt x="0" y="4537"/>
                  </a:lnTo>
                  <a:lnTo>
                    <a:pt x="3227" y="8585"/>
                  </a:lnTo>
                  <a:lnTo>
                    <a:pt x="3346" y="13098"/>
                  </a:lnTo>
                  <a:lnTo>
                    <a:pt x="0" y="16026"/>
                  </a:lnTo>
                  <a:lnTo>
                    <a:pt x="2834" y="15348"/>
                  </a:lnTo>
                  <a:lnTo>
                    <a:pt x="1393" y="19670"/>
                  </a:lnTo>
                  <a:lnTo>
                    <a:pt x="1667" y="20991"/>
                  </a:lnTo>
                  <a:lnTo>
                    <a:pt x="3346" y="19467"/>
                  </a:lnTo>
                  <a:lnTo>
                    <a:pt x="4084" y="14562"/>
                  </a:lnTo>
                  <a:lnTo>
                    <a:pt x="7311" y="10121"/>
                  </a:lnTo>
                  <a:lnTo>
                    <a:pt x="7311" y="10121"/>
                  </a:lnTo>
                  <a:lnTo>
                    <a:pt x="4418" y="11276"/>
                  </a:lnTo>
                  <a:lnTo>
                    <a:pt x="4299" y="6335"/>
                  </a:lnTo>
                  <a:lnTo>
                    <a:pt x="334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8" name="Google Shape;1848;p61"/>
            <p:cNvSpPr/>
            <p:nvPr/>
          </p:nvSpPr>
          <p:spPr>
            <a:xfrm>
              <a:off x="6546350" y="2507275"/>
              <a:ext cx="321775" cy="662325"/>
            </a:xfrm>
            <a:custGeom>
              <a:avLst/>
              <a:gdLst/>
              <a:ahLst/>
              <a:cxnLst/>
              <a:rect l="l" t="t" r="r" b="b"/>
              <a:pathLst>
                <a:path w="12871" h="26493" extrusionOk="0">
                  <a:moveTo>
                    <a:pt x="7215" y="1"/>
                  </a:moveTo>
                  <a:lnTo>
                    <a:pt x="6763" y="822"/>
                  </a:lnTo>
                  <a:lnTo>
                    <a:pt x="8870" y="9919"/>
                  </a:lnTo>
                  <a:lnTo>
                    <a:pt x="4739" y="8228"/>
                  </a:lnTo>
                  <a:lnTo>
                    <a:pt x="0" y="6764"/>
                  </a:lnTo>
                  <a:lnTo>
                    <a:pt x="0" y="6764"/>
                  </a:lnTo>
                  <a:lnTo>
                    <a:pt x="4536" y="16681"/>
                  </a:lnTo>
                  <a:lnTo>
                    <a:pt x="11383" y="26290"/>
                  </a:lnTo>
                  <a:lnTo>
                    <a:pt x="12871" y="26492"/>
                  </a:lnTo>
                  <a:lnTo>
                    <a:pt x="10847" y="16015"/>
                  </a:lnTo>
                  <a:lnTo>
                    <a:pt x="10597" y="4442"/>
                  </a:lnTo>
                  <a:lnTo>
                    <a:pt x="721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9" name="Google Shape;1849;p61"/>
            <p:cNvSpPr/>
            <p:nvPr/>
          </p:nvSpPr>
          <p:spPr>
            <a:xfrm>
              <a:off x="6740125" y="2117650"/>
              <a:ext cx="70850" cy="484325"/>
            </a:xfrm>
            <a:custGeom>
              <a:avLst/>
              <a:gdLst/>
              <a:ahLst/>
              <a:cxnLst/>
              <a:rect l="l" t="t" r="r" b="b"/>
              <a:pathLst>
                <a:path w="2834" h="19373" extrusionOk="0">
                  <a:moveTo>
                    <a:pt x="2417" y="1"/>
                  </a:moveTo>
                  <a:lnTo>
                    <a:pt x="0" y="3989"/>
                  </a:lnTo>
                  <a:lnTo>
                    <a:pt x="738" y="4049"/>
                  </a:lnTo>
                  <a:lnTo>
                    <a:pt x="0" y="11192"/>
                  </a:lnTo>
                  <a:lnTo>
                    <a:pt x="2834" y="19372"/>
                  </a:lnTo>
                  <a:lnTo>
                    <a:pt x="241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0" name="Google Shape;1850;p61"/>
            <p:cNvSpPr/>
            <p:nvPr/>
          </p:nvSpPr>
          <p:spPr>
            <a:xfrm>
              <a:off x="6062350" y="2108425"/>
              <a:ext cx="350075" cy="1041525"/>
            </a:xfrm>
            <a:custGeom>
              <a:avLst/>
              <a:gdLst/>
              <a:ahLst/>
              <a:cxnLst/>
              <a:rect l="l" t="t" r="r" b="b"/>
              <a:pathLst>
                <a:path w="14003" h="41661" extrusionOk="0">
                  <a:moveTo>
                    <a:pt x="2703" y="0"/>
                  </a:moveTo>
                  <a:lnTo>
                    <a:pt x="3525" y="21134"/>
                  </a:lnTo>
                  <a:lnTo>
                    <a:pt x="4418" y="22051"/>
                  </a:lnTo>
                  <a:lnTo>
                    <a:pt x="6799" y="19741"/>
                  </a:lnTo>
                  <a:lnTo>
                    <a:pt x="3680" y="25051"/>
                  </a:lnTo>
                  <a:lnTo>
                    <a:pt x="3870" y="29945"/>
                  </a:lnTo>
                  <a:lnTo>
                    <a:pt x="1" y="41660"/>
                  </a:lnTo>
                  <a:lnTo>
                    <a:pt x="11502" y="40505"/>
                  </a:lnTo>
                  <a:lnTo>
                    <a:pt x="14002" y="34207"/>
                  </a:lnTo>
                  <a:lnTo>
                    <a:pt x="14002" y="33147"/>
                  </a:lnTo>
                  <a:lnTo>
                    <a:pt x="4954" y="38422"/>
                  </a:lnTo>
                  <a:lnTo>
                    <a:pt x="4954" y="36922"/>
                  </a:lnTo>
                  <a:lnTo>
                    <a:pt x="9811" y="29945"/>
                  </a:lnTo>
                  <a:lnTo>
                    <a:pt x="12419" y="21098"/>
                  </a:lnTo>
                  <a:lnTo>
                    <a:pt x="12419" y="21098"/>
                  </a:lnTo>
                  <a:lnTo>
                    <a:pt x="6799" y="24527"/>
                  </a:lnTo>
                  <a:lnTo>
                    <a:pt x="6799" y="23730"/>
                  </a:lnTo>
                  <a:lnTo>
                    <a:pt x="12097" y="14717"/>
                  </a:lnTo>
                  <a:lnTo>
                    <a:pt x="11550" y="13585"/>
                  </a:lnTo>
                  <a:lnTo>
                    <a:pt x="5549" y="16776"/>
                  </a:lnTo>
                  <a:cubicBezTo>
                    <a:pt x="5549" y="16776"/>
                    <a:pt x="9121" y="7513"/>
                    <a:pt x="8871" y="7049"/>
                  </a:cubicBezTo>
                  <a:cubicBezTo>
                    <a:pt x="8633" y="6585"/>
                    <a:pt x="8371" y="6037"/>
                    <a:pt x="8371" y="6037"/>
                  </a:cubicBezTo>
                  <a:lnTo>
                    <a:pt x="4418" y="7871"/>
                  </a:lnTo>
                  <a:lnTo>
                    <a:pt x="4537" y="6775"/>
                  </a:lnTo>
                  <a:lnTo>
                    <a:pt x="7406" y="2584"/>
                  </a:lnTo>
                  <a:lnTo>
                    <a:pt x="6799" y="1191"/>
                  </a:lnTo>
                  <a:lnTo>
                    <a:pt x="3394" y="1191"/>
                  </a:lnTo>
                  <a:lnTo>
                    <a:pt x="279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1" name="Google Shape;1851;p61"/>
            <p:cNvSpPr/>
            <p:nvPr/>
          </p:nvSpPr>
          <p:spPr>
            <a:xfrm>
              <a:off x="5595625" y="1275275"/>
              <a:ext cx="186650" cy="337275"/>
            </a:xfrm>
            <a:custGeom>
              <a:avLst/>
              <a:gdLst/>
              <a:ahLst/>
              <a:cxnLst/>
              <a:rect l="l" t="t" r="r" b="b"/>
              <a:pathLst>
                <a:path w="7466" h="13491" extrusionOk="0">
                  <a:moveTo>
                    <a:pt x="6930" y="13038"/>
                  </a:moveTo>
                  <a:lnTo>
                    <a:pt x="5632" y="8550"/>
                  </a:lnTo>
                  <a:lnTo>
                    <a:pt x="6013" y="8133"/>
                  </a:lnTo>
                  <a:lnTo>
                    <a:pt x="7287" y="4918"/>
                  </a:lnTo>
                  <a:lnTo>
                    <a:pt x="7466" y="1799"/>
                  </a:lnTo>
                  <a:lnTo>
                    <a:pt x="6597" y="1108"/>
                  </a:lnTo>
                  <a:lnTo>
                    <a:pt x="5847" y="1"/>
                  </a:lnTo>
                  <a:lnTo>
                    <a:pt x="5394" y="239"/>
                  </a:lnTo>
                  <a:lnTo>
                    <a:pt x="5347" y="858"/>
                  </a:lnTo>
                  <a:lnTo>
                    <a:pt x="5037" y="525"/>
                  </a:lnTo>
                  <a:lnTo>
                    <a:pt x="1751" y="1775"/>
                  </a:lnTo>
                  <a:lnTo>
                    <a:pt x="1679" y="2204"/>
                  </a:lnTo>
                  <a:lnTo>
                    <a:pt x="1025" y="2311"/>
                  </a:lnTo>
                  <a:lnTo>
                    <a:pt x="1" y="3561"/>
                  </a:lnTo>
                  <a:lnTo>
                    <a:pt x="48" y="4632"/>
                  </a:lnTo>
                  <a:lnTo>
                    <a:pt x="1691" y="9193"/>
                  </a:lnTo>
                  <a:lnTo>
                    <a:pt x="1644" y="1349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2" name="Google Shape;1852;p61"/>
            <p:cNvSpPr/>
            <p:nvPr/>
          </p:nvSpPr>
          <p:spPr>
            <a:xfrm>
              <a:off x="5609025" y="1529475"/>
              <a:ext cx="554250" cy="974250"/>
            </a:xfrm>
            <a:custGeom>
              <a:avLst/>
              <a:gdLst/>
              <a:ahLst/>
              <a:cxnLst/>
              <a:rect l="l" t="t" r="r" b="b"/>
              <a:pathLst>
                <a:path w="22170" h="38970" extrusionOk="0">
                  <a:moveTo>
                    <a:pt x="20979" y="23016"/>
                  </a:moveTo>
                  <a:cubicBezTo>
                    <a:pt x="20979" y="23016"/>
                    <a:pt x="22170" y="33731"/>
                    <a:pt x="21420" y="38970"/>
                  </a:cubicBezTo>
                  <a:lnTo>
                    <a:pt x="12228" y="30993"/>
                  </a:lnTo>
                  <a:lnTo>
                    <a:pt x="3167" y="19063"/>
                  </a:lnTo>
                  <a:cubicBezTo>
                    <a:pt x="2846" y="18646"/>
                    <a:pt x="2644" y="18158"/>
                    <a:pt x="2572" y="17646"/>
                  </a:cubicBezTo>
                  <a:lnTo>
                    <a:pt x="0" y="60"/>
                  </a:lnTo>
                  <a:lnTo>
                    <a:pt x="6073" y="1"/>
                  </a:lnTo>
                  <a:lnTo>
                    <a:pt x="10347" y="1536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3" name="Google Shape;1853;p61"/>
            <p:cNvSpPr/>
            <p:nvPr/>
          </p:nvSpPr>
          <p:spPr>
            <a:xfrm>
              <a:off x="5740575" y="1529475"/>
              <a:ext cx="406625" cy="745075"/>
            </a:xfrm>
            <a:custGeom>
              <a:avLst/>
              <a:gdLst/>
              <a:ahLst/>
              <a:cxnLst/>
              <a:rect l="l" t="t" r="r" b="b"/>
              <a:pathLst>
                <a:path w="16265" h="29803" extrusionOk="0">
                  <a:moveTo>
                    <a:pt x="1" y="1"/>
                  </a:moveTo>
                  <a:lnTo>
                    <a:pt x="3680" y="15205"/>
                  </a:lnTo>
                  <a:lnTo>
                    <a:pt x="1704" y="16896"/>
                  </a:lnTo>
                  <a:lnTo>
                    <a:pt x="4359" y="16193"/>
                  </a:lnTo>
                  <a:lnTo>
                    <a:pt x="3573" y="17682"/>
                  </a:lnTo>
                  <a:lnTo>
                    <a:pt x="5454" y="16324"/>
                  </a:lnTo>
                  <a:lnTo>
                    <a:pt x="14050" y="24099"/>
                  </a:lnTo>
                  <a:lnTo>
                    <a:pt x="14943" y="25611"/>
                  </a:lnTo>
                  <a:lnTo>
                    <a:pt x="13003" y="24099"/>
                  </a:lnTo>
                  <a:lnTo>
                    <a:pt x="13003" y="25063"/>
                  </a:lnTo>
                  <a:lnTo>
                    <a:pt x="16265" y="29802"/>
                  </a:lnTo>
                  <a:cubicBezTo>
                    <a:pt x="16051" y="26123"/>
                    <a:pt x="15717" y="23016"/>
                    <a:pt x="15717" y="23016"/>
                  </a:cubicBezTo>
                  <a:lnTo>
                    <a:pt x="5085" y="15360"/>
                  </a:lnTo>
                  <a:lnTo>
                    <a:pt x="822"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4" name="Google Shape;1854;p61"/>
            <p:cNvSpPr/>
            <p:nvPr/>
          </p:nvSpPr>
          <p:spPr>
            <a:xfrm>
              <a:off x="5609025" y="1530675"/>
              <a:ext cx="542650" cy="973050"/>
            </a:xfrm>
            <a:custGeom>
              <a:avLst/>
              <a:gdLst/>
              <a:ahLst/>
              <a:cxnLst/>
              <a:rect l="l" t="t" r="r" b="b"/>
              <a:pathLst>
                <a:path w="21706" h="38922" extrusionOk="0">
                  <a:moveTo>
                    <a:pt x="1143" y="1"/>
                  </a:moveTo>
                  <a:lnTo>
                    <a:pt x="0" y="12"/>
                  </a:lnTo>
                  <a:lnTo>
                    <a:pt x="2572" y="17598"/>
                  </a:lnTo>
                  <a:cubicBezTo>
                    <a:pt x="2644" y="18110"/>
                    <a:pt x="2846" y="18598"/>
                    <a:pt x="3167" y="19015"/>
                  </a:cubicBezTo>
                  <a:lnTo>
                    <a:pt x="12240" y="30945"/>
                  </a:lnTo>
                  <a:lnTo>
                    <a:pt x="21432" y="38922"/>
                  </a:lnTo>
                  <a:cubicBezTo>
                    <a:pt x="21670" y="37231"/>
                    <a:pt x="21705" y="34969"/>
                    <a:pt x="21646" y="32671"/>
                  </a:cubicBezTo>
                  <a:lnTo>
                    <a:pt x="18265" y="31469"/>
                  </a:lnTo>
                  <a:lnTo>
                    <a:pt x="17622" y="31469"/>
                  </a:lnTo>
                  <a:lnTo>
                    <a:pt x="19419" y="35767"/>
                  </a:lnTo>
                  <a:lnTo>
                    <a:pt x="3644" y="18074"/>
                  </a:lnTo>
                  <a:lnTo>
                    <a:pt x="114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5" name="Google Shape;1855;p61"/>
            <p:cNvSpPr/>
            <p:nvPr/>
          </p:nvSpPr>
          <p:spPr>
            <a:xfrm>
              <a:off x="5817675" y="1953350"/>
              <a:ext cx="72950" cy="47650"/>
            </a:xfrm>
            <a:custGeom>
              <a:avLst/>
              <a:gdLst/>
              <a:ahLst/>
              <a:cxnLst/>
              <a:rect l="l" t="t" r="r" b="b"/>
              <a:pathLst>
                <a:path w="2918" h="1906" extrusionOk="0">
                  <a:moveTo>
                    <a:pt x="2370" y="0"/>
                  </a:moveTo>
                  <a:lnTo>
                    <a:pt x="1" y="1905"/>
                  </a:lnTo>
                  <a:lnTo>
                    <a:pt x="2918" y="715"/>
                  </a:lnTo>
                  <a:lnTo>
                    <a:pt x="237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6" name="Google Shape;1856;p61"/>
            <p:cNvSpPr/>
            <p:nvPr/>
          </p:nvSpPr>
          <p:spPr>
            <a:xfrm>
              <a:off x="5759625" y="1953350"/>
              <a:ext cx="58075" cy="23825"/>
            </a:xfrm>
            <a:custGeom>
              <a:avLst/>
              <a:gdLst/>
              <a:ahLst/>
              <a:cxnLst/>
              <a:rect l="l" t="t" r="r" b="b"/>
              <a:pathLst>
                <a:path w="2323" h="953" extrusionOk="0">
                  <a:moveTo>
                    <a:pt x="2323" y="0"/>
                  </a:moveTo>
                  <a:lnTo>
                    <a:pt x="1" y="953"/>
                  </a:lnTo>
                  <a:lnTo>
                    <a:pt x="1692" y="715"/>
                  </a:lnTo>
                  <a:lnTo>
                    <a:pt x="232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7" name="Google Shape;1857;p61"/>
            <p:cNvSpPr/>
            <p:nvPr/>
          </p:nvSpPr>
          <p:spPr>
            <a:xfrm>
              <a:off x="5747125" y="1651225"/>
              <a:ext cx="70575" cy="263450"/>
            </a:xfrm>
            <a:custGeom>
              <a:avLst/>
              <a:gdLst/>
              <a:ahLst/>
              <a:cxnLst/>
              <a:rect l="l" t="t" r="r" b="b"/>
              <a:pathLst>
                <a:path w="2823" h="10538" extrusionOk="0">
                  <a:moveTo>
                    <a:pt x="1" y="1"/>
                  </a:moveTo>
                  <a:lnTo>
                    <a:pt x="2156" y="10538"/>
                  </a:lnTo>
                  <a:lnTo>
                    <a:pt x="2823" y="9764"/>
                  </a:lnTo>
                  <a:lnTo>
                    <a:pt x="1"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8" name="Google Shape;1858;p61"/>
            <p:cNvSpPr/>
            <p:nvPr/>
          </p:nvSpPr>
          <p:spPr>
            <a:xfrm>
              <a:off x="5817675" y="2085500"/>
              <a:ext cx="228325" cy="259875"/>
            </a:xfrm>
            <a:custGeom>
              <a:avLst/>
              <a:gdLst/>
              <a:ahLst/>
              <a:cxnLst/>
              <a:rect l="l" t="t" r="r" b="b"/>
              <a:pathLst>
                <a:path w="9133" h="10395" extrusionOk="0">
                  <a:moveTo>
                    <a:pt x="1" y="1"/>
                  </a:moveTo>
                  <a:lnTo>
                    <a:pt x="8918" y="10395"/>
                  </a:lnTo>
                  <a:lnTo>
                    <a:pt x="8168" y="8645"/>
                  </a:lnTo>
                  <a:lnTo>
                    <a:pt x="9133" y="8407"/>
                  </a:lnTo>
                  <a:lnTo>
                    <a:pt x="1"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9" name="Google Shape;1859;p61"/>
            <p:cNvSpPr/>
            <p:nvPr/>
          </p:nvSpPr>
          <p:spPr>
            <a:xfrm>
              <a:off x="5652475" y="1541100"/>
              <a:ext cx="16100" cy="118475"/>
            </a:xfrm>
            <a:custGeom>
              <a:avLst/>
              <a:gdLst/>
              <a:ahLst/>
              <a:cxnLst/>
              <a:rect l="l" t="t" r="r" b="b"/>
              <a:pathLst>
                <a:path w="644" h="4739" extrusionOk="0">
                  <a:moveTo>
                    <a:pt x="1" y="0"/>
                  </a:moveTo>
                  <a:lnTo>
                    <a:pt x="644" y="4739"/>
                  </a:lnTo>
                  <a:lnTo>
                    <a:pt x="644" y="441"/>
                  </a:lnTo>
                  <a:lnTo>
                    <a:pt x="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0" name="Google Shape;1860;p61"/>
            <p:cNvSpPr/>
            <p:nvPr/>
          </p:nvSpPr>
          <p:spPr>
            <a:xfrm>
              <a:off x="6354650" y="1982525"/>
              <a:ext cx="224450" cy="195875"/>
            </a:xfrm>
            <a:custGeom>
              <a:avLst/>
              <a:gdLst/>
              <a:ahLst/>
              <a:cxnLst/>
              <a:rect l="l" t="t" r="r" b="b"/>
              <a:pathLst>
                <a:path w="8978" h="7835" extrusionOk="0">
                  <a:moveTo>
                    <a:pt x="8454" y="0"/>
                  </a:moveTo>
                  <a:lnTo>
                    <a:pt x="4489" y="214"/>
                  </a:lnTo>
                  <a:lnTo>
                    <a:pt x="501" y="214"/>
                  </a:lnTo>
                  <a:lnTo>
                    <a:pt x="1" y="5513"/>
                  </a:lnTo>
                  <a:cubicBezTo>
                    <a:pt x="1" y="5513"/>
                    <a:pt x="1822" y="7477"/>
                    <a:pt x="4489" y="7834"/>
                  </a:cubicBezTo>
                  <a:cubicBezTo>
                    <a:pt x="7632" y="7834"/>
                    <a:pt x="8978" y="5513"/>
                    <a:pt x="8978" y="5513"/>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1" name="Google Shape;1861;p61"/>
            <p:cNvSpPr/>
            <p:nvPr/>
          </p:nvSpPr>
          <p:spPr>
            <a:xfrm>
              <a:off x="6362100" y="1982525"/>
              <a:ext cx="207475" cy="125325"/>
            </a:xfrm>
            <a:custGeom>
              <a:avLst/>
              <a:gdLst/>
              <a:ahLst/>
              <a:cxnLst/>
              <a:rect l="l" t="t" r="r" b="b"/>
              <a:pathLst>
                <a:path w="8299" h="5013" extrusionOk="0">
                  <a:moveTo>
                    <a:pt x="8156" y="0"/>
                  </a:moveTo>
                  <a:lnTo>
                    <a:pt x="4191" y="214"/>
                  </a:lnTo>
                  <a:lnTo>
                    <a:pt x="203" y="214"/>
                  </a:lnTo>
                  <a:lnTo>
                    <a:pt x="0" y="2369"/>
                  </a:lnTo>
                  <a:lnTo>
                    <a:pt x="1524" y="5013"/>
                  </a:lnTo>
                  <a:lnTo>
                    <a:pt x="6572" y="5013"/>
                  </a:lnTo>
                  <a:lnTo>
                    <a:pt x="8299" y="1465"/>
                  </a:lnTo>
                  <a:lnTo>
                    <a:pt x="815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2" name="Google Shape;1862;p61"/>
            <p:cNvSpPr/>
            <p:nvPr/>
          </p:nvSpPr>
          <p:spPr>
            <a:xfrm>
              <a:off x="6235875" y="1753425"/>
              <a:ext cx="436400" cy="114050"/>
            </a:xfrm>
            <a:custGeom>
              <a:avLst/>
              <a:gdLst/>
              <a:ahLst/>
              <a:cxnLst/>
              <a:rect l="l" t="t" r="r" b="b"/>
              <a:pathLst>
                <a:path w="17456" h="4562" extrusionOk="0">
                  <a:moveTo>
                    <a:pt x="7818" y="0"/>
                  </a:moveTo>
                  <a:cubicBezTo>
                    <a:pt x="5583" y="0"/>
                    <a:pt x="2972" y="484"/>
                    <a:pt x="1" y="1794"/>
                  </a:cubicBezTo>
                  <a:cubicBezTo>
                    <a:pt x="1" y="1794"/>
                    <a:pt x="6041" y="4562"/>
                    <a:pt x="12403" y="4562"/>
                  </a:cubicBezTo>
                  <a:cubicBezTo>
                    <a:pt x="14101" y="4562"/>
                    <a:pt x="15821" y="4365"/>
                    <a:pt x="17456" y="3866"/>
                  </a:cubicBezTo>
                  <a:cubicBezTo>
                    <a:pt x="17456" y="3866"/>
                    <a:pt x="14136" y="0"/>
                    <a:pt x="781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3" name="Google Shape;1863;p61"/>
            <p:cNvSpPr/>
            <p:nvPr/>
          </p:nvSpPr>
          <p:spPr>
            <a:xfrm>
              <a:off x="6316250" y="1705400"/>
              <a:ext cx="275650" cy="363175"/>
            </a:xfrm>
            <a:custGeom>
              <a:avLst/>
              <a:gdLst/>
              <a:ahLst/>
              <a:cxnLst/>
              <a:rect l="l" t="t" r="r" b="b"/>
              <a:pathLst>
                <a:path w="11026" h="14527" extrusionOk="0">
                  <a:moveTo>
                    <a:pt x="1" y="1810"/>
                  </a:moveTo>
                  <a:lnTo>
                    <a:pt x="334" y="9275"/>
                  </a:lnTo>
                  <a:lnTo>
                    <a:pt x="3358" y="14526"/>
                  </a:lnTo>
                  <a:lnTo>
                    <a:pt x="8406" y="14526"/>
                  </a:lnTo>
                  <a:lnTo>
                    <a:pt x="11026" y="9144"/>
                  </a:lnTo>
                  <a:lnTo>
                    <a:pt x="11026" y="0"/>
                  </a:lnTo>
                  <a:lnTo>
                    <a:pt x="1"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4" name="Google Shape;1864;p61"/>
            <p:cNvSpPr/>
            <p:nvPr/>
          </p:nvSpPr>
          <p:spPr>
            <a:xfrm>
              <a:off x="6275475" y="1812850"/>
              <a:ext cx="48550" cy="113725"/>
            </a:xfrm>
            <a:custGeom>
              <a:avLst/>
              <a:gdLst/>
              <a:ahLst/>
              <a:cxnLst/>
              <a:rect l="l" t="t" r="r" b="b"/>
              <a:pathLst>
                <a:path w="1942" h="4549" extrusionOk="0">
                  <a:moveTo>
                    <a:pt x="1894" y="1203"/>
                  </a:moveTo>
                  <a:cubicBezTo>
                    <a:pt x="1894" y="1203"/>
                    <a:pt x="1001" y="1"/>
                    <a:pt x="501" y="846"/>
                  </a:cubicBezTo>
                  <a:cubicBezTo>
                    <a:pt x="0" y="1691"/>
                    <a:pt x="989" y="4549"/>
                    <a:pt x="1941" y="4382"/>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5" name="Google Shape;1865;p61"/>
            <p:cNvSpPr/>
            <p:nvPr/>
          </p:nvSpPr>
          <p:spPr>
            <a:xfrm>
              <a:off x="6591875" y="1804825"/>
              <a:ext cx="41100" cy="114900"/>
            </a:xfrm>
            <a:custGeom>
              <a:avLst/>
              <a:gdLst/>
              <a:ahLst/>
              <a:cxnLst/>
              <a:rect l="l" t="t" r="r" b="b"/>
              <a:pathLst>
                <a:path w="1644" h="4596" extrusionOk="0">
                  <a:moveTo>
                    <a:pt x="1" y="1024"/>
                  </a:moveTo>
                  <a:cubicBezTo>
                    <a:pt x="1" y="1024"/>
                    <a:pt x="429" y="0"/>
                    <a:pt x="1037" y="762"/>
                  </a:cubicBezTo>
                  <a:cubicBezTo>
                    <a:pt x="1644" y="1536"/>
                    <a:pt x="965" y="4596"/>
                    <a:pt x="1" y="456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6" name="Google Shape;1866;p61"/>
            <p:cNvSpPr/>
            <p:nvPr/>
          </p:nvSpPr>
          <p:spPr>
            <a:xfrm>
              <a:off x="6535325" y="1705400"/>
              <a:ext cx="89325" cy="148850"/>
            </a:xfrm>
            <a:custGeom>
              <a:avLst/>
              <a:gdLst/>
              <a:ahLst/>
              <a:cxnLst/>
              <a:rect l="l" t="t" r="r" b="b"/>
              <a:pathLst>
                <a:path w="3573" h="5954" extrusionOk="0">
                  <a:moveTo>
                    <a:pt x="1" y="0"/>
                  </a:moveTo>
                  <a:cubicBezTo>
                    <a:pt x="1" y="0"/>
                    <a:pt x="1834" y="4501"/>
                    <a:pt x="2263" y="5954"/>
                  </a:cubicBezTo>
                  <a:cubicBezTo>
                    <a:pt x="2263" y="5954"/>
                    <a:pt x="3573" y="3894"/>
                    <a:pt x="340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7" name="Google Shape;1867;p61"/>
            <p:cNvSpPr/>
            <p:nvPr/>
          </p:nvSpPr>
          <p:spPr>
            <a:xfrm>
              <a:off x="6276975" y="1705400"/>
              <a:ext cx="101225" cy="159275"/>
            </a:xfrm>
            <a:custGeom>
              <a:avLst/>
              <a:gdLst/>
              <a:ahLst/>
              <a:cxnLst/>
              <a:rect l="l" t="t" r="r" b="b"/>
              <a:pathLst>
                <a:path w="4049" h="6371" extrusionOk="0">
                  <a:moveTo>
                    <a:pt x="36" y="0"/>
                  </a:moveTo>
                  <a:cubicBezTo>
                    <a:pt x="36" y="0"/>
                    <a:pt x="0" y="3322"/>
                    <a:pt x="1786" y="6370"/>
                  </a:cubicBezTo>
                  <a:lnTo>
                    <a:pt x="1786" y="5144"/>
                  </a:lnTo>
                  <a:cubicBezTo>
                    <a:pt x="1786" y="5144"/>
                    <a:pt x="3536" y="2548"/>
                    <a:pt x="404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8" name="Google Shape;1868;p61"/>
            <p:cNvSpPr/>
            <p:nvPr/>
          </p:nvSpPr>
          <p:spPr>
            <a:xfrm>
              <a:off x="6278150" y="1736650"/>
              <a:ext cx="46450" cy="200650"/>
            </a:xfrm>
            <a:custGeom>
              <a:avLst/>
              <a:gdLst/>
              <a:ahLst/>
              <a:cxnLst/>
              <a:rect l="l" t="t" r="r" b="b"/>
              <a:pathLst>
                <a:path w="1858" h="8026" extrusionOk="0">
                  <a:moveTo>
                    <a:pt x="1" y="1406"/>
                  </a:moveTo>
                  <a:lnTo>
                    <a:pt x="1858" y="8025"/>
                  </a:lnTo>
                  <a:lnTo>
                    <a:pt x="159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9" name="Google Shape;1869;p61"/>
            <p:cNvSpPr/>
            <p:nvPr/>
          </p:nvSpPr>
          <p:spPr>
            <a:xfrm>
              <a:off x="6591875" y="1771475"/>
              <a:ext cx="31275" cy="162550"/>
            </a:xfrm>
            <a:custGeom>
              <a:avLst/>
              <a:gdLst/>
              <a:ahLst/>
              <a:cxnLst/>
              <a:rect l="l" t="t" r="r" b="b"/>
              <a:pathLst>
                <a:path w="1251" h="6502" extrusionOk="0">
                  <a:moveTo>
                    <a:pt x="1" y="536"/>
                  </a:moveTo>
                  <a:lnTo>
                    <a:pt x="1" y="6501"/>
                  </a:lnTo>
                  <a:lnTo>
                    <a:pt x="1251"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0" name="Google Shape;1870;p61"/>
            <p:cNvSpPr/>
            <p:nvPr/>
          </p:nvSpPr>
          <p:spPr>
            <a:xfrm>
              <a:off x="6321900" y="1876850"/>
              <a:ext cx="76825" cy="188725"/>
            </a:xfrm>
            <a:custGeom>
              <a:avLst/>
              <a:gdLst/>
              <a:ahLst/>
              <a:cxnLst/>
              <a:rect l="l" t="t" r="r" b="b"/>
              <a:pathLst>
                <a:path w="3073" h="7549" extrusionOk="0">
                  <a:moveTo>
                    <a:pt x="1" y="0"/>
                  </a:moveTo>
                  <a:lnTo>
                    <a:pt x="108" y="2417"/>
                  </a:lnTo>
                  <a:lnTo>
                    <a:pt x="3073" y="7549"/>
                  </a:lnTo>
                  <a:lnTo>
                    <a:pt x="1608" y="3298"/>
                  </a:lnTo>
                  <a:lnTo>
                    <a:pt x="1"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1" name="Google Shape;1871;p61"/>
            <p:cNvSpPr/>
            <p:nvPr/>
          </p:nvSpPr>
          <p:spPr>
            <a:xfrm>
              <a:off x="6524325" y="1862550"/>
              <a:ext cx="67575" cy="206025"/>
            </a:xfrm>
            <a:custGeom>
              <a:avLst/>
              <a:gdLst/>
              <a:ahLst/>
              <a:cxnLst/>
              <a:rect l="l" t="t" r="r" b="b"/>
              <a:pathLst>
                <a:path w="2703" h="8241" extrusionOk="0">
                  <a:moveTo>
                    <a:pt x="2703" y="1"/>
                  </a:moveTo>
                  <a:lnTo>
                    <a:pt x="2191" y="1882"/>
                  </a:lnTo>
                  <a:lnTo>
                    <a:pt x="1357" y="4121"/>
                  </a:lnTo>
                  <a:lnTo>
                    <a:pt x="0" y="8240"/>
                  </a:lnTo>
                  <a:lnTo>
                    <a:pt x="83" y="8240"/>
                  </a:lnTo>
                  <a:lnTo>
                    <a:pt x="2703" y="2858"/>
                  </a:lnTo>
                  <a:lnTo>
                    <a:pt x="2703"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2" name="Google Shape;1872;p61"/>
            <p:cNvSpPr/>
            <p:nvPr/>
          </p:nvSpPr>
          <p:spPr>
            <a:xfrm>
              <a:off x="6235875" y="1538425"/>
              <a:ext cx="436400" cy="311650"/>
            </a:xfrm>
            <a:custGeom>
              <a:avLst/>
              <a:gdLst/>
              <a:ahLst/>
              <a:cxnLst/>
              <a:rect l="l" t="t" r="r" b="b"/>
              <a:pathLst>
                <a:path w="17456" h="12466" extrusionOk="0">
                  <a:moveTo>
                    <a:pt x="1" y="10394"/>
                  </a:moveTo>
                  <a:cubicBezTo>
                    <a:pt x="1" y="10394"/>
                    <a:pt x="9228" y="6453"/>
                    <a:pt x="17456" y="12466"/>
                  </a:cubicBezTo>
                  <a:cubicBezTo>
                    <a:pt x="17456" y="12466"/>
                    <a:pt x="17158" y="1512"/>
                    <a:pt x="9633" y="750"/>
                  </a:cubicBezTo>
                  <a:cubicBezTo>
                    <a:pt x="2120" y="0"/>
                    <a:pt x="1" y="10394"/>
                    <a:pt x="1" y="10394"/>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3" name="Google Shape;1873;p61"/>
            <p:cNvSpPr/>
            <p:nvPr/>
          </p:nvSpPr>
          <p:spPr>
            <a:xfrm>
              <a:off x="6235875" y="1556475"/>
              <a:ext cx="264650" cy="241825"/>
            </a:xfrm>
            <a:custGeom>
              <a:avLst/>
              <a:gdLst/>
              <a:ahLst/>
              <a:cxnLst/>
              <a:rect l="l" t="t" r="r" b="b"/>
              <a:pathLst>
                <a:path w="10586" h="9673" extrusionOk="0">
                  <a:moveTo>
                    <a:pt x="8855" y="0"/>
                  </a:moveTo>
                  <a:cubicBezTo>
                    <a:pt x="1962" y="0"/>
                    <a:pt x="1" y="9672"/>
                    <a:pt x="1" y="9672"/>
                  </a:cubicBezTo>
                  <a:cubicBezTo>
                    <a:pt x="1" y="9672"/>
                    <a:pt x="2975" y="8408"/>
                    <a:pt x="7056" y="8408"/>
                  </a:cubicBezTo>
                  <a:cubicBezTo>
                    <a:pt x="7296" y="8408"/>
                    <a:pt x="7540" y="8413"/>
                    <a:pt x="7788" y="8422"/>
                  </a:cubicBezTo>
                  <a:cubicBezTo>
                    <a:pt x="7728" y="5017"/>
                    <a:pt x="9455" y="1862"/>
                    <a:pt x="10586" y="195"/>
                  </a:cubicBezTo>
                  <a:cubicBezTo>
                    <a:pt x="10276" y="123"/>
                    <a:pt x="9955" y="64"/>
                    <a:pt x="9633" y="40"/>
                  </a:cubicBezTo>
                  <a:cubicBezTo>
                    <a:pt x="9367" y="13"/>
                    <a:pt x="9108" y="0"/>
                    <a:pt x="8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4" name="Google Shape;1874;p61"/>
            <p:cNvSpPr/>
            <p:nvPr/>
          </p:nvSpPr>
          <p:spPr>
            <a:xfrm>
              <a:off x="6509800" y="1602250"/>
              <a:ext cx="143725" cy="138825"/>
            </a:xfrm>
            <a:custGeom>
              <a:avLst/>
              <a:gdLst/>
              <a:ahLst/>
              <a:cxnLst/>
              <a:rect l="l" t="t" r="r" b="b"/>
              <a:pathLst>
                <a:path w="5749" h="5553" extrusionOk="0">
                  <a:moveTo>
                    <a:pt x="1296" y="0"/>
                  </a:moveTo>
                  <a:cubicBezTo>
                    <a:pt x="1205" y="0"/>
                    <a:pt x="1117" y="17"/>
                    <a:pt x="1034" y="55"/>
                  </a:cubicBezTo>
                  <a:cubicBezTo>
                    <a:pt x="1" y="502"/>
                    <a:pt x="1468" y="5553"/>
                    <a:pt x="4242" y="5553"/>
                  </a:cubicBezTo>
                  <a:cubicBezTo>
                    <a:pt x="4345" y="5553"/>
                    <a:pt x="4451" y="5546"/>
                    <a:pt x="4558" y="5531"/>
                  </a:cubicBezTo>
                  <a:cubicBezTo>
                    <a:pt x="5748" y="5377"/>
                    <a:pt x="3927" y="2400"/>
                    <a:pt x="3927" y="2400"/>
                  </a:cubicBezTo>
                  <a:cubicBezTo>
                    <a:pt x="3927" y="2400"/>
                    <a:pt x="2378" y="0"/>
                    <a:pt x="129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5" name="Google Shape;1875;p61"/>
            <p:cNvSpPr/>
            <p:nvPr/>
          </p:nvSpPr>
          <p:spPr>
            <a:xfrm>
              <a:off x="6407625" y="2156050"/>
              <a:ext cx="142025" cy="164025"/>
            </a:xfrm>
            <a:custGeom>
              <a:avLst/>
              <a:gdLst/>
              <a:ahLst/>
              <a:cxnLst/>
              <a:rect l="l" t="t" r="r" b="b"/>
              <a:pathLst>
                <a:path w="5681" h="6561" extrusionOk="0">
                  <a:moveTo>
                    <a:pt x="5680" y="0"/>
                  </a:moveTo>
                  <a:cubicBezTo>
                    <a:pt x="4493" y="381"/>
                    <a:pt x="3467" y="508"/>
                    <a:pt x="2626" y="508"/>
                  </a:cubicBezTo>
                  <a:cubicBezTo>
                    <a:pt x="943" y="508"/>
                    <a:pt x="1" y="1"/>
                    <a:pt x="1" y="0"/>
                  </a:cubicBezTo>
                  <a:lnTo>
                    <a:pt x="1" y="0"/>
                  </a:lnTo>
                  <a:lnTo>
                    <a:pt x="3597" y="6561"/>
                  </a:lnTo>
                  <a:lnTo>
                    <a:pt x="568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6" name="Google Shape;1876;p61"/>
            <p:cNvSpPr/>
            <p:nvPr/>
          </p:nvSpPr>
          <p:spPr>
            <a:xfrm>
              <a:off x="6287675" y="2169450"/>
              <a:ext cx="208375" cy="147950"/>
            </a:xfrm>
            <a:custGeom>
              <a:avLst/>
              <a:gdLst/>
              <a:ahLst/>
              <a:cxnLst/>
              <a:rect l="l" t="t" r="r" b="b"/>
              <a:pathLst>
                <a:path w="8335" h="5918" extrusionOk="0">
                  <a:moveTo>
                    <a:pt x="5025" y="0"/>
                  </a:moveTo>
                  <a:lnTo>
                    <a:pt x="1" y="2298"/>
                  </a:lnTo>
                  <a:lnTo>
                    <a:pt x="4668" y="1536"/>
                  </a:lnTo>
                  <a:lnTo>
                    <a:pt x="8335" y="5918"/>
                  </a:lnTo>
                  <a:lnTo>
                    <a:pt x="502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7" name="Google Shape;1877;p61"/>
            <p:cNvSpPr/>
            <p:nvPr/>
          </p:nvSpPr>
          <p:spPr>
            <a:xfrm>
              <a:off x="6287675" y="2081050"/>
              <a:ext cx="209875" cy="239025"/>
            </a:xfrm>
            <a:custGeom>
              <a:avLst/>
              <a:gdLst/>
              <a:ahLst/>
              <a:cxnLst/>
              <a:rect l="l" t="t" r="r" b="b"/>
              <a:pathLst>
                <a:path w="8395" h="9561" extrusionOk="0">
                  <a:moveTo>
                    <a:pt x="2822" y="0"/>
                  </a:moveTo>
                  <a:lnTo>
                    <a:pt x="1" y="5417"/>
                  </a:lnTo>
                  <a:lnTo>
                    <a:pt x="5287" y="4394"/>
                  </a:lnTo>
                  <a:lnTo>
                    <a:pt x="8395" y="9561"/>
                  </a:lnTo>
                  <a:lnTo>
                    <a:pt x="6120" y="3929"/>
                  </a:lnTo>
                  <a:lnTo>
                    <a:pt x="2822"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8" name="Google Shape;1878;p61"/>
            <p:cNvSpPr/>
            <p:nvPr/>
          </p:nvSpPr>
          <p:spPr>
            <a:xfrm>
              <a:off x="6497525" y="2107825"/>
              <a:ext cx="153025" cy="212250"/>
            </a:xfrm>
            <a:custGeom>
              <a:avLst/>
              <a:gdLst/>
              <a:ahLst/>
              <a:cxnLst/>
              <a:rect l="l" t="t" r="r" b="b"/>
              <a:pathLst>
                <a:path w="6121" h="8490" extrusionOk="0">
                  <a:moveTo>
                    <a:pt x="3418" y="1"/>
                  </a:moveTo>
                  <a:lnTo>
                    <a:pt x="1429" y="3323"/>
                  </a:lnTo>
                  <a:lnTo>
                    <a:pt x="1" y="8490"/>
                  </a:lnTo>
                  <a:cubicBezTo>
                    <a:pt x="1" y="8490"/>
                    <a:pt x="2406" y="3001"/>
                    <a:pt x="2513" y="3001"/>
                  </a:cubicBezTo>
                  <a:cubicBezTo>
                    <a:pt x="2608" y="3001"/>
                    <a:pt x="6120" y="4239"/>
                    <a:pt x="6120" y="4239"/>
                  </a:cubicBezTo>
                  <a:lnTo>
                    <a:pt x="341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9" name="Google Shape;1879;p61"/>
            <p:cNvSpPr/>
            <p:nvPr/>
          </p:nvSpPr>
          <p:spPr>
            <a:xfrm>
              <a:off x="6497525" y="2061700"/>
              <a:ext cx="170875" cy="258375"/>
            </a:xfrm>
            <a:custGeom>
              <a:avLst/>
              <a:gdLst/>
              <a:ahLst/>
              <a:cxnLst/>
              <a:rect l="l" t="t" r="r" b="b"/>
              <a:pathLst>
                <a:path w="6835" h="10335" extrusionOk="0">
                  <a:moveTo>
                    <a:pt x="3072" y="0"/>
                  </a:moveTo>
                  <a:lnTo>
                    <a:pt x="1036" y="4203"/>
                  </a:lnTo>
                  <a:lnTo>
                    <a:pt x="1" y="10335"/>
                  </a:lnTo>
                  <a:lnTo>
                    <a:pt x="2263" y="4394"/>
                  </a:lnTo>
                  <a:lnTo>
                    <a:pt x="6835" y="4667"/>
                  </a:lnTo>
                  <a:lnTo>
                    <a:pt x="6835" y="4667"/>
                  </a:lnTo>
                  <a:lnTo>
                    <a:pt x="3072"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0" name="Google Shape;1880;p61"/>
            <p:cNvSpPr/>
            <p:nvPr/>
          </p:nvSpPr>
          <p:spPr>
            <a:xfrm>
              <a:off x="5884650" y="4024425"/>
              <a:ext cx="426275" cy="725725"/>
            </a:xfrm>
            <a:custGeom>
              <a:avLst/>
              <a:gdLst/>
              <a:ahLst/>
              <a:cxnLst/>
              <a:rect l="l" t="t" r="r" b="b"/>
              <a:pathLst>
                <a:path w="17051" h="29029" extrusionOk="0">
                  <a:moveTo>
                    <a:pt x="5656" y="525"/>
                  </a:moveTo>
                  <a:cubicBezTo>
                    <a:pt x="6204" y="394"/>
                    <a:pt x="16836" y="1"/>
                    <a:pt x="16836" y="1"/>
                  </a:cubicBezTo>
                  <a:lnTo>
                    <a:pt x="17050" y="24599"/>
                  </a:lnTo>
                  <a:cubicBezTo>
                    <a:pt x="17050" y="24599"/>
                    <a:pt x="8716" y="27135"/>
                    <a:pt x="6513" y="28076"/>
                  </a:cubicBezTo>
                  <a:cubicBezTo>
                    <a:pt x="4323" y="29028"/>
                    <a:pt x="1334" y="28969"/>
                    <a:pt x="1" y="28135"/>
                  </a:cubicBezTo>
                  <a:cubicBezTo>
                    <a:pt x="703" y="26266"/>
                    <a:pt x="2168" y="24778"/>
                    <a:pt x="4025" y="24040"/>
                  </a:cubicBezTo>
                  <a:cubicBezTo>
                    <a:pt x="7180" y="22742"/>
                    <a:pt x="10788" y="21956"/>
                    <a:pt x="10788" y="2195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1" name="Google Shape;1881;p61"/>
            <p:cNvSpPr/>
            <p:nvPr/>
          </p:nvSpPr>
          <p:spPr>
            <a:xfrm>
              <a:off x="5884650" y="4028000"/>
              <a:ext cx="353050" cy="714400"/>
            </a:xfrm>
            <a:custGeom>
              <a:avLst/>
              <a:gdLst/>
              <a:ahLst/>
              <a:cxnLst/>
              <a:rect l="l" t="t" r="r" b="b"/>
              <a:pathLst>
                <a:path w="14122" h="28576" extrusionOk="0">
                  <a:moveTo>
                    <a:pt x="12919" y="1"/>
                  </a:moveTo>
                  <a:cubicBezTo>
                    <a:pt x="9823" y="132"/>
                    <a:pt x="5978" y="298"/>
                    <a:pt x="5644" y="370"/>
                  </a:cubicBezTo>
                  <a:lnTo>
                    <a:pt x="10776" y="21813"/>
                  </a:lnTo>
                  <a:cubicBezTo>
                    <a:pt x="10776" y="21813"/>
                    <a:pt x="7168" y="22599"/>
                    <a:pt x="4013" y="23897"/>
                  </a:cubicBezTo>
                  <a:cubicBezTo>
                    <a:pt x="2156" y="24635"/>
                    <a:pt x="703" y="26111"/>
                    <a:pt x="1" y="27980"/>
                  </a:cubicBezTo>
                  <a:cubicBezTo>
                    <a:pt x="501" y="28302"/>
                    <a:pt x="1239" y="28504"/>
                    <a:pt x="2084" y="28576"/>
                  </a:cubicBezTo>
                  <a:cubicBezTo>
                    <a:pt x="4442" y="24087"/>
                    <a:pt x="14121" y="22111"/>
                    <a:pt x="14121" y="22111"/>
                  </a:cubicBezTo>
                  <a:lnTo>
                    <a:pt x="1291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2" name="Google Shape;1882;p61"/>
            <p:cNvSpPr/>
            <p:nvPr/>
          </p:nvSpPr>
          <p:spPr>
            <a:xfrm>
              <a:off x="6251075" y="4044375"/>
              <a:ext cx="27400" cy="481925"/>
            </a:xfrm>
            <a:custGeom>
              <a:avLst/>
              <a:gdLst/>
              <a:ahLst/>
              <a:cxnLst/>
              <a:rect l="l" t="t" r="r" b="b"/>
              <a:pathLst>
                <a:path w="1096" h="19277" extrusionOk="0">
                  <a:moveTo>
                    <a:pt x="0" y="1"/>
                  </a:moveTo>
                  <a:lnTo>
                    <a:pt x="1096" y="19277"/>
                  </a:lnTo>
                  <a:lnTo>
                    <a:pt x="1096"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3" name="Google Shape;1883;p61"/>
            <p:cNvSpPr/>
            <p:nvPr/>
          </p:nvSpPr>
          <p:spPr>
            <a:xfrm>
              <a:off x="6490375" y="4014325"/>
              <a:ext cx="506650" cy="797125"/>
            </a:xfrm>
            <a:custGeom>
              <a:avLst/>
              <a:gdLst/>
              <a:ahLst/>
              <a:cxnLst/>
              <a:rect l="l" t="t" r="r" b="b"/>
              <a:pathLst>
                <a:path w="20266" h="31885" extrusionOk="0">
                  <a:moveTo>
                    <a:pt x="11978" y="738"/>
                  </a:moveTo>
                  <a:lnTo>
                    <a:pt x="11371" y="20610"/>
                  </a:lnTo>
                  <a:cubicBezTo>
                    <a:pt x="11371" y="20610"/>
                    <a:pt x="19503" y="24420"/>
                    <a:pt x="20265" y="29992"/>
                  </a:cubicBezTo>
                  <a:cubicBezTo>
                    <a:pt x="20265" y="29992"/>
                    <a:pt x="17193" y="31885"/>
                    <a:pt x="14193" y="30563"/>
                  </a:cubicBezTo>
                  <a:cubicBezTo>
                    <a:pt x="11181" y="29230"/>
                    <a:pt x="4263" y="23801"/>
                    <a:pt x="4263" y="23801"/>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4" name="Google Shape;1884;p61"/>
            <p:cNvSpPr/>
            <p:nvPr/>
          </p:nvSpPr>
          <p:spPr>
            <a:xfrm>
              <a:off x="6490375" y="4014325"/>
              <a:ext cx="457225" cy="775775"/>
            </a:xfrm>
            <a:custGeom>
              <a:avLst/>
              <a:gdLst/>
              <a:ahLst/>
              <a:cxnLst/>
              <a:rect l="l" t="t" r="r" b="b"/>
              <a:pathLst>
                <a:path w="18289" h="31031" extrusionOk="0">
                  <a:moveTo>
                    <a:pt x="1" y="0"/>
                  </a:moveTo>
                  <a:lnTo>
                    <a:pt x="4263" y="23801"/>
                  </a:lnTo>
                  <a:cubicBezTo>
                    <a:pt x="4263" y="23801"/>
                    <a:pt x="11181" y="29230"/>
                    <a:pt x="14181" y="30563"/>
                  </a:cubicBezTo>
                  <a:cubicBezTo>
                    <a:pt x="14962" y="30903"/>
                    <a:pt x="15750" y="31030"/>
                    <a:pt x="16486" y="31030"/>
                  </a:cubicBezTo>
                  <a:cubicBezTo>
                    <a:pt x="17141" y="31030"/>
                    <a:pt x="17756" y="30930"/>
                    <a:pt x="18289" y="30790"/>
                  </a:cubicBezTo>
                  <a:cubicBezTo>
                    <a:pt x="15419" y="26456"/>
                    <a:pt x="8049" y="24015"/>
                    <a:pt x="8049" y="24015"/>
                  </a:cubicBezTo>
                  <a:lnTo>
                    <a:pt x="6180" y="381"/>
                  </a:lnTo>
                  <a:lnTo>
                    <a:pt x="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5" name="Google Shape;1885;p61"/>
            <p:cNvSpPr/>
            <p:nvPr/>
          </p:nvSpPr>
          <p:spPr>
            <a:xfrm>
              <a:off x="6698750" y="4061050"/>
              <a:ext cx="63125" cy="465250"/>
            </a:xfrm>
            <a:custGeom>
              <a:avLst/>
              <a:gdLst/>
              <a:ahLst/>
              <a:cxnLst/>
              <a:rect l="l" t="t" r="r" b="b"/>
              <a:pathLst>
                <a:path w="2525" h="18610" extrusionOk="0">
                  <a:moveTo>
                    <a:pt x="0" y="0"/>
                  </a:moveTo>
                  <a:lnTo>
                    <a:pt x="1774" y="18610"/>
                  </a:lnTo>
                  <a:lnTo>
                    <a:pt x="2524" y="191"/>
                  </a:lnTo>
                  <a:lnTo>
                    <a:pt x="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6" name="Google Shape;1886;p61"/>
            <p:cNvSpPr/>
            <p:nvPr/>
          </p:nvSpPr>
          <p:spPr>
            <a:xfrm>
              <a:off x="6266550" y="2560275"/>
              <a:ext cx="93775" cy="112525"/>
            </a:xfrm>
            <a:custGeom>
              <a:avLst/>
              <a:gdLst/>
              <a:ahLst/>
              <a:cxnLst/>
              <a:rect l="l" t="t" r="r" b="b"/>
              <a:pathLst>
                <a:path w="3751" h="4501" fill="none" extrusionOk="0">
                  <a:moveTo>
                    <a:pt x="0" y="4501"/>
                  </a:moveTo>
                  <a:lnTo>
                    <a:pt x="3525" y="0"/>
                  </a:lnTo>
                  <a:lnTo>
                    <a:pt x="3751" y="1524"/>
                  </a:lnTo>
                  <a:close/>
                </a:path>
              </a:pathLst>
            </a:custGeom>
            <a:noFill/>
            <a:ln w="2375" cap="flat" cmpd="sng">
              <a:solidFill>
                <a:srgbClr val="2DABE3"/>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7" name="Google Shape;1887;p61"/>
            <p:cNvSpPr/>
            <p:nvPr/>
          </p:nvSpPr>
          <p:spPr>
            <a:xfrm>
              <a:off x="6142425" y="2786625"/>
              <a:ext cx="687600" cy="122225"/>
            </a:xfrm>
            <a:custGeom>
              <a:avLst/>
              <a:gdLst/>
              <a:ahLst/>
              <a:cxnLst/>
              <a:rect l="l" t="t" r="r" b="b"/>
              <a:pathLst>
                <a:path w="27504" h="4889" extrusionOk="0">
                  <a:moveTo>
                    <a:pt x="12631" y="1"/>
                  </a:moveTo>
                  <a:cubicBezTo>
                    <a:pt x="8900" y="1"/>
                    <a:pt x="4848" y="154"/>
                    <a:pt x="524" y="531"/>
                  </a:cubicBezTo>
                  <a:cubicBezTo>
                    <a:pt x="524" y="531"/>
                    <a:pt x="215" y="1066"/>
                    <a:pt x="119" y="2555"/>
                  </a:cubicBezTo>
                  <a:cubicBezTo>
                    <a:pt x="0" y="4281"/>
                    <a:pt x="0" y="4650"/>
                    <a:pt x="0" y="4650"/>
                  </a:cubicBezTo>
                  <a:cubicBezTo>
                    <a:pt x="4534" y="4225"/>
                    <a:pt x="8766" y="4055"/>
                    <a:pt x="12639" y="4055"/>
                  </a:cubicBezTo>
                  <a:cubicBezTo>
                    <a:pt x="18318" y="4055"/>
                    <a:pt x="23226" y="4421"/>
                    <a:pt x="27182" y="4888"/>
                  </a:cubicBezTo>
                  <a:cubicBezTo>
                    <a:pt x="27182" y="4888"/>
                    <a:pt x="27504" y="3733"/>
                    <a:pt x="27504" y="2829"/>
                  </a:cubicBezTo>
                  <a:cubicBezTo>
                    <a:pt x="27504" y="2162"/>
                    <a:pt x="27444" y="1495"/>
                    <a:pt x="27337" y="828"/>
                  </a:cubicBezTo>
                  <a:cubicBezTo>
                    <a:pt x="23304" y="360"/>
                    <a:pt x="18343" y="1"/>
                    <a:pt x="1263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8" name="Google Shape;1888;p61"/>
            <p:cNvSpPr/>
            <p:nvPr/>
          </p:nvSpPr>
          <p:spPr>
            <a:xfrm>
              <a:off x="6151650" y="2093825"/>
              <a:ext cx="748025" cy="928425"/>
            </a:xfrm>
            <a:custGeom>
              <a:avLst/>
              <a:gdLst/>
              <a:ahLst/>
              <a:cxnLst/>
              <a:rect l="l" t="t" r="r" b="b"/>
              <a:pathLst>
                <a:path w="29921" h="37137" extrusionOk="0">
                  <a:moveTo>
                    <a:pt x="3933" y="0"/>
                  </a:moveTo>
                  <a:cubicBezTo>
                    <a:pt x="3481" y="0"/>
                    <a:pt x="2601" y="6"/>
                    <a:pt x="1989" y="49"/>
                  </a:cubicBezTo>
                  <a:cubicBezTo>
                    <a:pt x="1322" y="108"/>
                    <a:pt x="655" y="203"/>
                    <a:pt x="0" y="346"/>
                  </a:cubicBezTo>
                  <a:cubicBezTo>
                    <a:pt x="1560" y="4478"/>
                    <a:pt x="10157" y="25433"/>
                    <a:pt x="27671" y="37137"/>
                  </a:cubicBezTo>
                  <a:lnTo>
                    <a:pt x="29921" y="33755"/>
                  </a:lnTo>
                  <a:cubicBezTo>
                    <a:pt x="14812" y="23659"/>
                    <a:pt x="6513" y="5573"/>
                    <a:pt x="4227" y="1"/>
                  </a:cubicBezTo>
                  <a:cubicBezTo>
                    <a:pt x="4227" y="1"/>
                    <a:pt x="4114" y="0"/>
                    <a:pt x="393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9" name="Google Shape;1889;p61"/>
            <p:cNvSpPr/>
            <p:nvPr/>
          </p:nvSpPr>
          <p:spPr>
            <a:xfrm>
              <a:off x="6233200" y="2502225"/>
              <a:ext cx="834350" cy="1185875"/>
            </a:xfrm>
            <a:custGeom>
              <a:avLst/>
              <a:gdLst/>
              <a:ahLst/>
              <a:cxnLst/>
              <a:rect l="l" t="t" r="r" b="b"/>
              <a:pathLst>
                <a:path w="33374" h="47435" extrusionOk="0">
                  <a:moveTo>
                    <a:pt x="7502" y="0"/>
                  </a:moveTo>
                  <a:cubicBezTo>
                    <a:pt x="7502" y="0"/>
                    <a:pt x="906" y="1084"/>
                    <a:pt x="1" y="7430"/>
                  </a:cubicBezTo>
                  <a:lnTo>
                    <a:pt x="10097" y="15824"/>
                  </a:lnTo>
                  <a:lnTo>
                    <a:pt x="10788" y="16860"/>
                  </a:lnTo>
                  <a:lnTo>
                    <a:pt x="7323" y="19408"/>
                  </a:lnTo>
                  <a:lnTo>
                    <a:pt x="7335" y="22039"/>
                  </a:lnTo>
                  <a:lnTo>
                    <a:pt x="12014" y="18741"/>
                  </a:lnTo>
                  <a:lnTo>
                    <a:pt x="14753" y="22932"/>
                  </a:lnTo>
                  <a:cubicBezTo>
                    <a:pt x="13407" y="23789"/>
                    <a:pt x="11371" y="25313"/>
                    <a:pt x="9216" y="27778"/>
                  </a:cubicBezTo>
                  <a:lnTo>
                    <a:pt x="12836" y="31992"/>
                  </a:lnTo>
                  <a:cubicBezTo>
                    <a:pt x="12836" y="31992"/>
                    <a:pt x="14824" y="27837"/>
                    <a:pt x="16550" y="25658"/>
                  </a:cubicBezTo>
                  <a:lnTo>
                    <a:pt x="20527" y="31707"/>
                  </a:lnTo>
                  <a:cubicBezTo>
                    <a:pt x="19372" y="32564"/>
                    <a:pt x="17360" y="34195"/>
                    <a:pt x="16455" y="35779"/>
                  </a:cubicBezTo>
                  <a:lnTo>
                    <a:pt x="19015" y="38315"/>
                  </a:lnTo>
                  <a:cubicBezTo>
                    <a:pt x="19015" y="38315"/>
                    <a:pt x="19682" y="35993"/>
                    <a:pt x="22218" y="34290"/>
                  </a:cubicBezTo>
                  <a:lnTo>
                    <a:pt x="25063" y="38624"/>
                  </a:lnTo>
                  <a:lnTo>
                    <a:pt x="26921" y="37350"/>
                  </a:lnTo>
                  <a:lnTo>
                    <a:pt x="32683" y="47435"/>
                  </a:lnTo>
                  <a:lnTo>
                    <a:pt x="33374" y="46875"/>
                  </a:lnTo>
                  <a:lnTo>
                    <a:pt x="15741" y="10466"/>
                  </a:lnTo>
                  <a:lnTo>
                    <a:pt x="12610" y="10478"/>
                  </a:lnTo>
                  <a:lnTo>
                    <a:pt x="750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0" name="Google Shape;1890;p61"/>
            <p:cNvSpPr/>
            <p:nvPr/>
          </p:nvSpPr>
          <p:spPr>
            <a:xfrm>
              <a:off x="6542475" y="2792075"/>
              <a:ext cx="372100" cy="616225"/>
            </a:xfrm>
            <a:custGeom>
              <a:avLst/>
              <a:gdLst/>
              <a:ahLst/>
              <a:cxnLst/>
              <a:rect l="l" t="t" r="r" b="b"/>
              <a:pathLst>
                <a:path w="14884" h="24649" extrusionOk="0">
                  <a:moveTo>
                    <a:pt x="3137" y="1"/>
                  </a:moveTo>
                  <a:cubicBezTo>
                    <a:pt x="3135" y="1"/>
                    <a:pt x="3133" y="2"/>
                    <a:pt x="3132" y="3"/>
                  </a:cubicBezTo>
                  <a:cubicBezTo>
                    <a:pt x="3048" y="90"/>
                    <a:pt x="2673" y="120"/>
                    <a:pt x="2209" y="120"/>
                  </a:cubicBezTo>
                  <a:cubicBezTo>
                    <a:pt x="1281" y="120"/>
                    <a:pt x="1" y="3"/>
                    <a:pt x="0" y="3"/>
                  </a:cubicBezTo>
                  <a:lnTo>
                    <a:pt x="0" y="3"/>
                  </a:lnTo>
                  <a:lnTo>
                    <a:pt x="14383" y="24649"/>
                  </a:lnTo>
                  <a:lnTo>
                    <a:pt x="14883" y="24054"/>
                  </a:lnTo>
                  <a:cubicBezTo>
                    <a:pt x="14883" y="24054"/>
                    <a:pt x="3498" y="1"/>
                    <a:pt x="3137" y="1"/>
                  </a:cubicBezTo>
                  <a:close/>
                </a:path>
              </a:pathLst>
            </a:custGeom>
            <a:solidFill>
              <a:srgbClr val="1B1B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1" name="Google Shape;1891;p61"/>
            <p:cNvSpPr/>
            <p:nvPr/>
          </p:nvSpPr>
          <p:spPr>
            <a:xfrm>
              <a:off x="6233500" y="2502225"/>
              <a:ext cx="187250" cy="185750"/>
            </a:xfrm>
            <a:custGeom>
              <a:avLst/>
              <a:gdLst/>
              <a:ahLst/>
              <a:cxnLst/>
              <a:rect l="l" t="t" r="r" b="b"/>
              <a:pathLst>
                <a:path w="7490" h="7430" extrusionOk="0">
                  <a:moveTo>
                    <a:pt x="7490" y="0"/>
                  </a:moveTo>
                  <a:cubicBezTo>
                    <a:pt x="7489" y="1"/>
                    <a:pt x="906" y="1084"/>
                    <a:pt x="1" y="7430"/>
                  </a:cubicBezTo>
                  <a:cubicBezTo>
                    <a:pt x="6668" y="5632"/>
                    <a:pt x="7490" y="1"/>
                    <a:pt x="7490" y="0"/>
                  </a:cubicBezTo>
                  <a:close/>
                </a:path>
              </a:pathLst>
            </a:custGeom>
            <a:solidFill>
              <a:srgbClr val="1B1B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2" name="Google Shape;1892;p61"/>
            <p:cNvSpPr/>
            <p:nvPr/>
          </p:nvSpPr>
          <p:spPr>
            <a:xfrm>
              <a:off x="6923775" y="3425850"/>
              <a:ext cx="133075" cy="244700"/>
            </a:xfrm>
            <a:custGeom>
              <a:avLst/>
              <a:gdLst/>
              <a:ahLst/>
              <a:cxnLst/>
              <a:rect l="l" t="t" r="r" b="b"/>
              <a:pathLst>
                <a:path w="5323" h="9788" extrusionOk="0">
                  <a:moveTo>
                    <a:pt x="560" y="0"/>
                  </a:moveTo>
                  <a:lnTo>
                    <a:pt x="0" y="310"/>
                  </a:lnTo>
                  <a:lnTo>
                    <a:pt x="5180" y="9787"/>
                  </a:lnTo>
                  <a:lnTo>
                    <a:pt x="5322" y="9621"/>
                  </a:lnTo>
                  <a:lnTo>
                    <a:pt x="560" y="0"/>
                  </a:lnTo>
                  <a:close/>
                </a:path>
              </a:pathLst>
            </a:custGeom>
            <a:solidFill>
              <a:srgbClr val="1B1B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3" name="Google Shape;1893;p61"/>
            <p:cNvSpPr/>
            <p:nvPr/>
          </p:nvSpPr>
          <p:spPr>
            <a:xfrm>
              <a:off x="6658550" y="3095150"/>
              <a:ext cx="156000" cy="192025"/>
            </a:xfrm>
            <a:custGeom>
              <a:avLst/>
              <a:gdLst/>
              <a:ahLst/>
              <a:cxnLst/>
              <a:rect l="l" t="t" r="r" b="b"/>
              <a:pathLst>
                <a:path w="6240" h="7681" extrusionOk="0">
                  <a:moveTo>
                    <a:pt x="2763" y="1"/>
                  </a:moveTo>
                  <a:lnTo>
                    <a:pt x="429" y="2989"/>
                  </a:lnTo>
                  <a:lnTo>
                    <a:pt x="1" y="4323"/>
                  </a:lnTo>
                  <a:lnTo>
                    <a:pt x="3061" y="7680"/>
                  </a:lnTo>
                  <a:lnTo>
                    <a:pt x="4085" y="6763"/>
                  </a:lnTo>
                  <a:lnTo>
                    <a:pt x="6240" y="1846"/>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4" name="Google Shape;1894;p61"/>
            <p:cNvSpPr/>
            <p:nvPr/>
          </p:nvSpPr>
          <p:spPr>
            <a:xfrm>
              <a:off x="6724925" y="2114375"/>
              <a:ext cx="380150" cy="1026350"/>
            </a:xfrm>
            <a:custGeom>
              <a:avLst/>
              <a:gdLst/>
              <a:ahLst/>
              <a:cxnLst/>
              <a:rect l="l" t="t" r="r" b="b"/>
              <a:pathLst>
                <a:path w="15206" h="41054" extrusionOk="0">
                  <a:moveTo>
                    <a:pt x="3168" y="1"/>
                  </a:moveTo>
                  <a:cubicBezTo>
                    <a:pt x="3168" y="1"/>
                    <a:pt x="1894" y="7918"/>
                    <a:pt x="3168" y="14788"/>
                  </a:cubicBezTo>
                  <a:lnTo>
                    <a:pt x="5871" y="24146"/>
                  </a:lnTo>
                  <a:lnTo>
                    <a:pt x="1" y="39363"/>
                  </a:lnTo>
                  <a:lnTo>
                    <a:pt x="3751" y="41053"/>
                  </a:lnTo>
                  <a:lnTo>
                    <a:pt x="13896" y="28195"/>
                  </a:lnTo>
                  <a:lnTo>
                    <a:pt x="14908" y="24766"/>
                  </a:lnTo>
                  <a:cubicBezTo>
                    <a:pt x="15205" y="23777"/>
                    <a:pt x="15169" y="22718"/>
                    <a:pt x="14812" y="21741"/>
                  </a:cubicBezTo>
                  <a:lnTo>
                    <a:pt x="8002" y="3251"/>
                  </a:lnTo>
                  <a:cubicBezTo>
                    <a:pt x="7800" y="2703"/>
                    <a:pt x="7395" y="2239"/>
                    <a:pt x="6871" y="1953"/>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5" name="Google Shape;1895;p61"/>
            <p:cNvSpPr/>
            <p:nvPr/>
          </p:nvSpPr>
          <p:spPr>
            <a:xfrm>
              <a:off x="6724925" y="2114375"/>
              <a:ext cx="296800" cy="997775"/>
            </a:xfrm>
            <a:custGeom>
              <a:avLst/>
              <a:gdLst/>
              <a:ahLst/>
              <a:cxnLst/>
              <a:rect l="l" t="t" r="r" b="b"/>
              <a:pathLst>
                <a:path w="11872" h="39911" extrusionOk="0">
                  <a:moveTo>
                    <a:pt x="3168" y="1"/>
                  </a:moveTo>
                  <a:cubicBezTo>
                    <a:pt x="2727" y="3072"/>
                    <a:pt x="2537" y="6192"/>
                    <a:pt x="2620" y="9299"/>
                  </a:cubicBezTo>
                  <a:lnTo>
                    <a:pt x="3382" y="15586"/>
                  </a:lnTo>
                  <a:lnTo>
                    <a:pt x="5859" y="24146"/>
                  </a:lnTo>
                  <a:lnTo>
                    <a:pt x="1" y="39363"/>
                  </a:lnTo>
                  <a:lnTo>
                    <a:pt x="1227" y="39910"/>
                  </a:lnTo>
                  <a:lnTo>
                    <a:pt x="6014" y="25944"/>
                  </a:lnTo>
                  <a:lnTo>
                    <a:pt x="7549" y="25944"/>
                  </a:lnTo>
                  <a:lnTo>
                    <a:pt x="10871" y="25266"/>
                  </a:lnTo>
                  <a:lnTo>
                    <a:pt x="8907" y="25266"/>
                  </a:lnTo>
                  <a:lnTo>
                    <a:pt x="6787" y="24146"/>
                  </a:lnTo>
                  <a:lnTo>
                    <a:pt x="6787" y="24146"/>
                  </a:lnTo>
                  <a:lnTo>
                    <a:pt x="9835" y="24706"/>
                  </a:lnTo>
                  <a:lnTo>
                    <a:pt x="11871" y="24027"/>
                  </a:lnTo>
                  <a:lnTo>
                    <a:pt x="10407" y="24027"/>
                  </a:lnTo>
                  <a:lnTo>
                    <a:pt x="6799" y="22908"/>
                  </a:lnTo>
                  <a:lnTo>
                    <a:pt x="6014" y="20991"/>
                  </a:lnTo>
                  <a:lnTo>
                    <a:pt x="8038" y="19074"/>
                  </a:lnTo>
                  <a:lnTo>
                    <a:pt x="5871" y="19074"/>
                  </a:lnTo>
                  <a:lnTo>
                    <a:pt x="7026" y="13324"/>
                  </a:lnTo>
                  <a:lnTo>
                    <a:pt x="7026" y="11859"/>
                  </a:lnTo>
                  <a:lnTo>
                    <a:pt x="4704" y="15574"/>
                  </a:lnTo>
                  <a:lnTo>
                    <a:pt x="5871" y="8811"/>
                  </a:lnTo>
                  <a:lnTo>
                    <a:pt x="5871" y="6787"/>
                  </a:lnTo>
                  <a:lnTo>
                    <a:pt x="3525" y="703"/>
                  </a:lnTo>
                  <a:lnTo>
                    <a:pt x="3632" y="239"/>
                  </a:lnTo>
                  <a:lnTo>
                    <a:pt x="316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6" name="Google Shape;1896;p61"/>
            <p:cNvSpPr/>
            <p:nvPr/>
          </p:nvSpPr>
          <p:spPr>
            <a:xfrm>
              <a:off x="6806200" y="2656100"/>
              <a:ext cx="298875" cy="484625"/>
            </a:xfrm>
            <a:custGeom>
              <a:avLst/>
              <a:gdLst/>
              <a:ahLst/>
              <a:cxnLst/>
              <a:rect l="l" t="t" r="r" b="b"/>
              <a:pathLst>
                <a:path w="11955" h="19385" extrusionOk="0">
                  <a:moveTo>
                    <a:pt x="11537" y="1"/>
                  </a:moveTo>
                  <a:lnTo>
                    <a:pt x="10192" y="5406"/>
                  </a:lnTo>
                  <a:lnTo>
                    <a:pt x="0" y="19158"/>
                  </a:lnTo>
                  <a:lnTo>
                    <a:pt x="500" y="19384"/>
                  </a:lnTo>
                  <a:lnTo>
                    <a:pt x="10645" y="6526"/>
                  </a:lnTo>
                  <a:lnTo>
                    <a:pt x="11657" y="3097"/>
                  </a:lnTo>
                  <a:cubicBezTo>
                    <a:pt x="11954" y="2108"/>
                    <a:pt x="11918" y="1049"/>
                    <a:pt x="11561" y="72"/>
                  </a:cubicBezTo>
                  <a:lnTo>
                    <a:pt x="1153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7" name="Google Shape;1897;p61"/>
            <p:cNvSpPr/>
            <p:nvPr/>
          </p:nvSpPr>
          <p:spPr>
            <a:xfrm>
              <a:off x="6871675" y="2174200"/>
              <a:ext cx="120575" cy="254825"/>
            </a:xfrm>
            <a:custGeom>
              <a:avLst/>
              <a:gdLst/>
              <a:ahLst/>
              <a:cxnLst/>
              <a:rect l="l" t="t" r="r" b="b"/>
              <a:pathLst>
                <a:path w="4823" h="10193" extrusionOk="0">
                  <a:moveTo>
                    <a:pt x="1" y="1"/>
                  </a:moveTo>
                  <a:lnTo>
                    <a:pt x="929" y="1584"/>
                  </a:lnTo>
                  <a:lnTo>
                    <a:pt x="4823" y="10192"/>
                  </a:lnTo>
                  <a:lnTo>
                    <a:pt x="1691" y="668"/>
                  </a:lnTo>
                  <a:lnTo>
                    <a:pt x="1"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8" name="Google Shape;1898;p61"/>
            <p:cNvSpPr/>
            <p:nvPr/>
          </p:nvSpPr>
          <p:spPr>
            <a:xfrm>
              <a:off x="6891925" y="2560275"/>
              <a:ext cx="62525" cy="16675"/>
            </a:xfrm>
            <a:custGeom>
              <a:avLst/>
              <a:gdLst/>
              <a:ahLst/>
              <a:cxnLst/>
              <a:rect l="l" t="t" r="r" b="b"/>
              <a:pathLst>
                <a:path w="2501" h="667" extrusionOk="0">
                  <a:moveTo>
                    <a:pt x="286" y="0"/>
                  </a:moveTo>
                  <a:lnTo>
                    <a:pt x="0" y="667"/>
                  </a:lnTo>
                  <a:lnTo>
                    <a:pt x="2501" y="667"/>
                  </a:lnTo>
                  <a:lnTo>
                    <a:pt x="28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9" name="Google Shape;1899;p61"/>
            <p:cNvSpPr/>
            <p:nvPr/>
          </p:nvSpPr>
          <p:spPr>
            <a:xfrm>
              <a:off x="6891925" y="2647475"/>
              <a:ext cx="145275" cy="50925"/>
            </a:xfrm>
            <a:custGeom>
              <a:avLst/>
              <a:gdLst/>
              <a:ahLst/>
              <a:cxnLst/>
              <a:rect l="l" t="t" r="r" b="b"/>
              <a:pathLst>
                <a:path w="5811" h="2037" extrusionOk="0">
                  <a:moveTo>
                    <a:pt x="0" y="1"/>
                  </a:moveTo>
                  <a:lnTo>
                    <a:pt x="572" y="1072"/>
                  </a:lnTo>
                  <a:lnTo>
                    <a:pt x="3608" y="2037"/>
                  </a:lnTo>
                  <a:lnTo>
                    <a:pt x="5811" y="2037"/>
                  </a:lnTo>
                  <a:lnTo>
                    <a:pt x="4013" y="1548"/>
                  </a:lnTo>
                  <a:lnTo>
                    <a:pt x="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0" name="Google Shape;1900;p61"/>
            <p:cNvSpPr/>
            <p:nvPr/>
          </p:nvSpPr>
          <p:spPr>
            <a:xfrm>
              <a:off x="6854125" y="2765950"/>
              <a:ext cx="117000" cy="132475"/>
            </a:xfrm>
            <a:custGeom>
              <a:avLst/>
              <a:gdLst/>
              <a:ahLst/>
              <a:cxnLst/>
              <a:rect l="l" t="t" r="r" b="b"/>
              <a:pathLst>
                <a:path w="4680" h="5299" extrusionOk="0">
                  <a:moveTo>
                    <a:pt x="4679" y="0"/>
                  </a:moveTo>
                  <a:lnTo>
                    <a:pt x="2393" y="393"/>
                  </a:lnTo>
                  <a:lnTo>
                    <a:pt x="1238" y="393"/>
                  </a:lnTo>
                  <a:lnTo>
                    <a:pt x="0" y="5299"/>
                  </a:lnTo>
                  <a:lnTo>
                    <a:pt x="1512" y="1120"/>
                  </a:lnTo>
                  <a:lnTo>
                    <a:pt x="467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90" name="Rectangle 89">
            <a:extLst>
              <a:ext uri="{FF2B5EF4-FFF2-40B4-BE49-F238E27FC236}">
                <a16:creationId xmlns:a16="http://schemas.microsoft.com/office/drawing/2014/main" id="{B07234A5-9CB3-D947-B7D8-A3DE3F750C61}"/>
              </a:ext>
            </a:extLst>
          </p:cNvPr>
          <p:cNvSpPr/>
          <p:nvPr/>
        </p:nvSpPr>
        <p:spPr>
          <a:xfrm>
            <a:off x="1696600" y="2237136"/>
            <a:ext cx="6364171" cy="830997"/>
          </a:xfrm>
          <a:prstGeom prst="rect">
            <a:avLst/>
          </a:prstGeom>
          <a:noFill/>
        </p:spPr>
        <p:txBody>
          <a:bodyPr wrap="square" lIns="91440" tIns="45720" rIns="91440" bIns="45720">
            <a:spAutoFit/>
          </a:bodyPr>
          <a:lstStyle/>
          <a:p>
            <a:pPr algn="ctr"/>
            <a:r>
              <a:rPr lang="en-US" sz="4800" b="1"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AI LÀ TRIỆU PHÚ</a:t>
            </a:r>
          </a:p>
        </p:txBody>
      </p:sp>
      <p:pic>
        <p:nvPicPr>
          <p:cNvPr id="91" name="Picture 90">
            <a:extLst>
              <a:ext uri="{FF2B5EF4-FFF2-40B4-BE49-F238E27FC236}">
                <a16:creationId xmlns:a16="http://schemas.microsoft.com/office/drawing/2014/main" id="{9EB155E8-8671-D649-8460-14383CB51C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502" y="-83231"/>
            <a:ext cx="1705799" cy="1614431"/>
          </a:xfrm>
          <a:prstGeom prst="rect">
            <a:avLst/>
          </a:prstGeom>
        </p:spPr>
      </p:pic>
      <p:pic>
        <p:nvPicPr>
          <p:cNvPr id="8" name="Picture 7">
            <a:extLst>
              <a:ext uri="{FF2B5EF4-FFF2-40B4-BE49-F238E27FC236}">
                <a16:creationId xmlns:a16="http://schemas.microsoft.com/office/drawing/2014/main" id="{A55837B7-9DED-5E44-A5B7-E00372AF83BF}"/>
              </a:ext>
            </a:extLst>
          </p:cNvPr>
          <p:cNvPicPr>
            <a:picLocks noChangeAspect="1"/>
          </p:cNvPicPr>
          <p:nvPr/>
        </p:nvPicPr>
        <p:blipFill>
          <a:blip r:embed="rId4"/>
          <a:stretch>
            <a:fillRect/>
          </a:stretch>
        </p:blipFill>
        <p:spPr>
          <a:xfrm rot="19934793">
            <a:off x="-444937" y="1448606"/>
            <a:ext cx="3571384" cy="3577553"/>
          </a:xfrm>
          <a:prstGeom prst="rect">
            <a:avLst/>
          </a:prstGeom>
        </p:spPr>
      </p:pic>
      <p:grpSp>
        <p:nvGrpSpPr>
          <p:cNvPr id="10" name="Group 9">
            <a:extLst>
              <a:ext uri="{FF2B5EF4-FFF2-40B4-BE49-F238E27FC236}">
                <a16:creationId xmlns:a16="http://schemas.microsoft.com/office/drawing/2014/main" id="{DE7EDAFB-FB8A-FA42-9A9C-4D2CE034DB5F}"/>
              </a:ext>
            </a:extLst>
          </p:cNvPr>
          <p:cNvGrpSpPr/>
          <p:nvPr/>
        </p:nvGrpSpPr>
        <p:grpSpPr>
          <a:xfrm>
            <a:off x="2297614" y="43722"/>
            <a:ext cx="5009116" cy="1147560"/>
            <a:chOff x="1773576" y="56204"/>
            <a:chExt cx="5009116" cy="1236784"/>
          </a:xfrm>
        </p:grpSpPr>
        <p:sp>
          <p:nvSpPr>
            <p:cNvPr id="9" name="Terminator 8">
              <a:extLst>
                <a:ext uri="{FF2B5EF4-FFF2-40B4-BE49-F238E27FC236}">
                  <a16:creationId xmlns:a16="http://schemas.microsoft.com/office/drawing/2014/main" id="{CAD1D5F9-798F-A747-A679-59FF2F6CFBB8}"/>
                </a:ext>
              </a:extLst>
            </p:cNvPr>
            <p:cNvSpPr/>
            <p:nvPr/>
          </p:nvSpPr>
          <p:spPr>
            <a:xfrm>
              <a:off x="1773576" y="56204"/>
              <a:ext cx="5009116" cy="1236784"/>
            </a:xfrm>
            <a:prstGeom prst="flowChartTerminator">
              <a:avLst/>
            </a:prstGeom>
            <a:solidFill>
              <a:schemeClr val="accent1">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 name="TextBox 3">
              <a:extLst>
                <a:ext uri="{FF2B5EF4-FFF2-40B4-BE49-F238E27FC236}">
                  <a16:creationId xmlns:a16="http://schemas.microsoft.com/office/drawing/2014/main" id="{5FB72778-C811-0646-B714-55F7B94D6CDE}"/>
                </a:ext>
              </a:extLst>
            </p:cNvPr>
            <p:cNvSpPr txBox="1"/>
            <p:nvPr/>
          </p:nvSpPr>
          <p:spPr>
            <a:xfrm>
              <a:off x="2042751" y="212931"/>
              <a:ext cx="4370989" cy="923330"/>
            </a:xfrm>
            <a:prstGeom prst="rect">
              <a:avLst/>
            </a:prstGeom>
            <a:noFill/>
          </p:spPr>
          <p:txBody>
            <a:bodyPr wrap="square" rtlCol="0">
              <a:spAutoFit/>
            </a:bodyPr>
            <a:lstStyle/>
            <a:p>
              <a:pPr algn="ctr"/>
              <a:r>
                <a:rPr lang="en-VN" sz="4800" b="1" dirty="0">
                  <a:solidFill>
                    <a:srgbClr val="FF0000"/>
                  </a:solidFill>
                  <a:latin typeface="Times New Roman" panose="02020603050405020304" pitchFamily="18" charset="0"/>
                  <a:cs typeface="Times New Roman" panose="02020603050405020304" pitchFamily="18" charset="0"/>
                </a:rPr>
                <a:t>KHỞI ĐỘNG</a:t>
              </a:r>
            </a:p>
          </p:txBody>
        </p:sp>
      </p:grpSp>
    </p:spTree>
    <p:extLst>
      <p:ext uri="{BB962C8B-B14F-4D97-AF65-F5344CB8AC3E}">
        <p14:creationId xmlns:p14="http://schemas.microsoft.com/office/powerpoint/2010/main" val="67008815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14:presetBounceEnd="50000">
                                      <p:stCondLst>
                                        <p:cond delay="0"/>
                                      </p:stCondLst>
                                      <p:childTnLst>
                                        <p:set>
                                          <p:cBhvr>
                                            <p:cTn id="6" dur="1" fill="hold">
                                              <p:stCondLst>
                                                <p:cond delay="0"/>
                                              </p:stCondLst>
                                            </p:cTn>
                                            <p:tgtEl>
                                              <p:spTgt spid="1837"/>
                                            </p:tgtEl>
                                            <p:attrNameLst>
                                              <p:attrName>style.visibility</p:attrName>
                                            </p:attrNameLst>
                                          </p:cBhvr>
                                          <p:to>
                                            <p:strVal val="visible"/>
                                          </p:to>
                                        </p:set>
                                        <p:anim calcmode="lin" valueType="num" p14:bounceEnd="50000">
                                          <p:cBhvr additive="base">
                                            <p:cTn id="7" dur="500" fill="hold"/>
                                            <p:tgtEl>
                                              <p:spTgt spid="1837"/>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1837"/>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14:presetBounceEnd="50000">
                                      <p:stCondLst>
                                        <p:cond delay="0"/>
                                      </p:stCondLst>
                                      <p:childTnLst>
                                        <p:set>
                                          <p:cBhvr>
                                            <p:cTn id="10" dur="1" fill="hold">
                                              <p:stCondLst>
                                                <p:cond delay="0"/>
                                              </p:stCondLst>
                                            </p:cTn>
                                            <p:tgtEl>
                                              <p:spTgt spid="90"/>
                                            </p:tgtEl>
                                            <p:attrNameLst>
                                              <p:attrName>style.visibility</p:attrName>
                                            </p:attrNameLst>
                                          </p:cBhvr>
                                          <p:to>
                                            <p:strVal val="visible"/>
                                          </p:to>
                                        </p:set>
                                        <p:anim calcmode="lin" valueType="num" p14:bounceEnd="50000">
                                          <p:cBhvr additive="base">
                                            <p:cTn id="11" dur="500" fill="hold"/>
                                            <p:tgtEl>
                                              <p:spTgt spid="90"/>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90"/>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14:presetBounceEnd="50000">
                                      <p:stCondLst>
                                        <p:cond delay="0"/>
                                      </p:stCondLst>
                                      <p:childTnLst>
                                        <p:set>
                                          <p:cBhvr>
                                            <p:cTn id="14" dur="1" fill="hold">
                                              <p:stCondLst>
                                                <p:cond delay="0"/>
                                              </p:stCondLst>
                                            </p:cTn>
                                            <p:tgtEl>
                                              <p:spTgt spid="91"/>
                                            </p:tgtEl>
                                            <p:attrNameLst>
                                              <p:attrName>style.visibility</p:attrName>
                                            </p:attrNameLst>
                                          </p:cBhvr>
                                          <p:to>
                                            <p:strVal val="visible"/>
                                          </p:to>
                                        </p:set>
                                        <p:anim calcmode="lin" valueType="num" p14:bounceEnd="50000">
                                          <p:cBhvr additive="base">
                                            <p:cTn id="15" dur="500" fill="hold"/>
                                            <p:tgtEl>
                                              <p:spTgt spid="91"/>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91"/>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14:presetBounceEnd="50000">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14:bounceEnd="50000">
                                          <p:cBhvr additive="base">
                                            <p:cTn id="19" dur="5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20" dur="500" fill="hold"/>
                                            <p:tgtEl>
                                              <p:spTgt spid="10"/>
                                            </p:tgtEl>
                                            <p:attrNameLst>
                                              <p:attrName>ppt_y</p:attrName>
                                            </p:attrNameLst>
                                          </p:cBhvr>
                                          <p:tavLst>
                                            <p:tav tm="0">
                                              <p:val>
                                                <p:strVal val="0-#ppt_h/2"/>
                                              </p:val>
                                            </p:tav>
                                            <p:tav tm="100000">
                                              <p:val>
                                                <p:strVal val="#ppt_y"/>
                                              </p:val>
                                            </p:tav>
                                          </p:tavLst>
                                        </p:anim>
                                      </p:childTnLst>
                                    </p:cTn>
                                  </p:par>
                                  <p:par>
                                    <p:cTn id="21" presetID="2" presetClass="entr" presetSubtype="4" fill="hold" nodeType="withEffect" p14:presetBounceEnd="50000">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14:bounceEnd="50000">
                                          <p:cBhvr additive="base">
                                            <p:cTn id="23" dur="50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1837"/>
                                            </p:tgtEl>
                                            <p:attrNameLst>
                                              <p:attrName>style.visibility</p:attrName>
                                            </p:attrNameLst>
                                          </p:cBhvr>
                                          <p:to>
                                            <p:strVal val="visible"/>
                                          </p:to>
                                        </p:set>
                                        <p:anim calcmode="lin" valueType="num">
                                          <p:cBhvr additive="base">
                                            <p:cTn id="7" dur="500" fill="hold"/>
                                            <p:tgtEl>
                                              <p:spTgt spid="1837"/>
                                            </p:tgtEl>
                                            <p:attrNameLst>
                                              <p:attrName>ppt_x</p:attrName>
                                            </p:attrNameLst>
                                          </p:cBhvr>
                                          <p:tavLst>
                                            <p:tav tm="0">
                                              <p:val>
                                                <p:strVal val="0-#ppt_w/2"/>
                                              </p:val>
                                            </p:tav>
                                            <p:tav tm="100000">
                                              <p:val>
                                                <p:strVal val="#ppt_x"/>
                                              </p:val>
                                            </p:tav>
                                          </p:tavLst>
                                        </p:anim>
                                        <p:anim calcmode="lin" valueType="num">
                                          <p:cBhvr additive="base">
                                            <p:cTn id="8" dur="500" fill="hold"/>
                                            <p:tgtEl>
                                              <p:spTgt spid="1837"/>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90"/>
                                            </p:tgtEl>
                                            <p:attrNameLst>
                                              <p:attrName>style.visibility</p:attrName>
                                            </p:attrNameLst>
                                          </p:cBhvr>
                                          <p:to>
                                            <p:strVal val="visible"/>
                                          </p:to>
                                        </p:set>
                                        <p:anim calcmode="lin" valueType="num">
                                          <p:cBhvr additive="base">
                                            <p:cTn id="11" dur="500" fill="hold"/>
                                            <p:tgtEl>
                                              <p:spTgt spid="90"/>
                                            </p:tgtEl>
                                            <p:attrNameLst>
                                              <p:attrName>ppt_x</p:attrName>
                                            </p:attrNameLst>
                                          </p:cBhvr>
                                          <p:tavLst>
                                            <p:tav tm="0">
                                              <p:val>
                                                <p:strVal val="0-#ppt_w/2"/>
                                              </p:val>
                                            </p:tav>
                                            <p:tav tm="100000">
                                              <p:val>
                                                <p:strVal val="#ppt_x"/>
                                              </p:val>
                                            </p:tav>
                                          </p:tavLst>
                                        </p:anim>
                                        <p:anim calcmode="lin" valueType="num">
                                          <p:cBhvr additive="base">
                                            <p:cTn id="12" dur="500" fill="hold"/>
                                            <p:tgtEl>
                                              <p:spTgt spid="90"/>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91"/>
                                            </p:tgtEl>
                                            <p:attrNameLst>
                                              <p:attrName>style.visibility</p:attrName>
                                            </p:attrNameLst>
                                          </p:cBhvr>
                                          <p:to>
                                            <p:strVal val="visible"/>
                                          </p:to>
                                        </p:set>
                                        <p:anim calcmode="lin" valueType="num">
                                          <p:cBhvr additive="base">
                                            <p:cTn id="15" dur="500" fill="hold"/>
                                            <p:tgtEl>
                                              <p:spTgt spid="91"/>
                                            </p:tgtEl>
                                            <p:attrNameLst>
                                              <p:attrName>ppt_x</p:attrName>
                                            </p:attrNameLst>
                                          </p:cBhvr>
                                          <p:tavLst>
                                            <p:tav tm="0">
                                              <p:val>
                                                <p:strVal val="0-#ppt_w/2"/>
                                              </p:val>
                                            </p:tav>
                                            <p:tav tm="100000">
                                              <p:val>
                                                <p:strVal val="#ppt_x"/>
                                              </p:val>
                                            </p:tav>
                                          </p:tavLst>
                                        </p:anim>
                                        <p:anim calcmode="lin" valueType="num">
                                          <p:cBhvr additive="base">
                                            <p:cTn id="16" dur="500" fill="hold"/>
                                            <p:tgtEl>
                                              <p:spTgt spid="91"/>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0-#ppt_w/2"/>
                                              </p:val>
                                            </p:tav>
                                            <p:tav tm="100000">
                                              <p:val>
                                                <p:strVal val="#ppt_x"/>
                                              </p:val>
                                            </p:tav>
                                          </p:tavLst>
                                        </p:anim>
                                        <p:anim calcmode="lin" valueType="num">
                                          <p:cBhvr additive="base">
                                            <p:cTn id="20" dur="500" fill="hold"/>
                                            <p:tgtEl>
                                              <p:spTgt spid="10"/>
                                            </p:tgtEl>
                                            <p:attrNameLst>
                                              <p:attrName>ppt_y</p:attrName>
                                            </p:attrNameLst>
                                          </p:cBhvr>
                                          <p:tavLst>
                                            <p:tav tm="0">
                                              <p:val>
                                                <p:strVal val="0-#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1151"/>
        <p:cNvGrpSpPr/>
        <p:nvPr/>
      </p:nvGrpSpPr>
      <p:grpSpPr>
        <a:xfrm>
          <a:off x="0" y="0"/>
          <a:ext cx="0" cy="0"/>
          <a:chOff x="0" y="0"/>
          <a:chExt cx="0" cy="0"/>
        </a:xfrm>
      </p:grpSpPr>
      <p:sp>
        <p:nvSpPr>
          <p:cNvPr id="12" name="Rectangle 10">
            <a:extLst>
              <a:ext uri="{FF2B5EF4-FFF2-40B4-BE49-F238E27FC236}">
                <a16:creationId xmlns:a16="http://schemas.microsoft.com/office/drawing/2014/main" id="{67B19870-D6C4-7545-94CF-6FC9BAA34D60}"/>
              </a:ext>
            </a:extLst>
          </p:cNvPr>
          <p:cNvSpPr>
            <a:spLocks noChangeArrowheads="1"/>
          </p:cNvSpPr>
          <p:nvPr/>
        </p:nvSpPr>
        <p:spPr bwMode="auto">
          <a:xfrm>
            <a:off x="203201" y="621730"/>
            <a:ext cx="8126938" cy="61017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
                <a:srgbClr val="000000"/>
              </a:buClr>
              <a:buSzTx/>
              <a:buFontTx/>
              <a:buNone/>
              <a:tabLst/>
              <a:defRPr/>
            </a:pPr>
            <a:endParaRPr kumimoji="0" lang="en-VN" altLang="en-VN" sz="2000" b="0" i="0" u="none" strike="noStrike" kern="0" cap="none" spc="0" normalizeH="0" baseline="0" noProof="0">
              <a:ln>
                <a:noFill/>
              </a:ln>
              <a:solidFill>
                <a:srgbClr val="C00000"/>
              </a:solidFill>
              <a:effectLst/>
              <a:uLnTx/>
              <a:uFillTx/>
              <a:latin typeface="Times New Roman" panose="02020603050405020304" pitchFamily="18" charset="0"/>
              <a:cs typeface="Arial" panose="020B0604020202020204" pitchFamily="34" charset="0"/>
              <a:sym typeface="Arial"/>
            </a:endParaRPr>
          </a:p>
        </p:txBody>
      </p:sp>
      <p:sp>
        <p:nvSpPr>
          <p:cNvPr id="13" name="Text Box 19">
            <a:extLst>
              <a:ext uri="{FF2B5EF4-FFF2-40B4-BE49-F238E27FC236}">
                <a16:creationId xmlns:a16="http://schemas.microsoft.com/office/drawing/2014/main" id="{23E57548-46C7-7B40-B300-65358E2E2A0B}"/>
              </a:ext>
            </a:extLst>
          </p:cNvPr>
          <p:cNvSpPr txBox="1">
            <a:spLocks noChangeArrowheads="1"/>
          </p:cNvSpPr>
          <p:nvPr/>
        </p:nvSpPr>
        <p:spPr bwMode="auto">
          <a:xfrm>
            <a:off x="660399" y="37530"/>
            <a:ext cx="7315200" cy="466725"/>
          </a:xfrm>
          <a:prstGeom prst="rect">
            <a:avLst/>
          </a:prstGeom>
          <a:solidFill>
            <a:srgbClr val="FFFF00"/>
          </a:solidFill>
          <a:ln w="9525">
            <a:solidFill>
              <a:srgbClr val="FF00FF"/>
            </a:solid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FF00FF"/>
                </a:solidFill>
                <a:effectLst>
                  <a:outerShdw blurRad="38100" dist="38100" dir="2700000" algn="tl">
                    <a:srgbClr val="000000"/>
                  </a:outerShdw>
                </a:effectLst>
                <a:uLnTx/>
                <a:uFillTx/>
                <a:latin typeface="Arial"/>
                <a:cs typeface="Arial"/>
                <a:sym typeface="Arial"/>
              </a:rPr>
              <a:t>CHỦ NGHĨA TƯ BẢN THẾ KỈ XIX ĐẾN NĂM 1913</a:t>
            </a:r>
          </a:p>
        </p:txBody>
      </p:sp>
      <p:sp>
        <p:nvSpPr>
          <p:cNvPr id="14" name="Line 21">
            <a:extLst>
              <a:ext uri="{FF2B5EF4-FFF2-40B4-BE49-F238E27FC236}">
                <a16:creationId xmlns:a16="http://schemas.microsoft.com/office/drawing/2014/main" id="{D0616BF1-9489-6D4F-8EE8-A5B647827BD7}"/>
              </a:ext>
            </a:extLst>
          </p:cNvPr>
          <p:cNvSpPr>
            <a:spLocks noChangeShapeType="1"/>
          </p:cNvSpPr>
          <p:nvPr/>
        </p:nvSpPr>
        <p:spPr bwMode="auto">
          <a:xfrm flipV="1">
            <a:off x="384175" y="1841500"/>
            <a:ext cx="2714625" cy="0"/>
          </a:xfrm>
          <a:prstGeom prst="line">
            <a:avLst/>
          </a:prstGeom>
          <a:noFill/>
          <a:ln w="76200">
            <a:solidFill>
              <a:schemeClr val="accent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Text Box 22">
            <a:extLst>
              <a:ext uri="{FF2B5EF4-FFF2-40B4-BE49-F238E27FC236}">
                <a16:creationId xmlns:a16="http://schemas.microsoft.com/office/drawing/2014/main" id="{B46616A9-125E-8D4D-AD6D-071678ADD625}"/>
              </a:ext>
            </a:extLst>
          </p:cNvPr>
          <p:cNvSpPr txBox="1">
            <a:spLocks noChangeArrowheads="1"/>
          </p:cNvSpPr>
          <p:nvPr/>
        </p:nvSpPr>
        <p:spPr bwMode="auto">
          <a:xfrm>
            <a:off x="203200" y="1431925"/>
            <a:ext cx="914400" cy="406400"/>
          </a:xfrm>
          <a:prstGeom prst="rect">
            <a:avLst/>
          </a:prstGeom>
          <a:solidFill>
            <a:srgbClr val="008000"/>
          </a:solidFill>
          <a:ln w="9525">
            <a:miter lim="800000"/>
            <a:headEnd/>
            <a:tailEnd/>
          </a:ln>
          <a:scene3d>
            <a:camera prst="legacyPerspectiveBottom"/>
            <a:lightRig rig="legacyFlat3" dir="t"/>
          </a:scene3d>
          <a:sp3d extrusionH="887400" prstMaterial="legacyMatte">
            <a:bevelT w="13500" h="13500" prst="angle"/>
            <a:bevelB w="13500" h="13500" prst="angle"/>
            <a:extrusionClr>
              <a:srgbClr val="008000"/>
            </a:extrusionClr>
            <a:contourClr>
              <a:srgbClr val="008000"/>
            </a:contourClr>
          </a:sp3d>
        </p:spPr>
        <p:txBody>
          <a:bodyPr>
            <a:spAutoFit/>
            <a:flatTx/>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
                <a:srgbClr val="000000"/>
              </a:buClr>
              <a:buSzTx/>
              <a:buFontTx/>
              <a:buNone/>
              <a:tabLst/>
              <a:defRPr/>
            </a:pPr>
            <a:r>
              <a:rPr kumimoji="0" lang="en-US" altLang="zh-CN" sz="2000" b="0" i="0" u="none" strike="noStrike" kern="0" cap="none" spc="0" normalizeH="0" baseline="0" noProof="0">
                <a:ln>
                  <a:noFill/>
                </a:ln>
                <a:solidFill>
                  <a:srgbClr val="E7DCD2"/>
                </a:solidFill>
                <a:effectLst/>
                <a:uLnTx/>
                <a:uFillTx/>
                <a:latin typeface="Times New Roman" panose="02020603050405020304" pitchFamily="18" charset="0"/>
                <a:ea typeface="SimSun" panose="02010600030101010101" pitchFamily="2" charset="-122"/>
                <a:cs typeface="Arial" panose="020B0604020202020204" pitchFamily="34" charset="0"/>
                <a:sym typeface="Arial"/>
              </a:rPr>
              <a:t>ANH</a:t>
            </a:r>
          </a:p>
        </p:txBody>
      </p:sp>
      <p:sp>
        <p:nvSpPr>
          <p:cNvPr id="16" name="Line 23">
            <a:extLst>
              <a:ext uri="{FF2B5EF4-FFF2-40B4-BE49-F238E27FC236}">
                <a16:creationId xmlns:a16="http://schemas.microsoft.com/office/drawing/2014/main" id="{DB78FF82-6B94-6E4D-A93C-5E12B31C8CA7}"/>
              </a:ext>
            </a:extLst>
          </p:cNvPr>
          <p:cNvSpPr>
            <a:spLocks noChangeShapeType="1"/>
          </p:cNvSpPr>
          <p:nvPr/>
        </p:nvSpPr>
        <p:spPr bwMode="auto">
          <a:xfrm>
            <a:off x="3098800" y="1841500"/>
            <a:ext cx="658813" cy="968375"/>
          </a:xfrm>
          <a:prstGeom prst="line">
            <a:avLst/>
          </a:prstGeom>
          <a:noFill/>
          <a:ln w="76200">
            <a:solidFill>
              <a:schemeClr val="accent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Line 24">
            <a:extLst>
              <a:ext uri="{FF2B5EF4-FFF2-40B4-BE49-F238E27FC236}">
                <a16:creationId xmlns:a16="http://schemas.microsoft.com/office/drawing/2014/main" id="{CCED1B2C-94C1-CC42-837E-529F09710A77}"/>
              </a:ext>
            </a:extLst>
          </p:cNvPr>
          <p:cNvSpPr>
            <a:spLocks noChangeShapeType="1"/>
          </p:cNvSpPr>
          <p:nvPr/>
        </p:nvSpPr>
        <p:spPr bwMode="auto">
          <a:xfrm>
            <a:off x="3729038" y="2809875"/>
            <a:ext cx="1835150" cy="0"/>
          </a:xfrm>
          <a:prstGeom prst="line">
            <a:avLst/>
          </a:prstGeom>
          <a:noFill/>
          <a:ln w="76200">
            <a:solidFill>
              <a:schemeClr val="accent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Line 25">
            <a:extLst>
              <a:ext uri="{FF2B5EF4-FFF2-40B4-BE49-F238E27FC236}">
                <a16:creationId xmlns:a16="http://schemas.microsoft.com/office/drawing/2014/main" id="{73D18F9B-6C2A-DA48-88D6-0B5FAFF9F316}"/>
              </a:ext>
            </a:extLst>
          </p:cNvPr>
          <p:cNvSpPr>
            <a:spLocks noChangeShapeType="1"/>
          </p:cNvSpPr>
          <p:nvPr/>
        </p:nvSpPr>
        <p:spPr bwMode="auto">
          <a:xfrm>
            <a:off x="5564188" y="2809875"/>
            <a:ext cx="733425" cy="969963"/>
          </a:xfrm>
          <a:prstGeom prst="line">
            <a:avLst/>
          </a:prstGeom>
          <a:noFill/>
          <a:ln w="76200">
            <a:solidFill>
              <a:schemeClr val="accent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Line 26">
            <a:extLst>
              <a:ext uri="{FF2B5EF4-FFF2-40B4-BE49-F238E27FC236}">
                <a16:creationId xmlns:a16="http://schemas.microsoft.com/office/drawing/2014/main" id="{09214601-6947-0E4F-BDCD-734304FEB4F4}"/>
              </a:ext>
            </a:extLst>
          </p:cNvPr>
          <p:cNvSpPr>
            <a:spLocks noChangeShapeType="1"/>
          </p:cNvSpPr>
          <p:nvPr/>
        </p:nvSpPr>
        <p:spPr bwMode="auto">
          <a:xfrm>
            <a:off x="6297613" y="3779838"/>
            <a:ext cx="1833562" cy="0"/>
          </a:xfrm>
          <a:prstGeom prst="line">
            <a:avLst/>
          </a:prstGeom>
          <a:noFill/>
          <a:ln w="762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Text Box 27">
            <a:extLst>
              <a:ext uri="{FF2B5EF4-FFF2-40B4-BE49-F238E27FC236}">
                <a16:creationId xmlns:a16="http://schemas.microsoft.com/office/drawing/2014/main" id="{7B6F9967-6B98-9A4E-96CA-F533F156C0C1}"/>
              </a:ext>
            </a:extLst>
          </p:cNvPr>
          <p:cNvSpPr txBox="1">
            <a:spLocks noChangeArrowheads="1"/>
          </p:cNvSpPr>
          <p:nvPr/>
        </p:nvSpPr>
        <p:spPr bwMode="auto">
          <a:xfrm>
            <a:off x="203200" y="2374900"/>
            <a:ext cx="914400" cy="406400"/>
          </a:xfrm>
          <a:prstGeom prst="rect">
            <a:avLst/>
          </a:prstGeom>
          <a:solidFill>
            <a:srgbClr val="FF00FF"/>
          </a:solidFill>
          <a:ln w="9525">
            <a:miter lim="800000"/>
            <a:headEnd/>
            <a:tailEnd/>
          </a:ln>
          <a:scene3d>
            <a:camera prst="legacyPerspectiveTopRight"/>
            <a:lightRig rig="legacyFlat3" dir="b"/>
          </a:scene3d>
          <a:sp3d extrusionH="887400" prstMaterial="legacyMatte">
            <a:bevelT w="13500" h="13500" prst="angle"/>
            <a:bevelB w="13500" h="13500" prst="angle"/>
            <a:extrusionClr>
              <a:srgbClr val="FF00FF"/>
            </a:extrusionClr>
            <a:contourClr>
              <a:srgbClr val="FF00FF"/>
            </a:contourClr>
          </a:sp3d>
        </p:spPr>
        <p:txBody>
          <a:bodyPr>
            <a:spAutoFit/>
            <a:flatTx/>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
                <a:srgbClr val="000000"/>
              </a:buClr>
              <a:buSzTx/>
              <a:buFontTx/>
              <a:buNone/>
              <a:tabLst/>
              <a:defRPr/>
            </a:pPr>
            <a:r>
              <a:rPr kumimoji="0" lang="en-US" altLang="zh-CN" sz="2000" b="0" i="0" u="none" strike="noStrike" kern="0" cap="none" spc="0" normalizeH="0" baseline="0" noProof="0">
                <a:ln>
                  <a:noFill/>
                </a:ln>
                <a:solidFill>
                  <a:srgbClr val="FFFF00"/>
                </a:solidFill>
                <a:effectLst/>
                <a:uLnTx/>
                <a:uFillTx/>
                <a:latin typeface="Times New Roman" panose="02020603050405020304" pitchFamily="18" charset="0"/>
                <a:ea typeface="SimSun" panose="02010600030101010101" pitchFamily="2" charset="-122"/>
                <a:cs typeface="Arial" panose="020B0604020202020204" pitchFamily="34" charset="0"/>
                <a:sym typeface="Arial"/>
              </a:rPr>
              <a:t>PHÁP</a:t>
            </a:r>
          </a:p>
        </p:txBody>
      </p:sp>
      <p:sp>
        <p:nvSpPr>
          <p:cNvPr id="21" name="Line 28">
            <a:extLst>
              <a:ext uri="{FF2B5EF4-FFF2-40B4-BE49-F238E27FC236}">
                <a16:creationId xmlns:a16="http://schemas.microsoft.com/office/drawing/2014/main" id="{99F5129E-684B-4848-AA1B-5B2DC40FE918}"/>
              </a:ext>
            </a:extLst>
          </p:cNvPr>
          <p:cNvSpPr>
            <a:spLocks noChangeShapeType="1"/>
          </p:cNvSpPr>
          <p:nvPr/>
        </p:nvSpPr>
        <p:spPr bwMode="auto">
          <a:xfrm flipV="1">
            <a:off x="355600" y="2809875"/>
            <a:ext cx="1393825" cy="0"/>
          </a:xfrm>
          <a:prstGeom prst="line">
            <a:avLst/>
          </a:prstGeom>
          <a:noFill/>
          <a:ln w="76200">
            <a:solidFill>
              <a:schemeClr val="hlink"/>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Line 29">
            <a:extLst>
              <a:ext uri="{FF2B5EF4-FFF2-40B4-BE49-F238E27FC236}">
                <a16:creationId xmlns:a16="http://schemas.microsoft.com/office/drawing/2014/main" id="{959F63E8-84FD-E742-A424-9C7251C651F2}"/>
              </a:ext>
            </a:extLst>
          </p:cNvPr>
          <p:cNvSpPr>
            <a:spLocks noChangeShapeType="1"/>
          </p:cNvSpPr>
          <p:nvPr/>
        </p:nvSpPr>
        <p:spPr bwMode="auto">
          <a:xfrm>
            <a:off x="1749425" y="2809875"/>
            <a:ext cx="733425" cy="969963"/>
          </a:xfrm>
          <a:prstGeom prst="line">
            <a:avLst/>
          </a:prstGeom>
          <a:noFill/>
          <a:ln w="76200">
            <a:solidFill>
              <a:schemeClr val="hlink"/>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Line 30">
            <a:extLst>
              <a:ext uri="{FF2B5EF4-FFF2-40B4-BE49-F238E27FC236}">
                <a16:creationId xmlns:a16="http://schemas.microsoft.com/office/drawing/2014/main" id="{64DA3178-19B0-3646-8239-CAC4B6AEDD73}"/>
              </a:ext>
            </a:extLst>
          </p:cNvPr>
          <p:cNvSpPr>
            <a:spLocks noChangeShapeType="1"/>
          </p:cNvSpPr>
          <p:nvPr/>
        </p:nvSpPr>
        <p:spPr bwMode="auto">
          <a:xfrm>
            <a:off x="2482850" y="3779838"/>
            <a:ext cx="587375" cy="0"/>
          </a:xfrm>
          <a:prstGeom prst="line">
            <a:avLst/>
          </a:prstGeom>
          <a:noFill/>
          <a:ln w="76200">
            <a:solidFill>
              <a:schemeClr val="hlink"/>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Line 31">
            <a:extLst>
              <a:ext uri="{FF2B5EF4-FFF2-40B4-BE49-F238E27FC236}">
                <a16:creationId xmlns:a16="http://schemas.microsoft.com/office/drawing/2014/main" id="{0AE723C6-0688-364E-8810-56F79A35B5CA}"/>
              </a:ext>
            </a:extLst>
          </p:cNvPr>
          <p:cNvSpPr>
            <a:spLocks noChangeShapeType="1"/>
          </p:cNvSpPr>
          <p:nvPr/>
        </p:nvSpPr>
        <p:spPr bwMode="auto">
          <a:xfrm>
            <a:off x="3070225" y="3779838"/>
            <a:ext cx="658813" cy="1033462"/>
          </a:xfrm>
          <a:prstGeom prst="line">
            <a:avLst/>
          </a:prstGeom>
          <a:noFill/>
          <a:ln w="76200">
            <a:solidFill>
              <a:schemeClr val="hlink"/>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Line 32">
            <a:extLst>
              <a:ext uri="{FF2B5EF4-FFF2-40B4-BE49-F238E27FC236}">
                <a16:creationId xmlns:a16="http://schemas.microsoft.com/office/drawing/2014/main" id="{D241202A-F645-1E4C-9E97-E8173887F28E}"/>
              </a:ext>
            </a:extLst>
          </p:cNvPr>
          <p:cNvSpPr>
            <a:spLocks noChangeShapeType="1"/>
          </p:cNvSpPr>
          <p:nvPr/>
        </p:nvSpPr>
        <p:spPr bwMode="auto">
          <a:xfrm>
            <a:off x="3729038" y="4813300"/>
            <a:ext cx="4402137" cy="0"/>
          </a:xfrm>
          <a:prstGeom prst="line">
            <a:avLst/>
          </a:prstGeom>
          <a:noFill/>
          <a:ln w="7620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Text Box 33">
            <a:extLst>
              <a:ext uri="{FF2B5EF4-FFF2-40B4-BE49-F238E27FC236}">
                <a16:creationId xmlns:a16="http://schemas.microsoft.com/office/drawing/2014/main" id="{FC67F5BD-6688-BA47-8A2D-5056B0C49918}"/>
              </a:ext>
            </a:extLst>
          </p:cNvPr>
          <p:cNvSpPr txBox="1">
            <a:spLocks noChangeArrowheads="1"/>
          </p:cNvSpPr>
          <p:nvPr/>
        </p:nvSpPr>
        <p:spPr bwMode="auto">
          <a:xfrm>
            <a:off x="203200" y="3365500"/>
            <a:ext cx="914399" cy="406400"/>
          </a:xfrm>
          <a:prstGeom prst="rect">
            <a:avLst/>
          </a:prstGeom>
          <a:solidFill>
            <a:srgbClr val="FFFF00"/>
          </a:solidFill>
          <a:ln w="9525">
            <a:miter lim="800000"/>
            <a:headEnd/>
            <a:tailEnd/>
          </a:ln>
          <a:scene3d>
            <a:camera prst="legacyPerspectiveTopRight"/>
            <a:lightRig rig="legacyFlat3" dir="b"/>
          </a:scene3d>
          <a:sp3d extrusionH="887400" prstMaterial="legacyMatte">
            <a:bevelT w="13500" h="13500" prst="angle"/>
            <a:bevelB w="13500" h="13500" prst="angle"/>
            <a:extrusionClr>
              <a:srgbClr val="FFFF00"/>
            </a:extrusionClr>
            <a:contourClr>
              <a:srgbClr val="FFFF00"/>
            </a:contourClr>
          </a:sp3d>
        </p:spPr>
        <p:txBody>
          <a:bodyPr wrap="square">
            <a:spAutoFit/>
            <a:flatTx/>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
                <a:srgbClr val="000000"/>
              </a:buClr>
              <a:buSzTx/>
              <a:buFontTx/>
              <a:buNone/>
              <a:tabLst/>
              <a:defRPr/>
            </a:pPr>
            <a:r>
              <a:rPr kumimoji="0" lang="en-US" altLang="zh-CN" sz="2000" b="0" i="0" u="none" strike="noStrike" kern="0" cap="none" spc="0" normalizeH="0" baseline="0" noProof="0" dirty="0">
                <a:ln>
                  <a:noFill/>
                </a:ln>
                <a:solidFill>
                  <a:srgbClr val="FF33CC"/>
                </a:solidFill>
                <a:effectLst/>
                <a:uLnTx/>
                <a:uFillTx/>
                <a:latin typeface="Times New Roman" panose="02020603050405020304" pitchFamily="18" charset="0"/>
                <a:ea typeface="SimSun" panose="02010600030101010101" pitchFamily="2" charset="-122"/>
                <a:cs typeface="Arial" panose="020B0604020202020204" pitchFamily="34" charset="0"/>
                <a:sym typeface="Arial"/>
              </a:rPr>
              <a:t>MỸ</a:t>
            </a:r>
          </a:p>
        </p:txBody>
      </p:sp>
      <p:sp>
        <p:nvSpPr>
          <p:cNvPr id="27" name="Line 34">
            <a:extLst>
              <a:ext uri="{FF2B5EF4-FFF2-40B4-BE49-F238E27FC236}">
                <a16:creationId xmlns:a16="http://schemas.microsoft.com/office/drawing/2014/main" id="{96C26F6E-4DC3-7346-95C4-7460128D1C9A}"/>
              </a:ext>
            </a:extLst>
          </p:cNvPr>
          <p:cNvSpPr>
            <a:spLocks noChangeShapeType="1"/>
          </p:cNvSpPr>
          <p:nvPr/>
        </p:nvSpPr>
        <p:spPr bwMode="auto">
          <a:xfrm>
            <a:off x="355600" y="3779838"/>
            <a:ext cx="1320800" cy="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Line 35">
            <a:extLst>
              <a:ext uri="{FF2B5EF4-FFF2-40B4-BE49-F238E27FC236}">
                <a16:creationId xmlns:a16="http://schemas.microsoft.com/office/drawing/2014/main" id="{4D32CFE7-3F6B-B74C-B532-6233818B5ABC}"/>
              </a:ext>
            </a:extLst>
          </p:cNvPr>
          <p:cNvSpPr>
            <a:spLocks noChangeShapeType="1"/>
          </p:cNvSpPr>
          <p:nvPr/>
        </p:nvSpPr>
        <p:spPr bwMode="auto">
          <a:xfrm flipV="1">
            <a:off x="1676400" y="2809875"/>
            <a:ext cx="879475" cy="969963"/>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Line 36">
            <a:extLst>
              <a:ext uri="{FF2B5EF4-FFF2-40B4-BE49-F238E27FC236}">
                <a16:creationId xmlns:a16="http://schemas.microsoft.com/office/drawing/2014/main" id="{EF136216-68A7-9F40-AF33-48495B1096E7}"/>
              </a:ext>
            </a:extLst>
          </p:cNvPr>
          <p:cNvSpPr>
            <a:spLocks noChangeShapeType="1"/>
          </p:cNvSpPr>
          <p:nvPr/>
        </p:nvSpPr>
        <p:spPr bwMode="auto">
          <a:xfrm flipV="1">
            <a:off x="2565400" y="2755900"/>
            <a:ext cx="533400" cy="762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Line 37">
            <a:extLst>
              <a:ext uri="{FF2B5EF4-FFF2-40B4-BE49-F238E27FC236}">
                <a16:creationId xmlns:a16="http://schemas.microsoft.com/office/drawing/2014/main" id="{DC405ACC-C17D-6A4C-9E16-3DAB774D4584}"/>
              </a:ext>
            </a:extLst>
          </p:cNvPr>
          <p:cNvSpPr>
            <a:spLocks noChangeShapeType="1"/>
          </p:cNvSpPr>
          <p:nvPr/>
        </p:nvSpPr>
        <p:spPr bwMode="auto">
          <a:xfrm flipV="1">
            <a:off x="3070225" y="1841500"/>
            <a:ext cx="658813" cy="968375"/>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Line 38">
            <a:extLst>
              <a:ext uri="{FF2B5EF4-FFF2-40B4-BE49-F238E27FC236}">
                <a16:creationId xmlns:a16="http://schemas.microsoft.com/office/drawing/2014/main" id="{54DD2656-EC11-834F-9786-5FCFDB3267B3}"/>
              </a:ext>
            </a:extLst>
          </p:cNvPr>
          <p:cNvSpPr>
            <a:spLocks noChangeShapeType="1"/>
          </p:cNvSpPr>
          <p:nvPr/>
        </p:nvSpPr>
        <p:spPr bwMode="auto">
          <a:xfrm>
            <a:off x="3729038" y="1841500"/>
            <a:ext cx="4475162" cy="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Text Box 39">
            <a:extLst>
              <a:ext uri="{FF2B5EF4-FFF2-40B4-BE49-F238E27FC236}">
                <a16:creationId xmlns:a16="http://schemas.microsoft.com/office/drawing/2014/main" id="{96F2FE47-8103-724D-A47D-EA2342B86FDD}"/>
              </a:ext>
            </a:extLst>
          </p:cNvPr>
          <p:cNvSpPr txBox="1">
            <a:spLocks noChangeArrowheads="1"/>
          </p:cNvSpPr>
          <p:nvPr/>
        </p:nvSpPr>
        <p:spPr bwMode="auto">
          <a:xfrm>
            <a:off x="203200" y="4432300"/>
            <a:ext cx="914400" cy="406400"/>
          </a:xfrm>
          <a:prstGeom prst="rect">
            <a:avLst/>
          </a:prstGeom>
          <a:solidFill>
            <a:srgbClr val="33CC33"/>
          </a:solidFill>
          <a:ln w="9525">
            <a:miter lim="800000"/>
            <a:headEnd/>
            <a:tailEnd/>
          </a:ln>
          <a:scene3d>
            <a:camera prst="legacyPerspectiveTopRight"/>
            <a:lightRig rig="legacyFlat3" dir="b"/>
          </a:scene3d>
          <a:sp3d extrusionH="887400" prstMaterial="legacyMatte">
            <a:bevelT w="13500" h="13500" prst="angle"/>
            <a:bevelB w="13500" h="13500" prst="angle"/>
            <a:extrusionClr>
              <a:srgbClr val="33CC33"/>
            </a:extrusionClr>
            <a:contourClr>
              <a:srgbClr val="33CC33"/>
            </a:contourClr>
          </a:sp3d>
        </p:spPr>
        <p:txBody>
          <a:bodyPr>
            <a:spAutoFit/>
            <a:flatTx/>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
                <a:srgbClr val="000000"/>
              </a:buClr>
              <a:buSzTx/>
              <a:buFontTx/>
              <a:buNone/>
              <a:tabLst/>
              <a:defRPr/>
            </a:pPr>
            <a:r>
              <a:rPr kumimoji="0" lang="en-US" altLang="zh-CN" sz="2000" b="0" i="0" u="none" strike="noStrike" kern="0" cap="none" spc="0" normalizeH="0" baseline="0" noProof="0">
                <a:ln>
                  <a:noFill/>
                </a:ln>
                <a:solidFill>
                  <a:srgbClr val="FF0000"/>
                </a:solidFill>
                <a:effectLst/>
                <a:uLnTx/>
                <a:uFillTx/>
                <a:latin typeface="Times New Roman" panose="02020603050405020304" pitchFamily="18" charset="0"/>
                <a:ea typeface="SimSun" panose="02010600030101010101" pitchFamily="2" charset="-122"/>
                <a:cs typeface="Arial" panose="020B0604020202020204" pitchFamily="34" charset="0"/>
                <a:sym typeface="Arial"/>
              </a:rPr>
              <a:t>ĐỨC</a:t>
            </a:r>
          </a:p>
        </p:txBody>
      </p:sp>
      <p:sp>
        <p:nvSpPr>
          <p:cNvPr id="33" name="Line 40">
            <a:extLst>
              <a:ext uri="{FF2B5EF4-FFF2-40B4-BE49-F238E27FC236}">
                <a16:creationId xmlns:a16="http://schemas.microsoft.com/office/drawing/2014/main" id="{4B225B9A-4470-3745-B39E-4235037C8B45}"/>
              </a:ext>
            </a:extLst>
          </p:cNvPr>
          <p:cNvSpPr>
            <a:spLocks noChangeShapeType="1"/>
          </p:cNvSpPr>
          <p:nvPr/>
        </p:nvSpPr>
        <p:spPr bwMode="auto">
          <a:xfrm>
            <a:off x="428625" y="4813300"/>
            <a:ext cx="2566988" cy="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Line 41">
            <a:extLst>
              <a:ext uri="{FF2B5EF4-FFF2-40B4-BE49-F238E27FC236}">
                <a16:creationId xmlns:a16="http://schemas.microsoft.com/office/drawing/2014/main" id="{C1F0998B-D377-BA41-90DB-34D53658B381}"/>
              </a:ext>
            </a:extLst>
          </p:cNvPr>
          <p:cNvSpPr>
            <a:spLocks noChangeShapeType="1"/>
          </p:cNvSpPr>
          <p:nvPr/>
        </p:nvSpPr>
        <p:spPr bwMode="auto">
          <a:xfrm flipV="1">
            <a:off x="2995613" y="3779838"/>
            <a:ext cx="733425" cy="1033462"/>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Line 42">
            <a:extLst>
              <a:ext uri="{FF2B5EF4-FFF2-40B4-BE49-F238E27FC236}">
                <a16:creationId xmlns:a16="http://schemas.microsoft.com/office/drawing/2014/main" id="{5770D260-2991-4C48-9713-C31B05A12841}"/>
              </a:ext>
            </a:extLst>
          </p:cNvPr>
          <p:cNvSpPr>
            <a:spLocks noChangeShapeType="1"/>
          </p:cNvSpPr>
          <p:nvPr/>
        </p:nvSpPr>
        <p:spPr bwMode="auto">
          <a:xfrm>
            <a:off x="3729038" y="3779838"/>
            <a:ext cx="1687512" cy="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Line 43">
            <a:extLst>
              <a:ext uri="{FF2B5EF4-FFF2-40B4-BE49-F238E27FC236}">
                <a16:creationId xmlns:a16="http://schemas.microsoft.com/office/drawing/2014/main" id="{CBFC8A2F-0512-6E49-AD56-3EF85A9D514A}"/>
              </a:ext>
            </a:extLst>
          </p:cNvPr>
          <p:cNvSpPr>
            <a:spLocks noChangeShapeType="1"/>
          </p:cNvSpPr>
          <p:nvPr/>
        </p:nvSpPr>
        <p:spPr bwMode="auto">
          <a:xfrm flipV="1">
            <a:off x="5416550" y="2809875"/>
            <a:ext cx="1027113" cy="969963"/>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Line 44">
            <a:extLst>
              <a:ext uri="{FF2B5EF4-FFF2-40B4-BE49-F238E27FC236}">
                <a16:creationId xmlns:a16="http://schemas.microsoft.com/office/drawing/2014/main" id="{9A77FD4B-BFB6-1448-B5EC-3955B7A34310}"/>
              </a:ext>
            </a:extLst>
          </p:cNvPr>
          <p:cNvSpPr>
            <a:spLocks noChangeShapeType="1"/>
          </p:cNvSpPr>
          <p:nvPr/>
        </p:nvSpPr>
        <p:spPr bwMode="auto">
          <a:xfrm>
            <a:off x="6443663" y="2809875"/>
            <a:ext cx="1760537" cy="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8" name="Group 12">
            <a:extLst>
              <a:ext uri="{FF2B5EF4-FFF2-40B4-BE49-F238E27FC236}">
                <a16:creationId xmlns:a16="http://schemas.microsoft.com/office/drawing/2014/main" id="{16DDC4CA-78C9-2147-84AF-A33AED5FA835}"/>
              </a:ext>
            </a:extLst>
          </p:cNvPr>
          <p:cNvGrpSpPr>
            <a:grpSpLocks/>
          </p:cNvGrpSpPr>
          <p:nvPr/>
        </p:nvGrpSpPr>
        <p:grpSpPr bwMode="auto">
          <a:xfrm>
            <a:off x="214407" y="636232"/>
            <a:ext cx="8049915" cy="544236"/>
            <a:chOff x="816" y="833"/>
            <a:chExt cx="4271" cy="214"/>
          </a:xfrm>
        </p:grpSpPr>
        <p:sp>
          <p:nvSpPr>
            <p:cNvPr id="39" name="Text Box 13">
              <a:extLst>
                <a:ext uri="{FF2B5EF4-FFF2-40B4-BE49-F238E27FC236}">
                  <a16:creationId xmlns:a16="http://schemas.microsoft.com/office/drawing/2014/main" id="{242964D1-3F90-DA4B-BF00-500F253C2555}"/>
                </a:ext>
              </a:extLst>
            </p:cNvPr>
            <p:cNvSpPr txBox="1">
              <a:spLocks noChangeArrowheads="1"/>
            </p:cNvSpPr>
            <p:nvPr/>
          </p:nvSpPr>
          <p:spPr bwMode="auto">
            <a:xfrm>
              <a:off x="816" y="841"/>
              <a:ext cx="657" cy="206"/>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
                  <a:srgbClr val="000000"/>
                </a:buClr>
                <a:buSzTx/>
                <a:buFontTx/>
                <a:buNone/>
                <a:tabLst/>
                <a:defRPr/>
              </a:pPr>
              <a:r>
                <a:rPr kumimoji="0" lang="en-US" altLang="zh-CN" sz="2800" b="0" i="0" u="none" strike="noStrike" kern="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Arial" panose="020B0604020202020204" pitchFamily="34" charset="0"/>
                  <a:sym typeface="Arial"/>
                </a:rPr>
                <a:t>1860</a:t>
              </a:r>
            </a:p>
          </p:txBody>
        </p:sp>
        <p:sp>
          <p:nvSpPr>
            <p:cNvPr id="40" name="Text Box 14">
              <a:extLst>
                <a:ext uri="{FF2B5EF4-FFF2-40B4-BE49-F238E27FC236}">
                  <a16:creationId xmlns:a16="http://schemas.microsoft.com/office/drawing/2014/main" id="{96306EAF-7497-2041-99DB-9C8646F3A8DA}"/>
                </a:ext>
              </a:extLst>
            </p:cNvPr>
            <p:cNvSpPr txBox="1">
              <a:spLocks noChangeArrowheads="1"/>
            </p:cNvSpPr>
            <p:nvPr/>
          </p:nvSpPr>
          <p:spPr bwMode="auto">
            <a:xfrm>
              <a:off x="1776" y="841"/>
              <a:ext cx="657" cy="206"/>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
                  <a:srgbClr val="000000"/>
                </a:buClr>
                <a:buSzTx/>
                <a:buFontTx/>
                <a:buNone/>
                <a:tabLst/>
                <a:defRPr/>
              </a:pPr>
              <a:r>
                <a:rPr kumimoji="0" lang="en-US" altLang="zh-CN" sz="2800" b="0" i="0" u="none" strike="noStrike" kern="0" cap="none" spc="0" normalizeH="0" baseline="0" noProof="0">
                  <a:ln>
                    <a:noFill/>
                  </a:ln>
                  <a:solidFill>
                    <a:srgbClr val="FF0000"/>
                  </a:solidFill>
                  <a:effectLst/>
                  <a:uLnTx/>
                  <a:uFillTx/>
                  <a:latin typeface="Times New Roman" panose="02020603050405020304" pitchFamily="18" charset="0"/>
                  <a:ea typeface="SimSun" panose="02010600030101010101" pitchFamily="2" charset="-122"/>
                  <a:cs typeface="Arial" panose="020B0604020202020204" pitchFamily="34" charset="0"/>
                  <a:sym typeface="Arial"/>
                </a:rPr>
                <a:t>1870</a:t>
              </a:r>
            </a:p>
          </p:txBody>
        </p:sp>
        <p:sp>
          <p:nvSpPr>
            <p:cNvPr id="41" name="Text Box 15">
              <a:extLst>
                <a:ext uri="{FF2B5EF4-FFF2-40B4-BE49-F238E27FC236}">
                  <a16:creationId xmlns:a16="http://schemas.microsoft.com/office/drawing/2014/main" id="{228ACFFA-92F2-F640-B83D-03F050694C16}"/>
                </a:ext>
              </a:extLst>
            </p:cNvPr>
            <p:cNvSpPr txBox="1">
              <a:spLocks noChangeArrowheads="1"/>
            </p:cNvSpPr>
            <p:nvPr/>
          </p:nvSpPr>
          <p:spPr bwMode="auto">
            <a:xfrm>
              <a:off x="3352" y="837"/>
              <a:ext cx="657" cy="206"/>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
                  <a:srgbClr val="000000"/>
                </a:buClr>
                <a:buSzTx/>
                <a:buFontTx/>
                <a:buNone/>
                <a:tabLst/>
                <a:defRPr/>
              </a:pPr>
              <a:r>
                <a:rPr kumimoji="0" lang="en-US" altLang="zh-CN" sz="2800" b="0" i="0" u="none" strike="noStrike" kern="0" cap="none" spc="0" normalizeH="0" baseline="0" noProof="0">
                  <a:ln>
                    <a:noFill/>
                  </a:ln>
                  <a:solidFill>
                    <a:srgbClr val="FF0000"/>
                  </a:solidFill>
                  <a:effectLst/>
                  <a:uLnTx/>
                  <a:uFillTx/>
                  <a:latin typeface="Times New Roman" panose="02020603050405020304" pitchFamily="18" charset="0"/>
                  <a:ea typeface="SimSun" panose="02010600030101010101" pitchFamily="2" charset="-122"/>
                  <a:cs typeface="Arial" panose="020B0604020202020204" pitchFamily="34" charset="0"/>
                  <a:sym typeface="Arial"/>
                </a:rPr>
                <a:t>1890</a:t>
              </a:r>
            </a:p>
          </p:txBody>
        </p:sp>
        <p:sp>
          <p:nvSpPr>
            <p:cNvPr id="42" name="Text Box 16">
              <a:extLst>
                <a:ext uri="{FF2B5EF4-FFF2-40B4-BE49-F238E27FC236}">
                  <a16:creationId xmlns:a16="http://schemas.microsoft.com/office/drawing/2014/main" id="{BC47CC20-DA9C-D94E-AEFE-C73F9C70401C}"/>
                </a:ext>
              </a:extLst>
            </p:cNvPr>
            <p:cNvSpPr txBox="1">
              <a:spLocks noChangeArrowheads="1"/>
            </p:cNvSpPr>
            <p:nvPr/>
          </p:nvSpPr>
          <p:spPr bwMode="auto">
            <a:xfrm>
              <a:off x="2544" y="841"/>
              <a:ext cx="657" cy="206"/>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
                  <a:srgbClr val="000000"/>
                </a:buClr>
                <a:buSzTx/>
                <a:buFontTx/>
                <a:buNone/>
                <a:tabLst/>
                <a:defRPr/>
              </a:pPr>
              <a:r>
                <a:rPr kumimoji="0" lang="en-US" altLang="zh-CN" sz="2800" b="0" i="0" u="none" strike="noStrike" kern="0" cap="none" spc="0" normalizeH="0" baseline="0" noProof="0">
                  <a:ln>
                    <a:noFill/>
                  </a:ln>
                  <a:solidFill>
                    <a:srgbClr val="FF0000"/>
                  </a:solidFill>
                  <a:effectLst/>
                  <a:uLnTx/>
                  <a:uFillTx/>
                  <a:latin typeface="Times New Roman" panose="02020603050405020304" pitchFamily="18" charset="0"/>
                  <a:ea typeface="SimSun" panose="02010600030101010101" pitchFamily="2" charset="-122"/>
                  <a:cs typeface="Arial" panose="020B0604020202020204" pitchFamily="34" charset="0"/>
                  <a:sym typeface="Arial"/>
                </a:rPr>
                <a:t>1880</a:t>
              </a:r>
            </a:p>
          </p:txBody>
        </p:sp>
        <p:sp>
          <p:nvSpPr>
            <p:cNvPr id="43" name="Text Box 17">
              <a:extLst>
                <a:ext uri="{FF2B5EF4-FFF2-40B4-BE49-F238E27FC236}">
                  <a16:creationId xmlns:a16="http://schemas.microsoft.com/office/drawing/2014/main" id="{2554D8C9-A9A8-5B4B-933B-DD9A4DD87854}"/>
                </a:ext>
              </a:extLst>
            </p:cNvPr>
            <p:cNvSpPr txBox="1">
              <a:spLocks noChangeArrowheads="1"/>
            </p:cNvSpPr>
            <p:nvPr/>
          </p:nvSpPr>
          <p:spPr bwMode="auto">
            <a:xfrm>
              <a:off x="4120" y="833"/>
              <a:ext cx="967" cy="206"/>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
                  <a:srgbClr val="000000"/>
                </a:buClr>
                <a:buSzTx/>
                <a:buFontTx/>
                <a:buNone/>
                <a:tabLst/>
                <a:defRPr/>
              </a:pPr>
              <a:r>
                <a:rPr kumimoji="0" lang="en-US" altLang="zh-CN" sz="2800" b="0" i="0" u="none" strike="noStrike" kern="0" cap="none" spc="0" normalizeH="0" baseline="0" noProof="0">
                  <a:ln>
                    <a:noFill/>
                  </a:ln>
                  <a:solidFill>
                    <a:srgbClr val="FF0000"/>
                  </a:solidFill>
                  <a:effectLst/>
                  <a:uLnTx/>
                  <a:uFillTx/>
                  <a:latin typeface="Times New Roman" panose="02020603050405020304" pitchFamily="18" charset="0"/>
                  <a:ea typeface="SimSun" panose="02010600030101010101" pitchFamily="2" charset="-122"/>
                  <a:cs typeface="Arial" panose="020B0604020202020204" pitchFamily="34" charset="0"/>
                  <a:sym typeface="Arial"/>
                </a:rPr>
                <a:t>1900-1913</a:t>
              </a:r>
            </a:p>
          </p:txBody>
        </p:sp>
      </p:grpSp>
      <p:pic>
        <p:nvPicPr>
          <p:cNvPr id="48" name="Picture 5" descr="UK-03-june">
            <a:extLst>
              <a:ext uri="{FF2B5EF4-FFF2-40B4-BE49-F238E27FC236}">
                <a16:creationId xmlns:a16="http://schemas.microsoft.com/office/drawing/2014/main" id="{1388659C-27D5-2B44-AC07-4C7900A7253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264322" y="3581536"/>
            <a:ext cx="863600" cy="42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6" descr="France-05-june">
            <a:extLst>
              <a:ext uri="{FF2B5EF4-FFF2-40B4-BE49-F238E27FC236}">
                <a16:creationId xmlns:a16="http://schemas.microsoft.com/office/drawing/2014/main" id="{EB07E54C-CDCA-3D46-9B71-41AC28CA4DEB}"/>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264322" y="4544569"/>
            <a:ext cx="788504" cy="462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7" descr="Germany-07-june">
            <a:extLst>
              <a:ext uri="{FF2B5EF4-FFF2-40B4-BE49-F238E27FC236}">
                <a16:creationId xmlns:a16="http://schemas.microsoft.com/office/drawing/2014/main" id="{2C6D1247-2D94-EC42-9708-4FA13003BD7E}"/>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264322" y="2607387"/>
            <a:ext cx="788504" cy="450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8" descr="USA-10-june">
            <a:extLst>
              <a:ext uri="{FF2B5EF4-FFF2-40B4-BE49-F238E27FC236}">
                <a16:creationId xmlns:a16="http://schemas.microsoft.com/office/drawing/2014/main" id="{7C9BE57C-1D24-6F44-AFB2-952CA2C7B85F}"/>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264322" y="1607562"/>
            <a:ext cx="788504" cy="461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5C1F2320-8AED-D240-A9FC-FDC1147CDD9E}"/>
              </a:ext>
            </a:extLst>
          </p:cNvPr>
          <p:cNvSpPr/>
          <p:nvPr/>
        </p:nvSpPr>
        <p:spPr>
          <a:xfrm>
            <a:off x="7634084" y="1160123"/>
            <a:ext cx="308824" cy="769441"/>
          </a:xfrm>
          <a:prstGeom prst="rect">
            <a:avLst/>
          </a:prstGeom>
          <a:noFill/>
        </p:spPr>
        <p:txBody>
          <a:bodyPr wrap="square" lIns="91440" tIns="45720" rIns="91440" bIns="45720">
            <a:spAutoFit/>
          </a:bodyPr>
          <a:lstStyle/>
          <a:p>
            <a:pPr algn="ctr"/>
            <a:r>
              <a:rPr lang="en-US" sz="4400" b="1" cap="none" spc="0" dirty="0">
                <a:ln w="0"/>
                <a:solidFill>
                  <a:srgbClr val="FF0000"/>
                </a:solidFill>
                <a:effectLst>
                  <a:reflection blurRad="6350" stA="53000" endA="300" endPos="35500" dir="5400000" sy="-90000" algn="bl" rotWithShape="0"/>
                </a:effectLst>
              </a:rPr>
              <a:t>1</a:t>
            </a:r>
          </a:p>
        </p:txBody>
      </p:sp>
      <p:sp>
        <p:nvSpPr>
          <p:cNvPr id="44" name="Rectangle 43">
            <a:extLst>
              <a:ext uri="{FF2B5EF4-FFF2-40B4-BE49-F238E27FC236}">
                <a16:creationId xmlns:a16="http://schemas.microsoft.com/office/drawing/2014/main" id="{89FB6B46-1F8A-E441-8CF0-3C15758B87A2}"/>
              </a:ext>
            </a:extLst>
          </p:cNvPr>
          <p:cNvSpPr/>
          <p:nvPr/>
        </p:nvSpPr>
        <p:spPr>
          <a:xfrm>
            <a:off x="7619797" y="2038555"/>
            <a:ext cx="308824" cy="769441"/>
          </a:xfrm>
          <a:prstGeom prst="rect">
            <a:avLst/>
          </a:prstGeom>
          <a:noFill/>
        </p:spPr>
        <p:txBody>
          <a:bodyPr wrap="square" lIns="91440" tIns="45720" rIns="91440" bIns="45720">
            <a:spAutoFit/>
          </a:bodyPr>
          <a:lstStyle/>
          <a:p>
            <a:pPr algn="ctr"/>
            <a:r>
              <a:rPr lang="en-US" sz="4400" b="1" cap="none" spc="0" dirty="0">
                <a:ln w="0"/>
                <a:solidFill>
                  <a:srgbClr val="0070C0"/>
                </a:solidFill>
                <a:effectLst>
                  <a:reflection blurRad="6350" stA="53000" endA="300" endPos="35500" dir="5400000" sy="-90000" algn="bl" rotWithShape="0"/>
                </a:effectLst>
              </a:rPr>
              <a:t>2</a:t>
            </a:r>
          </a:p>
        </p:txBody>
      </p:sp>
      <p:sp>
        <p:nvSpPr>
          <p:cNvPr id="45" name="Rectangle 44">
            <a:extLst>
              <a:ext uri="{FF2B5EF4-FFF2-40B4-BE49-F238E27FC236}">
                <a16:creationId xmlns:a16="http://schemas.microsoft.com/office/drawing/2014/main" id="{99D4252E-E462-CD4B-956C-B78E62C2665A}"/>
              </a:ext>
            </a:extLst>
          </p:cNvPr>
          <p:cNvSpPr/>
          <p:nvPr/>
        </p:nvSpPr>
        <p:spPr>
          <a:xfrm>
            <a:off x="7580755" y="3048625"/>
            <a:ext cx="308824" cy="769441"/>
          </a:xfrm>
          <a:prstGeom prst="rect">
            <a:avLst/>
          </a:prstGeom>
          <a:noFill/>
        </p:spPr>
        <p:txBody>
          <a:bodyPr wrap="square" lIns="91440" tIns="45720" rIns="91440" bIns="45720">
            <a:spAutoFit/>
          </a:bodyPr>
          <a:lstStyle/>
          <a:p>
            <a:pPr algn="ctr"/>
            <a:r>
              <a:rPr lang="en-US" sz="4400" b="1" dirty="0">
                <a:ln w="0"/>
                <a:solidFill>
                  <a:srgbClr val="00B050"/>
                </a:solidFill>
                <a:effectLst>
                  <a:reflection blurRad="6350" stA="53000" endA="300" endPos="35500" dir="5400000" sy="-90000" algn="bl" rotWithShape="0"/>
                </a:effectLst>
              </a:rPr>
              <a:t>3</a:t>
            </a:r>
            <a:endParaRPr lang="en-US" sz="4400" b="1" cap="none" spc="0" dirty="0">
              <a:ln w="0"/>
              <a:solidFill>
                <a:srgbClr val="00B050"/>
              </a:solidFill>
              <a:effectLst>
                <a:reflection blurRad="6350" stA="53000" endA="300" endPos="35500" dir="5400000" sy="-90000" algn="bl" rotWithShape="0"/>
              </a:effectLst>
            </a:endParaRPr>
          </a:p>
        </p:txBody>
      </p:sp>
      <p:sp>
        <p:nvSpPr>
          <p:cNvPr id="46" name="Rectangle 45">
            <a:extLst>
              <a:ext uri="{FF2B5EF4-FFF2-40B4-BE49-F238E27FC236}">
                <a16:creationId xmlns:a16="http://schemas.microsoft.com/office/drawing/2014/main" id="{310F30FE-ECE3-FA48-A05E-E7FCA4C5B691}"/>
              </a:ext>
            </a:extLst>
          </p:cNvPr>
          <p:cNvSpPr/>
          <p:nvPr/>
        </p:nvSpPr>
        <p:spPr>
          <a:xfrm>
            <a:off x="7580755" y="4090646"/>
            <a:ext cx="308824" cy="769441"/>
          </a:xfrm>
          <a:prstGeom prst="rect">
            <a:avLst/>
          </a:prstGeom>
          <a:noFill/>
        </p:spPr>
        <p:txBody>
          <a:bodyPr wrap="square" lIns="91440" tIns="45720" rIns="91440" bIns="45720">
            <a:spAutoFit/>
          </a:bodyPr>
          <a:lstStyle/>
          <a:p>
            <a:pPr algn="ctr"/>
            <a:r>
              <a:rPr lang="en-US" sz="4400" b="1" dirty="0">
                <a:ln w="0"/>
                <a:solidFill>
                  <a:srgbClr val="F8BD4D"/>
                </a:solidFill>
                <a:effectLst>
                  <a:reflection blurRad="6350" stA="53000" endA="300" endPos="35500" dir="5400000" sy="-90000" algn="bl" rotWithShape="0"/>
                </a:effectLst>
              </a:rPr>
              <a:t>4</a:t>
            </a:r>
            <a:endParaRPr lang="en-US" sz="4400" b="1" cap="none" spc="0" dirty="0">
              <a:ln w="0"/>
              <a:solidFill>
                <a:srgbClr val="F8BD4D"/>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387320092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blinds(horizontal)">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linds(horizontal)">
                                          <p:cBhvr>
                                            <p:cTn id="12" dur="500"/>
                                            <p:tgtEl>
                                              <p:spTgt spid="15"/>
                                            </p:tgtEl>
                                          </p:cBhvr>
                                        </p:animEffect>
                                      </p:childTnLst>
                                    </p:cTn>
                                  </p:par>
                                  <p:par>
                                    <p:cTn id="13" presetID="29"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1000" fill="hold"/>
                                            <p:tgtEl>
                                              <p:spTgt spid="14"/>
                                            </p:tgtEl>
                                            <p:attrNameLst>
                                              <p:attrName>ppt_x</p:attrName>
                                            </p:attrNameLst>
                                          </p:cBhvr>
                                          <p:tavLst>
                                            <p:tav tm="0">
                                              <p:val>
                                                <p:strVal val="#ppt_x-.2"/>
                                              </p:val>
                                            </p:tav>
                                            <p:tav tm="100000">
                                              <p:val>
                                                <p:strVal val="#ppt_x"/>
                                              </p:val>
                                            </p:tav>
                                          </p:tavLst>
                                        </p:anim>
                                        <p:anim calcmode="lin" valueType="num">
                                          <p:cBhvr>
                                            <p:cTn id="16"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17" dur="1000"/>
                                            <p:tgtEl>
                                              <p:spTgt spid="14"/>
                                            </p:tgtEl>
                                          </p:cBhvr>
                                        </p:animEffect>
                                      </p:childTnLst>
                                    </p:cTn>
                                  </p:par>
                                </p:childTnLst>
                              </p:cTn>
                            </p:par>
                            <p:par>
                              <p:cTn id="18" fill="hold">
                                <p:stCondLst>
                                  <p:cond delay="1000"/>
                                </p:stCondLst>
                                <p:childTnLst>
                                  <p:par>
                                    <p:cTn id="19" presetID="22" presetClass="entr" presetSubtype="1"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up)">
                                          <p:cBhvr>
                                            <p:cTn id="21" dur="500"/>
                                            <p:tgtEl>
                                              <p:spTgt spid="16"/>
                                            </p:tgtEl>
                                          </p:cBhvr>
                                        </p:animEffect>
                                      </p:childTnLst>
                                    </p:cTn>
                                  </p:par>
                                </p:childTnLst>
                              </p:cTn>
                            </p:par>
                            <p:par>
                              <p:cTn id="22" fill="hold">
                                <p:stCondLst>
                                  <p:cond delay="1500"/>
                                </p:stCondLst>
                                <p:childTnLst>
                                  <p:par>
                                    <p:cTn id="23" presetID="29" presetClass="entr" presetSubtype="0" fill="hold" nodeType="after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p:cTn id="25" dur="1000" fill="hold"/>
                                            <p:tgtEl>
                                              <p:spTgt spid="17"/>
                                            </p:tgtEl>
                                            <p:attrNameLst>
                                              <p:attrName>ppt_x</p:attrName>
                                            </p:attrNameLst>
                                          </p:cBhvr>
                                          <p:tavLst>
                                            <p:tav tm="0">
                                              <p:val>
                                                <p:strVal val="#ppt_x-.2"/>
                                              </p:val>
                                            </p:tav>
                                            <p:tav tm="100000">
                                              <p:val>
                                                <p:strVal val="#ppt_x"/>
                                              </p:val>
                                            </p:tav>
                                          </p:tavLst>
                                        </p:anim>
                                        <p:anim calcmode="lin" valueType="num">
                                          <p:cBhvr>
                                            <p:cTn id="26"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27" dur="1000"/>
                                            <p:tgtEl>
                                              <p:spTgt spid="17"/>
                                            </p:tgtEl>
                                          </p:cBhvr>
                                        </p:animEffect>
                                      </p:childTnLst>
                                    </p:cTn>
                                  </p:par>
                                </p:childTnLst>
                              </p:cTn>
                            </p:par>
                            <p:par>
                              <p:cTn id="28" fill="hold">
                                <p:stCondLst>
                                  <p:cond delay="2500"/>
                                </p:stCondLst>
                                <p:childTnLst>
                                  <p:par>
                                    <p:cTn id="29" presetID="22" presetClass="entr" presetSubtype="1" fill="hold"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up)">
                                          <p:cBhvr>
                                            <p:cTn id="31" dur="500"/>
                                            <p:tgtEl>
                                              <p:spTgt spid="18"/>
                                            </p:tgtEl>
                                          </p:cBhvr>
                                        </p:animEffect>
                                      </p:childTnLst>
                                    </p:cTn>
                                  </p:par>
                                </p:childTnLst>
                              </p:cTn>
                            </p:par>
                            <p:par>
                              <p:cTn id="32" fill="hold">
                                <p:stCondLst>
                                  <p:cond delay="3000"/>
                                </p:stCondLst>
                                <p:childTnLst>
                                  <p:par>
                                    <p:cTn id="33" presetID="29" presetClass="entr" presetSubtype="0" fill="hold" nodeType="after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1000" fill="hold"/>
                                            <p:tgtEl>
                                              <p:spTgt spid="19"/>
                                            </p:tgtEl>
                                            <p:attrNameLst>
                                              <p:attrName>ppt_x</p:attrName>
                                            </p:attrNameLst>
                                          </p:cBhvr>
                                          <p:tavLst>
                                            <p:tav tm="0">
                                              <p:val>
                                                <p:strVal val="#ppt_x-.2"/>
                                              </p:val>
                                            </p:tav>
                                            <p:tav tm="100000">
                                              <p:val>
                                                <p:strVal val="#ppt_x"/>
                                              </p:val>
                                            </p:tav>
                                          </p:tavLst>
                                        </p:anim>
                                        <p:anim calcmode="lin" valueType="num">
                                          <p:cBhvr>
                                            <p:cTn id="36" dur="1000" fill="hold"/>
                                            <p:tgtEl>
                                              <p:spTgt spid="19"/>
                                            </p:tgtEl>
                                            <p:attrNameLst>
                                              <p:attrName>ppt_y</p:attrName>
                                            </p:attrNameLst>
                                          </p:cBhvr>
                                          <p:tavLst>
                                            <p:tav tm="0">
                                              <p:val>
                                                <p:strVal val="#ppt_y"/>
                                              </p:val>
                                            </p:tav>
                                            <p:tav tm="100000">
                                              <p:val>
                                                <p:strVal val="#ppt_y"/>
                                              </p:val>
                                            </p:tav>
                                          </p:tavLst>
                                        </p:anim>
                                        <p:animEffect transition="in" filter="wipe(right)" prLst="gradientSize: 0.1">
                                          <p:cBhvr>
                                            <p:cTn id="37" dur="1000"/>
                                            <p:tgtEl>
                                              <p:spTgt spid="19"/>
                                            </p:tgtEl>
                                          </p:cBhvr>
                                        </p:animEffect>
                                      </p:childTnLst>
                                    </p:cTn>
                                  </p:par>
                                </p:childTnLst>
                              </p:cTn>
                            </p:par>
                            <p:par>
                              <p:cTn id="38" fill="hold">
                                <p:stCondLst>
                                  <p:cond delay="4000"/>
                                </p:stCondLst>
                                <p:childTnLst>
                                  <p:par>
                                    <p:cTn id="39" presetID="16" presetClass="entr" presetSubtype="37" fill="hold" nodeType="afterEffect">
                                      <p:stCondLst>
                                        <p:cond delay="0"/>
                                      </p:stCondLst>
                                      <p:childTnLst>
                                        <p:set>
                                          <p:cBhvr>
                                            <p:cTn id="40" dur="1" fill="hold">
                                              <p:stCondLst>
                                                <p:cond delay="0"/>
                                              </p:stCondLst>
                                            </p:cTn>
                                            <p:tgtEl>
                                              <p:spTgt spid="48"/>
                                            </p:tgtEl>
                                            <p:attrNameLst>
                                              <p:attrName>style.visibility</p:attrName>
                                            </p:attrNameLst>
                                          </p:cBhvr>
                                          <p:to>
                                            <p:strVal val="visible"/>
                                          </p:to>
                                        </p:set>
                                        <p:animEffect transition="in" filter="barn(outVertical)">
                                          <p:cBhvr>
                                            <p:cTn id="41" dur="500"/>
                                            <p:tgtEl>
                                              <p:spTgt spid="48"/>
                                            </p:tgtEl>
                                          </p:cBhvr>
                                        </p:animEffect>
                                      </p:childTnLst>
                                    </p:cTn>
                                  </p:par>
                                </p:childTnLst>
                              </p:cTn>
                            </p:par>
                          </p:childTnLst>
                        </p:cTn>
                      </p:par>
                      <p:par>
                        <p:cTn id="42" fill="hold">
                          <p:stCondLst>
                            <p:cond delay="indefinite"/>
                          </p:stCondLst>
                          <p:childTnLst>
                            <p:par>
                              <p:cTn id="43" fill="hold">
                                <p:stCondLst>
                                  <p:cond delay="0"/>
                                </p:stCondLst>
                                <p:childTnLst>
                                  <p:par>
                                    <p:cTn id="44" presetID="8" presetClass="entr" presetSubtype="16"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diamond(in)">
                                          <p:cBhvr>
                                            <p:cTn id="46" dur="500"/>
                                            <p:tgtEl>
                                              <p:spTgt spid="20"/>
                                            </p:tgtEl>
                                          </p:cBhvr>
                                        </p:animEffect>
                                      </p:childTnLst>
                                    </p:cTn>
                                  </p:par>
                                </p:childTnLst>
                              </p:cTn>
                            </p:par>
                            <p:par>
                              <p:cTn id="47" fill="hold">
                                <p:stCondLst>
                                  <p:cond delay="500"/>
                                </p:stCondLst>
                                <p:childTnLst>
                                  <p:par>
                                    <p:cTn id="48" presetID="29" presetClass="entr" presetSubtype="0" fill="hold" nodeType="afterEffect">
                                      <p:stCondLst>
                                        <p:cond delay="0"/>
                                      </p:stCondLst>
                                      <p:childTnLst>
                                        <p:set>
                                          <p:cBhvr>
                                            <p:cTn id="49" dur="1" fill="hold">
                                              <p:stCondLst>
                                                <p:cond delay="0"/>
                                              </p:stCondLst>
                                            </p:cTn>
                                            <p:tgtEl>
                                              <p:spTgt spid="21"/>
                                            </p:tgtEl>
                                            <p:attrNameLst>
                                              <p:attrName>style.visibility</p:attrName>
                                            </p:attrNameLst>
                                          </p:cBhvr>
                                          <p:to>
                                            <p:strVal val="visible"/>
                                          </p:to>
                                        </p:set>
                                        <p:anim calcmode="lin" valueType="num">
                                          <p:cBhvr>
                                            <p:cTn id="50" dur="1000" fill="hold"/>
                                            <p:tgtEl>
                                              <p:spTgt spid="21"/>
                                            </p:tgtEl>
                                            <p:attrNameLst>
                                              <p:attrName>ppt_x</p:attrName>
                                            </p:attrNameLst>
                                          </p:cBhvr>
                                          <p:tavLst>
                                            <p:tav tm="0">
                                              <p:val>
                                                <p:strVal val="#ppt_x-.2"/>
                                              </p:val>
                                            </p:tav>
                                            <p:tav tm="100000">
                                              <p:val>
                                                <p:strVal val="#ppt_x"/>
                                              </p:val>
                                            </p:tav>
                                          </p:tavLst>
                                        </p:anim>
                                        <p:anim calcmode="lin" valueType="num">
                                          <p:cBhvr>
                                            <p:cTn id="51" dur="1000" fill="hold"/>
                                            <p:tgtEl>
                                              <p:spTgt spid="21"/>
                                            </p:tgtEl>
                                            <p:attrNameLst>
                                              <p:attrName>ppt_y</p:attrName>
                                            </p:attrNameLst>
                                          </p:cBhvr>
                                          <p:tavLst>
                                            <p:tav tm="0">
                                              <p:val>
                                                <p:strVal val="#ppt_y"/>
                                              </p:val>
                                            </p:tav>
                                            <p:tav tm="100000">
                                              <p:val>
                                                <p:strVal val="#ppt_y"/>
                                              </p:val>
                                            </p:tav>
                                          </p:tavLst>
                                        </p:anim>
                                        <p:animEffect transition="in" filter="wipe(right)" prLst="gradientSize: 0.1">
                                          <p:cBhvr>
                                            <p:cTn id="52" dur="1000"/>
                                            <p:tgtEl>
                                              <p:spTgt spid="21"/>
                                            </p:tgtEl>
                                          </p:cBhvr>
                                        </p:animEffect>
                                      </p:childTnLst>
                                    </p:cTn>
                                  </p:par>
                                </p:childTnLst>
                              </p:cTn>
                            </p:par>
                            <p:par>
                              <p:cTn id="53" fill="hold">
                                <p:stCondLst>
                                  <p:cond delay="1500"/>
                                </p:stCondLst>
                                <p:childTnLst>
                                  <p:par>
                                    <p:cTn id="54" presetID="22" presetClass="entr" presetSubtype="1" fill="hold" nodeType="after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wipe(up)">
                                          <p:cBhvr>
                                            <p:cTn id="56" dur="500"/>
                                            <p:tgtEl>
                                              <p:spTgt spid="22"/>
                                            </p:tgtEl>
                                          </p:cBhvr>
                                        </p:animEffect>
                                      </p:childTnLst>
                                    </p:cTn>
                                  </p:par>
                                </p:childTnLst>
                              </p:cTn>
                            </p:par>
                            <p:par>
                              <p:cTn id="57" fill="hold">
                                <p:stCondLst>
                                  <p:cond delay="2000"/>
                                </p:stCondLst>
                                <p:childTnLst>
                                  <p:par>
                                    <p:cTn id="58" presetID="22" presetClass="entr" presetSubtype="8" fill="hold" nodeType="after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wipe(left)">
                                          <p:cBhvr>
                                            <p:cTn id="60" dur="500"/>
                                            <p:tgtEl>
                                              <p:spTgt spid="23"/>
                                            </p:tgtEl>
                                          </p:cBhvr>
                                        </p:animEffect>
                                      </p:childTnLst>
                                    </p:cTn>
                                  </p:par>
                                </p:childTnLst>
                              </p:cTn>
                            </p:par>
                            <p:par>
                              <p:cTn id="61" fill="hold">
                                <p:stCondLst>
                                  <p:cond delay="2500"/>
                                </p:stCondLst>
                                <p:childTnLst>
                                  <p:par>
                                    <p:cTn id="62" presetID="22" presetClass="entr" presetSubtype="1" fill="hold" nodeType="afterEffect">
                                      <p:stCondLst>
                                        <p:cond delay="0"/>
                                      </p:stCondLst>
                                      <p:childTnLst>
                                        <p:set>
                                          <p:cBhvr>
                                            <p:cTn id="63" dur="1" fill="hold">
                                              <p:stCondLst>
                                                <p:cond delay="0"/>
                                              </p:stCondLst>
                                            </p:cTn>
                                            <p:tgtEl>
                                              <p:spTgt spid="24"/>
                                            </p:tgtEl>
                                            <p:attrNameLst>
                                              <p:attrName>style.visibility</p:attrName>
                                            </p:attrNameLst>
                                          </p:cBhvr>
                                          <p:to>
                                            <p:strVal val="visible"/>
                                          </p:to>
                                        </p:set>
                                        <p:animEffect transition="in" filter="wipe(up)">
                                          <p:cBhvr>
                                            <p:cTn id="64" dur="500"/>
                                            <p:tgtEl>
                                              <p:spTgt spid="24"/>
                                            </p:tgtEl>
                                          </p:cBhvr>
                                        </p:animEffect>
                                      </p:childTnLst>
                                    </p:cTn>
                                  </p:par>
                                </p:childTnLst>
                              </p:cTn>
                            </p:par>
                            <p:par>
                              <p:cTn id="65" fill="hold">
                                <p:stCondLst>
                                  <p:cond delay="3000"/>
                                </p:stCondLst>
                                <p:childTnLst>
                                  <p:par>
                                    <p:cTn id="66" presetID="22" presetClass="entr" presetSubtype="8" fill="hold" nodeType="afterEffect">
                                      <p:stCondLst>
                                        <p:cond delay="0"/>
                                      </p:stCondLst>
                                      <p:childTnLst>
                                        <p:set>
                                          <p:cBhvr>
                                            <p:cTn id="67" dur="1" fill="hold">
                                              <p:stCondLst>
                                                <p:cond delay="0"/>
                                              </p:stCondLst>
                                            </p:cTn>
                                            <p:tgtEl>
                                              <p:spTgt spid="25"/>
                                            </p:tgtEl>
                                            <p:attrNameLst>
                                              <p:attrName>style.visibility</p:attrName>
                                            </p:attrNameLst>
                                          </p:cBhvr>
                                          <p:to>
                                            <p:strVal val="visible"/>
                                          </p:to>
                                        </p:set>
                                        <p:animEffect transition="in" filter="wipe(left)">
                                          <p:cBhvr>
                                            <p:cTn id="68" dur="500"/>
                                            <p:tgtEl>
                                              <p:spTgt spid="25"/>
                                            </p:tgtEl>
                                          </p:cBhvr>
                                        </p:animEffect>
                                      </p:childTnLst>
                                    </p:cTn>
                                  </p:par>
                                </p:childTnLst>
                              </p:cTn>
                            </p:par>
                            <p:par>
                              <p:cTn id="69" fill="hold">
                                <p:stCondLst>
                                  <p:cond delay="3500"/>
                                </p:stCondLst>
                                <p:childTnLst>
                                  <p:par>
                                    <p:cTn id="70" presetID="16" presetClass="entr" presetSubtype="37" fill="hold" nodeType="afterEffect">
                                      <p:stCondLst>
                                        <p:cond delay="0"/>
                                      </p:stCondLst>
                                      <p:childTnLst>
                                        <p:set>
                                          <p:cBhvr>
                                            <p:cTn id="71" dur="1" fill="hold">
                                              <p:stCondLst>
                                                <p:cond delay="0"/>
                                              </p:stCondLst>
                                            </p:cTn>
                                            <p:tgtEl>
                                              <p:spTgt spid="49"/>
                                            </p:tgtEl>
                                            <p:attrNameLst>
                                              <p:attrName>style.visibility</p:attrName>
                                            </p:attrNameLst>
                                          </p:cBhvr>
                                          <p:to>
                                            <p:strVal val="visible"/>
                                          </p:to>
                                        </p:set>
                                        <p:animEffect transition="in" filter="barn(outVertical)">
                                          <p:cBhvr>
                                            <p:cTn id="72" dur="500"/>
                                            <p:tgtEl>
                                              <p:spTgt spid="49"/>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grpId="0" nodeType="clickEffect">
                                      <p:stCondLst>
                                        <p:cond delay="0"/>
                                      </p:stCondLst>
                                      <p:childTnLst>
                                        <p:set>
                                          <p:cBhvr>
                                            <p:cTn id="76" dur="1" fill="hold">
                                              <p:stCondLst>
                                                <p:cond delay="0"/>
                                              </p:stCondLst>
                                            </p:cTn>
                                            <p:tgtEl>
                                              <p:spTgt spid="26"/>
                                            </p:tgtEl>
                                            <p:attrNameLst>
                                              <p:attrName>style.visibility</p:attrName>
                                            </p:attrNameLst>
                                          </p:cBhvr>
                                          <p:to>
                                            <p:strVal val="visible"/>
                                          </p:to>
                                        </p:set>
                                        <p:animEffect transition="in" filter="blinds(horizontal)">
                                          <p:cBhvr>
                                            <p:cTn id="77" dur="500"/>
                                            <p:tgtEl>
                                              <p:spTgt spid="26"/>
                                            </p:tgtEl>
                                          </p:cBhvr>
                                        </p:animEffect>
                                      </p:childTnLst>
                                    </p:cTn>
                                  </p:par>
                                </p:childTnLst>
                              </p:cTn>
                            </p:par>
                            <p:par>
                              <p:cTn id="78" fill="hold">
                                <p:stCondLst>
                                  <p:cond delay="500"/>
                                </p:stCondLst>
                                <p:childTnLst>
                                  <p:par>
                                    <p:cTn id="79" presetID="29" presetClass="entr" presetSubtype="0" fill="hold" nodeType="afterEffect">
                                      <p:stCondLst>
                                        <p:cond delay="0"/>
                                      </p:stCondLst>
                                      <p:childTnLst>
                                        <p:set>
                                          <p:cBhvr>
                                            <p:cTn id="80" dur="1" fill="hold">
                                              <p:stCondLst>
                                                <p:cond delay="0"/>
                                              </p:stCondLst>
                                            </p:cTn>
                                            <p:tgtEl>
                                              <p:spTgt spid="27"/>
                                            </p:tgtEl>
                                            <p:attrNameLst>
                                              <p:attrName>style.visibility</p:attrName>
                                            </p:attrNameLst>
                                          </p:cBhvr>
                                          <p:to>
                                            <p:strVal val="visible"/>
                                          </p:to>
                                        </p:set>
                                        <p:anim calcmode="lin" valueType="num">
                                          <p:cBhvr>
                                            <p:cTn id="81" dur="1000" fill="hold"/>
                                            <p:tgtEl>
                                              <p:spTgt spid="27"/>
                                            </p:tgtEl>
                                            <p:attrNameLst>
                                              <p:attrName>ppt_x</p:attrName>
                                            </p:attrNameLst>
                                          </p:cBhvr>
                                          <p:tavLst>
                                            <p:tav tm="0">
                                              <p:val>
                                                <p:strVal val="#ppt_x-.2"/>
                                              </p:val>
                                            </p:tav>
                                            <p:tav tm="100000">
                                              <p:val>
                                                <p:strVal val="#ppt_x"/>
                                              </p:val>
                                            </p:tav>
                                          </p:tavLst>
                                        </p:anim>
                                        <p:anim calcmode="lin" valueType="num">
                                          <p:cBhvr>
                                            <p:cTn id="82" dur="1000" fill="hold"/>
                                            <p:tgtEl>
                                              <p:spTgt spid="27"/>
                                            </p:tgtEl>
                                            <p:attrNameLst>
                                              <p:attrName>ppt_y</p:attrName>
                                            </p:attrNameLst>
                                          </p:cBhvr>
                                          <p:tavLst>
                                            <p:tav tm="0">
                                              <p:val>
                                                <p:strVal val="#ppt_y"/>
                                              </p:val>
                                            </p:tav>
                                            <p:tav tm="100000">
                                              <p:val>
                                                <p:strVal val="#ppt_y"/>
                                              </p:val>
                                            </p:tav>
                                          </p:tavLst>
                                        </p:anim>
                                        <p:animEffect transition="in" filter="wipe(right)" prLst="gradientSize: 0.1">
                                          <p:cBhvr>
                                            <p:cTn id="83" dur="1000"/>
                                            <p:tgtEl>
                                              <p:spTgt spid="27"/>
                                            </p:tgtEl>
                                          </p:cBhvr>
                                        </p:animEffect>
                                      </p:childTnLst>
                                    </p:cTn>
                                  </p:par>
                                </p:childTnLst>
                              </p:cTn>
                            </p:par>
                            <p:par>
                              <p:cTn id="84" fill="hold">
                                <p:stCondLst>
                                  <p:cond delay="1500"/>
                                </p:stCondLst>
                                <p:childTnLst>
                                  <p:par>
                                    <p:cTn id="85" presetID="22" presetClass="entr" presetSubtype="4" fill="hold" nodeType="afterEffect">
                                      <p:stCondLst>
                                        <p:cond delay="0"/>
                                      </p:stCondLst>
                                      <p:childTnLst>
                                        <p:set>
                                          <p:cBhvr>
                                            <p:cTn id="86" dur="1" fill="hold">
                                              <p:stCondLst>
                                                <p:cond delay="0"/>
                                              </p:stCondLst>
                                            </p:cTn>
                                            <p:tgtEl>
                                              <p:spTgt spid="28"/>
                                            </p:tgtEl>
                                            <p:attrNameLst>
                                              <p:attrName>style.visibility</p:attrName>
                                            </p:attrNameLst>
                                          </p:cBhvr>
                                          <p:to>
                                            <p:strVal val="visible"/>
                                          </p:to>
                                        </p:set>
                                        <p:animEffect transition="in" filter="wipe(down)">
                                          <p:cBhvr>
                                            <p:cTn id="87" dur="500"/>
                                            <p:tgtEl>
                                              <p:spTgt spid="28"/>
                                            </p:tgtEl>
                                          </p:cBhvr>
                                        </p:animEffect>
                                      </p:childTnLst>
                                    </p:cTn>
                                  </p:par>
                                </p:childTnLst>
                              </p:cTn>
                            </p:par>
                            <p:par>
                              <p:cTn id="88" fill="hold">
                                <p:stCondLst>
                                  <p:cond delay="2000"/>
                                </p:stCondLst>
                                <p:childTnLst>
                                  <p:par>
                                    <p:cTn id="89" presetID="22" presetClass="entr" presetSubtype="8" fill="hold" nodeType="afterEffect">
                                      <p:stCondLst>
                                        <p:cond delay="0"/>
                                      </p:stCondLst>
                                      <p:childTnLst>
                                        <p:set>
                                          <p:cBhvr>
                                            <p:cTn id="90" dur="1" fill="hold">
                                              <p:stCondLst>
                                                <p:cond delay="0"/>
                                              </p:stCondLst>
                                            </p:cTn>
                                            <p:tgtEl>
                                              <p:spTgt spid="29"/>
                                            </p:tgtEl>
                                            <p:attrNameLst>
                                              <p:attrName>style.visibility</p:attrName>
                                            </p:attrNameLst>
                                          </p:cBhvr>
                                          <p:to>
                                            <p:strVal val="visible"/>
                                          </p:to>
                                        </p:set>
                                        <p:animEffect transition="in" filter="wipe(left)">
                                          <p:cBhvr>
                                            <p:cTn id="91" dur="500"/>
                                            <p:tgtEl>
                                              <p:spTgt spid="29"/>
                                            </p:tgtEl>
                                          </p:cBhvr>
                                        </p:animEffect>
                                      </p:childTnLst>
                                    </p:cTn>
                                  </p:par>
                                </p:childTnLst>
                              </p:cTn>
                            </p:par>
                            <p:par>
                              <p:cTn id="92" fill="hold">
                                <p:stCondLst>
                                  <p:cond delay="2500"/>
                                </p:stCondLst>
                                <p:childTnLst>
                                  <p:par>
                                    <p:cTn id="93" presetID="22" presetClass="entr" presetSubtype="4" fill="hold" nodeType="afterEffect">
                                      <p:stCondLst>
                                        <p:cond delay="0"/>
                                      </p:stCondLst>
                                      <p:childTnLst>
                                        <p:set>
                                          <p:cBhvr>
                                            <p:cTn id="94" dur="1" fill="hold">
                                              <p:stCondLst>
                                                <p:cond delay="0"/>
                                              </p:stCondLst>
                                            </p:cTn>
                                            <p:tgtEl>
                                              <p:spTgt spid="30"/>
                                            </p:tgtEl>
                                            <p:attrNameLst>
                                              <p:attrName>style.visibility</p:attrName>
                                            </p:attrNameLst>
                                          </p:cBhvr>
                                          <p:to>
                                            <p:strVal val="visible"/>
                                          </p:to>
                                        </p:set>
                                        <p:animEffect transition="in" filter="wipe(down)">
                                          <p:cBhvr>
                                            <p:cTn id="95" dur="500"/>
                                            <p:tgtEl>
                                              <p:spTgt spid="30"/>
                                            </p:tgtEl>
                                          </p:cBhvr>
                                        </p:animEffect>
                                      </p:childTnLst>
                                    </p:cTn>
                                  </p:par>
                                </p:childTnLst>
                              </p:cTn>
                            </p:par>
                            <p:par>
                              <p:cTn id="96" fill="hold">
                                <p:stCondLst>
                                  <p:cond delay="3000"/>
                                </p:stCondLst>
                                <p:childTnLst>
                                  <p:par>
                                    <p:cTn id="97" presetID="22" presetClass="entr" presetSubtype="8" fill="hold" nodeType="afterEffect">
                                      <p:stCondLst>
                                        <p:cond delay="0"/>
                                      </p:stCondLst>
                                      <p:childTnLst>
                                        <p:set>
                                          <p:cBhvr>
                                            <p:cTn id="98" dur="1" fill="hold">
                                              <p:stCondLst>
                                                <p:cond delay="0"/>
                                              </p:stCondLst>
                                            </p:cTn>
                                            <p:tgtEl>
                                              <p:spTgt spid="31"/>
                                            </p:tgtEl>
                                            <p:attrNameLst>
                                              <p:attrName>style.visibility</p:attrName>
                                            </p:attrNameLst>
                                          </p:cBhvr>
                                          <p:to>
                                            <p:strVal val="visible"/>
                                          </p:to>
                                        </p:set>
                                        <p:animEffect transition="in" filter="wipe(left)">
                                          <p:cBhvr>
                                            <p:cTn id="99" dur="500"/>
                                            <p:tgtEl>
                                              <p:spTgt spid="31"/>
                                            </p:tgtEl>
                                          </p:cBhvr>
                                        </p:animEffect>
                                      </p:childTnLst>
                                    </p:cTn>
                                  </p:par>
                                </p:childTnLst>
                              </p:cTn>
                            </p:par>
                            <p:par>
                              <p:cTn id="100" fill="hold">
                                <p:stCondLst>
                                  <p:cond delay="3500"/>
                                </p:stCondLst>
                                <p:childTnLst>
                                  <p:par>
                                    <p:cTn id="101" presetID="16" presetClass="entr" presetSubtype="37" fill="hold" nodeType="afterEffect">
                                      <p:stCondLst>
                                        <p:cond delay="0"/>
                                      </p:stCondLst>
                                      <p:childTnLst>
                                        <p:set>
                                          <p:cBhvr>
                                            <p:cTn id="102" dur="1" fill="hold">
                                              <p:stCondLst>
                                                <p:cond delay="0"/>
                                              </p:stCondLst>
                                            </p:cTn>
                                            <p:tgtEl>
                                              <p:spTgt spid="51"/>
                                            </p:tgtEl>
                                            <p:attrNameLst>
                                              <p:attrName>style.visibility</p:attrName>
                                            </p:attrNameLst>
                                          </p:cBhvr>
                                          <p:to>
                                            <p:strVal val="visible"/>
                                          </p:to>
                                        </p:set>
                                        <p:animEffect transition="in" filter="barn(outVertical)">
                                          <p:cBhvr>
                                            <p:cTn id="103" dur="500"/>
                                            <p:tgtEl>
                                              <p:spTgt spid="51"/>
                                            </p:tgtEl>
                                          </p:cBhvr>
                                        </p:animEffect>
                                      </p:childTnLst>
                                    </p:cTn>
                                  </p:par>
                                </p:childTnLst>
                              </p:cTn>
                            </p:par>
                          </p:childTnLst>
                        </p:cTn>
                      </p:par>
                      <p:par>
                        <p:cTn id="104" fill="hold">
                          <p:stCondLst>
                            <p:cond delay="indefinite"/>
                          </p:stCondLst>
                          <p:childTnLst>
                            <p:par>
                              <p:cTn id="105" fill="hold">
                                <p:stCondLst>
                                  <p:cond delay="0"/>
                                </p:stCondLst>
                                <p:childTnLst>
                                  <p:par>
                                    <p:cTn id="106" presetID="6" presetClass="entr" presetSubtype="16" fill="hold" grpId="0" nodeType="clickEffect">
                                      <p:stCondLst>
                                        <p:cond delay="0"/>
                                      </p:stCondLst>
                                      <p:childTnLst>
                                        <p:set>
                                          <p:cBhvr>
                                            <p:cTn id="107" dur="1" fill="hold">
                                              <p:stCondLst>
                                                <p:cond delay="0"/>
                                              </p:stCondLst>
                                            </p:cTn>
                                            <p:tgtEl>
                                              <p:spTgt spid="32"/>
                                            </p:tgtEl>
                                            <p:attrNameLst>
                                              <p:attrName>style.visibility</p:attrName>
                                            </p:attrNameLst>
                                          </p:cBhvr>
                                          <p:to>
                                            <p:strVal val="visible"/>
                                          </p:to>
                                        </p:set>
                                        <p:animEffect transition="in" filter="circle(in)">
                                          <p:cBhvr>
                                            <p:cTn id="108" dur="500"/>
                                            <p:tgtEl>
                                              <p:spTgt spid="32"/>
                                            </p:tgtEl>
                                          </p:cBhvr>
                                        </p:animEffect>
                                      </p:childTnLst>
                                    </p:cTn>
                                  </p:par>
                                </p:childTnLst>
                              </p:cTn>
                            </p:par>
                            <p:par>
                              <p:cTn id="109" fill="hold">
                                <p:stCondLst>
                                  <p:cond delay="500"/>
                                </p:stCondLst>
                                <p:childTnLst>
                                  <p:par>
                                    <p:cTn id="110" presetID="22" presetClass="entr" presetSubtype="8" fill="hold" nodeType="afterEffect">
                                      <p:stCondLst>
                                        <p:cond delay="0"/>
                                      </p:stCondLst>
                                      <p:childTnLst>
                                        <p:set>
                                          <p:cBhvr>
                                            <p:cTn id="111" dur="1" fill="hold">
                                              <p:stCondLst>
                                                <p:cond delay="0"/>
                                              </p:stCondLst>
                                            </p:cTn>
                                            <p:tgtEl>
                                              <p:spTgt spid="33"/>
                                            </p:tgtEl>
                                            <p:attrNameLst>
                                              <p:attrName>style.visibility</p:attrName>
                                            </p:attrNameLst>
                                          </p:cBhvr>
                                          <p:to>
                                            <p:strVal val="visible"/>
                                          </p:to>
                                        </p:set>
                                        <p:animEffect transition="in" filter="wipe(left)">
                                          <p:cBhvr>
                                            <p:cTn id="112" dur="500"/>
                                            <p:tgtEl>
                                              <p:spTgt spid="33"/>
                                            </p:tgtEl>
                                          </p:cBhvr>
                                        </p:animEffect>
                                      </p:childTnLst>
                                    </p:cTn>
                                  </p:par>
                                </p:childTnLst>
                              </p:cTn>
                            </p:par>
                            <p:par>
                              <p:cTn id="113" fill="hold">
                                <p:stCondLst>
                                  <p:cond delay="1000"/>
                                </p:stCondLst>
                                <p:childTnLst>
                                  <p:par>
                                    <p:cTn id="114" presetID="22" presetClass="entr" presetSubtype="4" fill="hold" nodeType="afterEffect">
                                      <p:stCondLst>
                                        <p:cond delay="0"/>
                                      </p:stCondLst>
                                      <p:childTnLst>
                                        <p:set>
                                          <p:cBhvr>
                                            <p:cTn id="115" dur="1" fill="hold">
                                              <p:stCondLst>
                                                <p:cond delay="0"/>
                                              </p:stCondLst>
                                            </p:cTn>
                                            <p:tgtEl>
                                              <p:spTgt spid="34"/>
                                            </p:tgtEl>
                                            <p:attrNameLst>
                                              <p:attrName>style.visibility</p:attrName>
                                            </p:attrNameLst>
                                          </p:cBhvr>
                                          <p:to>
                                            <p:strVal val="visible"/>
                                          </p:to>
                                        </p:set>
                                        <p:animEffect transition="in" filter="wipe(down)">
                                          <p:cBhvr>
                                            <p:cTn id="116" dur="500"/>
                                            <p:tgtEl>
                                              <p:spTgt spid="34"/>
                                            </p:tgtEl>
                                          </p:cBhvr>
                                        </p:animEffect>
                                      </p:childTnLst>
                                    </p:cTn>
                                  </p:par>
                                </p:childTnLst>
                              </p:cTn>
                            </p:par>
                            <p:par>
                              <p:cTn id="117" fill="hold">
                                <p:stCondLst>
                                  <p:cond delay="1500"/>
                                </p:stCondLst>
                                <p:childTnLst>
                                  <p:par>
                                    <p:cTn id="118" presetID="22" presetClass="entr" presetSubtype="8" fill="hold" nodeType="afterEffect">
                                      <p:stCondLst>
                                        <p:cond delay="0"/>
                                      </p:stCondLst>
                                      <p:childTnLst>
                                        <p:set>
                                          <p:cBhvr>
                                            <p:cTn id="119" dur="1" fill="hold">
                                              <p:stCondLst>
                                                <p:cond delay="0"/>
                                              </p:stCondLst>
                                            </p:cTn>
                                            <p:tgtEl>
                                              <p:spTgt spid="35"/>
                                            </p:tgtEl>
                                            <p:attrNameLst>
                                              <p:attrName>style.visibility</p:attrName>
                                            </p:attrNameLst>
                                          </p:cBhvr>
                                          <p:to>
                                            <p:strVal val="visible"/>
                                          </p:to>
                                        </p:set>
                                        <p:animEffect transition="in" filter="wipe(left)">
                                          <p:cBhvr>
                                            <p:cTn id="120" dur="500"/>
                                            <p:tgtEl>
                                              <p:spTgt spid="35"/>
                                            </p:tgtEl>
                                          </p:cBhvr>
                                        </p:animEffect>
                                      </p:childTnLst>
                                    </p:cTn>
                                  </p:par>
                                </p:childTnLst>
                              </p:cTn>
                            </p:par>
                            <p:par>
                              <p:cTn id="121" fill="hold">
                                <p:stCondLst>
                                  <p:cond delay="2000"/>
                                </p:stCondLst>
                                <p:childTnLst>
                                  <p:par>
                                    <p:cTn id="122" presetID="22" presetClass="entr" presetSubtype="4" fill="hold" nodeType="afterEffect">
                                      <p:stCondLst>
                                        <p:cond delay="0"/>
                                      </p:stCondLst>
                                      <p:childTnLst>
                                        <p:set>
                                          <p:cBhvr>
                                            <p:cTn id="123" dur="1" fill="hold">
                                              <p:stCondLst>
                                                <p:cond delay="0"/>
                                              </p:stCondLst>
                                            </p:cTn>
                                            <p:tgtEl>
                                              <p:spTgt spid="36"/>
                                            </p:tgtEl>
                                            <p:attrNameLst>
                                              <p:attrName>style.visibility</p:attrName>
                                            </p:attrNameLst>
                                          </p:cBhvr>
                                          <p:to>
                                            <p:strVal val="visible"/>
                                          </p:to>
                                        </p:set>
                                        <p:animEffect transition="in" filter="wipe(down)">
                                          <p:cBhvr>
                                            <p:cTn id="124" dur="500"/>
                                            <p:tgtEl>
                                              <p:spTgt spid="36"/>
                                            </p:tgtEl>
                                          </p:cBhvr>
                                        </p:animEffect>
                                      </p:childTnLst>
                                    </p:cTn>
                                  </p:par>
                                </p:childTnLst>
                              </p:cTn>
                            </p:par>
                            <p:par>
                              <p:cTn id="125" fill="hold">
                                <p:stCondLst>
                                  <p:cond delay="2500"/>
                                </p:stCondLst>
                                <p:childTnLst>
                                  <p:par>
                                    <p:cTn id="126" presetID="22" presetClass="entr" presetSubtype="8" fill="hold" nodeType="afterEffect">
                                      <p:stCondLst>
                                        <p:cond delay="0"/>
                                      </p:stCondLst>
                                      <p:childTnLst>
                                        <p:set>
                                          <p:cBhvr>
                                            <p:cTn id="127" dur="1" fill="hold">
                                              <p:stCondLst>
                                                <p:cond delay="0"/>
                                              </p:stCondLst>
                                            </p:cTn>
                                            <p:tgtEl>
                                              <p:spTgt spid="37"/>
                                            </p:tgtEl>
                                            <p:attrNameLst>
                                              <p:attrName>style.visibility</p:attrName>
                                            </p:attrNameLst>
                                          </p:cBhvr>
                                          <p:to>
                                            <p:strVal val="visible"/>
                                          </p:to>
                                        </p:set>
                                        <p:animEffect transition="in" filter="wipe(left)">
                                          <p:cBhvr>
                                            <p:cTn id="128" dur="500"/>
                                            <p:tgtEl>
                                              <p:spTgt spid="37"/>
                                            </p:tgtEl>
                                          </p:cBhvr>
                                        </p:animEffect>
                                      </p:childTnLst>
                                    </p:cTn>
                                  </p:par>
                                </p:childTnLst>
                              </p:cTn>
                            </p:par>
                            <p:par>
                              <p:cTn id="129" fill="hold">
                                <p:stCondLst>
                                  <p:cond delay="3500"/>
                                </p:stCondLst>
                                <p:childTnLst>
                                  <p:par>
                                    <p:cTn id="130" presetID="16" presetClass="entr" presetSubtype="37" fill="hold" nodeType="afterEffect">
                                      <p:stCondLst>
                                        <p:cond delay="0"/>
                                      </p:stCondLst>
                                      <p:childTnLst>
                                        <p:set>
                                          <p:cBhvr>
                                            <p:cTn id="131" dur="1" fill="hold">
                                              <p:stCondLst>
                                                <p:cond delay="0"/>
                                              </p:stCondLst>
                                            </p:cTn>
                                            <p:tgtEl>
                                              <p:spTgt spid="50"/>
                                            </p:tgtEl>
                                            <p:attrNameLst>
                                              <p:attrName>style.visibility</p:attrName>
                                            </p:attrNameLst>
                                          </p:cBhvr>
                                          <p:to>
                                            <p:strVal val="visible"/>
                                          </p:to>
                                        </p:set>
                                        <p:animEffect transition="in" filter="barn(outVertical)">
                                          <p:cBhvr>
                                            <p:cTn id="132" dur="500"/>
                                            <p:tgtEl>
                                              <p:spTgt spid="50"/>
                                            </p:tgtEl>
                                          </p:cBhvr>
                                        </p:animEffect>
                                      </p:childTnLst>
                                    </p:cTn>
                                  </p:par>
                                </p:childTnLst>
                              </p:cTn>
                            </p:par>
                            <p:par>
                              <p:cTn id="133" fill="hold">
                                <p:stCondLst>
                                  <p:cond delay="4000"/>
                                </p:stCondLst>
                                <p:childTnLst>
                                  <p:par>
                                    <p:cTn id="134" presetID="2" presetClass="entr" presetSubtype="1" fill="hold" grpId="0" nodeType="afterEffect" p14:presetBounceEnd="50000">
                                      <p:stCondLst>
                                        <p:cond delay="0"/>
                                      </p:stCondLst>
                                      <p:childTnLst>
                                        <p:set>
                                          <p:cBhvr>
                                            <p:cTn id="135" dur="1" fill="hold">
                                              <p:stCondLst>
                                                <p:cond delay="0"/>
                                              </p:stCondLst>
                                            </p:cTn>
                                            <p:tgtEl>
                                              <p:spTgt spid="2"/>
                                            </p:tgtEl>
                                            <p:attrNameLst>
                                              <p:attrName>style.visibility</p:attrName>
                                            </p:attrNameLst>
                                          </p:cBhvr>
                                          <p:to>
                                            <p:strVal val="visible"/>
                                          </p:to>
                                        </p:set>
                                        <p:anim calcmode="lin" valueType="num" p14:bounceEnd="50000">
                                          <p:cBhvr additive="base">
                                            <p:cTn id="136"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137" dur="500" fill="hold"/>
                                            <p:tgtEl>
                                              <p:spTgt spid="2"/>
                                            </p:tgtEl>
                                            <p:attrNameLst>
                                              <p:attrName>ppt_y</p:attrName>
                                            </p:attrNameLst>
                                          </p:cBhvr>
                                          <p:tavLst>
                                            <p:tav tm="0">
                                              <p:val>
                                                <p:strVal val="0-#ppt_h/2"/>
                                              </p:val>
                                            </p:tav>
                                            <p:tav tm="100000">
                                              <p:val>
                                                <p:strVal val="#ppt_y"/>
                                              </p:val>
                                            </p:tav>
                                          </p:tavLst>
                                        </p:anim>
                                      </p:childTnLst>
                                    </p:cTn>
                                  </p:par>
                                </p:childTnLst>
                              </p:cTn>
                            </p:par>
                            <p:par>
                              <p:cTn id="138" fill="hold">
                                <p:stCondLst>
                                  <p:cond delay="4500"/>
                                </p:stCondLst>
                                <p:childTnLst>
                                  <p:par>
                                    <p:cTn id="139" presetID="2" presetClass="entr" presetSubtype="1" fill="hold" grpId="0" nodeType="afterEffect" p14:presetBounceEnd="50000">
                                      <p:stCondLst>
                                        <p:cond delay="0"/>
                                      </p:stCondLst>
                                      <p:childTnLst>
                                        <p:set>
                                          <p:cBhvr>
                                            <p:cTn id="140" dur="1" fill="hold">
                                              <p:stCondLst>
                                                <p:cond delay="0"/>
                                              </p:stCondLst>
                                            </p:cTn>
                                            <p:tgtEl>
                                              <p:spTgt spid="44"/>
                                            </p:tgtEl>
                                            <p:attrNameLst>
                                              <p:attrName>style.visibility</p:attrName>
                                            </p:attrNameLst>
                                          </p:cBhvr>
                                          <p:to>
                                            <p:strVal val="visible"/>
                                          </p:to>
                                        </p:set>
                                        <p:anim calcmode="lin" valueType="num" p14:bounceEnd="50000">
                                          <p:cBhvr additive="base">
                                            <p:cTn id="141" dur="500" fill="hold"/>
                                            <p:tgtEl>
                                              <p:spTgt spid="44"/>
                                            </p:tgtEl>
                                            <p:attrNameLst>
                                              <p:attrName>ppt_x</p:attrName>
                                            </p:attrNameLst>
                                          </p:cBhvr>
                                          <p:tavLst>
                                            <p:tav tm="0">
                                              <p:val>
                                                <p:strVal val="#ppt_x"/>
                                              </p:val>
                                            </p:tav>
                                            <p:tav tm="100000">
                                              <p:val>
                                                <p:strVal val="#ppt_x"/>
                                              </p:val>
                                            </p:tav>
                                          </p:tavLst>
                                        </p:anim>
                                        <p:anim calcmode="lin" valueType="num" p14:bounceEnd="50000">
                                          <p:cBhvr additive="base">
                                            <p:cTn id="142" dur="500" fill="hold"/>
                                            <p:tgtEl>
                                              <p:spTgt spid="44"/>
                                            </p:tgtEl>
                                            <p:attrNameLst>
                                              <p:attrName>ppt_y</p:attrName>
                                            </p:attrNameLst>
                                          </p:cBhvr>
                                          <p:tavLst>
                                            <p:tav tm="0">
                                              <p:val>
                                                <p:strVal val="0-#ppt_h/2"/>
                                              </p:val>
                                            </p:tav>
                                            <p:tav tm="100000">
                                              <p:val>
                                                <p:strVal val="#ppt_y"/>
                                              </p:val>
                                            </p:tav>
                                          </p:tavLst>
                                        </p:anim>
                                      </p:childTnLst>
                                    </p:cTn>
                                  </p:par>
                                </p:childTnLst>
                              </p:cTn>
                            </p:par>
                            <p:par>
                              <p:cTn id="143" fill="hold">
                                <p:stCondLst>
                                  <p:cond delay="5000"/>
                                </p:stCondLst>
                                <p:childTnLst>
                                  <p:par>
                                    <p:cTn id="144" presetID="2" presetClass="entr" presetSubtype="1" fill="hold" grpId="0" nodeType="afterEffect" p14:presetBounceEnd="50000">
                                      <p:stCondLst>
                                        <p:cond delay="0"/>
                                      </p:stCondLst>
                                      <p:childTnLst>
                                        <p:set>
                                          <p:cBhvr>
                                            <p:cTn id="145" dur="1" fill="hold">
                                              <p:stCondLst>
                                                <p:cond delay="0"/>
                                              </p:stCondLst>
                                            </p:cTn>
                                            <p:tgtEl>
                                              <p:spTgt spid="45"/>
                                            </p:tgtEl>
                                            <p:attrNameLst>
                                              <p:attrName>style.visibility</p:attrName>
                                            </p:attrNameLst>
                                          </p:cBhvr>
                                          <p:to>
                                            <p:strVal val="visible"/>
                                          </p:to>
                                        </p:set>
                                        <p:anim calcmode="lin" valueType="num" p14:bounceEnd="50000">
                                          <p:cBhvr additive="base">
                                            <p:cTn id="146" dur="500" fill="hold"/>
                                            <p:tgtEl>
                                              <p:spTgt spid="45"/>
                                            </p:tgtEl>
                                            <p:attrNameLst>
                                              <p:attrName>ppt_x</p:attrName>
                                            </p:attrNameLst>
                                          </p:cBhvr>
                                          <p:tavLst>
                                            <p:tav tm="0">
                                              <p:val>
                                                <p:strVal val="#ppt_x"/>
                                              </p:val>
                                            </p:tav>
                                            <p:tav tm="100000">
                                              <p:val>
                                                <p:strVal val="#ppt_x"/>
                                              </p:val>
                                            </p:tav>
                                          </p:tavLst>
                                        </p:anim>
                                        <p:anim calcmode="lin" valueType="num" p14:bounceEnd="50000">
                                          <p:cBhvr additive="base">
                                            <p:cTn id="147" dur="500" fill="hold"/>
                                            <p:tgtEl>
                                              <p:spTgt spid="45"/>
                                            </p:tgtEl>
                                            <p:attrNameLst>
                                              <p:attrName>ppt_y</p:attrName>
                                            </p:attrNameLst>
                                          </p:cBhvr>
                                          <p:tavLst>
                                            <p:tav tm="0">
                                              <p:val>
                                                <p:strVal val="0-#ppt_h/2"/>
                                              </p:val>
                                            </p:tav>
                                            <p:tav tm="100000">
                                              <p:val>
                                                <p:strVal val="#ppt_y"/>
                                              </p:val>
                                            </p:tav>
                                          </p:tavLst>
                                        </p:anim>
                                      </p:childTnLst>
                                    </p:cTn>
                                  </p:par>
                                </p:childTnLst>
                              </p:cTn>
                            </p:par>
                            <p:par>
                              <p:cTn id="148" fill="hold">
                                <p:stCondLst>
                                  <p:cond delay="5500"/>
                                </p:stCondLst>
                                <p:childTnLst>
                                  <p:par>
                                    <p:cTn id="149" presetID="2" presetClass="entr" presetSubtype="1" fill="hold" grpId="0" nodeType="afterEffect" p14:presetBounceEnd="50000">
                                      <p:stCondLst>
                                        <p:cond delay="0"/>
                                      </p:stCondLst>
                                      <p:childTnLst>
                                        <p:set>
                                          <p:cBhvr>
                                            <p:cTn id="150" dur="1" fill="hold">
                                              <p:stCondLst>
                                                <p:cond delay="0"/>
                                              </p:stCondLst>
                                            </p:cTn>
                                            <p:tgtEl>
                                              <p:spTgt spid="46"/>
                                            </p:tgtEl>
                                            <p:attrNameLst>
                                              <p:attrName>style.visibility</p:attrName>
                                            </p:attrNameLst>
                                          </p:cBhvr>
                                          <p:to>
                                            <p:strVal val="visible"/>
                                          </p:to>
                                        </p:set>
                                        <p:anim calcmode="lin" valueType="num" p14:bounceEnd="50000">
                                          <p:cBhvr additive="base">
                                            <p:cTn id="151" dur="500" fill="hold"/>
                                            <p:tgtEl>
                                              <p:spTgt spid="46"/>
                                            </p:tgtEl>
                                            <p:attrNameLst>
                                              <p:attrName>ppt_x</p:attrName>
                                            </p:attrNameLst>
                                          </p:cBhvr>
                                          <p:tavLst>
                                            <p:tav tm="0">
                                              <p:val>
                                                <p:strVal val="#ppt_x"/>
                                              </p:val>
                                            </p:tav>
                                            <p:tav tm="100000">
                                              <p:val>
                                                <p:strVal val="#ppt_x"/>
                                              </p:val>
                                            </p:tav>
                                          </p:tavLst>
                                        </p:anim>
                                        <p:anim calcmode="lin" valueType="num" p14:bounceEnd="50000">
                                          <p:cBhvr additive="base">
                                            <p:cTn id="152" dur="500" fill="hold"/>
                                            <p:tgtEl>
                                              <p:spTgt spid="4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0" grpId="0" animBg="1"/>
          <p:bldP spid="26" grpId="0" animBg="1"/>
          <p:bldP spid="32" grpId="0" animBg="1"/>
          <p:bldP spid="2" grpId="0"/>
          <p:bldP spid="44" grpId="0"/>
          <p:bldP spid="45" grpId="0"/>
          <p:bldP spid="4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blinds(horizontal)">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linds(horizontal)">
                                          <p:cBhvr>
                                            <p:cTn id="12" dur="500"/>
                                            <p:tgtEl>
                                              <p:spTgt spid="15"/>
                                            </p:tgtEl>
                                          </p:cBhvr>
                                        </p:animEffect>
                                      </p:childTnLst>
                                    </p:cTn>
                                  </p:par>
                                  <p:par>
                                    <p:cTn id="13" presetID="29"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1000" fill="hold"/>
                                            <p:tgtEl>
                                              <p:spTgt spid="14"/>
                                            </p:tgtEl>
                                            <p:attrNameLst>
                                              <p:attrName>ppt_x</p:attrName>
                                            </p:attrNameLst>
                                          </p:cBhvr>
                                          <p:tavLst>
                                            <p:tav tm="0">
                                              <p:val>
                                                <p:strVal val="#ppt_x-.2"/>
                                              </p:val>
                                            </p:tav>
                                            <p:tav tm="100000">
                                              <p:val>
                                                <p:strVal val="#ppt_x"/>
                                              </p:val>
                                            </p:tav>
                                          </p:tavLst>
                                        </p:anim>
                                        <p:anim calcmode="lin" valueType="num">
                                          <p:cBhvr>
                                            <p:cTn id="16"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17" dur="1000"/>
                                            <p:tgtEl>
                                              <p:spTgt spid="14"/>
                                            </p:tgtEl>
                                          </p:cBhvr>
                                        </p:animEffect>
                                      </p:childTnLst>
                                    </p:cTn>
                                  </p:par>
                                </p:childTnLst>
                              </p:cTn>
                            </p:par>
                            <p:par>
                              <p:cTn id="18" fill="hold">
                                <p:stCondLst>
                                  <p:cond delay="1000"/>
                                </p:stCondLst>
                                <p:childTnLst>
                                  <p:par>
                                    <p:cTn id="19" presetID="22" presetClass="entr" presetSubtype="1"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up)">
                                          <p:cBhvr>
                                            <p:cTn id="21" dur="500"/>
                                            <p:tgtEl>
                                              <p:spTgt spid="16"/>
                                            </p:tgtEl>
                                          </p:cBhvr>
                                        </p:animEffect>
                                      </p:childTnLst>
                                    </p:cTn>
                                  </p:par>
                                </p:childTnLst>
                              </p:cTn>
                            </p:par>
                            <p:par>
                              <p:cTn id="22" fill="hold">
                                <p:stCondLst>
                                  <p:cond delay="1500"/>
                                </p:stCondLst>
                                <p:childTnLst>
                                  <p:par>
                                    <p:cTn id="23" presetID="29" presetClass="entr" presetSubtype="0" fill="hold" nodeType="after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p:cTn id="25" dur="1000" fill="hold"/>
                                            <p:tgtEl>
                                              <p:spTgt spid="17"/>
                                            </p:tgtEl>
                                            <p:attrNameLst>
                                              <p:attrName>ppt_x</p:attrName>
                                            </p:attrNameLst>
                                          </p:cBhvr>
                                          <p:tavLst>
                                            <p:tav tm="0">
                                              <p:val>
                                                <p:strVal val="#ppt_x-.2"/>
                                              </p:val>
                                            </p:tav>
                                            <p:tav tm="100000">
                                              <p:val>
                                                <p:strVal val="#ppt_x"/>
                                              </p:val>
                                            </p:tav>
                                          </p:tavLst>
                                        </p:anim>
                                        <p:anim calcmode="lin" valueType="num">
                                          <p:cBhvr>
                                            <p:cTn id="26"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27" dur="1000"/>
                                            <p:tgtEl>
                                              <p:spTgt spid="17"/>
                                            </p:tgtEl>
                                          </p:cBhvr>
                                        </p:animEffect>
                                      </p:childTnLst>
                                    </p:cTn>
                                  </p:par>
                                </p:childTnLst>
                              </p:cTn>
                            </p:par>
                            <p:par>
                              <p:cTn id="28" fill="hold">
                                <p:stCondLst>
                                  <p:cond delay="2500"/>
                                </p:stCondLst>
                                <p:childTnLst>
                                  <p:par>
                                    <p:cTn id="29" presetID="22" presetClass="entr" presetSubtype="1" fill="hold"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up)">
                                          <p:cBhvr>
                                            <p:cTn id="31" dur="500"/>
                                            <p:tgtEl>
                                              <p:spTgt spid="18"/>
                                            </p:tgtEl>
                                          </p:cBhvr>
                                        </p:animEffect>
                                      </p:childTnLst>
                                    </p:cTn>
                                  </p:par>
                                </p:childTnLst>
                              </p:cTn>
                            </p:par>
                            <p:par>
                              <p:cTn id="32" fill="hold">
                                <p:stCondLst>
                                  <p:cond delay="3000"/>
                                </p:stCondLst>
                                <p:childTnLst>
                                  <p:par>
                                    <p:cTn id="33" presetID="29" presetClass="entr" presetSubtype="0" fill="hold" nodeType="after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1000" fill="hold"/>
                                            <p:tgtEl>
                                              <p:spTgt spid="19"/>
                                            </p:tgtEl>
                                            <p:attrNameLst>
                                              <p:attrName>ppt_x</p:attrName>
                                            </p:attrNameLst>
                                          </p:cBhvr>
                                          <p:tavLst>
                                            <p:tav tm="0">
                                              <p:val>
                                                <p:strVal val="#ppt_x-.2"/>
                                              </p:val>
                                            </p:tav>
                                            <p:tav tm="100000">
                                              <p:val>
                                                <p:strVal val="#ppt_x"/>
                                              </p:val>
                                            </p:tav>
                                          </p:tavLst>
                                        </p:anim>
                                        <p:anim calcmode="lin" valueType="num">
                                          <p:cBhvr>
                                            <p:cTn id="36" dur="1000" fill="hold"/>
                                            <p:tgtEl>
                                              <p:spTgt spid="19"/>
                                            </p:tgtEl>
                                            <p:attrNameLst>
                                              <p:attrName>ppt_y</p:attrName>
                                            </p:attrNameLst>
                                          </p:cBhvr>
                                          <p:tavLst>
                                            <p:tav tm="0">
                                              <p:val>
                                                <p:strVal val="#ppt_y"/>
                                              </p:val>
                                            </p:tav>
                                            <p:tav tm="100000">
                                              <p:val>
                                                <p:strVal val="#ppt_y"/>
                                              </p:val>
                                            </p:tav>
                                          </p:tavLst>
                                        </p:anim>
                                        <p:animEffect transition="in" filter="wipe(right)" prLst="gradientSize: 0.1">
                                          <p:cBhvr>
                                            <p:cTn id="37" dur="1000"/>
                                            <p:tgtEl>
                                              <p:spTgt spid="19"/>
                                            </p:tgtEl>
                                          </p:cBhvr>
                                        </p:animEffect>
                                      </p:childTnLst>
                                    </p:cTn>
                                  </p:par>
                                </p:childTnLst>
                              </p:cTn>
                            </p:par>
                            <p:par>
                              <p:cTn id="38" fill="hold">
                                <p:stCondLst>
                                  <p:cond delay="4000"/>
                                </p:stCondLst>
                                <p:childTnLst>
                                  <p:par>
                                    <p:cTn id="39" presetID="16" presetClass="entr" presetSubtype="37" fill="hold" nodeType="afterEffect">
                                      <p:stCondLst>
                                        <p:cond delay="0"/>
                                      </p:stCondLst>
                                      <p:childTnLst>
                                        <p:set>
                                          <p:cBhvr>
                                            <p:cTn id="40" dur="1" fill="hold">
                                              <p:stCondLst>
                                                <p:cond delay="0"/>
                                              </p:stCondLst>
                                            </p:cTn>
                                            <p:tgtEl>
                                              <p:spTgt spid="48"/>
                                            </p:tgtEl>
                                            <p:attrNameLst>
                                              <p:attrName>style.visibility</p:attrName>
                                            </p:attrNameLst>
                                          </p:cBhvr>
                                          <p:to>
                                            <p:strVal val="visible"/>
                                          </p:to>
                                        </p:set>
                                        <p:animEffect transition="in" filter="barn(outVertical)">
                                          <p:cBhvr>
                                            <p:cTn id="41" dur="500"/>
                                            <p:tgtEl>
                                              <p:spTgt spid="48"/>
                                            </p:tgtEl>
                                          </p:cBhvr>
                                        </p:animEffect>
                                      </p:childTnLst>
                                    </p:cTn>
                                  </p:par>
                                </p:childTnLst>
                              </p:cTn>
                            </p:par>
                          </p:childTnLst>
                        </p:cTn>
                      </p:par>
                      <p:par>
                        <p:cTn id="42" fill="hold">
                          <p:stCondLst>
                            <p:cond delay="indefinite"/>
                          </p:stCondLst>
                          <p:childTnLst>
                            <p:par>
                              <p:cTn id="43" fill="hold">
                                <p:stCondLst>
                                  <p:cond delay="0"/>
                                </p:stCondLst>
                                <p:childTnLst>
                                  <p:par>
                                    <p:cTn id="44" presetID="8" presetClass="entr" presetSubtype="16"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diamond(in)">
                                          <p:cBhvr>
                                            <p:cTn id="46" dur="500"/>
                                            <p:tgtEl>
                                              <p:spTgt spid="20"/>
                                            </p:tgtEl>
                                          </p:cBhvr>
                                        </p:animEffect>
                                      </p:childTnLst>
                                    </p:cTn>
                                  </p:par>
                                </p:childTnLst>
                              </p:cTn>
                            </p:par>
                            <p:par>
                              <p:cTn id="47" fill="hold">
                                <p:stCondLst>
                                  <p:cond delay="500"/>
                                </p:stCondLst>
                                <p:childTnLst>
                                  <p:par>
                                    <p:cTn id="48" presetID="29" presetClass="entr" presetSubtype="0" fill="hold" nodeType="afterEffect">
                                      <p:stCondLst>
                                        <p:cond delay="0"/>
                                      </p:stCondLst>
                                      <p:childTnLst>
                                        <p:set>
                                          <p:cBhvr>
                                            <p:cTn id="49" dur="1" fill="hold">
                                              <p:stCondLst>
                                                <p:cond delay="0"/>
                                              </p:stCondLst>
                                            </p:cTn>
                                            <p:tgtEl>
                                              <p:spTgt spid="21"/>
                                            </p:tgtEl>
                                            <p:attrNameLst>
                                              <p:attrName>style.visibility</p:attrName>
                                            </p:attrNameLst>
                                          </p:cBhvr>
                                          <p:to>
                                            <p:strVal val="visible"/>
                                          </p:to>
                                        </p:set>
                                        <p:anim calcmode="lin" valueType="num">
                                          <p:cBhvr>
                                            <p:cTn id="50" dur="1000" fill="hold"/>
                                            <p:tgtEl>
                                              <p:spTgt spid="21"/>
                                            </p:tgtEl>
                                            <p:attrNameLst>
                                              <p:attrName>ppt_x</p:attrName>
                                            </p:attrNameLst>
                                          </p:cBhvr>
                                          <p:tavLst>
                                            <p:tav tm="0">
                                              <p:val>
                                                <p:strVal val="#ppt_x-.2"/>
                                              </p:val>
                                            </p:tav>
                                            <p:tav tm="100000">
                                              <p:val>
                                                <p:strVal val="#ppt_x"/>
                                              </p:val>
                                            </p:tav>
                                          </p:tavLst>
                                        </p:anim>
                                        <p:anim calcmode="lin" valueType="num">
                                          <p:cBhvr>
                                            <p:cTn id="51" dur="1000" fill="hold"/>
                                            <p:tgtEl>
                                              <p:spTgt spid="21"/>
                                            </p:tgtEl>
                                            <p:attrNameLst>
                                              <p:attrName>ppt_y</p:attrName>
                                            </p:attrNameLst>
                                          </p:cBhvr>
                                          <p:tavLst>
                                            <p:tav tm="0">
                                              <p:val>
                                                <p:strVal val="#ppt_y"/>
                                              </p:val>
                                            </p:tav>
                                            <p:tav tm="100000">
                                              <p:val>
                                                <p:strVal val="#ppt_y"/>
                                              </p:val>
                                            </p:tav>
                                          </p:tavLst>
                                        </p:anim>
                                        <p:animEffect transition="in" filter="wipe(right)" prLst="gradientSize: 0.1">
                                          <p:cBhvr>
                                            <p:cTn id="52" dur="1000"/>
                                            <p:tgtEl>
                                              <p:spTgt spid="21"/>
                                            </p:tgtEl>
                                          </p:cBhvr>
                                        </p:animEffect>
                                      </p:childTnLst>
                                    </p:cTn>
                                  </p:par>
                                </p:childTnLst>
                              </p:cTn>
                            </p:par>
                            <p:par>
                              <p:cTn id="53" fill="hold">
                                <p:stCondLst>
                                  <p:cond delay="1500"/>
                                </p:stCondLst>
                                <p:childTnLst>
                                  <p:par>
                                    <p:cTn id="54" presetID="22" presetClass="entr" presetSubtype="1" fill="hold" nodeType="after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wipe(up)">
                                          <p:cBhvr>
                                            <p:cTn id="56" dur="500"/>
                                            <p:tgtEl>
                                              <p:spTgt spid="22"/>
                                            </p:tgtEl>
                                          </p:cBhvr>
                                        </p:animEffect>
                                      </p:childTnLst>
                                    </p:cTn>
                                  </p:par>
                                </p:childTnLst>
                              </p:cTn>
                            </p:par>
                            <p:par>
                              <p:cTn id="57" fill="hold">
                                <p:stCondLst>
                                  <p:cond delay="2000"/>
                                </p:stCondLst>
                                <p:childTnLst>
                                  <p:par>
                                    <p:cTn id="58" presetID="22" presetClass="entr" presetSubtype="8" fill="hold" nodeType="after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wipe(left)">
                                          <p:cBhvr>
                                            <p:cTn id="60" dur="500"/>
                                            <p:tgtEl>
                                              <p:spTgt spid="23"/>
                                            </p:tgtEl>
                                          </p:cBhvr>
                                        </p:animEffect>
                                      </p:childTnLst>
                                    </p:cTn>
                                  </p:par>
                                </p:childTnLst>
                              </p:cTn>
                            </p:par>
                            <p:par>
                              <p:cTn id="61" fill="hold">
                                <p:stCondLst>
                                  <p:cond delay="2500"/>
                                </p:stCondLst>
                                <p:childTnLst>
                                  <p:par>
                                    <p:cTn id="62" presetID="22" presetClass="entr" presetSubtype="1" fill="hold" nodeType="afterEffect">
                                      <p:stCondLst>
                                        <p:cond delay="0"/>
                                      </p:stCondLst>
                                      <p:childTnLst>
                                        <p:set>
                                          <p:cBhvr>
                                            <p:cTn id="63" dur="1" fill="hold">
                                              <p:stCondLst>
                                                <p:cond delay="0"/>
                                              </p:stCondLst>
                                            </p:cTn>
                                            <p:tgtEl>
                                              <p:spTgt spid="24"/>
                                            </p:tgtEl>
                                            <p:attrNameLst>
                                              <p:attrName>style.visibility</p:attrName>
                                            </p:attrNameLst>
                                          </p:cBhvr>
                                          <p:to>
                                            <p:strVal val="visible"/>
                                          </p:to>
                                        </p:set>
                                        <p:animEffect transition="in" filter="wipe(up)">
                                          <p:cBhvr>
                                            <p:cTn id="64" dur="500"/>
                                            <p:tgtEl>
                                              <p:spTgt spid="24"/>
                                            </p:tgtEl>
                                          </p:cBhvr>
                                        </p:animEffect>
                                      </p:childTnLst>
                                    </p:cTn>
                                  </p:par>
                                </p:childTnLst>
                              </p:cTn>
                            </p:par>
                            <p:par>
                              <p:cTn id="65" fill="hold">
                                <p:stCondLst>
                                  <p:cond delay="3000"/>
                                </p:stCondLst>
                                <p:childTnLst>
                                  <p:par>
                                    <p:cTn id="66" presetID="22" presetClass="entr" presetSubtype="8" fill="hold" nodeType="afterEffect">
                                      <p:stCondLst>
                                        <p:cond delay="0"/>
                                      </p:stCondLst>
                                      <p:childTnLst>
                                        <p:set>
                                          <p:cBhvr>
                                            <p:cTn id="67" dur="1" fill="hold">
                                              <p:stCondLst>
                                                <p:cond delay="0"/>
                                              </p:stCondLst>
                                            </p:cTn>
                                            <p:tgtEl>
                                              <p:spTgt spid="25"/>
                                            </p:tgtEl>
                                            <p:attrNameLst>
                                              <p:attrName>style.visibility</p:attrName>
                                            </p:attrNameLst>
                                          </p:cBhvr>
                                          <p:to>
                                            <p:strVal val="visible"/>
                                          </p:to>
                                        </p:set>
                                        <p:animEffect transition="in" filter="wipe(left)">
                                          <p:cBhvr>
                                            <p:cTn id="68" dur="500"/>
                                            <p:tgtEl>
                                              <p:spTgt spid="25"/>
                                            </p:tgtEl>
                                          </p:cBhvr>
                                        </p:animEffect>
                                      </p:childTnLst>
                                    </p:cTn>
                                  </p:par>
                                </p:childTnLst>
                              </p:cTn>
                            </p:par>
                            <p:par>
                              <p:cTn id="69" fill="hold">
                                <p:stCondLst>
                                  <p:cond delay="3500"/>
                                </p:stCondLst>
                                <p:childTnLst>
                                  <p:par>
                                    <p:cTn id="70" presetID="16" presetClass="entr" presetSubtype="37" fill="hold" nodeType="afterEffect">
                                      <p:stCondLst>
                                        <p:cond delay="0"/>
                                      </p:stCondLst>
                                      <p:childTnLst>
                                        <p:set>
                                          <p:cBhvr>
                                            <p:cTn id="71" dur="1" fill="hold">
                                              <p:stCondLst>
                                                <p:cond delay="0"/>
                                              </p:stCondLst>
                                            </p:cTn>
                                            <p:tgtEl>
                                              <p:spTgt spid="49"/>
                                            </p:tgtEl>
                                            <p:attrNameLst>
                                              <p:attrName>style.visibility</p:attrName>
                                            </p:attrNameLst>
                                          </p:cBhvr>
                                          <p:to>
                                            <p:strVal val="visible"/>
                                          </p:to>
                                        </p:set>
                                        <p:animEffect transition="in" filter="barn(outVertical)">
                                          <p:cBhvr>
                                            <p:cTn id="72" dur="500"/>
                                            <p:tgtEl>
                                              <p:spTgt spid="49"/>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grpId="0" nodeType="clickEffect">
                                      <p:stCondLst>
                                        <p:cond delay="0"/>
                                      </p:stCondLst>
                                      <p:childTnLst>
                                        <p:set>
                                          <p:cBhvr>
                                            <p:cTn id="76" dur="1" fill="hold">
                                              <p:stCondLst>
                                                <p:cond delay="0"/>
                                              </p:stCondLst>
                                            </p:cTn>
                                            <p:tgtEl>
                                              <p:spTgt spid="26"/>
                                            </p:tgtEl>
                                            <p:attrNameLst>
                                              <p:attrName>style.visibility</p:attrName>
                                            </p:attrNameLst>
                                          </p:cBhvr>
                                          <p:to>
                                            <p:strVal val="visible"/>
                                          </p:to>
                                        </p:set>
                                        <p:animEffect transition="in" filter="blinds(horizontal)">
                                          <p:cBhvr>
                                            <p:cTn id="77" dur="500"/>
                                            <p:tgtEl>
                                              <p:spTgt spid="26"/>
                                            </p:tgtEl>
                                          </p:cBhvr>
                                        </p:animEffect>
                                      </p:childTnLst>
                                    </p:cTn>
                                  </p:par>
                                </p:childTnLst>
                              </p:cTn>
                            </p:par>
                            <p:par>
                              <p:cTn id="78" fill="hold">
                                <p:stCondLst>
                                  <p:cond delay="500"/>
                                </p:stCondLst>
                                <p:childTnLst>
                                  <p:par>
                                    <p:cTn id="79" presetID="29" presetClass="entr" presetSubtype="0" fill="hold" nodeType="afterEffect">
                                      <p:stCondLst>
                                        <p:cond delay="0"/>
                                      </p:stCondLst>
                                      <p:childTnLst>
                                        <p:set>
                                          <p:cBhvr>
                                            <p:cTn id="80" dur="1" fill="hold">
                                              <p:stCondLst>
                                                <p:cond delay="0"/>
                                              </p:stCondLst>
                                            </p:cTn>
                                            <p:tgtEl>
                                              <p:spTgt spid="27"/>
                                            </p:tgtEl>
                                            <p:attrNameLst>
                                              <p:attrName>style.visibility</p:attrName>
                                            </p:attrNameLst>
                                          </p:cBhvr>
                                          <p:to>
                                            <p:strVal val="visible"/>
                                          </p:to>
                                        </p:set>
                                        <p:anim calcmode="lin" valueType="num">
                                          <p:cBhvr>
                                            <p:cTn id="81" dur="1000" fill="hold"/>
                                            <p:tgtEl>
                                              <p:spTgt spid="27"/>
                                            </p:tgtEl>
                                            <p:attrNameLst>
                                              <p:attrName>ppt_x</p:attrName>
                                            </p:attrNameLst>
                                          </p:cBhvr>
                                          <p:tavLst>
                                            <p:tav tm="0">
                                              <p:val>
                                                <p:strVal val="#ppt_x-.2"/>
                                              </p:val>
                                            </p:tav>
                                            <p:tav tm="100000">
                                              <p:val>
                                                <p:strVal val="#ppt_x"/>
                                              </p:val>
                                            </p:tav>
                                          </p:tavLst>
                                        </p:anim>
                                        <p:anim calcmode="lin" valueType="num">
                                          <p:cBhvr>
                                            <p:cTn id="82" dur="1000" fill="hold"/>
                                            <p:tgtEl>
                                              <p:spTgt spid="27"/>
                                            </p:tgtEl>
                                            <p:attrNameLst>
                                              <p:attrName>ppt_y</p:attrName>
                                            </p:attrNameLst>
                                          </p:cBhvr>
                                          <p:tavLst>
                                            <p:tav tm="0">
                                              <p:val>
                                                <p:strVal val="#ppt_y"/>
                                              </p:val>
                                            </p:tav>
                                            <p:tav tm="100000">
                                              <p:val>
                                                <p:strVal val="#ppt_y"/>
                                              </p:val>
                                            </p:tav>
                                          </p:tavLst>
                                        </p:anim>
                                        <p:animEffect transition="in" filter="wipe(right)" prLst="gradientSize: 0.1">
                                          <p:cBhvr>
                                            <p:cTn id="83" dur="1000"/>
                                            <p:tgtEl>
                                              <p:spTgt spid="27"/>
                                            </p:tgtEl>
                                          </p:cBhvr>
                                        </p:animEffect>
                                      </p:childTnLst>
                                    </p:cTn>
                                  </p:par>
                                </p:childTnLst>
                              </p:cTn>
                            </p:par>
                            <p:par>
                              <p:cTn id="84" fill="hold">
                                <p:stCondLst>
                                  <p:cond delay="1500"/>
                                </p:stCondLst>
                                <p:childTnLst>
                                  <p:par>
                                    <p:cTn id="85" presetID="22" presetClass="entr" presetSubtype="4" fill="hold" nodeType="afterEffect">
                                      <p:stCondLst>
                                        <p:cond delay="0"/>
                                      </p:stCondLst>
                                      <p:childTnLst>
                                        <p:set>
                                          <p:cBhvr>
                                            <p:cTn id="86" dur="1" fill="hold">
                                              <p:stCondLst>
                                                <p:cond delay="0"/>
                                              </p:stCondLst>
                                            </p:cTn>
                                            <p:tgtEl>
                                              <p:spTgt spid="28"/>
                                            </p:tgtEl>
                                            <p:attrNameLst>
                                              <p:attrName>style.visibility</p:attrName>
                                            </p:attrNameLst>
                                          </p:cBhvr>
                                          <p:to>
                                            <p:strVal val="visible"/>
                                          </p:to>
                                        </p:set>
                                        <p:animEffect transition="in" filter="wipe(down)">
                                          <p:cBhvr>
                                            <p:cTn id="87" dur="500"/>
                                            <p:tgtEl>
                                              <p:spTgt spid="28"/>
                                            </p:tgtEl>
                                          </p:cBhvr>
                                        </p:animEffect>
                                      </p:childTnLst>
                                    </p:cTn>
                                  </p:par>
                                </p:childTnLst>
                              </p:cTn>
                            </p:par>
                            <p:par>
                              <p:cTn id="88" fill="hold">
                                <p:stCondLst>
                                  <p:cond delay="2000"/>
                                </p:stCondLst>
                                <p:childTnLst>
                                  <p:par>
                                    <p:cTn id="89" presetID="22" presetClass="entr" presetSubtype="8" fill="hold" nodeType="afterEffect">
                                      <p:stCondLst>
                                        <p:cond delay="0"/>
                                      </p:stCondLst>
                                      <p:childTnLst>
                                        <p:set>
                                          <p:cBhvr>
                                            <p:cTn id="90" dur="1" fill="hold">
                                              <p:stCondLst>
                                                <p:cond delay="0"/>
                                              </p:stCondLst>
                                            </p:cTn>
                                            <p:tgtEl>
                                              <p:spTgt spid="29"/>
                                            </p:tgtEl>
                                            <p:attrNameLst>
                                              <p:attrName>style.visibility</p:attrName>
                                            </p:attrNameLst>
                                          </p:cBhvr>
                                          <p:to>
                                            <p:strVal val="visible"/>
                                          </p:to>
                                        </p:set>
                                        <p:animEffect transition="in" filter="wipe(left)">
                                          <p:cBhvr>
                                            <p:cTn id="91" dur="500"/>
                                            <p:tgtEl>
                                              <p:spTgt spid="29"/>
                                            </p:tgtEl>
                                          </p:cBhvr>
                                        </p:animEffect>
                                      </p:childTnLst>
                                    </p:cTn>
                                  </p:par>
                                </p:childTnLst>
                              </p:cTn>
                            </p:par>
                            <p:par>
                              <p:cTn id="92" fill="hold">
                                <p:stCondLst>
                                  <p:cond delay="2500"/>
                                </p:stCondLst>
                                <p:childTnLst>
                                  <p:par>
                                    <p:cTn id="93" presetID="22" presetClass="entr" presetSubtype="4" fill="hold" nodeType="afterEffect">
                                      <p:stCondLst>
                                        <p:cond delay="0"/>
                                      </p:stCondLst>
                                      <p:childTnLst>
                                        <p:set>
                                          <p:cBhvr>
                                            <p:cTn id="94" dur="1" fill="hold">
                                              <p:stCondLst>
                                                <p:cond delay="0"/>
                                              </p:stCondLst>
                                            </p:cTn>
                                            <p:tgtEl>
                                              <p:spTgt spid="30"/>
                                            </p:tgtEl>
                                            <p:attrNameLst>
                                              <p:attrName>style.visibility</p:attrName>
                                            </p:attrNameLst>
                                          </p:cBhvr>
                                          <p:to>
                                            <p:strVal val="visible"/>
                                          </p:to>
                                        </p:set>
                                        <p:animEffect transition="in" filter="wipe(down)">
                                          <p:cBhvr>
                                            <p:cTn id="95" dur="500"/>
                                            <p:tgtEl>
                                              <p:spTgt spid="30"/>
                                            </p:tgtEl>
                                          </p:cBhvr>
                                        </p:animEffect>
                                      </p:childTnLst>
                                    </p:cTn>
                                  </p:par>
                                </p:childTnLst>
                              </p:cTn>
                            </p:par>
                            <p:par>
                              <p:cTn id="96" fill="hold">
                                <p:stCondLst>
                                  <p:cond delay="3000"/>
                                </p:stCondLst>
                                <p:childTnLst>
                                  <p:par>
                                    <p:cTn id="97" presetID="22" presetClass="entr" presetSubtype="8" fill="hold" nodeType="afterEffect">
                                      <p:stCondLst>
                                        <p:cond delay="0"/>
                                      </p:stCondLst>
                                      <p:childTnLst>
                                        <p:set>
                                          <p:cBhvr>
                                            <p:cTn id="98" dur="1" fill="hold">
                                              <p:stCondLst>
                                                <p:cond delay="0"/>
                                              </p:stCondLst>
                                            </p:cTn>
                                            <p:tgtEl>
                                              <p:spTgt spid="31"/>
                                            </p:tgtEl>
                                            <p:attrNameLst>
                                              <p:attrName>style.visibility</p:attrName>
                                            </p:attrNameLst>
                                          </p:cBhvr>
                                          <p:to>
                                            <p:strVal val="visible"/>
                                          </p:to>
                                        </p:set>
                                        <p:animEffect transition="in" filter="wipe(left)">
                                          <p:cBhvr>
                                            <p:cTn id="99" dur="500"/>
                                            <p:tgtEl>
                                              <p:spTgt spid="31"/>
                                            </p:tgtEl>
                                          </p:cBhvr>
                                        </p:animEffect>
                                      </p:childTnLst>
                                    </p:cTn>
                                  </p:par>
                                </p:childTnLst>
                              </p:cTn>
                            </p:par>
                            <p:par>
                              <p:cTn id="100" fill="hold">
                                <p:stCondLst>
                                  <p:cond delay="3500"/>
                                </p:stCondLst>
                                <p:childTnLst>
                                  <p:par>
                                    <p:cTn id="101" presetID="16" presetClass="entr" presetSubtype="37" fill="hold" nodeType="afterEffect">
                                      <p:stCondLst>
                                        <p:cond delay="0"/>
                                      </p:stCondLst>
                                      <p:childTnLst>
                                        <p:set>
                                          <p:cBhvr>
                                            <p:cTn id="102" dur="1" fill="hold">
                                              <p:stCondLst>
                                                <p:cond delay="0"/>
                                              </p:stCondLst>
                                            </p:cTn>
                                            <p:tgtEl>
                                              <p:spTgt spid="51"/>
                                            </p:tgtEl>
                                            <p:attrNameLst>
                                              <p:attrName>style.visibility</p:attrName>
                                            </p:attrNameLst>
                                          </p:cBhvr>
                                          <p:to>
                                            <p:strVal val="visible"/>
                                          </p:to>
                                        </p:set>
                                        <p:animEffect transition="in" filter="barn(outVertical)">
                                          <p:cBhvr>
                                            <p:cTn id="103" dur="500"/>
                                            <p:tgtEl>
                                              <p:spTgt spid="51"/>
                                            </p:tgtEl>
                                          </p:cBhvr>
                                        </p:animEffect>
                                      </p:childTnLst>
                                    </p:cTn>
                                  </p:par>
                                </p:childTnLst>
                              </p:cTn>
                            </p:par>
                          </p:childTnLst>
                        </p:cTn>
                      </p:par>
                      <p:par>
                        <p:cTn id="104" fill="hold">
                          <p:stCondLst>
                            <p:cond delay="indefinite"/>
                          </p:stCondLst>
                          <p:childTnLst>
                            <p:par>
                              <p:cTn id="105" fill="hold">
                                <p:stCondLst>
                                  <p:cond delay="0"/>
                                </p:stCondLst>
                                <p:childTnLst>
                                  <p:par>
                                    <p:cTn id="106" presetID="6" presetClass="entr" presetSubtype="16" fill="hold" grpId="0" nodeType="clickEffect">
                                      <p:stCondLst>
                                        <p:cond delay="0"/>
                                      </p:stCondLst>
                                      <p:childTnLst>
                                        <p:set>
                                          <p:cBhvr>
                                            <p:cTn id="107" dur="1" fill="hold">
                                              <p:stCondLst>
                                                <p:cond delay="0"/>
                                              </p:stCondLst>
                                            </p:cTn>
                                            <p:tgtEl>
                                              <p:spTgt spid="32"/>
                                            </p:tgtEl>
                                            <p:attrNameLst>
                                              <p:attrName>style.visibility</p:attrName>
                                            </p:attrNameLst>
                                          </p:cBhvr>
                                          <p:to>
                                            <p:strVal val="visible"/>
                                          </p:to>
                                        </p:set>
                                        <p:animEffect transition="in" filter="circle(in)">
                                          <p:cBhvr>
                                            <p:cTn id="108" dur="500"/>
                                            <p:tgtEl>
                                              <p:spTgt spid="32"/>
                                            </p:tgtEl>
                                          </p:cBhvr>
                                        </p:animEffect>
                                      </p:childTnLst>
                                    </p:cTn>
                                  </p:par>
                                </p:childTnLst>
                              </p:cTn>
                            </p:par>
                            <p:par>
                              <p:cTn id="109" fill="hold">
                                <p:stCondLst>
                                  <p:cond delay="500"/>
                                </p:stCondLst>
                                <p:childTnLst>
                                  <p:par>
                                    <p:cTn id="110" presetID="22" presetClass="entr" presetSubtype="8" fill="hold" nodeType="afterEffect">
                                      <p:stCondLst>
                                        <p:cond delay="0"/>
                                      </p:stCondLst>
                                      <p:childTnLst>
                                        <p:set>
                                          <p:cBhvr>
                                            <p:cTn id="111" dur="1" fill="hold">
                                              <p:stCondLst>
                                                <p:cond delay="0"/>
                                              </p:stCondLst>
                                            </p:cTn>
                                            <p:tgtEl>
                                              <p:spTgt spid="33"/>
                                            </p:tgtEl>
                                            <p:attrNameLst>
                                              <p:attrName>style.visibility</p:attrName>
                                            </p:attrNameLst>
                                          </p:cBhvr>
                                          <p:to>
                                            <p:strVal val="visible"/>
                                          </p:to>
                                        </p:set>
                                        <p:animEffect transition="in" filter="wipe(left)">
                                          <p:cBhvr>
                                            <p:cTn id="112" dur="500"/>
                                            <p:tgtEl>
                                              <p:spTgt spid="33"/>
                                            </p:tgtEl>
                                          </p:cBhvr>
                                        </p:animEffect>
                                      </p:childTnLst>
                                    </p:cTn>
                                  </p:par>
                                </p:childTnLst>
                              </p:cTn>
                            </p:par>
                            <p:par>
                              <p:cTn id="113" fill="hold">
                                <p:stCondLst>
                                  <p:cond delay="1000"/>
                                </p:stCondLst>
                                <p:childTnLst>
                                  <p:par>
                                    <p:cTn id="114" presetID="22" presetClass="entr" presetSubtype="4" fill="hold" nodeType="afterEffect">
                                      <p:stCondLst>
                                        <p:cond delay="0"/>
                                      </p:stCondLst>
                                      <p:childTnLst>
                                        <p:set>
                                          <p:cBhvr>
                                            <p:cTn id="115" dur="1" fill="hold">
                                              <p:stCondLst>
                                                <p:cond delay="0"/>
                                              </p:stCondLst>
                                            </p:cTn>
                                            <p:tgtEl>
                                              <p:spTgt spid="34"/>
                                            </p:tgtEl>
                                            <p:attrNameLst>
                                              <p:attrName>style.visibility</p:attrName>
                                            </p:attrNameLst>
                                          </p:cBhvr>
                                          <p:to>
                                            <p:strVal val="visible"/>
                                          </p:to>
                                        </p:set>
                                        <p:animEffect transition="in" filter="wipe(down)">
                                          <p:cBhvr>
                                            <p:cTn id="116" dur="500"/>
                                            <p:tgtEl>
                                              <p:spTgt spid="34"/>
                                            </p:tgtEl>
                                          </p:cBhvr>
                                        </p:animEffect>
                                      </p:childTnLst>
                                    </p:cTn>
                                  </p:par>
                                </p:childTnLst>
                              </p:cTn>
                            </p:par>
                            <p:par>
                              <p:cTn id="117" fill="hold">
                                <p:stCondLst>
                                  <p:cond delay="1500"/>
                                </p:stCondLst>
                                <p:childTnLst>
                                  <p:par>
                                    <p:cTn id="118" presetID="22" presetClass="entr" presetSubtype="8" fill="hold" nodeType="afterEffect">
                                      <p:stCondLst>
                                        <p:cond delay="0"/>
                                      </p:stCondLst>
                                      <p:childTnLst>
                                        <p:set>
                                          <p:cBhvr>
                                            <p:cTn id="119" dur="1" fill="hold">
                                              <p:stCondLst>
                                                <p:cond delay="0"/>
                                              </p:stCondLst>
                                            </p:cTn>
                                            <p:tgtEl>
                                              <p:spTgt spid="35"/>
                                            </p:tgtEl>
                                            <p:attrNameLst>
                                              <p:attrName>style.visibility</p:attrName>
                                            </p:attrNameLst>
                                          </p:cBhvr>
                                          <p:to>
                                            <p:strVal val="visible"/>
                                          </p:to>
                                        </p:set>
                                        <p:animEffect transition="in" filter="wipe(left)">
                                          <p:cBhvr>
                                            <p:cTn id="120" dur="500"/>
                                            <p:tgtEl>
                                              <p:spTgt spid="35"/>
                                            </p:tgtEl>
                                          </p:cBhvr>
                                        </p:animEffect>
                                      </p:childTnLst>
                                    </p:cTn>
                                  </p:par>
                                </p:childTnLst>
                              </p:cTn>
                            </p:par>
                            <p:par>
                              <p:cTn id="121" fill="hold">
                                <p:stCondLst>
                                  <p:cond delay="2000"/>
                                </p:stCondLst>
                                <p:childTnLst>
                                  <p:par>
                                    <p:cTn id="122" presetID="22" presetClass="entr" presetSubtype="4" fill="hold" nodeType="afterEffect">
                                      <p:stCondLst>
                                        <p:cond delay="0"/>
                                      </p:stCondLst>
                                      <p:childTnLst>
                                        <p:set>
                                          <p:cBhvr>
                                            <p:cTn id="123" dur="1" fill="hold">
                                              <p:stCondLst>
                                                <p:cond delay="0"/>
                                              </p:stCondLst>
                                            </p:cTn>
                                            <p:tgtEl>
                                              <p:spTgt spid="36"/>
                                            </p:tgtEl>
                                            <p:attrNameLst>
                                              <p:attrName>style.visibility</p:attrName>
                                            </p:attrNameLst>
                                          </p:cBhvr>
                                          <p:to>
                                            <p:strVal val="visible"/>
                                          </p:to>
                                        </p:set>
                                        <p:animEffect transition="in" filter="wipe(down)">
                                          <p:cBhvr>
                                            <p:cTn id="124" dur="500"/>
                                            <p:tgtEl>
                                              <p:spTgt spid="36"/>
                                            </p:tgtEl>
                                          </p:cBhvr>
                                        </p:animEffect>
                                      </p:childTnLst>
                                    </p:cTn>
                                  </p:par>
                                </p:childTnLst>
                              </p:cTn>
                            </p:par>
                            <p:par>
                              <p:cTn id="125" fill="hold">
                                <p:stCondLst>
                                  <p:cond delay="2500"/>
                                </p:stCondLst>
                                <p:childTnLst>
                                  <p:par>
                                    <p:cTn id="126" presetID="22" presetClass="entr" presetSubtype="8" fill="hold" nodeType="afterEffect">
                                      <p:stCondLst>
                                        <p:cond delay="0"/>
                                      </p:stCondLst>
                                      <p:childTnLst>
                                        <p:set>
                                          <p:cBhvr>
                                            <p:cTn id="127" dur="1" fill="hold">
                                              <p:stCondLst>
                                                <p:cond delay="0"/>
                                              </p:stCondLst>
                                            </p:cTn>
                                            <p:tgtEl>
                                              <p:spTgt spid="37"/>
                                            </p:tgtEl>
                                            <p:attrNameLst>
                                              <p:attrName>style.visibility</p:attrName>
                                            </p:attrNameLst>
                                          </p:cBhvr>
                                          <p:to>
                                            <p:strVal val="visible"/>
                                          </p:to>
                                        </p:set>
                                        <p:animEffect transition="in" filter="wipe(left)">
                                          <p:cBhvr>
                                            <p:cTn id="128" dur="500"/>
                                            <p:tgtEl>
                                              <p:spTgt spid="37"/>
                                            </p:tgtEl>
                                          </p:cBhvr>
                                        </p:animEffect>
                                      </p:childTnLst>
                                    </p:cTn>
                                  </p:par>
                                </p:childTnLst>
                              </p:cTn>
                            </p:par>
                            <p:par>
                              <p:cTn id="129" fill="hold">
                                <p:stCondLst>
                                  <p:cond delay="3500"/>
                                </p:stCondLst>
                                <p:childTnLst>
                                  <p:par>
                                    <p:cTn id="130" presetID="16" presetClass="entr" presetSubtype="37" fill="hold" nodeType="afterEffect">
                                      <p:stCondLst>
                                        <p:cond delay="0"/>
                                      </p:stCondLst>
                                      <p:childTnLst>
                                        <p:set>
                                          <p:cBhvr>
                                            <p:cTn id="131" dur="1" fill="hold">
                                              <p:stCondLst>
                                                <p:cond delay="0"/>
                                              </p:stCondLst>
                                            </p:cTn>
                                            <p:tgtEl>
                                              <p:spTgt spid="50"/>
                                            </p:tgtEl>
                                            <p:attrNameLst>
                                              <p:attrName>style.visibility</p:attrName>
                                            </p:attrNameLst>
                                          </p:cBhvr>
                                          <p:to>
                                            <p:strVal val="visible"/>
                                          </p:to>
                                        </p:set>
                                        <p:animEffect transition="in" filter="barn(outVertical)">
                                          <p:cBhvr>
                                            <p:cTn id="132" dur="500"/>
                                            <p:tgtEl>
                                              <p:spTgt spid="50"/>
                                            </p:tgtEl>
                                          </p:cBhvr>
                                        </p:animEffect>
                                      </p:childTnLst>
                                    </p:cTn>
                                  </p:par>
                                </p:childTnLst>
                              </p:cTn>
                            </p:par>
                            <p:par>
                              <p:cTn id="133" fill="hold">
                                <p:stCondLst>
                                  <p:cond delay="4000"/>
                                </p:stCondLst>
                                <p:childTnLst>
                                  <p:par>
                                    <p:cTn id="134" presetID="2" presetClass="entr" presetSubtype="1" fill="hold" grpId="0" nodeType="afterEffect">
                                      <p:stCondLst>
                                        <p:cond delay="0"/>
                                      </p:stCondLst>
                                      <p:childTnLst>
                                        <p:set>
                                          <p:cBhvr>
                                            <p:cTn id="135" dur="1" fill="hold">
                                              <p:stCondLst>
                                                <p:cond delay="0"/>
                                              </p:stCondLst>
                                            </p:cTn>
                                            <p:tgtEl>
                                              <p:spTgt spid="2"/>
                                            </p:tgtEl>
                                            <p:attrNameLst>
                                              <p:attrName>style.visibility</p:attrName>
                                            </p:attrNameLst>
                                          </p:cBhvr>
                                          <p:to>
                                            <p:strVal val="visible"/>
                                          </p:to>
                                        </p:set>
                                        <p:anim calcmode="lin" valueType="num">
                                          <p:cBhvr additive="base">
                                            <p:cTn id="136" dur="500" fill="hold"/>
                                            <p:tgtEl>
                                              <p:spTgt spid="2"/>
                                            </p:tgtEl>
                                            <p:attrNameLst>
                                              <p:attrName>ppt_x</p:attrName>
                                            </p:attrNameLst>
                                          </p:cBhvr>
                                          <p:tavLst>
                                            <p:tav tm="0">
                                              <p:val>
                                                <p:strVal val="#ppt_x"/>
                                              </p:val>
                                            </p:tav>
                                            <p:tav tm="100000">
                                              <p:val>
                                                <p:strVal val="#ppt_x"/>
                                              </p:val>
                                            </p:tav>
                                          </p:tavLst>
                                        </p:anim>
                                        <p:anim calcmode="lin" valueType="num">
                                          <p:cBhvr additive="base">
                                            <p:cTn id="137" dur="500" fill="hold"/>
                                            <p:tgtEl>
                                              <p:spTgt spid="2"/>
                                            </p:tgtEl>
                                            <p:attrNameLst>
                                              <p:attrName>ppt_y</p:attrName>
                                            </p:attrNameLst>
                                          </p:cBhvr>
                                          <p:tavLst>
                                            <p:tav tm="0">
                                              <p:val>
                                                <p:strVal val="0-#ppt_h/2"/>
                                              </p:val>
                                            </p:tav>
                                            <p:tav tm="100000">
                                              <p:val>
                                                <p:strVal val="#ppt_y"/>
                                              </p:val>
                                            </p:tav>
                                          </p:tavLst>
                                        </p:anim>
                                      </p:childTnLst>
                                    </p:cTn>
                                  </p:par>
                                </p:childTnLst>
                              </p:cTn>
                            </p:par>
                            <p:par>
                              <p:cTn id="138" fill="hold">
                                <p:stCondLst>
                                  <p:cond delay="4500"/>
                                </p:stCondLst>
                                <p:childTnLst>
                                  <p:par>
                                    <p:cTn id="139" presetID="2" presetClass="entr" presetSubtype="1" fill="hold" grpId="0" nodeType="afterEffect">
                                      <p:stCondLst>
                                        <p:cond delay="0"/>
                                      </p:stCondLst>
                                      <p:childTnLst>
                                        <p:set>
                                          <p:cBhvr>
                                            <p:cTn id="140" dur="1" fill="hold">
                                              <p:stCondLst>
                                                <p:cond delay="0"/>
                                              </p:stCondLst>
                                            </p:cTn>
                                            <p:tgtEl>
                                              <p:spTgt spid="44"/>
                                            </p:tgtEl>
                                            <p:attrNameLst>
                                              <p:attrName>style.visibility</p:attrName>
                                            </p:attrNameLst>
                                          </p:cBhvr>
                                          <p:to>
                                            <p:strVal val="visible"/>
                                          </p:to>
                                        </p:set>
                                        <p:anim calcmode="lin" valueType="num">
                                          <p:cBhvr additive="base">
                                            <p:cTn id="141" dur="500" fill="hold"/>
                                            <p:tgtEl>
                                              <p:spTgt spid="44"/>
                                            </p:tgtEl>
                                            <p:attrNameLst>
                                              <p:attrName>ppt_x</p:attrName>
                                            </p:attrNameLst>
                                          </p:cBhvr>
                                          <p:tavLst>
                                            <p:tav tm="0">
                                              <p:val>
                                                <p:strVal val="#ppt_x"/>
                                              </p:val>
                                            </p:tav>
                                            <p:tav tm="100000">
                                              <p:val>
                                                <p:strVal val="#ppt_x"/>
                                              </p:val>
                                            </p:tav>
                                          </p:tavLst>
                                        </p:anim>
                                        <p:anim calcmode="lin" valueType="num">
                                          <p:cBhvr additive="base">
                                            <p:cTn id="142" dur="500" fill="hold"/>
                                            <p:tgtEl>
                                              <p:spTgt spid="44"/>
                                            </p:tgtEl>
                                            <p:attrNameLst>
                                              <p:attrName>ppt_y</p:attrName>
                                            </p:attrNameLst>
                                          </p:cBhvr>
                                          <p:tavLst>
                                            <p:tav tm="0">
                                              <p:val>
                                                <p:strVal val="0-#ppt_h/2"/>
                                              </p:val>
                                            </p:tav>
                                            <p:tav tm="100000">
                                              <p:val>
                                                <p:strVal val="#ppt_y"/>
                                              </p:val>
                                            </p:tav>
                                          </p:tavLst>
                                        </p:anim>
                                      </p:childTnLst>
                                    </p:cTn>
                                  </p:par>
                                </p:childTnLst>
                              </p:cTn>
                            </p:par>
                            <p:par>
                              <p:cTn id="143" fill="hold">
                                <p:stCondLst>
                                  <p:cond delay="5000"/>
                                </p:stCondLst>
                                <p:childTnLst>
                                  <p:par>
                                    <p:cTn id="144" presetID="2" presetClass="entr" presetSubtype="1" fill="hold" grpId="0" nodeType="afterEffect">
                                      <p:stCondLst>
                                        <p:cond delay="0"/>
                                      </p:stCondLst>
                                      <p:childTnLst>
                                        <p:set>
                                          <p:cBhvr>
                                            <p:cTn id="145" dur="1" fill="hold">
                                              <p:stCondLst>
                                                <p:cond delay="0"/>
                                              </p:stCondLst>
                                            </p:cTn>
                                            <p:tgtEl>
                                              <p:spTgt spid="45"/>
                                            </p:tgtEl>
                                            <p:attrNameLst>
                                              <p:attrName>style.visibility</p:attrName>
                                            </p:attrNameLst>
                                          </p:cBhvr>
                                          <p:to>
                                            <p:strVal val="visible"/>
                                          </p:to>
                                        </p:set>
                                        <p:anim calcmode="lin" valueType="num">
                                          <p:cBhvr additive="base">
                                            <p:cTn id="146" dur="500" fill="hold"/>
                                            <p:tgtEl>
                                              <p:spTgt spid="45"/>
                                            </p:tgtEl>
                                            <p:attrNameLst>
                                              <p:attrName>ppt_x</p:attrName>
                                            </p:attrNameLst>
                                          </p:cBhvr>
                                          <p:tavLst>
                                            <p:tav tm="0">
                                              <p:val>
                                                <p:strVal val="#ppt_x"/>
                                              </p:val>
                                            </p:tav>
                                            <p:tav tm="100000">
                                              <p:val>
                                                <p:strVal val="#ppt_x"/>
                                              </p:val>
                                            </p:tav>
                                          </p:tavLst>
                                        </p:anim>
                                        <p:anim calcmode="lin" valueType="num">
                                          <p:cBhvr additive="base">
                                            <p:cTn id="147" dur="500" fill="hold"/>
                                            <p:tgtEl>
                                              <p:spTgt spid="45"/>
                                            </p:tgtEl>
                                            <p:attrNameLst>
                                              <p:attrName>ppt_y</p:attrName>
                                            </p:attrNameLst>
                                          </p:cBhvr>
                                          <p:tavLst>
                                            <p:tav tm="0">
                                              <p:val>
                                                <p:strVal val="0-#ppt_h/2"/>
                                              </p:val>
                                            </p:tav>
                                            <p:tav tm="100000">
                                              <p:val>
                                                <p:strVal val="#ppt_y"/>
                                              </p:val>
                                            </p:tav>
                                          </p:tavLst>
                                        </p:anim>
                                      </p:childTnLst>
                                    </p:cTn>
                                  </p:par>
                                </p:childTnLst>
                              </p:cTn>
                            </p:par>
                            <p:par>
                              <p:cTn id="148" fill="hold">
                                <p:stCondLst>
                                  <p:cond delay="5500"/>
                                </p:stCondLst>
                                <p:childTnLst>
                                  <p:par>
                                    <p:cTn id="149" presetID="2" presetClass="entr" presetSubtype="1" fill="hold" grpId="0" nodeType="afterEffect">
                                      <p:stCondLst>
                                        <p:cond delay="0"/>
                                      </p:stCondLst>
                                      <p:childTnLst>
                                        <p:set>
                                          <p:cBhvr>
                                            <p:cTn id="150" dur="1" fill="hold">
                                              <p:stCondLst>
                                                <p:cond delay="0"/>
                                              </p:stCondLst>
                                            </p:cTn>
                                            <p:tgtEl>
                                              <p:spTgt spid="46"/>
                                            </p:tgtEl>
                                            <p:attrNameLst>
                                              <p:attrName>style.visibility</p:attrName>
                                            </p:attrNameLst>
                                          </p:cBhvr>
                                          <p:to>
                                            <p:strVal val="visible"/>
                                          </p:to>
                                        </p:set>
                                        <p:anim calcmode="lin" valueType="num">
                                          <p:cBhvr additive="base">
                                            <p:cTn id="151" dur="500" fill="hold"/>
                                            <p:tgtEl>
                                              <p:spTgt spid="46"/>
                                            </p:tgtEl>
                                            <p:attrNameLst>
                                              <p:attrName>ppt_x</p:attrName>
                                            </p:attrNameLst>
                                          </p:cBhvr>
                                          <p:tavLst>
                                            <p:tav tm="0">
                                              <p:val>
                                                <p:strVal val="#ppt_x"/>
                                              </p:val>
                                            </p:tav>
                                            <p:tav tm="100000">
                                              <p:val>
                                                <p:strVal val="#ppt_x"/>
                                              </p:val>
                                            </p:tav>
                                          </p:tavLst>
                                        </p:anim>
                                        <p:anim calcmode="lin" valueType="num">
                                          <p:cBhvr additive="base">
                                            <p:cTn id="152" dur="500" fill="hold"/>
                                            <p:tgtEl>
                                              <p:spTgt spid="4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0" grpId="0" animBg="1"/>
          <p:bldP spid="26" grpId="0" animBg="1"/>
          <p:bldP spid="32" grpId="0" animBg="1"/>
          <p:bldP spid="2" grpId="0"/>
          <p:bldP spid="44" grpId="0"/>
          <p:bldP spid="45" grpId="0"/>
          <p:bldP spid="46"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alpha val="39000"/>
          </a:schemeClr>
        </a:solidFill>
        <a:effectLst/>
      </p:bgPr>
    </p:bg>
    <p:spTree>
      <p:nvGrpSpPr>
        <p:cNvPr id="1" name="Shape 521"/>
        <p:cNvGrpSpPr/>
        <p:nvPr/>
      </p:nvGrpSpPr>
      <p:grpSpPr>
        <a:xfrm>
          <a:off x="0" y="0"/>
          <a:ext cx="0" cy="0"/>
          <a:chOff x="0" y="0"/>
          <a:chExt cx="0" cy="0"/>
        </a:xfrm>
      </p:grpSpPr>
      <p:cxnSp>
        <p:nvCxnSpPr>
          <p:cNvPr id="45" name="Straight Connector 25">
            <a:extLst>
              <a:ext uri="{FF2B5EF4-FFF2-40B4-BE49-F238E27FC236}">
                <a16:creationId xmlns:a16="http://schemas.microsoft.com/office/drawing/2014/main" id="{8770617B-740B-4247-BE01-034573CF90FE}"/>
              </a:ext>
            </a:extLst>
          </p:cNvPr>
          <p:cNvCxnSpPr>
            <a:cxnSpLocks noChangeShapeType="1"/>
          </p:cNvCxnSpPr>
          <p:nvPr/>
        </p:nvCxnSpPr>
        <p:spPr bwMode="auto">
          <a:xfrm>
            <a:off x="0" y="0"/>
            <a:ext cx="0" cy="373629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46" name="Straight Connector 28">
            <a:extLst>
              <a:ext uri="{FF2B5EF4-FFF2-40B4-BE49-F238E27FC236}">
                <a16:creationId xmlns:a16="http://schemas.microsoft.com/office/drawing/2014/main" id="{DCCE39E6-D8A0-A249-B2A2-4B531FAE0798}"/>
              </a:ext>
            </a:extLst>
          </p:cNvPr>
          <p:cNvCxnSpPr>
            <a:cxnSpLocks noChangeShapeType="1"/>
          </p:cNvCxnSpPr>
          <p:nvPr/>
        </p:nvCxnSpPr>
        <p:spPr bwMode="auto">
          <a:xfrm>
            <a:off x="7013512" y="0"/>
            <a:ext cx="0" cy="374422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47" name="Straight Connector 30">
            <a:extLst>
              <a:ext uri="{FF2B5EF4-FFF2-40B4-BE49-F238E27FC236}">
                <a16:creationId xmlns:a16="http://schemas.microsoft.com/office/drawing/2014/main" id="{AEAF7BBB-A65B-974F-8FF6-B58E1B7CE322}"/>
              </a:ext>
            </a:extLst>
          </p:cNvPr>
          <p:cNvCxnSpPr>
            <a:cxnSpLocks noChangeShapeType="1"/>
          </p:cNvCxnSpPr>
          <p:nvPr/>
        </p:nvCxnSpPr>
        <p:spPr bwMode="auto">
          <a:xfrm flipV="1">
            <a:off x="0" y="-1"/>
            <a:ext cx="7033903" cy="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48" name="TextBox 31">
            <a:extLst>
              <a:ext uri="{FF2B5EF4-FFF2-40B4-BE49-F238E27FC236}">
                <a16:creationId xmlns:a16="http://schemas.microsoft.com/office/drawing/2014/main" id="{9C1B2736-A23F-A447-88BD-DCBF7438F250}"/>
              </a:ext>
            </a:extLst>
          </p:cNvPr>
          <p:cNvSpPr txBox="1">
            <a:spLocks noChangeArrowheads="1"/>
          </p:cNvSpPr>
          <p:nvPr/>
        </p:nvSpPr>
        <p:spPr bwMode="auto">
          <a:xfrm>
            <a:off x="-390045" y="4340611"/>
            <a:ext cx="81410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
                <a:srgbClr val="000000"/>
              </a:buClr>
              <a:buSzTx/>
              <a:buFontTx/>
              <a:buNone/>
              <a:tabLst/>
              <a:defRPr/>
            </a:pPr>
            <a:r>
              <a:rPr kumimoji="0" lang="en-US" altLang="en-VN" sz="2400" b="1" i="0" u="none" strike="noStrike" kern="0" cap="none" spc="0" normalizeH="0" baseline="0" noProof="0" dirty="0">
                <a:ln>
                  <a:noFill/>
                </a:ln>
                <a:solidFill>
                  <a:srgbClr val="FF0000"/>
                </a:solidFill>
                <a:effectLst/>
                <a:uLnTx/>
                <a:uFillTx/>
                <a:latin typeface="Times New Roman" panose="02020603050405020304" pitchFamily="18" charset="0"/>
                <a:cs typeface="Arial" panose="020B0604020202020204" pitchFamily="34" charset="0"/>
                <a:sym typeface="Arial"/>
              </a:rPr>
              <a:t>SỰ PHÁT TRIỂN VỀ KINH TẾ VÀ SỰ PHÂN CHIA THUỘC ĐỊA CỦA CÁC NƯỚC ĐẾ QUỐC</a:t>
            </a:r>
          </a:p>
        </p:txBody>
      </p:sp>
      <p:grpSp>
        <p:nvGrpSpPr>
          <p:cNvPr id="57" name="Group 56">
            <a:extLst>
              <a:ext uri="{FF2B5EF4-FFF2-40B4-BE49-F238E27FC236}">
                <a16:creationId xmlns:a16="http://schemas.microsoft.com/office/drawing/2014/main" id="{06F2D74D-28B5-8F4F-9CFC-01CAF08D3055}"/>
              </a:ext>
            </a:extLst>
          </p:cNvPr>
          <p:cNvGrpSpPr/>
          <p:nvPr/>
        </p:nvGrpSpPr>
        <p:grpSpPr>
          <a:xfrm>
            <a:off x="0" y="162828"/>
            <a:ext cx="7026212" cy="4195465"/>
            <a:chOff x="-142812" y="101599"/>
            <a:chExt cx="5164138" cy="4195465"/>
          </a:xfrm>
        </p:grpSpPr>
        <p:sp>
          <p:nvSpPr>
            <p:cNvPr id="36" name="Rectangle 9">
              <a:extLst>
                <a:ext uri="{FF2B5EF4-FFF2-40B4-BE49-F238E27FC236}">
                  <a16:creationId xmlns:a16="http://schemas.microsoft.com/office/drawing/2014/main" id="{E2EF9FF5-4FF1-D04C-83A2-3F12A0691994}"/>
                </a:ext>
              </a:extLst>
            </p:cNvPr>
            <p:cNvSpPr>
              <a:spLocks noChangeArrowheads="1"/>
            </p:cNvSpPr>
            <p:nvPr/>
          </p:nvSpPr>
          <p:spPr bwMode="auto">
            <a:xfrm>
              <a:off x="525526" y="101599"/>
              <a:ext cx="381000" cy="3581400"/>
            </a:xfrm>
            <a:prstGeom prst="rect">
              <a:avLst/>
            </a:prstGeom>
            <a:solidFill>
              <a:srgbClr val="0000FF"/>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
                  <a:srgbClr val="000000"/>
                </a:buClr>
                <a:buSzTx/>
                <a:buFontTx/>
                <a:buNone/>
                <a:tabLst/>
                <a:defRPr/>
              </a:pPr>
              <a:endParaRPr kumimoji="0" lang="en-VN" altLang="en-VN" sz="1800" b="0" i="0" u="none" strike="noStrike" kern="0" cap="none" spc="0" normalizeH="0" baseline="0" noProof="0">
                <a:ln>
                  <a:noFill/>
                </a:ln>
                <a:solidFill>
                  <a:srgbClr val="000000"/>
                </a:solidFill>
                <a:effectLst/>
                <a:uLnTx/>
                <a:uFillTx/>
                <a:latin typeface="Times New Roman" panose="02020603050405020304" pitchFamily="18" charset="0"/>
                <a:cs typeface="Arial" panose="020B0604020202020204" pitchFamily="34" charset="0"/>
                <a:sym typeface="Arial"/>
              </a:endParaRPr>
            </a:p>
          </p:txBody>
        </p:sp>
        <p:sp>
          <p:nvSpPr>
            <p:cNvPr id="37" name="Rectangle 11">
              <a:extLst>
                <a:ext uri="{FF2B5EF4-FFF2-40B4-BE49-F238E27FC236}">
                  <a16:creationId xmlns:a16="http://schemas.microsoft.com/office/drawing/2014/main" id="{8943EFB6-4FBC-054A-AF93-AE85EC7A1EE6}"/>
                </a:ext>
              </a:extLst>
            </p:cNvPr>
            <p:cNvSpPr>
              <a:spLocks noChangeArrowheads="1"/>
            </p:cNvSpPr>
            <p:nvPr/>
          </p:nvSpPr>
          <p:spPr bwMode="auto">
            <a:xfrm>
              <a:off x="1592326" y="787399"/>
              <a:ext cx="381000" cy="2895600"/>
            </a:xfrm>
            <a:prstGeom prst="rect">
              <a:avLst/>
            </a:prstGeom>
            <a:solidFill>
              <a:srgbClr val="0000FF"/>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
                  <a:srgbClr val="000000"/>
                </a:buClr>
                <a:buSzTx/>
                <a:buFontTx/>
                <a:buNone/>
                <a:tabLst/>
                <a:defRPr/>
              </a:pPr>
              <a:endParaRPr kumimoji="0" lang="en-VN" altLang="en-VN" sz="1800" b="0" i="0" u="none" strike="noStrike" kern="0" cap="none" spc="0" normalizeH="0" baseline="0" noProof="0">
                <a:ln>
                  <a:noFill/>
                </a:ln>
                <a:solidFill>
                  <a:srgbClr val="000000"/>
                </a:solidFill>
                <a:effectLst/>
                <a:uLnTx/>
                <a:uFillTx/>
                <a:latin typeface="Times New Roman" panose="02020603050405020304" pitchFamily="18" charset="0"/>
                <a:cs typeface="Arial" panose="020B0604020202020204" pitchFamily="34" charset="0"/>
                <a:sym typeface="Arial"/>
              </a:endParaRPr>
            </a:p>
          </p:txBody>
        </p:sp>
        <p:sp>
          <p:nvSpPr>
            <p:cNvPr id="38" name="Rectangle 14">
              <a:extLst>
                <a:ext uri="{FF2B5EF4-FFF2-40B4-BE49-F238E27FC236}">
                  <a16:creationId xmlns:a16="http://schemas.microsoft.com/office/drawing/2014/main" id="{45419694-E85B-4C4C-BFA6-A7510ADD79B4}"/>
                </a:ext>
              </a:extLst>
            </p:cNvPr>
            <p:cNvSpPr>
              <a:spLocks noChangeArrowheads="1"/>
            </p:cNvSpPr>
            <p:nvPr/>
          </p:nvSpPr>
          <p:spPr bwMode="auto">
            <a:xfrm>
              <a:off x="2735326" y="3295649"/>
              <a:ext cx="381000" cy="387350"/>
            </a:xfrm>
            <a:prstGeom prst="rect">
              <a:avLst/>
            </a:prstGeom>
            <a:solidFill>
              <a:srgbClr val="0000FF"/>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
                  <a:srgbClr val="000000"/>
                </a:buClr>
                <a:buSzTx/>
                <a:buFontTx/>
                <a:buNone/>
                <a:tabLst/>
                <a:defRPr/>
              </a:pPr>
              <a:endParaRPr kumimoji="0" lang="en-VN" altLang="en-VN" sz="1800" b="0" i="0" u="none" strike="noStrike" kern="0" cap="none" spc="0" normalizeH="0" baseline="0" noProof="0">
                <a:ln>
                  <a:noFill/>
                </a:ln>
                <a:solidFill>
                  <a:srgbClr val="000000"/>
                </a:solidFill>
                <a:effectLst/>
                <a:uLnTx/>
                <a:uFillTx/>
                <a:latin typeface="Times New Roman" panose="02020603050405020304" pitchFamily="18" charset="0"/>
                <a:cs typeface="Arial" panose="020B0604020202020204" pitchFamily="34" charset="0"/>
                <a:sym typeface="Arial"/>
              </a:endParaRPr>
            </a:p>
          </p:txBody>
        </p:sp>
        <p:sp>
          <p:nvSpPr>
            <p:cNvPr id="39" name="Rectangle 16">
              <a:extLst>
                <a:ext uri="{FF2B5EF4-FFF2-40B4-BE49-F238E27FC236}">
                  <a16:creationId xmlns:a16="http://schemas.microsoft.com/office/drawing/2014/main" id="{41EFC7CD-A017-9C41-A36F-AAEBF80C3BC5}"/>
                </a:ext>
              </a:extLst>
            </p:cNvPr>
            <p:cNvSpPr>
              <a:spLocks noChangeArrowheads="1"/>
            </p:cNvSpPr>
            <p:nvPr/>
          </p:nvSpPr>
          <p:spPr bwMode="auto">
            <a:xfrm>
              <a:off x="4068826" y="2692399"/>
              <a:ext cx="381000" cy="990600"/>
            </a:xfrm>
            <a:prstGeom prst="rect">
              <a:avLst/>
            </a:prstGeom>
            <a:solidFill>
              <a:srgbClr val="0000FF"/>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
                  <a:srgbClr val="000000"/>
                </a:buClr>
                <a:buSzTx/>
                <a:buFontTx/>
                <a:buNone/>
                <a:tabLst/>
                <a:defRPr/>
              </a:pPr>
              <a:endParaRPr kumimoji="0" lang="en-VN" altLang="en-VN" sz="1800" b="0" i="0" u="none" strike="noStrike" kern="0" cap="none" spc="0" normalizeH="0" baseline="0" noProof="0">
                <a:ln>
                  <a:noFill/>
                </a:ln>
                <a:solidFill>
                  <a:srgbClr val="000000"/>
                </a:solidFill>
                <a:effectLst/>
                <a:uLnTx/>
                <a:uFillTx/>
                <a:latin typeface="Times New Roman" panose="02020603050405020304" pitchFamily="18" charset="0"/>
                <a:cs typeface="Arial" panose="020B0604020202020204" pitchFamily="34" charset="0"/>
                <a:sym typeface="Arial"/>
              </a:endParaRPr>
            </a:p>
          </p:txBody>
        </p:sp>
        <p:sp>
          <p:nvSpPr>
            <p:cNvPr id="40" name="TextBox 18">
              <a:extLst>
                <a:ext uri="{FF2B5EF4-FFF2-40B4-BE49-F238E27FC236}">
                  <a16:creationId xmlns:a16="http://schemas.microsoft.com/office/drawing/2014/main" id="{22A8207D-2960-1A43-AD09-38BADB7163EB}"/>
                </a:ext>
              </a:extLst>
            </p:cNvPr>
            <p:cNvSpPr txBox="1">
              <a:spLocks noChangeArrowheads="1"/>
            </p:cNvSpPr>
            <p:nvPr/>
          </p:nvSpPr>
          <p:spPr bwMode="auto">
            <a:xfrm>
              <a:off x="80034" y="3823384"/>
              <a:ext cx="762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
                  <a:srgbClr val="000000"/>
                </a:buClr>
                <a:buSzTx/>
                <a:buFontTx/>
                <a:buNone/>
                <a:tabLst/>
                <a:defRPr/>
              </a:pPr>
              <a:r>
                <a:rPr kumimoji="0" lang="en-US" altLang="en-VN" sz="2400" b="1" i="0" u="none" strike="noStrike" kern="0" cap="none" spc="0" normalizeH="0" baseline="0" noProof="0" dirty="0">
                  <a:ln>
                    <a:noFill/>
                  </a:ln>
                  <a:solidFill>
                    <a:srgbClr val="000000"/>
                  </a:solidFill>
                  <a:effectLst/>
                  <a:uLnTx/>
                  <a:uFillTx/>
                  <a:latin typeface="Times New Roman" panose="02020603050405020304" pitchFamily="18" charset="0"/>
                  <a:cs typeface="Arial" panose="020B0604020202020204" pitchFamily="34" charset="0"/>
                  <a:sym typeface="Arial"/>
                </a:rPr>
                <a:t>Anh</a:t>
              </a:r>
            </a:p>
          </p:txBody>
        </p:sp>
        <p:sp>
          <p:nvSpPr>
            <p:cNvPr id="41" name="TextBox 19">
              <a:extLst>
                <a:ext uri="{FF2B5EF4-FFF2-40B4-BE49-F238E27FC236}">
                  <a16:creationId xmlns:a16="http://schemas.microsoft.com/office/drawing/2014/main" id="{AEF58299-5ABA-1E47-A634-CD93C6BD4D67}"/>
                </a:ext>
              </a:extLst>
            </p:cNvPr>
            <p:cNvSpPr txBox="1">
              <a:spLocks noChangeArrowheads="1"/>
            </p:cNvSpPr>
            <p:nvPr/>
          </p:nvSpPr>
          <p:spPr bwMode="auto">
            <a:xfrm>
              <a:off x="1184528" y="3823384"/>
              <a:ext cx="762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
                  <a:srgbClr val="000000"/>
                </a:buClr>
                <a:buSzTx/>
                <a:buFontTx/>
                <a:buNone/>
                <a:tabLst/>
                <a:defRPr/>
              </a:pPr>
              <a:r>
                <a:rPr kumimoji="0" lang="en-US" altLang="en-VN" sz="2400" b="1" i="0" u="none" strike="noStrike" kern="0" cap="none" spc="0" normalizeH="0" baseline="0" noProof="0" dirty="0" err="1">
                  <a:ln>
                    <a:noFill/>
                  </a:ln>
                  <a:solidFill>
                    <a:srgbClr val="000000"/>
                  </a:solidFill>
                  <a:effectLst/>
                  <a:uLnTx/>
                  <a:uFillTx/>
                  <a:latin typeface="Times New Roman" panose="02020603050405020304" pitchFamily="18" charset="0"/>
                  <a:cs typeface="Arial" panose="020B0604020202020204" pitchFamily="34" charset="0"/>
                  <a:sym typeface="Arial"/>
                </a:rPr>
                <a:t>Pháp</a:t>
              </a:r>
              <a:endParaRPr kumimoji="0" lang="en-US" altLang="en-VN" sz="2400" b="1" i="0" u="none" strike="noStrike" kern="0" cap="none" spc="0" normalizeH="0" baseline="0" noProof="0" dirty="0">
                <a:ln>
                  <a:noFill/>
                </a:ln>
                <a:solidFill>
                  <a:srgbClr val="000000"/>
                </a:solidFill>
                <a:effectLst/>
                <a:uLnTx/>
                <a:uFillTx/>
                <a:latin typeface="Times New Roman" panose="02020603050405020304" pitchFamily="18" charset="0"/>
                <a:cs typeface="Arial" panose="020B0604020202020204" pitchFamily="34" charset="0"/>
                <a:sym typeface="Arial"/>
              </a:endParaRPr>
            </a:p>
          </p:txBody>
        </p:sp>
        <p:sp>
          <p:nvSpPr>
            <p:cNvPr id="42" name="TextBox 20">
              <a:extLst>
                <a:ext uri="{FF2B5EF4-FFF2-40B4-BE49-F238E27FC236}">
                  <a16:creationId xmlns:a16="http://schemas.microsoft.com/office/drawing/2014/main" id="{08E83032-7FD2-A647-9F18-EE1B6996F46E}"/>
                </a:ext>
              </a:extLst>
            </p:cNvPr>
            <p:cNvSpPr txBox="1">
              <a:spLocks noChangeArrowheads="1"/>
            </p:cNvSpPr>
            <p:nvPr/>
          </p:nvSpPr>
          <p:spPr bwMode="auto">
            <a:xfrm>
              <a:off x="2289022" y="3835399"/>
              <a:ext cx="762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
                  <a:srgbClr val="000000"/>
                </a:buClr>
                <a:buSzTx/>
                <a:buFontTx/>
                <a:buNone/>
                <a:tabLst/>
                <a:defRPr/>
              </a:pPr>
              <a:r>
                <a:rPr kumimoji="0" lang="en-US" altLang="en-VN" sz="2400" b="1" i="0" u="none" strike="noStrike" kern="0" cap="none" spc="0" normalizeH="0" baseline="0" noProof="0" dirty="0" err="1">
                  <a:ln>
                    <a:noFill/>
                  </a:ln>
                  <a:solidFill>
                    <a:srgbClr val="000000"/>
                  </a:solidFill>
                  <a:effectLst/>
                  <a:uLnTx/>
                  <a:uFillTx/>
                  <a:latin typeface="Times New Roman" panose="02020603050405020304" pitchFamily="18" charset="0"/>
                  <a:cs typeface="Arial" panose="020B0604020202020204" pitchFamily="34" charset="0"/>
                  <a:sym typeface="Arial"/>
                </a:rPr>
                <a:t>Đức</a:t>
              </a:r>
              <a:endParaRPr kumimoji="0" lang="en-US" altLang="en-VN" sz="2400" b="1" i="0" u="none" strike="noStrike" kern="0" cap="none" spc="0" normalizeH="0" baseline="0" noProof="0" dirty="0">
                <a:ln>
                  <a:noFill/>
                </a:ln>
                <a:solidFill>
                  <a:srgbClr val="000000"/>
                </a:solidFill>
                <a:effectLst/>
                <a:uLnTx/>
                <a:uFillTx/>
                <a:latin typeface="Times New Roman" panose="02020603050405020304" pitchFamily="18" charset="0"/>
                <a:cs typeface="Arial" panose="020B0604020202020204" pitchFamily="34" charset="0"/>
                <a:sym typeface="Arial"/>
              </a:endParaRPr>
            </a:p>
          </p:txBody>
        </p:sp>
        <p:sp>
          <p:nvSpPr>
            <p:cNvPr id="43" name="TextBox 21">
              <a:extLst>
                <a:ext uri="{FF2B5EF4-FFF2-40B4-BE49-F238E27FC236}">
                  <a16:creationId xmlns:a16="http://schemas.microsoft.com/office/drawing/2014/main" id="{28A97169-8E87-0741-AC83-E856D34B620F}"/>
                </a:ext>
              </a:extLst>
            </p:cNvPr>
            <p:cNvSpPr txBox="1">
              <a:spLocks noChangeArrowheads="1"/>
            </p:cNvSpPr>
            <p:nvPr/>
          </p:nvSpPr>
          <p:spPr bwMode="auto">
            <a:xfrm>
              <a:off x="3585149" y="3817717"/>
              <a:ext cx="762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
                  <a:srgbClr val="000000"/>
                </a:buClr>
                <a:buSzTx/>
                <a:buFontTx/>
                <a:buNone/>
                <a:tabLst/>
                <a:defRPr/>
              </a:pPr>
              <a:r>
                <a:rPr kumimoji="0" lang="en-US" altLang="en-VN" sz="2400" b="1" i="0" u="none" strike="noStrike" kern="0" cap="none" spc="0" normalizeH="0" baseline="0" noProof="0" dirty="0" err="1">
                  <a:ln>
                    <a:noFill/>
                  </a:ln>
                  <a:solidFill>
                    <a:srgbClr val="000000"/>
                  </a:solidFill>
                  <a:effectLst/>
                  <a:uLnTx/>
                  <a:uFillTx/>
                  <a:latin typeface="Times New Roman" panose="02020603050405020304" pitchFamily="18" charset="0"/>
                  <a:cs typeface="Arial" panose="020B0604020202020204" pitchFamily="34" charset="0"/>
                  <a:sym typeface="Arial"/>
                </a:rPr>
                <a:t>Mỹ</a:t>
              </a:r>
              <a:endParaRPr kumimoji="0" lang="en-US" altLang="en-VN" sz="2400" b="1" i="0" u="none" strike="noStrike" kern="0" cap="none" spc="0" normalizeH="0" baseline="0" noProof="0" dirty="0">
                <a:ln>
                  <a:noFill/>
                </a:ln>
                <a:solidFill>
                  <a:srgbClr val="000000"/>
                </a:solidFill>
                <a:effectLst/>
                <a:uLnTx/>
                <a:uFillTx/>
                <a:latin typeface="Times New Roman" panose="02020603050405020304" pitchFamily="18" charset="0"/>
                <a:cs typeface="Arial" panose="020B0604020202020204" pitchFamily="34" charset="0"/>
                <a:sym typeface="Arial"/>
              </a:endParaRPr>
            </a:p>
          </p:txBody>
        </p:sp>
        <p:cxnSp>
          <p:nvCxnSpPr>
            <p:cNvPr id="44" name="Straight Connector 23">
              <a:extLst>
                <a:ext uri="{FF2B5EF4-FFF2-40B4-BE49-F238E27FC236}">
                  <a16:creationId xmlns:a16="http://schemas.microsoft.com/office/drawing/2014/main" id="{B6E667C6-3526-A240-B559-7393BBCE7C75}"/>
                </a:ext>
              </a:extLst>
            </p:cNvPr>
            <p:cNvCxnSpPr>
              <a:cxnSpLocks noChangeShapeType="1"/>
            </p:cNvCxnSpPr>
            <p:nvPr/>
          </p:nvCxnSpPr>
          <p:spPr bwMode="auto">
            <a:xfrm>
              <a:off x="-142812" y="3682999"/>
              <a:ext cx="5164138"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49" name="Rectangle 9">
              <a:extLst>
                <a:ext uri="{FF2B5EF4-FFF2-40B4-BE49-F238E27FC236}">
                  <a16:creationId xmlns:a16="http://schemas.microsoft.com/office/drawing/2014/main" id="{4B900F5A-1DBA-8B46-81F4-058C2926BC72}"/>
                </a:ext>
              </a:extLst>
            </p:cNvPr>
            <p:cNvSpPr>
              <a:spLocks noChangeArrowheads="1"/>
            </p:cNvSpPr>
            <p:nvPr/>
          </p:nvSpPr>
          <p:spPr bwMode="auto">
            <a:xfrm>
              <a:off x="144526" y="2158999"/>
              <a:ext cx="381000" cy="1524000"/>
            </a:xfrm>
            <a:prstGeom prst="rect">
              <a:avLst/>
            </a:prstGeom>
            <a:solidFill>
              <a:srgbClr val="FFFF0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
                  <a:srgbClr val="000000"/>
                </a:buClr>
                <a:buSzTx/>
                <a:buFontTx/>
                <a:buNone/>
                <a:tabLst/>
                <a:defRPr/>
              </a:pPr>
              <a:endParaRPr kumimoji="0" lang="en-VN" altLang="en-VN" sz="1800" b="0" i="0" u="none" strike="noStrike" kern="0" cap="none" spc="0" normalizeH="0" baseline="0" noProof="0">
                <a:ln>
                  <a:noFill/>
                </a:ln>
                <a:solidFill>
                  <a:srgbClr val="000000"/>
                </a:solidFill>
                <a:effectLst/>
                <a:uLnTx/>
                <a:uFillTx/>
                <a:latin typeface="Times New Roman" panose="02020603050405020304" pitchFamily="18" charset="0"/>
                <a:cs typeface="Arial" panose="020B0604020202020204" pitchFamily="34" charset="0"/>
                <a:sym typeface="Arial"/>
              </a:endParaRPr>
            </a:p>
          </p:txBody>
        </p:sp>
        <p:sp>
          <p:nvSpPr>
            <p:cNvPr id="50" name="Rectangle 11">
              <a:extLst>
                <a:ext uri="{FF2B5EF4-FFF2-40B4-BE49-F238E27FC236}">
                  <a16:creationId xmlns:a16="http://schemas.microsoft.com/office/drawing/2014/main" id="{13325E79-37FB-5E40-A5CB-0D485AC46C28}"/>
                </a:ext>
              </a:extLst>
            </p:cNvPr>
            <p:cNvSpPr>
              <a:spLocks noChangeArrowheads="1"/>
            </p:cNvSpPr>
            <p:nvPr/>
          </p:nvSpPr>
          <p:spPr bwMode="auto">
            <a:xfrm>
              <a:off x="1211326" y="2616199"/>
              <a:ext cx="381000" cy="1066800"/>
            </a:xfrm>
            <a:prstGeom prst="rect">
              <a:avLst/>
            </a:prstGeom>
            <a:solidFill>
              <a:srgbClr val="FFFF0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
                  <a:srgbClr val="000000"/>
                </a:buClr>
                <a:buSzTx/>
                <a:buFontTx/>
                <a:buNone/>
                <a:tabLst/>
                <a:defRPr/>
              </a:pPr>
              <a:endParaRPr kumimoji="0" lang="en-VN" altLang="en-VN" sz="1800" b="0" i="0" u="none" strike="noStrike" kern="0" cap="none" spc="0" normalizeH="0" baseline="0" noProof="0">
                <a:ln>
                  <a:noFill/>
                </a:ln>
                <a:solidFill>
                  <a:srgbClr val="000000"/>
                </a:solidFill>
                <a:effectLst/>
                <a:uLnTx/>
                <a:uFillTx/>
                <a:latin typeface="Times New Roman" panose="02020603050405020304" pitchFamily="18" charset="0"/>
                <a:cs typeface="Arial" panose="020B0604020202020204" pitchFamily="34" charset="0"/>
                <a:sym typeface="Arial"/>
              </a:endParaRPr>
            </a:p>
          </p:txBody>
        </p:sp>
        <p:sp>
          <p:nvSpPr>
            <p:cNvPr id="51" name="Rectangle 14">
              <a:extLst>
                <a:ext uri="{FF2B5EF4-FFF2-40B4-BE49-F238E27FC236}">
                  <a16:creationId xmlns:a16="http://schemas.microsoft.com/office/drawing/2014/main" id="{CE930402-D7B6-B84E-A1BE-40D1AB6789B2}"/>
                </a:ext>
              </a:extLst>
            </p:cNvPr>
            <p:cNvSpPr>
              <a:spLocks noChangeArrowheads="1"/>
            </p:cNvSpPr>
            <p:nvPr/>
          </p:nvSpPr>
          <p:spPr bwMode="auto">
            <a:xfrm>
              <a:off x="2371788" y="1466849"/>
              <a:ext cx="381000" cy="2216150"/>
            </a:xfrm>
            <a:prstGeom prst="rect">
              <a:avLst/>
            </a:prstGeom>
            <a:solidFill>
              <a:srgbClr val="FFFF0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
                  <a:srgbClr val="000000"/>
                </a:buClr>
                <a:buSzTx/>
                <a:buFontTx/>
                <a:buNone/>
                <a:tabLst/>
                <a:defRPr/>
              </a:pPr>
              <a:endParaRPr kumimoji="0" lang="en-VN" altLang="en-VN" sz="1800" b="0" i="0" u="none" strike="noStrike" kern="0" cap="none" spc="0" normalizeH="0" baseline="0" noProof="0">
                <a:ln>
                  <a:noFill/>
                </a:ln>
                <a:solidFill>
                  <a:srgbClr val="000000"/>
                </a:solidFill>
                <a:effectLst/>
                <a:uLnTx/>
                <a:uFillTx/>
                <a:latin typeface="Times New Roman" panose="02020603050405020304" pitchFamily="18" charset="0"/>
                <a:cs typeface="Arial" panose="020B0604020202020204" pitchFamily="34" charset="0"/>
                <a:sym typeface="Arial"/>
              </a:endParaRPr>
            </a:p>
          </p:txBody>
        </p:sp>
        <p:sp>
          <p:nvSpPr>
            <p:cNvPr id="52" name="Rectangle 16">
              <a:extLst>
                <a:ext uri="{FF2B5EF4-FFF2-40B4-BE49-F238E27FC236}">
                  <a16:creationId xmlns:a16="http://schemas.microsoft.com/office/drawing/2014/main" id="{E73174B6-43EF-464D-BB31-D47987DDC46D}"/>
                </a:ext>
              </a:extLst>
            </p:cNvPr>
            <p:cNvSpPr>
              <a:spLocks noChangeArrowheads="1"/>
            </p:cNvSpPr>
            <p:nvPr/>
          </p:nvSpPr>
          <p:spPr bwMode="auto">
            <a:xfrm>
              <a:off x="3667188" y="406399"/>
              <a:ext cx="381000" cy="3276600"/>
            </a:xfrm>
            <a:prstGeom prst="rect">
              <a:avLst/>
            </a:prstGeom>
            <a:solidFill>
              <a:srgbClr val="FFFF0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
                  <a:srgbClr val="000000"/>
                </a:buClr>
                <a:buSzTx/>
                <a:buFontTx/>
                <a:buNone/>
                <a:tabLst/>
                <a:defRPr/>
              </a:pPr>
              <a:endParaRPr kumimoji="0" lang="en-VN" altLang="en-VN" sz="1800" b="0" i="0" u="none" strike="noStrike" kern="0" cap="none" spc="0" normalizeH="0" baseline="0" noProof="0">
                <a:ln>
                  <a:noFill/>
                </a:ln>
                <a:solidFill>
                  <a:srgbClr val="000000"/>
                </a:solidFill>
                <a:effectLst/>
                <a:uLnTx/>
                <a:uFillTx/>
                <a:latin typeface="Times New Roman" panose="02020603050405020304" pitchFamily="18" charset="0"/>
                <a:cs typeface="Arial" panose="020B0604020202020204" pitchFamily="34" charset="0"/>
                <a:sym typeface="Arial"/>
              </a:endParaRPr>
            </a:p>
          </p:txBody>
        </p:sp>
      </p:grpSp>
      <p:sp>
        <p:nvSpPr>
          <p:cNvPr id="53" name="Rectangle 1">
            <a:extLst>
              <a:ext uri="{FF2B5EF4-FFF2-40B4-BE49-F238E27FC236}">
                <a16:creationId xmlns:a16="http://schemas.microsoft.com/office/drawing/2014/main" id="{09152711-2DAE-194E-9F57-04B088CEEBEC}"/>
              </a:ext>
            </a:extLst>
          </p:cNvPr>
          <p:cNvSpPr>
            <a:spLocks noChangeArrowheads="1"/>
          </p:cNvSpPr>
          <p:nvPr/>
        </p:nvSpPr>
        <p:spPr bwMode="auto">
          <a:xfrm>
            <a:off x="7315200" y="1638986"/>
            <a:ext cx="533400" cy="381000"/>
          </a:xfrm>
          <a:prstGeom prst="rect">
            <a:avLst/>
          </a:prstGeom>
          <a:solidFill>
            <a:srgbClr val="FFFF0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
                <a:srgbClr val="000000"/>
              </a:buClr>
              <a:buSzTx/>
              <a:buFontTx/>
              <a:buNone/>
              <a:tabLst/>
              <a:defRPr/>
            </a:pPr>
            <a:endParaRPr kumimoji="0" lang="en-VN" altLang="en-VN" sz="1800" b="0" i="0" u="none" strike="noStrike" kern="0" cap="none" spc="0" normalizeH="0" baseline="0" noProof="0">
              <a:ln>
                <a:noFill/>
              </a:ln>
              <a:solidFill>
                <a:srgbClr val="000000"/>
              </a:solidFill>
              <a:effectLst/>
              <a:uLnTx/>
              <a:uFillTx/>
              <a:latin typeface="Times New Roman" panose="02020603050405020304" pitchFamily="18" charset="0"/>
              <a:cs typeface="Arial" panose="020B0604020202020204" pitchFamily="34" charset="0"/>
              <a:sym typeface="Arial"/>
            </a:endParaRPr>
          </a:p>
        </p:txBody>
      </p:sp>
      <p:sp>
        <p:nvSpPr>
          <p:cNvPr id="54" name="Rectangle 19">
            <a:extLst>
              <a:ext uri="{FF2B5EF4-FFF2-40B4-BE49-F238E27FC236}">
                <a16:creationId xmlns:a16="http://schemas.microsoft.com/office/drawing/2014/main" id="{9070D018-9CDD-2C4D-9505-CC43EFE65FB8}"/>
              </a:ext>
            </a:extLst>
          </p:cNvPr>
          <p:cNvSpPr>
            <a:spLocks noChangeArrowheads="1"/>
          </p:cNvSpPr>
          <p:nvPr/>
        </p:nvSpPr>
        <p:spPr bwMode="auto">
          <a:xfrm>
            <a:off x="7315200" y="2172386"/>
            <a:ext cx="533400" cy="381000"/>
          </a:xfrm>
          <a:prstGeom prst="rect">
            <a:avLst/>
          </a:prstGeom>
          <a:solidFill>
            <a:srgbClr val="0000FF"/>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
                <a:srgbClr val="000000"/>
              </a:buClr>
              <a:buSzTx/>
              <a:buFontTx/>
              <a:buNone/>
              <a:tabLst/>
              <a:defRPr/>
            </a:pPr>
            <a:endParaRPr kumimoji="0" lang="en-VN" altLang="en-VN" sz="1800" b="0" i="0" u="none" strike="noStrike" kern="0" cap="none" spc="0" normalizeH="0" baseline="0" noProof="0">
              <a:ln>
                <a:noFill/>
              </a:ln>
              <a:solidFill>
                <a:srgbClr val="000000"/>
              </a:solidFill>
              <a:effectLst/>
              <a:uLnTx/>
              <a:uFillTx/>
              <a:latin typeface="Times New Roman" panose="02020603050405020304" pitchFamily="18" charset="0"/>
              <a:cs typeface="Arial" panose="020B0604020202020204" pitchFamily="34" charset="0"/>
              <a:sym typeface="Arial"/>
            </a:endParaRPr>
          </a:p>
        </p:txBody>
      </p:sp>
      <p:sp>
        <p:nvSpPr>
          <p:cNvPr id="55" name="TextBox 2">
            <a:extLst>
              <a:ext uri="{FF2B5EF4-FFF2-40B4-BE49-F238E27FC236}">
                <a16:creationId xmlns:a16="http://schemas.microsoft.com/office/drawing/2014/main" id="{7B1C2550-762C-084E-894E-D3E18B3ECFCC}"/>
              </a:ext>
            </a:extLst>
          </p:cNvPr>
          <p:cNvSpPr txBox="1">
            <a:spLocks noChangeArrowheads="1"/>
          </p:cNvSpPr>
          <p:nvPr/>
        </p:nvSpPr>
        <p:spPr bwMode="auto">
          <a:xfrm>
            <a:off x="7848600" y="1675715"/>
            <a:ext cx="1066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
                <a:srgbClr val="000000"/>
              </a:buClr>
              <a:buSzTx/>
              <a:buFontTx/>
              <a:buNone/>
              <a:tabLst/>
              <a:defRPr/>
            </a:pPr>
            <a:r>
              <a:rPr kumimoji="0" lang="en-US" altLang="en-VN" sz="1800" b="0" i="0" u="none" strike="noStrike" kern="0" cap="none" spc="0" normalizeH="0" baseline="0" noProof="0">
                <a:ln>
                  <a:noFill/>
                </a:ln>
                <a:solidFill>
                  <a:srgbClr val="000000"/>
                </a:solidFill>
                <a:effectLst/>
                <a:uLnTx/>
                <a:uFillTx/>
                <a:latin typeface="Times New Roman" panose="02020603050405020304" pitchFamily="18" charset="0"/>
                <a:cs typeface="Arial" panose="020B0604020202020204" pitchFamily="34" charset="0"/>
                <a:sym typeface="Arial"/>
              </a:rPr>
              <a:t>Kinh tế</a:t>
            </a:r>
          </a:p>
        </p:txBody>
      </p:sp>
      <p:sp>
        <p:nvSpPr>
          <p:cNvPr id="56" name="TextBox 22">
            <a:extLst>
              <a:ext uri="{FF2B5EF4-FFF2-40B4-BE49-F238E27FC236}">
                <a16:creationId xmlns:a16="http://schemas.microsoft.com/office/drawing/2014/main" id="{3B617785-782C-8943-8F4E-AD24FCBDFD1A}"/>
              </a:ext>
            </a:extLst>
          </p:cNvPr>
          <p:cNvSpPr txBox="1">
            <a:spLocks noChangeArrowheads="1"/>
          </p:cNvSpPr>
          <p:nvPr/>
        </p:nvSpPr>
        <p:spPr bwMode="auto">
          <a:xfrm>
            <a:off x="7924800" y="2220228"/>
            <a:ext cx="1219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
                <a:srgbClr val="000000"/>
              </a:buClr>
              <a:buSzTx/>
              <a:buFontTx/>
              <a:buNone/>
              <a:tabLst/>
              <a:defRPr/>
            </a:pPr>
            <a:r>
              <a:rPr kumimoji="0" lang="en-US" altLang="en-VN" sz="1800" b="0" i="0" u="none" strike="noStrike" kern="0" cap="none" spc="0" normalizeH="0" baseline="0" noProof="0">
                <a:ln>
                  <a:noFill/>
                </a:ln>
                <a:solidFill>
                  <a:srgbClr val="000000"/>
                </a:solidFill>
                <a:effectLst/>
                <a:uLnTx/>
                <a:uFillTx/>
                <a:latin typeface="Times New Roman" panose="02020603050405020304" pitchFamily="18" charset="0"/>
                <a:cs typeface="Arial" panose="020B0604020202020204" pitchFamily="34" charset="0"/>
                <a:sym typeface="Arial"/>
              </a:rPr>
              <a:t>Thuộc địa</a:t>
            </a:r>
          </a:p>
        </p:txBody>
      </p:sp>
    </p:spTree>
    <p:extLst>
      <p:ext uri="{BB962C8B-B14F-4D97-AF65-F5344CB8AC3E}">
        <p14:creationId xmlns:p14="http://schemas.microsoft.com/office/powerpoint/2010/main" val="396366243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14:presetBounceEnd="50000">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14:bounceEnd="50000">
                                          <p:cBhvr additive="base">
                                            <p:cTn id="7" dur="500" fill="hold"/>
                                            <p:tgtEl>
                                              <p:spTgt spid="45"/>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45"/>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14:presetBounceEnd="50000">
                                      <p:stCondLst>
                                        <p:cond delay="0"/>
                                      </p:stCondLst>
                                      <p:childTnLst>
                                        <p:set>
                                          <p:cBhvr>
                                            <p:cTn id="10" dur="1" fill="hold">
                                              <p:stCondLst>
                                                <p:cond delay="0"/>
                                              </p:stCondLst>
                                            </p:cTn>
                                            <p:tgtEl>
                                              <p:spTgt spid="46"/>
                                            </p:tgtEl>
                                            <p:attrNameLst>
                                              <p:attrName>style.visibility</p:attrName>
                                            </p:attrNameLst>
                                          </p:cBhvr>
                                          <p:to>
                                            <p:strVal val="visible"/>
                                          </p:to>
                                        </p:set>
                                        <p:anim calcmode="lin" valueType="num" p14:bounceEnd="50000">
                                          <p:cBhvr additive="base">
                                            <p:cTn id="11" dur="500" fill="hold"/>
                                            <p:tgtEl>
                                              <p:spTgt spid="46"/>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46"/>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14:presetBounceEnd="50000">
                                      <p:stCondLst>
                                        <p:cond delay="0"/>
                                      </p:stCondLst>
                                      <p:childTnLst>
                                        <p:set>
                                          <p:cBhvr>
                                            <p:cTn id="14" dur="1" fill="hold">
                                              <p:stCondLst>
                                                <p:cond delay="0"/>
                                              </p:stCondLst>
                                            </p:cTn>
                                            <p:tgtEl>
                                              <p:spTgt spid="47"/>
                                            </p:tgtEl>
                                            <p:attrNameLst>
                                              <p:attrName>style.visibility</p:attrName>
                                            </p:attrNameLst>
                                          </p:cBhvr>
                                          <p:to>
                                            <p:strVal val="visible"/>
                                          </p:to>
                                        </p:set>
                                        <p:anim calcmode="lin" valueType="num" p14:bounceEnd="50000">
                                          <p:cBhvr additive="base">
                                            <p:cTn id="15" dur="500" fill="hold"/>
                                            <p:tgtEl>
                                              <p:spTgt spid="47"/>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47"/>
                                            </p:tgtEl>
                                            <p:attrNameLst>
                                              <p:attrName>ppt_y</p:attrName>
                                            </p:attrNameLst>
                                          </p:cBhvr>
                                          <p:tavLst>
                                            <p:tav tm="0">
                                              <p:val>
                                                <p:strVal val="0-#ppt_h/2"/>
                                              </p:val>
                                            </p:tav>
                                            <p:tav tm="100000">
                                              <p:val>
                                                <p:strVal val="#ppt_y"/>
                                              </p:val>
                                            </p:tav>
                                          </p:tavLst>
                                        </p:anim>
                                      </p:childTnLst>
                                    </p:cTn>
                                  </p:par>
                                  <p:par>
                                    <p:cTn id="17" presetID="2" presetClass="entr" presetSubtype="9" fill="hold" grpId="0" nodeType="withEffect" p14:presetBounceEnd="50000">
                                      <p:stCondLst>
                                        <p:cond delay="0"/>
                                      </p:stCondLst>
                                      <p:childTnLst>
                                        <p:set>
                                          <p:cBhvr>
                                            <p:cTn id="18" dur="1" fill="hold">
                                              <p:stCondLst>
                                                <p:cond delay="0"/>
                                              </p:stCondLst>
                                            </p:cTn>
                                            <p:tgtEl>
                                              <p:spTgt spid="48"/>
                                            </p:tgtEl>
                                            <p:attrNameLst>
                                              <p:attrName>style.visibility</p:attrName>
                                            </p:attrNameLst>
                                          </p:cBhvr>
                                          <p:to>
                                            <p:strVal val="visible"/>
                                          </p:to>
                                        </p:set>
                                        <p:anim calcmode="lin" valueType="num" p14:bounceEnd="50000">
                                          <p:cBhvr additive="base">
                                            <p:cTn id="19" dur="500" fill="hold"/>
                                            <p:tgtEl>
                                              <p:spTgt spid="48"/>
                                            </p:tgtEl>
                                            <p:attrNameLst>
                                              <p:attrName>ppt_x</p:attrName>
                                            </p:attrNameLst>
                                          </p:cBhvr>
                                          <p:tavLst>
                                            <p:tav tm="0">
                                              <p:val>
                                                <p:strVal val="0-#ppt_w/2"/>
                                              </p:val>
                                            </p:tav>
                                            <p:tav tm="100000">
                                              <p:val>
                                                <p:strVal val="#ppt_x"/>
                                              </p:val>
                                            </p:tav>
                                          </p:tavLst>
                                        </p:anim>
                                        <p:anim calcmode="lin" valueType="num" p14:bounceEnd="50000">
                                          <p:cBhvr additive="base">
                                            <p:cTn id="20" dur="500" fill="hold"/>
                                            <p:tgtEl>
                                              <p:spTgt spid="48"/>
                                            </p:tgtEl>
                                            <p:attrNameLst>
                                              <p:attrName>ppt_y</p:attrName>
                                            </p:attrNameLst>
                                          </p:cBhvr>
                                          <p:tavLst>
                                            <p:tav tm="0">
                                              <p:val>
                                                <p:strVal val="0-#ppt_h/2"/>
                                              </p:val>
                                            </p:tav>
                                            <p:tav tm="100000">
                                              <p:val>
                                                <p:strVal val="#ppt_y"/>
                                              </p:val>
                                            </p:tav>
                                          </p:tavLst>
                                        </p:anim>
                                      </p:childTnLst>
                                    </p:cTn>
                                  </p:par>
                                  <p:par>
                                    <p:cTn id="21" presetID="2" presetClass="entr" presetSubtype="9" fill="hold" nodeType="withEffect" p14:presetBounceEnd="50000">
                                      <p:stCondLst>
                                        <p:cond delay="0"/>
                                      </p:stCondLst>
                                      <p:childTnLst>
                                        <p:set>
                                          <p:cBhvr>
                                            <p:cTn id="22" dur="1" fill="hold">
                                              <p:stCondLst>
                                                <p:cond delay="0"/>
                                              </p:stCondLst>
                                            </p:cTn>
                                            <p:tgtEl>
                                              <p:spTgt spid="57"/>
                                            </p:tgtEl>
                                            <p:attrNameLst>
                                              <p:attrName>style.visibility</p:attrName>
                                            </p:attrNameLst>
                                          </p:cBhvr>
                                          <p:to>
                                            <p:strVal val="visible"/>
                                          </p:to>
                                        </p:set>
                                        <p:anim calcmode="lin" valueType="num" p14:bounceEnd="50000">
                                          <p:cBhvr additive="base">
                                            <p:cTn id="23" dur="500" fill="hold"/>
                                            <p:tgtEl>
                                              <p:spTgt spid="57"/>
                                            </p:tgtEl>
                                            <p:attrNameLst>
                                              <p:attrName>ppt_x</p:attrName>
                                            </p:attrNameLst>
                                          </p:cBhvr>
                                          <p:tavLst>
                                            <p:tav tm="0">
                                              <p:val>
                                                <p:strVal val="0-#ppt_w/2"/>
                                              </p:val>
                                            </p:tav>
                                            <p:tav tm="100000">
                                              <p:val>
                                                <p:strVal val="#ppt_x"/>
                                              </p:val>
                                            </p:tav>
                                          </p:tavLst>
                                        </p:anim>
                                        <p:anim calcmode="lin" valueType="num" p14:bounceEnd="50000">
                                          <p:cBhvr additive="base">
                                            <p:cTn id="24" dur="500" fill="hold"/>
                                            <p:tgtEl>
                                              <p:spTgt spid="57"/>
                                            </p:tgtEl>
                                            <p:attrNameLst>
                                              <p:attrName>ppt_y</p:attrName>
                                            </p:attrNameLst>
                                          </p:cBhvr>
                                          <p:tavLst>
                                            <p:tav tm="0">
                                              <p:val>
                                                <p:strVal val="0-#ppt_h/2"/>
                                              </p:val>
                                            </p:tav>
                                            <p:tav tm="100000">
                                              <p:val>
                                                <p:strVal val="#ppt_y"/>
                                              </p:val>
                                            </p:tav>
                                          </p:tavLst>
                                        </p:anim>
                                      </p:childTnLst>
                                    </p:cTn>
                                  </p:par>
                                  <p:par>
                                    <p:cTn id="25" presetID="2" presetClass="entr" presetSubtype="9" fill="hold" grpId="0" nodeType="withEffect" p14:presetBounceEnd="50000">
                                      <p:stCondLst>
                                        <p:cond delay="0"/>
                                      </p:stCondLst>
                                      <p:childTnLst>
                                        <p:set>
                                          <p:cBhvr>
                                            <p:cTn id="26" dur="1" fill="hold">
                                              <p:stCondLst>
                                                <p:cond delay="0"/>
                                              </p:stCondLst>
                                            </p:cTn>
                                            <p:tgtEl>
                                              <p:spTgt spid="53"/>
                                            </p:tgtEl>
                                            <p:attrNameLst>
                                              <p:attrName>style.visibility</p:attrName>
                                            </p:attrNameLst>
                                          </p:cBhvr>
                                          <p:to>
                                            <p:strVal val="visible"/>
                                          </p:to>
                                        </p:set>
                                        <p:anim calcmode="lin" valueType="num" p14:bounceEnd="50000">
                                          <p:cBhvr additive="base">
                                            <p:cTn id="27" dur="500" fill="hold"/>
                                            <p:tgtEl>
                                              <p:spTgt spid="53"/>
                                            </p:tgtEl>
                                            <p:attrNameLst>
                                              <p:attrName>ppt_x</p:attrName>
                                            </p:attrNameLst>
                                          </p:cBhvr>
                                          <p:tavLst>
                                            <p:tav tm="0">
                                              <p:val>
                                                <p:strVal val="0-#ppt_w/2"/>
                                              </p:val>
                                            </p:tav>
                                            <p:tav tm="100000">
                                              <p:val>
                                                <p:strVal val="#ppt_x"/>
                                              </p:val>
                                            </p:tav>
                                          </p:tavLst>
                                        </p:anim>
                                        <p:anim calcmode="lin" valueType="num" p14:bounceEnd="50000">
                                          <p:cBhvr additive="base">
                                            <p:cTn id="28" dur="500" fill="hold"/>
                                            <p:tgtEl>
                                              <p:spTgt spid="53"/>
                                            </p:tgtEl>
                                            <p:attrNameLst>
                                              <p:attrName>ppt_y</p:attrName>
                                            </p:attrNameLst>
                                          </p:cBhvr>
                                          <p:tavLst>
                                            <p:tav tm="0">
                                              <p:val>
                                                <p:strVal val="0-#ppt_h/2"/>
                                              </p:val>
                                            </p:tav>
                                            <p:tav tm="100000">
                                              <p:val>
                                                <p:strVal val="#ppt_y"/>
                                              </p:val>
                                            </p:tav>
                                          </p:tavLst>
                                        </p:anim>
                                      </p:childTnLst>
                                    </p:cTn>
                                  </p:par>
                                  <p:par>
                                    <p:cTn id="29" presetID="2" presetClass="entr" presetSubtype="9" fill="hold" grpId="0" nodeType="withEffect" p14:presetBounceEnd="50000">
                                      <p:stCondLst>
                                        <p:cond delay="0"/>
                                      </p:stCondLst>
                                      <p:childTnLst>
                                        <p:set>
                                          <p:cBhvr>
                                            <p:cTn id="30" dur="1" fill="hold">
                                              <p:stCondLst>
                                                <p:cond delay="0"/>
                                              </p:stCondLst>
                                            </p:cTn>
                                            <p:tgtEl>
                                              <p:spTgt spid="54"/>
                                            </p:tgtEl>
                                            <p:attrNameLst>
                                              <p:attrName>style.visibility</p:attrName>
                                            </p:attrNameLst>
                                          </p:cBhvr>
                                          <p:to>
                                            <p:strVal val="visible"/>
                                          </p:to>
                                        </p:set>
                                        <p:anim calcmode="lin" valueType="num" p14:bounceEnd="50000">
                                          <p:cBhvr additive="base">
                                            <p:cTn id="31" dur="500" fill="hold"/>
                                            <p:tgtEl>
                                              <p:spTgt spid="54"/>
                                            </p:tgtEl>
                                            <p:attrNameLst>
                                              <p:attrName>ppt_x</p:attrName>
                                            </p:attrNameLst>
                                          </p:cBhvr>
                                          <p:tavLst>
                                            <p:tav tm="0">
                                              <p:val>
                                                <p:strVal val="0-#ppt_w/2"/>
                                              </p:val>
                                            </p:tav>
                                            <p:tav tm="100000">
                                              <p:val>
                                                <p:strVal val="#ppt_x"/>
                                              </p:val>
                                            </p:tav>
                                          </p:tavLst>
                                        </p:anim>
                                        <p:anim calcmode="lin" valueType="num" p14:bounceEnd="50000">
                                          <p:cBhvr additive="base">
                                            <p:cTn id="32" dur="500" fill="hold"/>
                                            <p:tgtEl>
                                              <p:spTgt spid="54"/>
                                            </p:tgtEl>
                                            <p:attrNameLst>
                                              <p:attrName>ppt_y</p:attrName>
                                            </p:attrNameLst>
                                          </p:cBhvr>
                                          <p:tavLst>
                                            <p:tav tm="0">
                                              <p:val>
                                                <p:strVal val="0-#ppt_h/2"/>
                                              </p:val>
                                            </p:tav>
                                            <p:tav tm="100000">
                                              <p:val>
                                                <p:strVal val="#ppt_y"/>
                                              </p:val>
                                            </p:tav>
                                          </p:tavLst>
                                        </p:anim>
                                      </p:childTnLst>
                                    </p:cTn>
                                  </p:par>
                                  <p:par>
                                    <p:cTn id="33" presetID="2" presetClass="entr" presetSubtype="9" fill="hold" grpId="0" nodeType="withEffect" p14:presetBounceEnd="50000">
                                      <p:stCondLst>
                                        <p:cond delay="0"/>
                                      </p:stCondLst>
                                      <p:childTnLst>
                                        <p:set>
                                          <p:cBhvr>
                                            <p:cTn id="34" dur="1" fill="hold">
                                              <p:stCondLst>
                                                <p:cond delay="0"/>
                                              </p:stCondLst>
                                            </p:cTn>
                                            <p:tgtEl>
                                              <p:spTgt spid="55"/>
                                            </p:tgtEl>
                                            <p:attrNameLst>
                                              <p:attrName>style.visibility</p:attrName>
                                            </p:attrNameLst>
                                          </p:cBhvr>
                                          <p:to>
                                            <p:strVal val="visible"/>
                                          </p:to>
                                        </p:set>
                                        <p:anim calcmode="lin" valueType="num" p14:bounceEnd="50000">
                                          <p:cBhvr additive="base">
                                            <p:cTn id="35" dur="500" fill="hold"/>
                                            <p:tgtEl>
                                              <p:spTgt spid="55"/>
                                            </p:tgtEl>
                                            <p:attrNameLst>
                                              <p:attrName>ppt_x</p:attrName>
                                            </p:attrNameLst>
                                          </p:cBhvr>
                                          <p:tavLst>
                                            <p:tav tm="0">
                                              <p:val>
                                                <p:strVal val="0-#ppt_w/2"/>
                                              </p:val>
                                            </p:tav>
                                            <p:tav tm="100000">
                                              <p:val>
                                                <p:strVal val="#ppt_x"/>
                                              </p:val>
                                            </p:tav>
                                          </p:tavLst>
                                        </p:anim>
                                        <p:anim calcmode="lin" valueType="num" p14:bounceEnd="50000">
                                          <p:cBhvr additive="base">
                                            <p:cTn id="36" dur="500" fill="hold"/>
                                            <p:tgtEl>
                                              <p:spTgt spid="55"/>
                                            </p:tgtEl>
                                            <p:attrNameLst>
                                              <p:attrName>ppt_y</p:attrName>
                                            </p:attrNameLst>
                                          </p:cBhvr>
                                          <p:tavLst>
                                            <p:tav tm="0">
                                              <p:val>
                                                <p:strVal val="0-#ppt_h/2"/>
                                              </p:val>
                                            </p:tav>
                                            <p:tav tm="100000">
                                              <p:val>
                                                <p:strVal val="#ppt_y"/>
                                              </p:val>
                                            </p:tav>
                                          </p:tavLst>
                                        </p:anim>
                                      </p:childTnLst>
                                    </p:cTn>
                                  </p:par>
                                  <p:par>
                                    <p:cTn id="37" presetID="2" presetClass="entr" presetSubtype="9" fill="hold" grpId="0" nodeType="withEffect" p14:presetBounceEnd="50000">
                                      <p:stCondLst>
                                        <p:cond delay="0"/>
                                      </p:stCondLst>
                                      <p:childTnLst>
                                        <p:set>
                                          <p:cBhvr>
                                            <p:cTn id="38" dur="1" fill="hold">
                                              <p:stCondLst>
                                                <p:cond delay="0"/>
                                              </p:stCondLst>
                                            </p:cTn>
                                            <p:tgtEl>
                                              <p:spTgt spid="56"/>
                                            </p:tgtEl>
                                            <p:attrNameLst>
                                              <p:attrName>style.visibility</p:attrName>
                                            </p:attrNameLst>
                                          </p:cBhvr>
                                          <p:to>
                                            <p:strVal val="visible"/>
                                          </p:to>
                                        </p:set>
                                        <p:anim calcmode="lin" valueType="num" p14:bounceEnd="50000">
                                          <p:cBhvr additive="base">
                                            <p:cTn id="39" dur="500" fill="hold"/>
                                            <p:tgtEl>
                                              <p:spTgt spid="56"/>
                                            </p:tgtEl>
                                            <p:attrNameLst>
                                              <p:attrName>ppt_x</p:attrName>
                                            </p:attrNameLst>
                                          </p:cBhvr>
                                          <p:tavLst>
                                            <p:tav tm="0">
                                              <p:val>
                                                <p:strVal val="0-#ppt_w/2"/>
                                              </p:val>
                                            </p:tav>
                                            <p:tav tm="100000">
                                              <p:val>
                                                <p:strVal val="#ppt_x"/>
                                              </p:val>
                                            </p:tav>
                                          </p:tavLst>
                                        </p:anim>
                                        <p:anim calcmode="lin" valueType="num" p14:bounceEnd="50000">
                                          <p:cBhvr additive="base">
                                            <p:cTn id="40" dur="500" fill="hold"/>
                                            <p:tgtEl>
                                              <p:spTgt spid="5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53" grpId="0" animBg="1"/>
          <p:bldP spid="54" grpId="0" animBg="1"/>
          <p:bldP spid="55" grpId="0"/>
          <p:bldP spid="5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500" fill="hold"/>
                                            <p:tgtEl>
                                              <p:spTgt spid="45"/>
                                            </p:tgtEl>
                                            <p:attrNameLst>
                                              <p:attrName>ppt_x</p:attrName>
                                            </p:attrNameLst>
                                          </p:cBhvr>
                                          <p:tavLst>
                                            <p:tav tm="0">
                                              <p:val>
                                                <p:strVal val="0-#ppt_w/2"/>
                                              </p:val>
                                            </p:tav>
                                            <p:tav tm="100000">
                                              <p:val>
                                                <p:strVal val="#ppt_x"/>
                                              </p:val>
                                            </p:tav>
                                          </p:tavLst>
                                        </p:anim>
                                        <p:anim calcmode="lin" valueType="num">
                                          <p:cBhvr additive="base">
                                            <p:cTn id="8" dur="500" fill="hold"/>
                                            <p:tgtEl>
                                              <p:spTgt spid="45"/>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46"/>
                                            </p:tgtEl>
                                            <p:attrNameLst>
                                              <p:attrName>style.visibility</p:attrName>
                                            </p:attrNameLst>
                                          </p:cBhvr>
                                          <p:to>
                                            <p:strVal val="visible"/>
                                          </p:to>
                                        </p:set>
                                        <p:anim calcmode="lin" valueType="num">
                                          <p:cBhvr additive="base">
                                            <p:cTn id="11" dur="500" fill="hold"/>
                                            <p:tgtEl>
                                              <p:spTgt spid="46"/>
                                            </p:tgtEl>
                                            <p:attrNameLst>
                                              <p:attrName>ppt_x</p:attrName>
                                            </p:attrNameLst>
                                          </p:cBhvr>
                                          <p:tavLst>
                                            <p:tav tm="0">
                                              <p:val>
                                                <p:strVal val="0-#ppt_w/2"/>
                                              </p:val>
                                            </p:tav>
                                            <p:tav tm="100000">
                                              <p:val>
                                                <p:strVal val="#ppt_x"/>
                                              </p:val>
                                            </p:tav>
                                          </p:tavLst>
                                        </p:anim>
                                        <p:anim calcmode="lin" valueType="num">
                                          <p:cBhvr additive="base">
                                            <p:cTn id="12" dur="500" fill="hold"/>
                                            <p:tgtEl>
                                              <p:spTgt spid="46"/>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47"/>
                                            </p:tgtEl>
                                            <p:attrNameLst>
                                              <p:attrName>style.visibility</p:attrName>
                                            </p:attrNameLst>
                                          </p:cBhvr>
                                          <p:to>
                                            <p:strVal val="visible"/>
                                          </p:to>
                                        </p:set>
                                        <p:anim calcmode="lin" valueType="num">
                                          <p:cBhvr additive="base">
                                            <p:cTn id="15" dur="500" fill="hold"/>
                                            <p:tgtEl>
                                              <p:spTgt spid="47"/>
                                            </p:tgtEl>
                                            <p:attrNameLst>
                                              <p:attrName>ppt_x</p:attrName>
                                            </p:attrNameLst>
                                          </p:cBhvr>
                                          <p:tavLst>
                                            <p:tav tm="0">
                                              <p:val>
                                                <p:strVal val="0-#ppt_w/2"/>
                                              </p:val>
                                            </p:tav>
                                            <p:tav tm="100000">
                                              <p:val>
                                                <p:strVal val="#ppt_x"/>
                                              </p:val>
                                            </p:tav>
                                          </p:tavLst>
                                        </p:anim>
                                        <p:anim calcmode="lin" valueType="num">
                                          <p:cBhvr additive="base">
                                            <p:cTn id="16" dur="500" fill="hold"/>
                                            <p:tgtEl>
                                              <p:spTgt spid="47"/>
                                            </p:tgtEl>
                                            <p:attrNameLst>
                                              <p:attrName>ppt_y</p:attrName>
                                            </p:attrNameLst>
                                          </p:cBhvr>
                                          <p:tavLst>
                                            <p:tav tm="0">
                                              <p:val>
                                                <p:strVal val="0-#ppt_h/2"/>
                                              </p:val>
                                            </p:tav>
                                            <p:tav tm="100000">
                                              <p:val>
                                                <p:strVal val="#ppt_y"/>
                                              </p:val>
                                            </p:tav>
                                          </p:tavLst>
                                        </p:anim>
                                      </p:childTnLst>
                                    </p:cTn>
                                  </p:par>
                                  <p:par>
                                    <p:cTn id="17" presetID="2" presetClass="entr" presetSubtype="9" fill="hold" grpId="0" nodeType="withEffect">
                                      <p:stCondLst>
                                        <p:cond delay="0"/>
                                      </p:stCondLst>
                                      <p:childTnLst>
                                        <p:set>
                                          <p:cBhvr>
                                            <p:cTn id="18" dur="1" fill="hold">
                                              <p:stCondLst>
                                                <p:cond delay="0"/>
                                              </p:stCondLst>
                                            </p:cTn>
                                            <p:tgtEl>
                                              <p:spTgt spid="48"/>
                                            </p:tgtEl>
                                            <p:attrNameLst>
                                              <p:attrName>style.visibility</p:attrName>
                                            </p:attrNameLst>
                                          </p:cBhvr>
                                          <p:to>
                                            <p:strVal val="visible"/>
                                          </p:to>
                                        </p:set>
                                        <p:anim calcmode="lin" valueType="num">
                                          <p:cBhvr additive="base">
                                            <p:cTn id="19" dur="500" fill="hold"/>
                                            <p:tgtEl>
                                              <p:spTgt spid="48"/>
                                            </p:tgtEl>
                                            <p:attrNameLst>
                                              <p:attrName>ppt_x</p:attrName>
                                            </p:attrNameLst>
                                          </p:cBhvr>
                                          <p:tavLst>
                                            <p:tav tm="0">
                                              <p:val>
                                                <p:strVal val="0-#ppt_w/2"/>
                                              </p:val>
                                            </p:tav>
                                            <p:tav tm="100000">
                                              <p:val>
                                                <p:strVal val="#ppt_x"/>
                                              </p:val>
                                            </p:tav>
                                          </p:tavLst>
                                        </p:anim>
                                        <p:anim calcmode="lin" valueType="num">
                                          <p:cBhvr additive="base">
                                            <p:cTn id="20" dur="500" fill="hold"/>
                                            <p:tgtEl>
                                              <p:spTgt spid="48"/>
                                            </p:tgtEl>
                                            <p:attrNameLst>
                                              <p:attrName>ppt_y</p:attrName>
                                            </p:attrNameLst>
                                          </p:cBhvr>
                                          <p:tavLst>
                                            <p:tav tm="0">
                                              <p:val>
                                                <p:strVal val="0-#ppt_h/2"/>
                                              </p:val>
                                            </p:tav>
                                            <p:tav tm="100000">
                                              <p:val>
                                                <p:strVal val="#ppt_y"/>
                                              </p:val>
                                            </p:tav>
                                          </p:tavLst>
                                        </p:anim>
                                      </p:childTnLst>
                                    </p:cTn>
                                  </p:par>
                                  <p:par>
                                    <p:cTn id="21" presetID="2" presetClass="entr" presetSubtype="9" fill="hold" nodeType="withEffect">
                                      <p:stCondLst>
                                        <p:cond delay="0"/>
                                      </p:stCondLst>
                                      <p:childTnLst>
                                        <p:set>
                                          <p:cBhvr>
                                            <p:cTn id="22" dur="1" fill="hold">
                                              <p:stCondLst>
                                                <p:cond delay="0"/>
                                              </p:stCondLst>
                                            </p:cTn>
                                            <p:tgtEl>
                                              <p:spTgt spid="57"/>
                                            </p:tgtEl>
                                            <p:attrNameLst>
                                              <p:attrName>style.visibility</p:attrName>
                                            </p:attrNameLst>
                                          </p:cBhvr>
                                          <p:to>
                                            <p:strVal val="visible"/>
                                          </p:to>
                                        </p:set>
                                        <p:anim calcmode="lin" valueType="num">
                                          <p:cBhvr additive="base">
                                            <p:cTn id="23" dur="500" fill="hold"/>
                                            <p:tgtEl>
                                              <p:spTgt spid="57"/>
                                            </p:tgtEl>
                                            <p:attrNameLst>
                                              <p:attrName>ppt_x</p:attrName>
                                            </p:attrNameLst>
                                          </p:cBhvr>
                                          <p:tavLst>
                                            <p:tav tm="0">
                                              <p:val>
                                                <p:strVal val="0-#ppt_w/2"/>
                                              </p:val>
                                            </p:tav>
                                            <p:tav tm="100000">
                                              <p:val>
                                                <p:strVal val="#ppt_x"/>
                                              </p:val>
                                            </p:tav>
                                          </p:tavLst>
                                        </p:anim>
                                        <p:anim calcmode="lin" valueType="num">
                                          <p:cBhvr additive="base">
                                            <p:cTn id="24" dur="500" fill="hold"/>
                                            <p:tgtEl>
                                              <p:spTgt spid="57"/>
                                            </p:tgtEl>
                                            <p:attrNameLst>
                                              <p:attrName>ppt_y</p:attrName>
                                            </p:attrNameLst>
                                          </p:cBhvr>
                                          <p:tavLst>
                                            <p:tav tm="0">
                                              <p:val>
                                                <p:strVal val="0-#ppt_h/2"/>
                                              </p:val>
                                            </p:tav>
                                            <p:tav tm="100000">
                                              <p:val>
                                                <p:strVal val="#ppt_y"/>
                                              </p:val>
                                            </p:tav>
                                          </p:tavLst>
                                        </p:anim>
                                      </p:childTnLst>
                                    </p:cTn>
                                  </p:par>
                                  <p:par>
                                    <p:cTn id="25" presetID="2" presetClass="entr" presetSubtype="9" fill="hold" grpId="0" nodeType="withEffect">
                                      <p:stCondLst>
                                        <p:cond delay="0"/>
                                      </p:stCondLst>
                                      <p:childTnLst>
                                        <p:set>
                                          <p:cBhvr>
                                            <p:cTn id="26" dur="1" fill="hold">
                                              <p:stCondLst>
                                                <p:cond delay="0"/>
                                              </p:stCondLst>
                                            </p:cTn>
                                            <p:tgtEl>
                                              <p:spTgt spid="53"/>
                                            </p:tgtEl>
                                            <p:attrNameLst>
                                              <p:attrName>style.visibility</p:attrName>
                                            </p:attrNameLst>
                                          </p:cBhvr>
                                          <p:to>
                                            <p:strVal val="visible"/>
                                          </p:to>
                                        </p:set>
                                        <p:anim calcmode="lin" valueType="num">
                                          <p:cBhvr additive="base">
                                            <p:cTn id="27" dur="500" fill="hold"/>
                                            <p:tgtEl>
                                              <p:spTgt spid="53"/>
                                            </p:tgtEl>
                                            <p:attrNameLst>
                                              <p:attrName>ppt_x</p:attrName>
                                            </p:attrNameLst>
                                          </p:cBhvr>
                                          <p:tavLst>
                                            <p:tav tm="0">
                                              <p:val>
                                                <p:strVal val="0-#ppt_w/2"/>
                                              </p:val>
                                            </p:tav>
                                            <p:tav tm="100000">
                                              <p:val>
                                                <p:strVal val="#ppt_x"/>
                                              </p:val>
                                            </p:tav>
                                          </p:tavLst>
                                        </p:anim>
                                        <p:anim calcmode="lin" valueType="num">
                                          <p:cBhvr additive="base">
                                            <p:cTn id="28" dur="500" fill="hold"/>
                                            <p:tgtEl>
                                              <p:spTgt spid="53"/>
                                            </p:tgtEl>
                                            <p:attrNameLst>
                                              <p:attrName>ppt_y</p:attrName>
                                            </p:attrNameLst>
                                          </p:cBhvr>
                                          <p:tavLst>
                                            <p:tav tm="0">
                                              <p:val>
                                                <p:strVal val="0-#ppt_h/2"/>
                                              </p:val>
                                            </p:tav>
                                            <p:tav tm="100000">
                                              <p:val>
                                                <p:strVal val="#ppt_y"/>
                                              </p:val>
                                            </p:tav>
                                          </p:tavLst>
                                        </p:anim>
                                      </p:childTnLst>
                                    </p:cTn>
                                  </p:par>
                                  <p:par>
                                    <p:cTn id="29" presetID="2" presetClass="entr" presetSubtype="9" fill="hold" grpId="0" nodeType="withEffect">
                                      <p:stCondLst>
                                        <p:cond delay="0"/>
                                      </p:stCondLst>
                                      <p:childTnLst>
                                        <p:set>
                                          <p:cBhvr>
                                            <p:cTn id="30" dur="1" fill="hold">
                                              <p:stCondLst>
                                                <p:cond delay="0"/>
                                              </p:stCondLst>
                                            </p:cTn>
                                            <p:tgtEl>
                                              <p:spTgt spid="54"/>
                                            </p:tgtEl>
                                            <p:attrNameLst>
                                              <p:attrName>style.visibility</p:attrName>
                                            </p:attrNameLst>
                                          </p:cBhvr>
                                          <p:to>
                                            <p:strVal val="visible"/>
                                          </p:to>
                                        </p:set>
                                        <p:anim calcmode="lin" valueType="num">
                                          <p:cBhvr additive="base">
                                            <p:cTn id="31" dur="500" fill="hold"/>
                                            <p:tgtEl>
                                              <p:spTgt spid="54"/>
                                            </p:tgtEl>
                                            <p:attrNameLst>
                                              <p:attrName>ppt_x</p:attrName>
                                            </p:attrNameLst>
                                          </p:cBhvr>
                                          <p:tavLst>
                                            <p:tav tm="0">
                                              <p:val>
                                                <p:strVal val="0-#ppt_w/2"/>
                                              </p:val>
                                            </p:tav>
                                            <p:tav tm="100000">
                                              <p:val>
                                                <p:strVal val="#ppt_x"/>
                                              </p:val>
                                            </p:tav>
                                          </p:tavLst>
                                        </p:anim>
                                        <p:anim calcmode="lin" valueType="num">
                                          <p:cBhvr additive="base">
                                            <p:cTn id="32" dur="500" fill="hold"/>
                                            <p:tgtEl>
                                              <p:spTgt spid="54"/>
                                            </p:tgtEl>
                                            <p:attrNameLst>
                                              <p:attrName>ppt_y</p:attrName>
                                            </p:attrNameLst>
                                          </p:cBhvr>
                                          <p:tavLst>
                                            <p:tav tm="0">
                                              <p:val>
                                                <p:strVal val="0-#ppt_h/2"/>
                                              </p:val>
                                            </p:tav>
                                            <p:tav tm="100000">
                                              <p:val>
                                                <p:strVal val="#ppt_y"/>
                                              </p:val>
                                            </p:tav>
                                          </p:tavLst>
                                        </p:anim>
                                      </p:childTnLst>
                                    </p:cTn>
                                  </p:par>
                                  <p:par>
                                    <p:cTn id="33" presetID="2" presetClass="entr" presetSubtype="9" fill="hold" grpId="0" nodeType="withEffect">
                                      <p:stCondLst>
                                        <p:cond delay="0"/>
                                      </p:stCondLst>
                                      <p:childTnLst>
                                        <p:set>
                                          <p:cBhvr>
                                            <p:cTn id="34" dur="1" fill="hold">
                                              <p:stCondLst>
                                                <p:cond delay="0"/>
                                              </p:stCondLst>
                                            </p:cTn>
                                            <p:tgtEl>
                                              <p:spTgt spid="55"/>
                                            </p:tgtEl>
                                            <p:attrNameLst>
                                              <p:attrName>style.visibility</p:attrName>
                                            </p:attrNameLst>
                                          </p:cBhvr>
                                          <p:to>
                                            <p:strVal val="visible"/>
                                          </p:to>
                                        </p:set>
                                        <p:anim calcmode="lin" valueType="num">
                                          <p:cBhvr additive="base">
                                            <p:cTn id="35" dur="500" fill="hold"/>
                                            <p:tgtEl>
                                              <p:spTgt spid="55"/>
                                            </p:tgtEl>
                                            <p:attrNameLst>
                                              <p:attrName>ppt_x</p:attrName>
                                            </p:attrNameLst>
                                          </p:cBhvr>
                                          <p:tavLst>
                                            <p:tav tm="0">
                                              <p:val>
                                                <p:strVal val="0-#ppt_w/2"/>
                                              </p:val>
                                            </p:tav>
                                            <p:tav tm="100000">
                                              <p:val>
                                                <p:strVal val="#ppt_x"/>
                                              </p:val>
                                            </p:tav>
                                          </p:tavLst>
                                        </p:anim>
                                        <p:anim calcmode="lin" valueType="num">
                                          <p:cBhvr additive="base">
                                            <p:cTn id="36" dur="500" fill="hold"/>
                                            <p:tgtEl>
                                              <p:spTgt spid="55"/>
                                            </p:tgtEl>
                                            <p:attrNameLst>
                                              <p:attrName>ppt_y</p:attrName>
                                            </p:attrNameLst>
                                          </p:cBhvr>
                                          <p:tavLst>
                                            <p:tav tm="0">
                                              <p:val>
                                                <p:strVal val="0-#ppt_h/2"/>
                                              </p:val>
                                            </p:tav>
                                            <p:tav tm="100000">
                                              <p:val>
                                                <p:strVal val="#ppt_y"/>
                                              </p:val>
                                            </p:tav>
                                          </p:tavLst>
                                        </p:anim>
                                      </p:childTnLst>
                                    </p:cTn>
                                  </p:par>
                                  <p:par>
                                    <p:cTn id="37" presetID="2" presetClass="entr" presetSubtype="9" fill="hold" grpId="0" nodeType="withEffect">
                                      <p:stCondLst>
                                        <p:cond delay="0"/>
                                      </p:stCondLst>
                                      <p:childTnLst>
                                        <p:set>
                                          <p:cBhvr>
                                            <p:cTn id="38" dur="1" fill="hold">
                                              <p:stCondLst>
                                                <p:cond delay="0"/>
                                              </p:stCondLst>
                                            </p:cTn>
                                            <p:tgtEl>
                                              <p:spTgt spid="56"/>
                                            </p:tgtEl>
                                            <p:attrNameLst>
                                              <p:attrName>style.visibility</p:attrName>
                                            </p:attrNameLst>
                                          </p:cBhvr>
                                          <p:to>
                                            <p:strVal val="visible"/>
                                          </p:to>
                                        </p:set>
                                        <p:anim calcmode="lin" valueType="num">
                                          <p:cBhvr additive="base">
                                            <p:cTn id="39" dur="500" fill="hold"/>
                                            <p:tgtEl>
                                              <p:spTgt spid="56"/>
                                            </p:tgtEl>
                                            <p:attrNameLst>
                                              <p:attrName>ppt_x</p:attrName>
                                            </p:attrNameLst>
                                          </p:cBhvr>
                                          <p:tavLst>
                                            <p:tav tm="0">
                                              <p:val>
                                                <p:strVal val="0-#ppt_w/2"/>
                                              </p:val>
                                            </p:tav>
                                            <p:tav tm="100000">
                                              <p:val>
                                                <p:strVal val="#ppt_x"/>
                                              </p:val>
                                            </p:tav>
                                          </p:tavLst>
                                        </p:anim>
                                        <p:anim calcmode="lin" valueType="num">
                                          <p:cBhvr additive="base">
                                            <p:cTn id="40" dur="500" fill="hold"/>
                                            <p:tgtEl>
                                              <p:spTgt spid="5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53" grpId="0" animBg="1"/>
          <p:bldP spid="54" grpId="0" animBg="1"/>
          <p:bldP spid="55" grpId="0"/>
          <p:bldP spid="56"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8DCD3"/>
        </a:solidFill>
        <a:effectLst/>
      </p:bgPr>
    </p:bg>
    <p:spTree>
      <p:nvGrpSpPr>
        <p:cNvPr id="1" name=""/>
        <p:cNvGrpSpPr/>
        <p:nvPr/>
      </p:nvGrpSpPr>
      <p:grpSpPr>
        <a:xfrm>
          <a:off x="0" y="0"/>
          <a:ext cx="0" cy="0"/>
          <a:chOff x="0" y="0"/>
          <a:chExt cx="0" cy="0"/>
        </a:xfrm>
      </p:grpSpPr>
      <p:grpSp>
        <p:nvGrpSpPr>
          <p:cNvPr id="2" name="Rounded Rectangle 3">
            <a:extLst>
              <a:ext uri="{FF2B5EF4-FFF2-40B4-BE49-F238E27FC236}">
                <a16:creationId xmlns:a16="http://schemas.microsoft.com/office/drawing/2014/main" id="{FB185132-C8DA-5141-B224-CEE9303099C0}"/>
              </a:ext>
            </a:extLst>
          </p:cNvPr>
          <p:cNvGrpSpPr>
            <a:grpSpLocks/>
          </p:cNvGrpSpPr>
          <p:nvPr/>
        </p:nvGrpSpPr>
        <p:grpSpPr bwMode="auto">
          <a:xfrm>
            <a:off x="480646" y="885092"/>
            <a:ext cx="2286000" cy="2332038"/>
            <a:chOff x="346" y="1183"/>
            <a:chExt cx="1516" cy="1517"/>
          </a:xfrm>
        </p:grpSpPr>
        <p:pic>
          <p:nvPicPr>
            <p:cNvPr id="3" name="Rounded Rectangle 3">
              <a:extLst>
                <a:ext uri="{FF2B5EF4-FFF2-40B4-BE49-F238E27FC236}">
                  <a16:creationId xmlns:a16="http://schemas.microsoft.com/office/drawing/2014/main" id="{13E01624-BA87-1144-BE23-63E019FA07AB}"/>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 y="1183"/>
              <a:ext cx="1516" cy="1517"/>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 name="Text Box 7">
              <a:extLst>
                <a:ext uri="{FF2B5EF4-FFF2-40B4-BE49-F238E27FC236}">
                  <a16:creationId xmlns:a16="http://schemas.microsoft.com/office/drawing/2014/main" id="{1F90C69A-F86D-004C-9747-8A3F1B4CB513}"/>
                </a:ext>
              </a:extLst>
            </p:cNvPr>
            <p:cNvSpPr txBox="1">
              <a:spLocks noChangeArrowheads="1"/>
            </p:cNvSpPr>
            <p:nvPr/>
          </p:nvSpPr>
          <p:spPr bwMode="auto">
            <a:xfrm>
              <a:off x="454" y="1270"/>
              <a:ext cx="1300" cy="130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VN" sz="2800">
                  <a:solidFill>
                    <a:schemeClr val="bg1"/>
                  </a:solidFill>
                  <a:latin typeface="Constantia" panose="02030602050306030303" pitchFamily="18" charset="0"/>
                </a:rPr>
                <a:t>ĐẾ QUỐC “GIÀ”</a:t>
              </a:r>
            </a:p>
          </p:txBody>
        </p:sp>
      </p:grpSp>
      <p:grpSp>
        <p:nvGrpSpPr>
          <p:cNvPr id="5" name="Rounded Rectangle 4">
            <a:extLst>
              <a:ext uri="{FF2B5EF4-FFF2-40B4-BE49-F238E27FC236}">
                <a16:creationId xmlns:a16="http://schemas.microsoft.com/office/drawing/2014/main" id="{1BE81819-0160-D44C-B786-4D4A82B4FAB5}"/>
              </a:ext>
            </a:extLst>
          </p:cNvPr>
          <p:cNvGrpSpPr>
            <a:grpSpLocks/>
          </p:cNvGrpSpPr>
          <p:nvPr/>
        </p:nvGrpSpPr>
        <p:grpSpPr bwMode="auto">
          <a:xfrm>
            <a:off x="6283569" y="959864"/>
            <a:ext cx="2133600" cy="2124075"/>
            <a:chOff x="3994" y="1156"/>
            <a:chExt cx="1301" cy="1482"/>
          </a:xfrm>
        </p:grpSpPr>
        <p:pic>
          <p:nvPicPr>
            <p:cNvPr id="6" name="Rounded Rectangle 4">
              <a:extLst>
                <a:ext uri="{FF2B5EF4-FFF2-40B4-BE49-F238E27FC236}">
                  <a16:creationId xmlns:a16="http://schemas.microsoft.com/office/drawing/2014/main" id="{7AA139C8-D3FD-AD42-9271-5853948DA5A0}"/>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4" y="1156"/>
              <a:ext cx="1301" cy="1482"/>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 name="Text Box 10">
              <a:extLst>
                <a:ext uri="{FF2B5EF4-FFF2-40B4-BE49-F238E27FC236}">
                  <a16:creationId xmlns:a16="http://schemas.microsoft.com/office/drawing/2014/main" id="{32B733DF-B44A-DC40-B04B-B3AE571B4413}"/>
                </a:ext>
              </a:extLst>
            </p:cNvPr>
            <p:cNvSpPr txBox="1">
              <a:spLocks noChangeArrowheads="1"/>
            </p:cNvSpPr>
            <p:nvPr/>
          </p:nvSpPr>
          <p:spPr bwMode="auto">
            <a:xfrm>
              <a:off x="4092" y="1236"/>
              <a:ext cx="1104" cy="1288"/>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VN" sz="2800">
                  <a:solidFill>
                    <a:schemeClr val="bg1"/>
                  </a:solidFill>
                  <a:latin typeface="Constantia" panose="02030602050306030303" pitchFamily="18" charset="0"/>
                </a:rPr>
                <a:t>ĐẾ QUỐC “TRẺ”</a:t>
              </a:r>
            </a:p>
          </p:txBody>
        </p:sp>
      </p:grpSp>
      <p:sp>
        <p:nvSpPr>
          <p:cNvPr id="8" name="TextBox 6">
            <a:extLst>
              <a:ext uri="{FF2B5EF4-FFF2-40B4-BE49-F238E27FC236}">
                <a16:creationId xmlns:a16="http://schemas.microsoft.com/office/drawing/2014/main" id="{8F68E4E6-DA38-4044-933B-CA7CE7D66A36}"/>
              </a:ext>
            </a:extLst>
          </p:cNvPr>
          <p:cNvSpPr txBox="1">
            <a:spLocks noChangeArrowheads="1"/>
          </p:cNvSpPr>
          <p:nvPr/>
        </p:nvSpPr>
        <p:spPr bwMode="auto">
          <a:xfrm>
            <a:off x="3255395" y="2762399"/>
            <a:ext cx="273900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VN" sz="2800" dirty="0">
                <a:latin typeface="Times New Roman" panose="02020603050405020304" pitchFamily="18" charset="0"/>
                <a:cs typeface="Times New Roman" panose="02020603050405020304" pitchFamily="18" charset="0"/>
              </a:rPr>
              <a:t>- THỊ TRƯỜNG</a:t>
            </a:r>
          </a:p>
          <a:p>
            <a:pPr eaLnBrk="1" hangingPunct="1">
              <a:spcBef>
                <a:spcPct val="0"/>
              </a:spcBef>
              <a:buFontTx/>
              <a:buNone/>
            </a:pPr>
            <a:r>
              <a:rPr lang="en-US" altLang="en-VN" sz="2800" dirty="0">
                <a:latin typeface="Times New Roman" panose="02020603050405020304" pitchFamily="18" charset="0"/>
                <a:cs typeface="Times New Roman" panose="02020603050405020304" pitchFamily="18" charset="0"/>
              </a:rPr>
              <a:t>- THUỘC ĐỊA</a:t>
            </a:r>
          </a:p>
        </p:txBody>
      </p:sp>
      <p:sp>
        <p:nvSpPr>
          <p:cNvPr id="9" name="Down Arrow 8">
            <a:extLst>
              <a:ext uri="{FF2B5EF4-FFF2-40B4-BE49-F238E27FC236}">
                <a16:creationId xmlns:a16="http://schemas.microsoft.com/office/drawing/2014/main" id="{EDA668BB-D862-3E43-B620-7B6B928968F9}"/>
              </a:ext>
            </a:extLst>
          </p:cNvPr>
          <p:cNvSpPr/>
          <p:nvPr/>
        </p:nvSpPr>
        <p:spPr>
          <a:xfrm>
            <a:off x="4060873" y="3812442"/>
            <a:ext cx="990600" cy="873994"/>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b="0"/>
          </a:p>
        </p:txBody>
      </p:sp>
      <p:sp>
        <p:nvSpPr>
          <p:cNvPr id="10" name="Text Box 18">
            <a:extLst>
              <a:ext uri="{FF2B5EF4-FFF2-40B4-BE49-F238E27FC236}">
                <a16:creationId xmlns:a16="http://schemas.microsoft.com/office/drawing/2014/main" id="{304952F2-D72B-334A-B7C6-CE8FBFA3D792}"/>
              </a:ext>
            </a:extLst>
          </p:cNvPr>
          <p:cNvSpPr txBox="1">
            <a:spLocks noChangeArrowheads="1"/>
          </p:cNvSpPr>
          <p:nvPr/>
        </p:nvSpPr>
        <p:spPr bwMode="auto">
          <a:xfrm>
            <a:off x="1063869" y="4660547"/>
            <a:ext cx="7162800" cy="466725"/>
          </a:xfrm>
          <a:prstGeom prst="rect">
            <a:avLst/>
          </a:prstGeom>
          <a:solidFill>
            <a:srgbClr val="92D050"/>
          </a:solidFill>
          <a:ln w="9525">
            <a:solidFill>
              <a:schemeClr val="bg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VN" sz="2400">
                <a:solidFill>
                  <a:schemeClr val="bg1"/>
                </a:solidFill>
                <a:latin typeface="Times New Roman" panose="02020603050405020304" pitchFamily="18" charset="0"/>
              </a:rPr>
              <a:t>CHIẾN TRANH  TRANH GIÀNH THUỘC ĐỊA</a:t>
            </a:r>
          </a:p>
        </p:txBody>
      </p:sp>
      <p:sp>
        <p:nvSpPr>
          <p:cNvPr id="11" name="Line 16">
            <a:extLst>
              <a:ext uri="{FF2B5EF4-FFF2-40B4-BE49-F238E27FC236}">
                <a16:creationId xmlns:a16="http://schemas.microsoft.com/office/drawing/2014/main" id="{EA5002F8-5F4A-2E4A-BCB1-5AEED80FE9A1}"/>
              </a:ext>
            </a:extLst>
          </p:cNvPr>
          <p:cNvSpPr>
            <a:spLocks noChangeShapeType="1"/>
          </p:cNvSpPr>
          <p:nvPr/>
        </p:nvSpPr>
        <p:spPr bwMode="auto">
          <a:xfrm>
            <a:off x="3955311" y="1224619"/>
            <a:ext cx="609600" cy="685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VN"/>
          </a:p>
        </p:txBody>
      </p:sp>
      <p:sp>
        <p:nvSpPr>
          <p:cNvPr id="12" name="Line 17">
            <a:extLst>
              <a:ext uri="{FF2B5EF4-FFF2-40B4-BE49-F238E27FC236}">
                <a16:creationId xmlns:a16="http://schemas.microsoft.com/office/drawing/2014/main" id="{316F49F6-0150-F64C-974F-25317A00C4D4}"/>
              </a:ext>
            </a:extLst>
          </p:cNvPr>
          <p:cNvSpPr>
            <a:spLocks noChangeShapeType="1"/>
          </p:cNvSpPr>
          <p:nvPr/>
        </p:nvSpPr>
        <p:spPr bwMode="auto">
          <a:xfrm flipH="1">
            <a:off x="3802911" y="1910419"/>
            <a:ext cx="762000" cy="685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VN"/>
          </a:p>
        </p:txBody>
      </p:sp>
      <p:sp>
        <p:nvSpPr>
          <p:cNvPr id="13" name="Line 18">
            <a:extLst>
              <a:ext uri="{FF2B5EF4-FFF2-40B4-BE49-F238E27FC236}">
                <a16:creationId xmlns:a16="http://schemas.microsoft.com/office/drawing/2014/main" id="{BBDC7AE0-3A21-C944-B1FE-3B27F29808BD}"/>
              </a:ext>
            </a:extLst>
          </p:cNvPr>
          <p:cNvSpPr>
            <a:spLocks noChangeShapeType="1"/>
          </p:cNvSpPr>
          <p:nvPr/>
        </p:nvSpPr>
        <p:spPr bwMode="auto">
          <a:xfrm flipH="1">
            <a:off x="4641111" y="1224619"/>
            <a:ext cx="762000" cy="685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VN"/>
          </a:p>
        </p:txBody>
      </p:sp>
      <p:sp>
        <p:nvSpPr>
          <p:cNvPr id="14" name="Line 19">
            <a:extLst>
              <a:ext uri="{FF2B5EF4-FFF2-40B4-BE49-F238E27FC236}">
                <a16:creationId xmlns:a16="http://schemas.microsoft.com/office/drawing/2014/main" id="{437DF9DD-E924-2B4A-B2A1-C2EFBA8307A9}"/>
              </a:ext>
            </a:extLst>
          </p:cNvPr>
          <p:cNvSpPr>
            <a:spLocks noChangeShapeType="1"/>
          </p:cNvSpPr>
          <p:nvPr/>
        </p:nvSpPr>
        <p:spPr bwMode="auto">
          <a:xfrm flipH="1" flipV="1">
            <a:off x="4641111" y="1910419"/>
            <a:ext cx="762000" cy="685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VN"/>
          </a:p>
        </p:txBody>
      </p:sp>
      <p:sp>
        <p:nvSpPr>
          <p:cNvPr id="15" name="Rectangle 14">
            <a:extLst>
              <a:ext uri="{FF2B5EF4-FFF2-40B4-BE49-F238E27FC236}">
                <a16:creationId xmlns:a16="http://schemas.microsoft.com/office/drawing/2014/main" id="{8F22EB17-3C5C-464B-ACC6-6CA26647419C}"/>
              </a:ext>
            </a:extLst>
          </p:cNvPr>
          <p:cNvSpPr/>
          <p:nvPr/>
        </p:nvSpPr>
        <p:spPr>
          <a:xfrm>
            <a:off x="2601151" y="-14266"/>
            <a:ext cx="3910045" cy="830997"/>
          </a:xfrm>
          <a:prstGeom prst="rect">
            <a:avLst/>
          </a:prstGeom>
          <a:noFill/>
        </p:spPr>
        <p:txBody>
          <a:bodyPr wrap="none" lIns="91440" tIns="45720" rIns="91440" bIns="45720">
            <a:spAutoFit/>
          </a:bodyPr>
          <a:lstStyle/>
          <a:p>
            <a:pPr algn="ctr"/>
            <a:r>
              <a:rPr lang="en-US" sz="4800" b="1" cap="none" spc="0" dirty="0">
                <a:ln w="0"/>
                <a:solidFill>
                  <a:srgbClr val="FF0000"/>
                </a:solidFill>
                <a:effectLst>
                  <a:reflection blurRad="6350" stA="53000" endA="300" endPos="35500" dir="5400000" sy="-90000" algn="bl" rotWithShape="0"/>
                </a:effectLst>
              </a:rPr>
              <a:t>MÂU THUẨN</a:t>
            </a:r>
          </a:p>
        </p:txBody>
      </p:sp>
      <p:pic>
        <p:nvPicPr>
          <p:cNvPr id="16" name="Picture 2">
            <a:extLst>
              <a:ext uri="{FF2B5EF4-FFF2-40B4-BE49-F238E27FC236}">
                <a16:creationId xmlns:a16="http://schemas.microsoft.com/office/drawing/2014/main" id="{C3D838BF-0473-BD48-95C6-33AD45A1DA6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530" t="22539" r="9234" b="53634"/>
          <a:stretch/>
        </p:blipFill>
        <p:spPr bwMode="auto">
          <a:xfrm>
            <a:off x="7250377" y="-16764"/>
            <a:ext cx="1876383" cy="71526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493586A1-B5B3-FA45-A6D2-B7AFA829139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530" t="22539" r="9234" b="53634"/>
          <a:stretch/>
        </p:blipFill>
        <p:spPr bwMode="auto">
          <a:xfrm flipH="1">
            <a:off x="-50459" y="-22331"/>
            <a:ext cx="1876383" cy="715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204219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14:bounceEnd="50000">
                                          <p:cBhvr additive="base">
                                            <p:cTn id="7" dur="500" fill="hold"/>
                                            <p:tgtEl>
                                              <p:spTgt spid="17"/>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14:bounceEnd="50000">
                                          <p:cBhvr additive="base">
                                            <p:cTn id="11" dur="500" fill="hold"/>
                                            <p:tgtEl>
                                              <p:spTgt spid="16"/>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par>
                                    <p:cTn id="18" presetID="10"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par>
                                    <p:cTn id="30" presetID="10" presetClass="entr" presetSubtype="0"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14:presetBounceEnd="50000">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14:bounceEnd="50000">
                                          <p:cBhvr additive="base">
                                            <p:cTn id="37" dur="5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38"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500"/>
                                            <p:tgtEl>
                                              <p:spTgt spid="9"/>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animBg="1"/>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par>
                                    <p:cTn id="18" presetID="10"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par>
                                    <p:cTn id="30" presetID="10" presetClass="entr" presetSubtype="0"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500"/>
                                            <p:tgtEl>
                                              <p:spTgt spid="9"/>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animBg="1"/>
          <p:bldP spid="15"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Shape 1315"/>
        <p:cNvGrpSpPr/>
        <p:nvPr/>
      </p:nvGrpSpPr>
      <p:grpSpPr>
        <a:xfrm>
          <a:off x="0" y="0"/>
          <a:ext cx="0" cy="0"/>
          <a:chOff x="0" y="0"/>
          <a:chExt cx="0" cy="0"/>
        </a:xfrm>
      </p:grpSpPr>
      <p:sp>
        <p:nvSpPr>
          <p:cNvPr id="2" name="Rectangle 1">
            <a:extLst>
              <a:ext uri="{FF2B5EF4-FFF2-40B4-BE49-F238E27FC236}">
                <a16:creationId xmlns:a16="http://schemas.microsoft.com/office/drawing/2014/main" id="{2F86915E-69CA-D54F-BB95-0EC875FA4314}"/>
              </a:ext>
            </a:extLst>
          </p:cNvPr>
          <p:cNvSpPr/>
          <p:nvPr/>
        </p:nvSpPr>
        <p:spPr>
          <a:xfrm>
            <a:off x="0" y="4970377"/>
            <a:ext cx="7338437" cy="1731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9" name="Google Shape;1344;p48">
            <a:extLst>
              <a:ext uri="{FF2B5EF4-FFF2-40B4-BE49-F238E27FC236}">
                <a16:creationId xmlns:a16="http://schemas.microsoft.com/office/drawing/2014/main" id="{1C43E07C-85DF-D245-BFEC-C41DB9D843C8}"/>
              </a:ext>
            </a:extLst>
          </p:cNvPr>
          <p:cNvSpPr/>
          <p:nvPr/>
        </p:nvSpPr>
        <p:spPr>
          <a:xfrm>
            <a:off x="7307329" y="4155175"/>
            <a:ext cx="2488103" cy="901395"/>
          </a:xfrm>
          <a:custGeom>
            <a:avLst/>
            <a:gdLst/>
            <a:ahLst/>
            <a:cxnLst/>
            <a:rect l="l" t="t" r="r" b="b"/>
            <a:pathLst>
              <a:path w="61223" h="22180" extrusionOk="0">
                <a:moveTo>
                  <a:pt x="44952" y="0"/>
                </a:moveTo>
                <a:cubicBezTo>
                  <a:pt x="44905" y="0"/>
                  <a:pt x="44855" y="6"/>
                  <a:pt x="44804" y="19"/>
                </a:cubicBezTo>
                <a:cubicBezTo>
                  <a:pt x="44411" y="115"/>
                  <a:pt x="44077" y="377"/>
                  <a:pt x="43708" y="519"/>
                </a:cubicBezTo>
                <a:cubicBezTo>
                  <a:pt x="41708" y="1365"/>
                  <a:pt x="39982" y="2591"/>
                  <a:pt x="38136" y="3698"/>
                </a:cubicBezTo>
                <a:cubicBezTo>
                  <a:pt x="37648" y="3984"/>
                  <a:pt x="37219" y="4353"/>
                  <a:pt x="36731" y="4615"/>
                </a:cubicBezTo>
                <a:cubicBezTo>
                  <a:pt x="36326" y="4818"/>
                  <a:pt x="35910" y="4960"/>
                  <a:pt x="35469" y="5056"/>
                </a:cubicBezTo>
                <a:cubicBezTo>
                  <a:pt x="35112" y="5175"/>
                  <a:pt x="34743" y="5270"/>
                  <a:pt x="34374" y="5341"/>
                </a:cubicBezTo>
                <a:cubicBezTo>
                  <a:pt x="34089" y="5365"/>
                  <a:pt x="33805" y="5378"/>
                  <a:pt x="33520" y="5378"/>
                </a:cubicBezTo>
                <a:cubicBezTo>
                  <a:pt x="33364" y="5378"/>
                  <a:pt x="33208" y="5374"/>
                  <a:pt x="33052" y="5365"/>
                </a:cubicBezTo>
                <a:cubicBezTo>
                  <a:pt x="32461" y="5361"/>
                  <a:pt x="31830" y="5320"/>
                  <a:pt x="31199" y="5320"/>
                </a:cubicBezTo>
                <a:cubicBezTo>
                  <a:pt x="30241" y="5320"/>
                  <a:pt x="29282" y="5413"/>
                  <a:pt x="28456" y="5865"/>
                </a:cubicBezTo>
                <a:cubicBezTo>
                  <a:pt x="27956" y="6139"/>
                  <a:pt x="27313" y="6473"/>
                  <a:pt x="26956" y="6865"/>
                </a:cubicBezTo>
                <a:cubicBezTo>
                  <a:pt x="26587" y="7270"/>
                  <a:pt x="26159" y="7580"/>
                  <a:pt x="25766" y="7949"/>
                </a:cubicBezTo>
                <a:cubicBezTo>
                  <a:pt x="25623" y="8104"/>
                  <a:pt x="25432" y="8199"/>
                  <a:pt x="25218" y="8199"/>
                </a:cubicBezTo>
                <a:cubicBezTo>
                  <a:pt x="25162" y="8200"/>
                  <a:pt x="25106" y="8201"/>
                  <a:pt x="25050" y="8201"/>
                </a:cubicBezTo>
                <a:cubicBezTo>
                  <a:pt x="24666" y="8201"/>
                  <a:pt x="24282" y="8166"/>
                  <a:pt x="23908" y="8104"/>
                </a:cubicBezTo>
                <a:cubicBezTo>
                  <a:pt x="23003" y="7913"/>
                  <a:pt x="22110" y="7770"/>
                  <a:pt x="21217" y="7520"/>
                </a:cubicBezTo>
                <a:cubicBezTo>
                  <a:pt x="20515" y="7318"/>
                  <a:pt x="19789" y="7163"/>
                  <a:pt x="19062" y="7092"/>
                </a:cubicBezTo>
                <a:cubicBezTo>
                  <a:pt x="18988" y="7085"/>
                  <a:pt x="18915" y="7081"/>
                  <a:pt x="18843" y="7081"/>
                </a:cubicBezTo>
                <a:cubicBezTo>
                  <a:pt x="18042" y="7081"/>
                  <a:pt x="17397" y="7493"/>
                  <a:pt x="16753" y="7985"/>
                </a:cubicBezTo>
                <a:cubicBezTo>
                  <a:pt x="16181" y="8425"/>
                  <a:pt x="15717" y="8961"/>
                  <a:pt x="15193" y="9461"/>
                </a:cubicBezTo>
                <a:cubicBezTo>
                  <a:pt x="14895" y="9735"/>
                  <a:pt x="14621" y="10032"/>
                  <a:pt x="14395" y="10366"/>
                </a:cubicBezTo>
                <a:cubicBezTo>
                  <a:pt x="14217" y="10644"/>
                  <a:pt x="13955" y="10720"/>
                  <a:pt x="13666" y="10720"/>
                </a:cubicBezTo>
                <a:cubicBezTo>
                  <a:pt x="13338" y="10720"/>
                  <a:pt x="12974" y="10622"/>
                  <a:pt x="12657" y="10616"/>
                </a:cubicBezTo>
                <a:cubicBezTo>
                  <a:pt x="11919" y="10592"/>
                  <a:pt x="11192" y="10544"/>
                  <a:pt x="10454" y="10509"/>
                </a:cubicBezTo>
                <a:cubicBezTo>
                  <a:pt x="9764" y="10473"/>
                  <a:pt x="9085" y="10318"/>
                  <a:pt x="8382" y="10318"/>
                </a:cubicBezTo>
                <a:cubicBezTo>
                  <a:pt x="8263" y="10318"/>
                  <a:pt x="8097" y="10292"/>
                  <a:pt x="7946" y="10292"/>
                </a:cubicBezTo>
                <a:cubicBezTo>
                  <a:pt x="7871" y="10292"/>
                  <a:pt x="7799" y="10298"/>
                  <a:pt x="7740" y="10318"/>
                </a:cubicBezTo>
                <a:cubicBezTo>
                  <a:pt x="7597" y="10366"/>
                  <a:pt x="7525" y="10544"/>
                  <a:pt x="7430" y="10664"/>
                </a:cubicBezTo>
                <a:cubicBezTo>
                  <a:pt x="7239" y="10902"/>
                  <a:pt x="7073" y="11104"/>
                  <a:pt x="6906" y="11354"/>
                </a:cubicBezTo>
                <a:cubicBezTo>
                  <a:pt x="5620" y="13283"/>
                  <a:pt x="4215" y="15140"/>
                  <a:pt x="2822" y="16986"/>
                </a:cubicBezTo>
                <a:cubicBezTo>
                  <a:pt x="2108" y="17926"/>
                  <a:pt x="1370" y="18843"/>
                  <a:pt x="751" y="19831"/>
                </a:cubicBezTo>
                <a:cubicBezTo>
                  <a:pt x="536" y="20165"/>
                  <a:pt x="286" y="20474"/>
                  <a:pt x="0" y="20748"/>
                </a:cubicBezTo>
                <a:lnTo>
                  <a:pt x="25313" y="21974"/>
                </a:lnTo>
                <a:cubicBezTo>
                  <a:pt x="26192" y="22025"/>
                  <a:pt x="27064" y="22081"/>
                  <a:pt x="27943" y="22081"/>
                </a:cubicBezTo>
                <a:cubicBezTo>
                  <a:pt x="28315" y="22081"/>
                  <a:pt x="28688" y="22071"/>
                  <a:pt x="29064" y="22046"/>
                </a:cubicBezTo>
                <a:cubicBezTo>
                  <a:pt x="30046" y="21980"/>
                  <a:pt x="31033" y="21946"/>
                  <a:pt x="32022" y="21946"/>
                </a:cubicBezTo>
                <a:cubicBezTo>
                  <a:pt x="32639" y="21946"/>
                  <a:pt x="33256" y="21959"/>
                  <a:pt x="33874" y="21986"/>
                </a:cubicBezTo>
                <a:cubicBezTo>
                  <a:pt x="35459" y="22073"/>
                  <a:pt x="37025" y="22180"/>
                  <a:pt x="38616" y="22180"/>
                </a:cubicBezTo>
                <a:cubicBezTo>
                  <a:pt x="38770" y="22180"/>
                  <a:pt x="38923" y="22179"/>
                  <a:pt x="39077" y="22177"/>
                </a:cubicBezTo>
                <a:cubicBezTo>
                  <a:pt x="41160" y="22153"/>
                  <a:pt x="43244" y="21951"/>
                  <a:pt x="45328" y="21891"/>
                </a:cubicBezTo>
                <a:cubicBezTo>
                  <a:pt x="47590" y="21832"/>
                  <a:pt x="49816" y="21748"/>
                  <a:pt x="52067" y="21593"/>
                </a:cubicBezTo>
                <a:cubicBezTo>
                  <a:pt x="53888" y="21462"/>
                  <a:pt x="55650" y="21236"/>
                  <a:pt x="57448" y="20962"/>
                </a:cubicBezTo>
                <a:cubicBezTo>
                  <a:pt x="58472" y="20796"/>
                  <a:pt x="59496" y="20581"/>
                  <a:pt x="60496" y="20296"/>
                </a:cubicBezTo>
                <a:cubicBezTo>
                  <a:pt x="60651" y="20260"/>
                  <a:pt x="60794" y="20177"/>
                  <a:pt x="60949" y="20153"/>
                </a:cubicBezTo>
                <a:cubicBezTo>
                  <a:pt x="60963" y="20151"/>
                  <a:pt x="60978" y="20150"/>
                  <a:pt x="60992" y="20150"/>
                </a:cubicBezTo>
                <a:cubicBezTo>
                  <a:pt x="61037" y="20150"/>
                  <a:pt x="61080" y="20157"/>
                  <a:pt x="61124" y="20157"/>
                </a:cubicBezTo>
                <a:cubicBezTo>
                  <a:pt x="61156" y="20157"/>
                  <a:pt x="61189" y="20154"/>
                  <a:pt x="61222" y="20141"/>
                </a:cubicBezTo>
                <a:cubicBezTo>
                  <a:pt x="60818" y="19069"/>
                  <a:pt x="59734" y="18295"/>
                  <a:pt x="58841" y="17664"/>
                </a:cubicBezTo>
                <a:cubicBezTo>
                  <a:pt x="57901" y="17010"/>
                  <a:pt x="57043" y="16248"/>
                  <a:pt x="56281" y="15402"/>
                </a:cubicBezTo>
                <a:cubicBezTo>
                  <a:pt x="55746" y="14819"/>
                  <a:pt x="55365" y="14093"/>
                  <a:pt x="55186" y="13307"/>
                </a:cubicBezTo>
                <a:cubicBezTo>
                  <a:pt x="55055" y="12699"/>
                  <a:pt x="55341" y="12092"/>
                  <a:pt x="54876" y="11592"/>
                </a:cubicBezTo>
                <a:cubicBezTo>
                  <a:pt x="54781" y="11485"/>
                  <a:pt x="54674" y="11449"/>
                  <a:pt x="54567" y="11354"/>
                </a:cubicBezTo>
                <a:cubicBezTo>
                  <a:pt x="54388" y="11199"/>
                  <a:pt x="54305" y="10985"/>
                  <a:pt x="54114" y="10830"/>
                </a:cubicBezTo>
                <a:cubicBezTo>
                  <a:pt x="53471" y="10306"/>
                  <a:pt x="52888" y="9759"/>
                  <a:pt x="52293" y="9175"/>
                </a:cubicBezTo>
                <a:cubicBezTo>
                  <a:pt x="51507" y="8389"/>
                  <a:pt x="50757" y="7568"/>
                  <a:pt x="50031" y="6734"/>
                </a:cubicBezTo>
                <a:cubicBezTo>
                  <a:pt x="49388" y="5972"/>
                  <a:pt x="48804" y="5163"/>
                  <a:pt x="48268" y="4318"/>
                </a:cubicBezTo>
                <a:cubicBezTo>
                  <a:pt x="47911" y="3770"/>
                  <a:pt x="47590" y="3198"/>
                  <a:pt x="47173" y="2686"/>
                </a:cubicBezTo>
                <a:cubicBezTo>
                  <a:pt x="46863" y="2341"/>
                  <a:pt x="46590" y="1972"/>
                  <a:pt x="46340" y="1591"/>
                </a:cubicBezTo>
                <a:cubicBezTo>
                  <a:pt x="46173" y="1317"/>
                  <a:pt x="45982" y="1079"/>
                  <a:pt x="45792" y="829"/>
                </a:cubicBezTo>
                <a:cubicBezTo>
                  <a:pt x="45697" y="686"/>
                  <a:pt x="45661" y="531"/>
                  <a:pt x="45566" y="400"/>
                </a:cubicBezTo>
                <a:cubicBezTo>
                  <a:pt x="45395" y="179"/>
                  <a:pt x="45207" y="0"/>
                  <a:pt x="4495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343;p48">
            <a:extLst>
              <a:ext uri="{FF2B5EF4-FFF2-40B4-BE49-F238E27FC236}">
                <a16:creationId xmlns:a16="http://schemas.microsoft.com/office/drawing/2014/main" id="{AC5BF13F-5465-EC4F-9A28-3A461873A1B2}"/>
              </a:ext>
            </a:extLst>
          </p:cNvPr>
          <p:cNvSpPr/>
          <p:nvPr/>
        </p:nvSpPr>
        <p:spPr>
          <a:xfrm>
            <a:off x="7173725" y="4970377"/>
            <a:ext cx="2972450" cy="184899"/>
          </a:xfrm>
          <a:custGeom>
            <a:avLst/>
            <a:gdLst/>
            <a:ahLst/>
            <a:cxnLst/>
            <a:rect l="l" t="t" r="r" b="b"/>
            <a:pathLst>
              <a:path w="73141" h="4228" extrusionOk="0">
                <a:moveTo>
                  <a:pt x="3251" y="1"/>
                </a:moveTo>
                <a:lnTo>
                  <a:pt x="1" y="4228"/>
                </a:lnTo>
                <a:lnTo>
                  <a:pt x="73141" y="4228"/>
                </a:lnTo>
                <a:lnTo>
                  <a:pt x="69902"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02" name="Google Shape;219;p39">
            <a:extLst>
              <a:ext uri="{FF2B5EF4-FFF2-40B4-BE49-F238E27FC236}">
                <a16:creationId xmlns:a16="http://schemas.microsoft.com/office/drawing/2014/main" id="{0DE170F5-96DD-9740-AB01-9F12B71A272F}"/>
              </a:ext>
            </a:extLst>
          </p:cNvPr>
          <p:cNvGrpSpPr/>
          <p:nvPr/>
        </p:nvGrpSpPr>
        <p:grpSpPr>
          <a:xfrm>
            <a:off x="7475679" y="3539220"/>
            <a:ext cx="1601898" cy="1073549"/>
            <a:chOff x="2757225" y="2797050"/>
            <a:chExt cx="1449550" cy="971450"/>
          </a:xfrm>
        </p:grpSpPr>
        <p:sp>
          <p:nvSpPr>
            <p:cNvPr id="103" name="Google Shape;220;p39">
              <a:extLst>
                <a:ext uri="{FF2B5EF4-FFF2-40B4-BE49-F238E27FC236}">
                  <a16:creationId xmlns:a16="http://schemas.microsoft.com/office/drawing/2014/main" id="{24ACC14B-FAA8-9F4B-A0EB-3CC106B33E1F}"/>
                </a:ext>
              </a:extLst>
            </p:cNvPr>
            <p:cNvSpPr/>
            <p:nvPr/>
          </p:nvSpPr>
          <p:spPr>
            <a:xfrm>
              <a:off x="2757225" y="3289050"/>
              <a:ext cx="1067175" cy="469375"/>
            </a:xfrm>
            <a:custGeom>
              <a:avLst/>
              <a:gdLst/>
              <a:ahLst/>
              <a:cxnLst/>
              <a:rect l="l" t="t" r="r" b="b"/>
              <a:pathLst>
                <a:path w="42687" h="18775" extrusionOk="0">
                  <a:moveTo>
                    <a:pt x="36670" y="0"/>
                  </a:moveTo>
                  <a:cubicBezTo>
                    <a:pt x="30016" y="0"/>
                    <a:pt x="19122" y="4254"/>
                    <a:pt x="16330" y="5233"/>
                  </a:cubicBezTo>
                  <a:cubicBezTo>
                    <a:pt x="13010" y="6395"/>
                    <a:pt x="3000" y="8012"/>
                    <a:pt x="1471" y="12289"/>
                  </a:cubicBezTo>
                  <a:cubicBezTo>
                    <a:pt x="0" y="16401"/>
                    <a:pt x="3387" y="18775"/>
                    <a:pt x="5167" y="18775"/>
                  </a:cubicBezTo>
                  <a:cubicBezTo>
                    <a:pt x="5238" y="18775"/>
                    <a:pt x="5307" y="18771"/>
                    <a:pt x="5372" y="18763"/>
                  </a:cubicBezTo>
                  <a:cubicBezTo>
                    <a:pt x="7081" y="18567"/>
                    <a:pt x="31480" y="12164"/>
                    <a:pt x="37083" y="10213"/>
                  </a:cubicBezTo>
                  <a:cubicBezTo>
                    <a:pt x="42687" y="8262"/>
                    <a:pt x="42686" y="4969"/>
                    <a:pt x="42272" y="3449"/>
                  </a:cubicBezTo>
                  <a:cubicBezTo>
                    <a:pt x="41607" y="1007"/>
                    <a:pt x="39906" y="508"/>
                    <a:pt x="39906" y="508"/>
                  </a:cubicBezTo>
                  <a:cubicBezTo>
                    <a:pt x="39035" y="152"/>
                    <a:pt x="37928" y="0"/>
                    <a:pt x="366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21;p39">
              <a:extLst>
                <a:ext uri="{FF2B5EF4-FFF2-40B4-BE49-F238E27FC236}">
                  <a16:creationId xmlns:a16="http://schemas.microsoft.com/office/drawing/2014/main" id="{BD746DD6-8EE0-9E49-BFB9-55AD151A536A}"/>
                </a:ext>
              </a:extLst>
            </p:cNvPr>
            <p:cNvSpPr/>
            <p:nvPr/>
          </p:nvSpPr>
          <p:spPr>
            <a:xfrm>
              <a:off x="3786425" y="3334875"/>
              <a:ext cx="27600" cy="26450"/>
            </a:xfrm>
            <a:custGeom>
              <a:avLst/>
              <a:gdLst/>
              <a:ahLst/>
              <a:cxnLst/>
              <a:rect l="l" t="t" r="r" b="b"/>
              <a:pathLst>
                <a:path w="1104" h="1058" extrusionOk="0">
                  <a:moveTo>
                    <a:pt x="874" y="0"/>
                  </a:moveTo>
                  <a:lnTo>
                    <a:pt x="1" y="217"/>
                  </a:lnTo>
                  <a:lnTo>
                    <a:pt x="687" y="1058"/>
                  </a:lnTo>
                  <a:lnTo>
                    <a:pt x="1103" y="716"/>
                  </a:lnTo>
                  <a:lnTo>
                    <a:pt x="87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22;p39">
              <a:extLst>
                <a:ext uri="{FF2B5EF4-FFF2-40B4-BE49-F238E27FC236}">
                  <a16:creationId xmlns:a16="http://schemas.microsoft.com/office/drawing/2014/main" id="{48CEA80A-59D0-BC4E-B2AE-CA8AE1C4EBE8}"/>
                </a:ext>
              </a:extLst>
            </p:cNvPr>
            <p:cNvSpPr/>
            <p:nvPr/>
          </p:nvSpPr>
          <p:spPr>
            <a:xfrm>
              <a:off x="3807475" y="3377650"/>
              <a:ext cx="15575" cy="20275"/>
            </a:xfrm>
            <a:custGeom>
              <a:avLst/>
              <a:gdLst/>
              <a:ahLst/>
              <a:cxnLst/>
              <a:rect l="l" t="t" r="r" b="b"/>
              <a:pathLst>
                <a:path w="623" h="811" extrusionOk="0">
                  <a:moveTo>
                    <a:pt x="1" y="0"/>
                  </a:moveTo>
                  <a:lnTo>
                    <a:pt x="1" y="810"/>
                  </a:lnTo>
                  <a:lnTo>
                    <a:pt x="623" y="655"/>
                  </a:lnTo>
                  <a:lnTo>
                    <a:pt x="6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23;p39">
              <a:extLst>
                <a:ext uri="{FF2B5EF4-FFF2-40B4-BE49-F238E27FC236}">
                  <a16:creationId xmlns:a16="http://schemas.microsoft.com/office/drawing/2014/main" id="{48C3B6A0-9AD6-EC4A-8DDB-6356F2E1C774}"/>
                </a:ext>
              </a:extLst>
            </p:cNvPr>
            <p:cNvSpPr/>
            <p:nvPr/>
          </p:nvSpPr>
          <p:spPr>
            <a:xfrm>
              <a:off x="3424025" y="3606125"/>
              <a:ext cx="25425" cy="19750"/>
            </a:xfrm>
            <a:custGeom>
              <a:avLst/>
              <a:gdLst/>
              <a:ahLst/>
              <a:cxnLst/>
              <a:rect l="l" t="t" r="r" b="b"/>
              <a:pathLst>
                <a:path w="1017" h="790" extrusionOk="0">
                  <a:moveTo>
                    <a:pt x="773" y="0"/>
                  </a:moveTo>
                  <a:lnTo>
                    <a:pt x="0" y="241"/>
                  </a:lnTo>
                  <a:lnTo>
                    <a:pt x="333" y="789"/>
                  </a:lnTo>
                  <a:lnTo>
                    <a:pt x="1017" y="572"/>
                  </a:lnTo>
                  <a:lnTo>
                    <a:pt x="77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24;p39">
              <a:extLst>
                <a:ext uri="{FF2B5EF4-FFF2-40B4-BE49-F238E27FC236}">
                  <a16:creationId xmlns:a16="http://schemas.microsoft.com/office/drawing/2014/main" id="{C37558F8-20CC-7944-8A85-EEFB7F041224}"/>
                </a:ext>
              </a:extLst>
            </p:cNvPr>
            <p:cNvSpPr/>
            <p:nvPr/>
          </p:nvSpPr>
          <p:spPr>
            <a:xfrm>
              <a:off x="3807475" y="3410350"/>
              <a:ext cx="15575" cy="21400"/>
            </a:xfrm>
            <a:custGeom>
              <a:avLst/>
              <a:gdLst/>
              <a:ahLst/>
              <a:cxnLst/>
              <a:rect l="l" t="t" r="r" b="b"/>
              <a:pathLst>
                <a:path w="623" h="856" extrusionOk="0">
                  <a:moveTo>
                    <a:pt x="1" y="1"/>
                  </a:moveTo>
                  <a:lnTo>
                    <a:pt x="1" y="778"/>
                  </a:lnTo>
                  <a:lnTo>
                    <a:pt x="623" y="855"/>
                  </a:lnTo>
                  <a:lnTo>
                    <a:pt x="623" y="161"/>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25;p39">
              <a:extLst>
                <a:ext uri="{FF2B5EF4-FFF2-40B4-BE49-F238E27FC236}">
                  <a16:creationId xmlns:a16="http://schemas.microsoft.com/office/drawing/2014/main" id="{549396D0-AF65-7D47-914D-1BED9D359076}"/>
                </a:ext>
              </a:extLst>
            </p:cNvPr>
            <p:cNvSpPr/>
            <p:nvPr/>
          </p:nvSpPr>
          <p:spPr>
            <a:xfrm>
              <a:off x="3796600" y="3440700"/>
              <a:ext cx="17425" cy="24925"/>
            </a:xfrm>
            <a:custGeom>
              <a:avLst/>
              <a:gdLst/>
              <a:ahLst/>
              <a:cxnLst/>
              <a:rect l="l" t="t" r="r" b="b"/>
              <a:pathLst>
                <a:path w="697" h="997" extrusionOk="0">
                  <a:moveTo>
                    <a:pt x="348" y="1"/>
                  </a:moveTo>
                  <a:lnTo>
                    <a:pt x="0" y="691"/>
                  </a:lnTo>
                  <a:lnTo>
                    <a:pt x="436" y="996"/>
                  </a:lnTo>
                  <a:lnTo>
                    <a:pt x="696" y="436"/>
                  </a:lnTo>
                  <a:lnTo>
                    <a:pt x="34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6;p39">
              <a:extLst>
                <a:ext uri="{FF2B5EF4-FFF2-40B4-BE49-F238E27FC236}">
                  <a16:creationId xmlns:a16="http://schemas.microsoft.com/office/drawing/2014/main" id="{BED8B530-28F7-0445-AC8E-6B0B64B53691}"/>
                </a:ext>
              </a:extLst>
            </p:cNvPr>
            <p:cNvSpPr/>
            <p:nvPr/>
          </p:nvSpPr>
          <p:spPr>
            <a:xfrm>
              <a:off x="2771600" y="3616625"/>
              <a:ext cx="22200" cy="20075"/>
            </a:xfrm>
            <a:custGeom>
              <a:avLst/>
              <a:gdLst/>
              <a:ahLst/>
              <a:cxnLst/>
              <a:rect l="l" t="t" r="r" b="b"/>
              <a:pathLst>
                <a:path w="888" h="803" extrusionOk="0">
                  <a:moveTo>
                    <a:pt x="887" y="0"/>
                  </a:moveTo>
                  <a:lnTo>
                    <a:pt x="1" y="152"/>
                  </a:lnTo>
                  <a:lnTo>
                    <a:pt x="104" y="802"/>
                  </a:lnTo>
                  <a:lnTo>
                    <a:pt x="704" y="802"/>
                  </a:lnTo>
                  <a:lnTo>
                    <a:pt x="88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7;p39">
              <a:extLst>
                <a:ext uri="{FF2B5EF4-FFF2-40B4-BE49-F238E27FC236}">
                  <a16:creationId xmlns:a16="http://schemas.microsoft.com/office/drawing/2014/main" id="{169C1DA2-D7DC-6D46-B119-DA02209E7ABA}"/>
                </a:ext>
              </a:extLst>
            </p:cNvPr>
            <p:cNvSpPr/>
            <p:nvPr/>
          </p:nvSpPr>
          <p:spPr>
            <a:xfrm>
              <a:off x="2774200" y="3649000"/>
              <a:ext cx="20350" cy="19900"/>
            </a:xfrm>
            <a:custGeom>
              <a:avLst/>
              <a:gdLst/>
              <a:ahLst/>
              <a:cxnLst/>
              <a:rect l="l" t="t" r="r" b="b"/>
              <a:pathLst>
                <a:path w="814" h="796" extrusionOk="0">
                  <a:moveTo>
                    <a:pt x="600" y="1"/>
                  </a:moveTo>
                  <a:lnTo>
                    <a:pt x="0" y="165"/>
                  </a:lnTo>
                  <a:lnTo>
                    <a:pt x="172" y="796"/>
                  </a:lnTo>
                  <a:lnTo>
                    <a:pt x="813" y="781"/>
                  </a:lnTo>
                  <a:lnTo>
                    <a:pt x="6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28;p39">
              <a:extLst>
                <a:ext uri="{FF2B5EF4-FFF2-40B4-BE49-F238E27FC236}">
                  <a16:creationId xmlns:a16="http://schemas.microsoft.com/office/drawing/2014/main" id="{C5FD53C0-3374-1B41-A025-3B895ECB3AC4}"/>
                </a:ext>
              </a:extLst>
            </p:cNvPr>
            <p:cNvSpPr/>
            <p:nvPr/>
          </p:nvSpPr>
          <p:spPr>
            <a:xfrm>
              <a:off x="2783875" y="3680550"/>
              <a:ext cx="19100" cy="24725"/>
            </a:xfrm>
            <a:custGeom>
              <a:avLst/>
              <a:gdLst/>
              <a:ahLst/>
              <a:cxnLst/>
              <a:rect l="l" t="t" r="r" b="b"/>
              <a:pathLst>
                <a:path w="764" h="989" extrusionOk="0">
                  <a:moveTo>
                    <a:pt x="558" y="0"/>
                  </a:moveTo>
                  <a:lnTo>
                    <a:pt x="0" y="320"/>
                  </a:lnTo>
                  <a:lnTo>
                    <a:pt x="184" y="989"/>
                  </a:lnTo>
                  <a:lnTo>
                    <a:pt x="764" y="750"/>
                  </a:lnTo>
                  <a:lnTo>
                    <a:pt x="5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9;p39">
              <a:extLst>
                <a:ext uri="{FF2B5EF4-FFF2-40B4-BE49-F238E27FC236}">
                  <a16:creationId xmlns:a16="http://schemas.microsoft.com/office/drawing/2014/main" id="{3644ED51-26F4-5947-B870-FDA81478BDED}"/>
                </a:ext>
              </a:extLst>
            </p:cNvPr>
            <p:cNvSpPr/>
            <p:nvPr/>
          </p:nvSpPr>
          <p:spPr>
            <a:xfrm>
              <a:off x="2802425" y="3709225"/>
              <a:ext cx="18500" cy="24625"/>
            </a:xfrm>
            <a:custGeom>
              <a:avLst/>
              <a:gdLst/>
              <a:ahLst/>
              <a:cxnLst/>
              <a:rect l="l" t="t" r="r" b="b"/>
              <a:pathLst>
                <a:path w="740" h="985" extrusionOk="0">
                  <a:moveTo>
                    <a:pt x="221" y="0"/>
                  </a:moveTo>
                  <a:lnTo>
                    <a:pt x="0" y="514"/>
                  </a:lnTo>
                  <a:lnTo>
                    <a:pt x="400" y="985"/>
                  </a:lnTo>
                  <a:lnTo>
                    <a:pt x="740" y="575"/>
                  </a:lnTo>
                  <a:lnTo>
                    <a:pt x="22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30;p39">
              <a:extLst>
                <a:ext uri="{FF2B5EF4-FFF2-40B4-BE49-F238E27FC236}">
                  <a16:creationId xmlns:a16="http://schemas.microsoft.com/office/drawing/2014/main" id="{8CA78EF2-8B47-E74C-B5FB-BE70D462D6F9}"/>
                </a:ext>
              </a:extLst>
            </p:cNvPr>
            <p:cNvSpPr/>
            <p:nvPr/>
          </p:nvSpPr>
          <p:spPr>
            <a:xfrm>
              <a:off x="2828575" y="3733075"/>
              <a:ext cx="18550" cy="23650"/>
            </a:xfrm>
            <a:custGeom>
              <a:avLst/>
              <a:gdLst/>
              <a:ahLst/>
              <a:cxnLst/>
              <a:rect l="l" t="t" r="r" b="b"/>
              <a:pathLst>
                <a:path w="742" h="946" extrusionOk="0">
                  <a:moveTo>
                    <a:pt x="141" y="1"/>
                  </a:moveTo>
                  <a:lnTo>
                    <a:pt x="0" y="541"/>
                  </a:lnTo>
                  <a:lnTo>
                    <a:pt x="468" y="946"/>
                  </a:lnTo>
                  <a:lnTo>
                    <a:pt x="741" y="489"/>
                  </a:lnTo>
                  <a:lnTo>
                    <a:pt x="14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31;p39">
              <a:extLst>
                <a:ext uri="{FF2B5EF4-FFF2-40B4-BE49-F238E27FC236}">
                  <a16:creationId xmlns:a16="http://schemas.microsoft.com/office/drawing/2014/main" id="{B6D59FC6-ABBF-5C4A-8D15-943032BFC6E6}"/>
                </a:ext>
              </a:extLst>
            </p:cNvPr>
            <p:cNvSpPr/>
            <p:nvPr/>
          </p:nvSpPr>
          <p:spPr>
            <a:xfrm>
              <a:off x="3731750" y="3509775"/>
              <a:ext cx="18250" cy="20025"/>
            </a:xfrm>
            <a:custGeom>
              <a:avLst/>
              <a:gdLst/>
              <a:ahLst/>
              <a:cxnLst/>
              <a:rect l="l" t="t" r="r" b="b"/>
              <a:pathLst>
                <a:path w="730" h="801" extrusionOk="0">
                  <a:moveTo>
                    <a:pt x="518" y="1"/>
                  </a:moveTo>
                  <a:lnTo>
                    <a:pt x="1" y="313"/>
                  </a:lnTo>
                  <a:lnTo>
                    <a:pt x="216" y="800"/>
                  </a:lnTo>
                  <a:lnTo>
                    <a:pt x="729" y="456"/>
                  </a:lnTo>
                  <a:lnTo>
                    <a:pt x="51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32;p39">
              <a:extLst>
                <a:ext uri="{FF2B5EF4-FFF2-40B4-BE49-F238E27FC236}">
                  <a16:creationId xmlns:a16="http://schemas.microsoft.com/office/drawing/2014/main" id="{B751DE2E-FC6D-354E-B7BF-2ECA62DC9B81}"/>
                </a:ext>
              </a:extLst>
            </p:cNvPr>
            <p:cNvSpPr/>
            <p:nvPr/>
          </p:nvSpPr>
          <p:spPr>
            <a:xfrm>
              <a:off x="3459150" y="3602025"/>
              <a:ext cx="16200" cy="16625"/>
            </a:xfrm>
            <a:custGeom>
              <a:avLst/>
              <a:gdLst/>
              <a:ahLst/>
              <a:cxnLst/>
              <a:rect l="l" t="t" r="r" b="b"/>
              <a:pathLst>
                <a:path w="648" h="665" extrusionOk="0">
                  <a:moveTo>
                    <a:pt x="590" y="1"/>
                  </a:moveTo>
                  <a:lnTo>
                    <a:pt x="1" y="134"/>
                  </a:lnTo>
                  <a:lnTo>
                    <a:pt x="52" y="665"/>
                  </a:lnTo>
                  <a:lnTo>
                    <a:pt x="648" y="499"/>
                  </a:lnTo>
                  <a:lnTo>
                    <a:pt x="5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33;p39">
              <a:extLst>
                <a:ext uri="{FF2B5EF4-FFF2-40B4-BE49-F238E27FC236}">
                  <a16:creationId xmlns:a16="http://schemas.microsoft.com/office/drawing/2014/main" id="{F2324C3F-EF1B-B244-B047-311456CE4EA5}"/>
                </a:ext>
              </a:extLst>
            </p:cNvPr>
            <p:cNvSpPr/>
            <p:nvPr/>
          </p:nvSpPr>
          <p:spPr>
            <a:xfrm>
              <a:off x="3648275" y="3545325"/>
              <a:ext cx="16175" cy="16050"/>
            </a:xfrm>
            <a:custGeom>
              <a:avLst/>
              <a:gdLst/>
              <a:ahLst/>
              <a:cxnLst/>
              <a:rect l="l" t="t" r="r" b="b"/>
              <a:pathLst>
                <a:path w="647" h="642" extrusionOk="0">
                  <a:moveTo>
                    <a:pt x="589" y="1"/>
                  </a:moveTo>
                  <a:lnTo>
                    <a:pt x="0" y="135"/>
                  </a:lnTo>
                  <a:lnTo>
                    <a:pt x="137" y="642"/>
                  </a:lnTo>
                  <a:lnTo>
                    <a:pt x="647" y="499"/>
                  </a:lnTo>
                  <a:lnTo>
                    <a:pt x="58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34;p39">
              <a:extLst>
                <a:ext uri="{FF2B5EF4-FFF2-40B4-BE49-F238E27FC236}">
                  <a16:creationId xmlns:a16="http://schemas.microsoft.com/office/drawing/2014/main" id="{3B75BBA3-E63E-E749-BFF1-C817E4602126}"/>
                </a:ext>
              </a:extLst>
            </p:cNvPr>
            <p:cNvSpPr/>
            <p:nvPr/>
          </p:nvSpPr>
          <p:spPr>
            <a:xfrm>
              <a:off x="3565075" y="3570775"/>
              <a:ext cx="16200" cy="16000"/>
            </a:xfrm>
            <a:custGeom>
              <a:avLst/>
              <a:gdLst/>
              <a:ahLst/>
              <a:cxnLst/>
              <a:rect l="l" t="t" r="r" b="b"/>
              <a:pathLst>
                <a:path w="648" h="640" extrusionOk="0">
                  <a:moveTo>
                    <a:pt x="590" y="0"/>
                  </a:moveTo>
                  <a:lnTo>
                    <a:pt x="1" y="135"/>
                  </a:lnTo>
                  <a:lnTo>
                    <a:pt x="137" y="640"/>
                  </a:lnTo>
                  <a:lnTo>
                    <a:pt x="647" y="499"/>
                  </a:lnTo>
                  <a:lnTo>
                    <a:pt x="59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35;p39">
              <a:extLst>
                <a:ext uri="{FF2B5EF4-FFF2-40B4-BE49-F238E27FC236}">
                  <a16:creationId xmlns:a16="http://schemas.microsoft.com/office/drawing/2014/main" id="{792572A7-2A60-7B4C-8F68-7F01E54EAAA9}"/>
                </a:ext>
              </a:extLst>
            </p:cNvPr>
            <p:cNvSpPr/>
            <p:nvPr/>
          </p:nvSpPr>
          <p:spPr>
            <a:xfrm>
              <a:off x="3621175" y="3553350"/>
              <a:ext cx="16200" cy="16000"/>
            </a:xfrm>
            <a:custGeom>
              <a:avLst/>
              <a:gdLst/>
              <a:ahLst/>
              <a:cxnLst/>
              <a:rect l="l" t="t" r="r" b="b"/>
              <a:pathLst>
                <a:path w="648" h="640" extrusionOk="0">
                  <a:moveTo>
                    <a:pt x="590" y="0"/>
                  </a:moveTo>
                  <a:lnTo>
                    <a:pt x="1" y="134"/>
                  </a:lnTo>
                  <a:lnTo>
                    <a:pt x="138" y="640"/>
                  </a:lnTo>
                  <a:lnTo>
                    <a:pt x="648" y="499"/>
                  </a:lnTo>
                  <a:lnTo>
                    <a:pt x="59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36;p39">
              <a:extLst>
                <a:ext uri="{FF2B5EF4-FFF2-40B4-BE49-F238E27FC236}">
                  <a16:creationId xmlns:a16="http://schemas.microsoft.com/office/drawing/2014/main" id="{EB4915D4-96B0-C649-A430-186459B7989B}"/>
                </a:ext>
              </a:extLst>
            </p:cNvPr>
            <p:cNvSpPr/>
            <p:nvPr/>
          </p:nvSpPr>
          <p:spPr>
            <a:xfrm>
              <a:off x="3509900" y="3586325"/>
              <a:ext cx="16150" cy="16025"/>
            </a:xfrm>
            <a:custGeom>
              <a:avLst/>
              <a:gdLst/>
              <a:ahLst/>
              <a:cxnLst/>
              <a:rect l="l" t="t" r="r" b="b"/>
              <a:pathLst>
                <a:path w="646" h="641" extrusionOk="0">
                  <a:moveTo>
                    <a:pt x="588" y="1"/>
                  </a:moveTo>
                  <a:lnTo>
                    <a:pt x="0" y="134"/>
                  </a:lnTo>
                  <a:lnTo>
                    <a:pt x="137" y="640"/>
                  </a:lnTo>
                  <a:lnTo>
                    <a:pt x="646" y="499"/>
                  </a:lnTo>
                  <a:lnTo>
                    <a:pt x="58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37;p39">
              <a:extLst>
                <a:ext uri="{FF2B5EF4-FFF2-40B4-BE49-F238E27FC236}">
                  <a16:creationId xmlns:a16="http://schemas.microsoft.com/office/drawing/2014/main" id="{02A2C149-B58F-234A-9F9B-1360E5986B78}"/>
                </a:ext>
              </a:extLst>
            </p:cNvPr>
            <p:cNvSpPr/>
            <p:nvPr/>
          </p:nvSpPr>
          <p:spPr>
            <a:xfrm>
              <a:off x="3486150" y="3594325"/>
              <a:ext cx="16200" cy="16025"/>
            </a:xfrm>
            <a:custGeom>
              <a:avLst/>
              <a:gdLst/>
              <a:ahLst/>
              <a:cxnLst/>
              <a:rect l="l" t="t" r="r" b="b"/>
              <a:pathLst>
                <a:path w="648" h="641" extrusionOk="0">
                  <a:moveTo>
                    <a:pt x="589" y="0"/>
                  </a:moveTo>
                  <a:lnTo>
                    <a:pt x="1" y="134"/>
                  </a:lnTo>
                  <a:lnTo>
                    <a:pt x="137" y="641"/>
                  </a:lnTo>
                  <a:lnTo>
                    <a:pt x="647" y="498"/>
                  </a:lnTo>
                  <a:lnTo>
                    <a:pt x="58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8;p39">
              <a:extLst>
                <a:ext uri="{FF2B5EF4-FFF2-40B4-BE49-F238E27FC236}">
                  <a16:creationId xmlns:a16="http://schemas.microsoft.com/office/drawing/2014/main" id="{5E7A96AD-9A4E-FB4F-9739-BF934C1E5778}"/>
                </a:ext>
              </a:extLst>
            </p:cNvPr>
            <p:cNvSpPr/>
            <p:nvPr/>
          </p:nvSpPr>
          <p:spPr>
            <a:xfrm>
              <a:off x="3776425" y="3470275"/>
              <a:ext cx="20025" cy="24925"/>
            </a:xfrm>
            <a:custGeom>
              <a:avLst/>
              <a:gdLst/>
              <a:ahLst/>
              <a:cxnLst/>
              <a:rect l="l" t="t" r="r" b="b"/>
              <a:pathLst>
                <a:path w="801" h="997" extrusionOk="0">
                  <a:moveTo>
                    <a:pt x="375" y="0"/>
                  </a:moveTo>
                  <a:lnTo>
                    <a:pt x="1" y="499"/>
                  </a:lnTo>
                  <a:lnTo>
                    <a:pt x="375" y="996"/>
                  </a:lnTo>
                  <a:lnTo>
                    <a:pt x="800" y="405"/>
                  </a:lnTo>
                  <a:lnTo>
                    <a:pt x="37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39;p39">
              <a:extLst>
                <a:ext uri="{FF2B5EF4-FFF2-40B4-BE49-F238E27FC236}">
                  <a16:creationId xmlns:a16="http://schemas.microsoft.com/office/drawing/2014/main" id="{A086C970-649D-1D4D-8F2A-8CD5612DEBDF}"/>
                </a:ext>
              </a:extLst>
            </p:cNvPr>
            <p:cNvSpPr/>
            <p:nvPr/>
          </p:nvSpPr>
          <p:spPr>
            <a:xfrm>
              <a:off x="3755675" y="3491750"/>
              <a:ext cx="17925" cy="22575"/>
            </a:xfrm>
            <a:custGeom>
              <a:avLst/>
              <a:gdLst/>
              <a:ahLst/>
              <a:cxnLst/>
              <a:rect l="l" t="t" r="r" b="b"/>
              <a:pathLst>
                <a:path w="717" h="903" extrusionOk="0">
                  <a:moveTo>
                    <a:pt x="436" y="1"/>
                  </a:moveTo>
                  <a:lnTo>
                    <a:pt x="1" y="451"/>
                  </a:lnTo>
                  <a:lnTo>
                    <a:pt x="304" y="902"/>
                  </a:lnTo>
                  <a:lnTo>
                    <a:pt x="716" y="485"/>
                  </a:lnTo>
                  <a:lnTo>
                    <a:pt x="4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40;p39">
              <a:extLst>
                <a:ext uri="{FF2B5EF4-FFF2-40B4-BE49-F238E27FC236}">
                  <a16:creationId xmlns:a16="http://schemas.microsoft.com/office/drawing/2014/main" id="{9F8BB828-D481-B348-867C-DD9E74150580}"/>
                </a:ext>
              </a:extLst>
            </p:cNvPr>
            <p:cNvSpPr/>
            <p:nvPr/>
          </p:nvSpPr>
          <p:spPr>
            <a:xfrm>
              <a:off x="3539125" y="3576300"/>
              <a:ext cx="15225" cy="18050"/>
            </a:xfrm>
            <a:custGeom>
              <a:avLst/>
              <a:gdLst/>
              <a:ahLst/>
              <a:cxnLst/>
              <a:rect l="l" t="t" r="r" b="b"/>
              <a:pathLst>
                <a:path w="609" h="722" extrusionOk="0">
                  <a:moveTo>
                    <a:pt x="601" y="1"/>
                  </a:moveTo>
                  <a:lnTo>
                    <a:pt x="1" y="180"/>
                  </a:lnTo>
                  <a:lnTo>
                    <a:pt x="44" y="721"/>
                  </a:lnTo>
                  <a:lnTo>
                    <a:pt x="608" y="560"/>
                  </a:lnTo>
                  <a:lnTo>
                    <a:pt x="6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41;p39">
              <a:extLst>
                <a:ext uri="{FF2B5EF4-FFF2-40B4-BE49-F238E27FC236}">
                  <a16:creationId xmlns:a16="http://schemas.microsoft.com/office/drawing/2014/main" id="{47D58C6B-1845-B54B-B361-2DADFB840446}"/>
                </a:ext>
              </a:extLst>
            </p:cNvPr>
            <p:cNvSpPr/>
            <p:nvPr/>
          </p:nvSpPr>
          <p:spPr>
            <a:xfrm>
              <a:off x="3702550" y="3523475"/>
              <a:ext cx="18850" cy="19275"/>
            </a:xfrm>
            <a:custGeom>
              <a:avLst/>
              <a:gdLst/>
              <a:ahLst/>
              <a:cxnLst/>
              <a:rect l="l" t="t" r="r" b="b"/>
              <a:pathLst>
                <a:path w="754" h="771" extrusionOk="0">
                  <a:moveTo>
                    <a:pt x="695" y="1"/>
                  </a:moveTo>
                  <a:lnTo>
                    <a:pt x="1" y="225"/>
                  </a:lnTo>
                  <a:lnTo>
                    <a:pt x="206" y="770"/>
                  </a:lnTo>
                  <a:lnTo>
                    <a:pt x="753" y="558"/>
                  </a:lnTo>
                  <a:lnTo>
                    <a:pt x="69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42;p39">
              <a:extLst>
                <a:ext uri="{FF2B5EF4-FFF2-40B4-BE49-F238E27FC236}">
                  <a16:creationId xmlns:a16="http://schemas.microsoft.com/office/drawing/2014/main" id="{DF4AC7BD-0E81-074F-9229-287F7119B509}"/>
                </a:ext>
              </a:extLst>
            </p:cNvPr>
            <p:cNvSpPr/>
            <p:nvPr/>
          </p:nvSpPr>
          <p:spPr>
            <a:xfrm>
              <a:off x="3593025" y="3559925"/>
              <a:ext cx="18550" cy="18850"/>
            </a:xfrm>
            <a:custGeom>
              <a:avLst/>
              <a:gdLst/>
              <a:ahLst/>
              <a:cxnLst/>
              <a:rect l="l" t="t" r="r" b="b"/>
              <a:pathLst>
                <a:path w="742" h="754" extrusionOk="0">
                  <a:moveTo>
                    <a:pt x="700" y="0"/>
                  </a:moveTo>
                  <a:lnTo>
                    <a:pt x="0" y="202"/>
                  </a:lnTo>
                  <a:lnTo>
                    <a:pt x="189" y="754"/>
                  </a:lnTo>
                  <a:lnTo>
                    <a:pt x="741" y="558"/>
                  </a:lnTo>
                  <a:lnTo>
                    <a:pt x="70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43;p39">
              <a:extLst>
                <a:ext uri="{FF2B5EF4-FFF2-40B4-BE49-F238E27FC236}">
                  <a16:creationId xmlns:a16="http://schemas.microsoft.com/office/drawing/2014/main" id="{2BA122BB-046A-F54D-9F73-603210265971}"/>
                </a:ext>
              </a:extLst>
            </p:cNvPr>
            <p:cNvSpPr/>
            <p:nvPr/>
          </p:nvSpPr>
          <p:spPr>
            <a:xfrm>
              <a:off x="3230575" y="3660375"/>
              <a:ext cx="25450" cy="19750"/>
            </a:xfrm>
            <a:custGeom>
              <a:avLst/>
              <a:gdLst/>
              <a:ahLst/>
              <a:cxnLst/>
              <a:rect l="l" t="t" r="r" b="b"/>
              <a:pathLst>
                <a:path w="1018" h="790" extrusionOk="0">
                  <a:moveTo>
                    <a:pt x="774" y="1"/>
                  </a:moveTo>
                  <a:lnTo>
                    <a:pt x="1" y="241"/>
                  </a:lnTo>
                  <a:lnTo>
                    <a:pt x="335" y="790"/>
                  </a:lnTo>
                  <a:lnTo>
                    <a:pt x="1017" y="573"/>
                  </a:lnTo>
                  <a:lnTo>
                    <a:pt x="77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44;p39">
              <a:extLst>
                <a:ext uri="{FF2B5EF4-FFF2-40B4-BE49-F238E27FC236}">
                  <a16:creationId xmlns:a16="http://schemas.microsoft.com/office/drawing/2014/main" id="{DC1AEAC5-B676-5847-A1DB-0AAEF502129C}"/>
                </a:ext>
              </a:extLst>
            </p:cNvPr>
            <p:cNvSpPr/>
            <p:nvPr/>
          </p:nvSpPr>
          <p:spPr>
            <a:xfrm>
              <a:off x="3265750" y="3656275"/>
              <a:ext cx="16200" cy="16625"/>
            </a:xfrm>
            <a:custGeom>
              <a:avLst/>
              <a:gdLst/>
              <a:ahLst/>
              <a:cxnLst/>
              <a:rect l="l" t="t" r="r" b="b"/>
              <a:pathLst>
                <a:path w="648" h="665" extrusionOk="0">
                  <a:moveTo>
                    <a:pt x="590" y="1"/>
                  </a:moveTo>
                  <a:lnTo>
                    <a:pt x="1" y="135"/>
                  </a:lnTo>
                  <a:lnTo>
                    <a:pt x="51" y="664"/>
                  </a:lnTo>
                  <a:lnTo>
                    <a:pt x="647" y="499"/>
                  </a:lnTo>
                  <a:lnTo>
                    <a:pt x="5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45;p39">
              <a:extLst>
                <a:ext uri="{FF2B5EF4-FFF2-40B4-BE49-F238E27FC236}">
                  <a16:creationId xmlns:a16="http://schemas.microsoft.com/office/drawing/2014/main" id="{E869A8C0-016C-2848-828B-9ED6A1E02FFA}"/>
                </a:ext>
              </a:extLst>
            </p:cNvPr>
            <p:cNvSpPr/>
            <p:nvPr/>
          </p:nvSpPr>
          <p:spPr>
            <a:xfrm>
              <a:off x="3371675" y="3625000"/>
              <a:ext cx="16150" cy="16050"/>
            </a:xfrm>
            <a:custGeom>
              <a:avLst/>
              <a:gdLst/>
              <a:ahLst/>
              <a:cxnLst/>
              <a:rect l="l" t="t" r="r" b="b"/>
              <a:pathLst>
                <a:path w="646" h="642" extrusionOk="0">
                  <a:moveTo>
                    <a:pt x="589" y="1"/>
                  </a:moveTo>
                  <a:lnTo>
                    <a:pt x="0" y="135"/>
                  </a:lnTo>
                  <a:lnTo>
                    <a:pt x="137" y="642"/>
                  </a:lnTo>
                  <a:lnTo>
                    <a:pt x="646" y="499"/>
                  </a:lnTo>
                  <a:lnTo>
                    <a:pt x="58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46;p39">
              <a:extLst>
                <a:ext uri="{FF2B5EF4-FFF2-40B4-BE49-F238E27FC236}">
                  <a16:creationId xmlns:a16="http://schemas.microsoft.com/office/drawing/2014/main" id="{A044BE98-DD9D-5B42-B668-A8A6B72092CD}"/>
                </a:ext>
              </a:extLst>
            </p:cNvPr>
            <p:cNvSpPr/>
            <p:nvPr/>
          </p:nvSpPr>
          <p:spPr>
            <a:xfrm>
              <a:off x="3316450" y="3640575"/>
              <a:ext cx="16200" cy="16050"/>
            </a:xfrm>
            <a:custGeom>
              <a:avLst/>
              <a:gdLst/>
              <a:ahLst/>
              <a:cxnLst/>
              <a:rect l="l" t="t" r="r" b="b"/>
              <a:pathLst>
                <a:path w="648" h="642" extrusionOk="0">
                  <a:moveTo>
                    <a:pt x="590" y="0"/>
                  </a:moveTo>
                  <a:lnTo>
                    <a:pt x="1" y="135"/>
                  </a:lnTo>
                  <a:lnTo>
                    <a:pt x="138" y="641"/>
                  </a:lnTo>
                  <a:lnTo>
                    <a:pt x="648" y="499"/>
                  </a:lnTo>
                  <a:lnTo>
                    <a:pt x="59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47;p39">
              <a:extLst>
                <a:ext uri="{FF2B5EF4-FFF2-40B4-BE49-F238E27FC236}">
                  <a16:creationId xmlns:a16="http://schemas.microsoft.com/office/drawing/2014/main" id="{5317DC05-765A-124C-A3FA-55ECA334125E}"/>
                </a:ext>
              </a:extLst>
            </p:cNvPr>
            <p:cNvSpPr/>
            <p:nvPr/>
          </p:nvSpPr>
          <p:spPr>
            <a:xfrm>
              <a:off x="3292750" y="3648575"/>
              <a:ext cx="16150" cy="16025"/>
            </a:xfrm>
            <a:custGeom>
              <a:avLst/>
              <a:gdLst/>
              <a:ahLst/>
              <a:cxnLst/>
              <a:rect l="l" t="t" r="r" b="b"/>
              <a:pathLst>
                <a:path w="646" h="641" extrusionOk="0">
                  <a:moveTo>
                    <a:pt x="588" y="1"/>
                  </a:moveTo>
                  <a:lnTo>
                    <a:pt x="0" y="135"/>
                  </a:lnTo>
                  <a:lnTo>
                    <a:pt x="136" y="640"/>
                  </a:lnTo>
                  <a:lnTo>
                    <a:pt x="646" y="499"/>
                  </a:lnTo>
                  <a:lnTo>
                    <a:pt x="58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48;p39">
              <a:extLst>
                <a:ext uri="{FF2B5EF4-FFF2-40B4-BE49-F238E27FC236}">
                  <a16:creationId xmlns:a16="http://schemas.microsoft.com/office/drawing/2014/main" id="{A0E750A2-F731-B943-A4A6-A16C24F39566}"/>
                </a:ext>
              </a:extLst>
            </p:cNvPr>
            <p:cNvSpPr/>
            <p:nvPr/>
          </p:nvSpPr>
          <p:spPr>
            <a:xfrm>
              <a:off x="3345725" y="3630550"/>
              <a:ext cx="15200" cy="18050"/>
            </a:xfrm>
            <a:custGeom>
              <a:avLst/>
              <a:gdLst/>
              <a:ahLst/>
              <a:cxnLst/>
              <a:rect l="l" t="t" r="r" b="b"/>
              <a:pathLst>
                <a:path w="608" h="722" extrusionOk="0">
                  <a:moveTo>
                    <a:pt x="601" y="0"/>
                  </a:moveTo>
                  <a:lnTo>
                    <a:pt x="0" y="180"/>
                  </a:lnTo>
                  <a:lnTo>
                    <a:pt x="44" y="722"/>
                  </a:lnTo>
                  <a:lnTo>
                    <a:pt x="608" y="561"/>
                  </a:lnTo>
                  <a:lnTo>
                    <a:pt x="60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49;p39">
              <a:extLst>
                <a:ext uri="{FF2B5EF4-FFF2-40B4-BE49-F238E27FC236}">
                  <a16:creationId xmlns:a16="http://schemas.microsoft.com/office/drawing/2014/main" id="{4D99D428-DBAF-5044-9303-6485ADEE5E27}"/>
                </a:ext>
              </a:extLst>
            </p:cNvPr>
            <p:cNvSpPr/>
            <p:nvPr/>
          </p:nvSpPr>
          <p:spPr>
            <a:xfrm>
              <a:off x="3399575" y="3614175"/>
              <a:ext cx="18575" cy="18875"/>
            </a:xfrm>
            <a:custGeom>
              <a:avLst/>
              <a:gdLst/>
              <a:ahLst/>
              <a:cxnLst/>
              <a:rect l="l" t="t" r="r" b="b"/>
              <a:pathLst>
                <a:path w="743" h="755" extrusionOk="0">
                  <a:moveTo>
                    <a:pt x="701" y="1"/>
                  </a:moveTo>
                  <a:lnTo>
                    <a:pt x="1" y="202"/>
                  </a:lnTo>
                  <a:lnTo>
                    <a:pt x="189" y="754"/>
                  </a:lnTo>
                  <a:lnTo>
                    <a:pt x="743" y="559"/>
                  </a:lnTo>
                  <a:lnTo>
                    <a:pt x="7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50;p39">
              <a:extLst>
                <a:ext uri="{FF2B5EF4-FFF2-40B4-BE49-F238E27FC236}">
                  <a16:creationId xmlns:a16="http://schemas.microsoft.com/office/drawing/2014/main" id="{021EA854-4B10-F34D-9F6D-AC0C8127E833}"/>
                </a:ext>
              </a:extLst>
            </p:cNvPr>
            <p:cNvSpPr/>
            <p:nvPr/>
          </p:nvSpPr>
          <p:spPr>
            <a:xfrm>
              <a:off x="3066600" y="3709100"/>
              <a:ext cx="15925" cy="16250"/>
            </a:xfrm>
            <a:custGeom>
              <a:avLst/>
              <a:gdLst/>
              <a:ahLst/>
              <a:cxnLst/>
              <a:rect l="l" t="t" r="r" b="b"/>
              <a:pathLst>
                <a:path w="637" h="650" extrusionOk="0">
                  <a:moveTo>
                    <a:pt x="593" y="1"/>
                  </a:moveTo>
                  <a:lnTo>
                    <a:pt x="1" y="119"/>
                  </a:lnTo>
                  <a:lnTo>
                    <a:pt x="37" y="650"/>
                  </a:lnTo>
                  <a:lnTo>
                    <a:pt x="637" y="500"/>
                  </a:lnTo>
                  <a:lnTo>
                    <a:pt x="59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51;p39">
              <a:extLst>
                <a:ext uri="{FF2B5EF4-FFF2-40B4-BE49-F238E27FC236}">
                  <a16:creationId xmlns:a16="http://schemas.microsoft.com/office/drawing/2014/main" id="{15064D1E-696C-0542-A46A-E5FB859DB322}"/>
                </a:ext>
              </a:extLst>
            </p:cNvPr>
            <p:cNvSpPr/>
            <p:nvPr/>
          </p:nvSpPr>
          <p:spPr>
            <a:xfrm>
              <a:off x="3173300" y="3680650"/>
              <a:ext cx="15925" cy="15725"/>
            </a:xfrm>
            <a:custGeom>
              <a:avLst/>
              <a:gdLst/>
              <a:ahLst/>
              <a:cxnLst/>
              <a:rect l="l" t="t" r="r" b="b"/>
              <a:pathLst>
                <a:path w="637" h="629" extrusionOk="0">
                  <a:moveTo>
                    <a:pt x="593" y="1"/>
                  </a:moveTo>
                  <a:lnTo>
                    <a:pt x="0" y="119"/>
                  </a:lnTo>
                  <a:lnTo>
                    <a:pt x="123" y="629"/>
                  </a:lnTo>
                  <a:lnTo>
                    <a:pt x="637" y="500"/>
                  </a:lnTo>
                  <a:lnTo>
                    <a:pt x="59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52;p39">
              <a:extLst>
                <a:ext uri="{FF2B5EF4-FFF2-40B4-BE49-F238E27FC236}">
                  <a16:creationId xmlns:a16="http://schemas.microsoft.com/office/drawing/2014/main" id="{A03DFB0C-8CD6-544C-9146-6EEBCB69DE9D}"/>
                </a:ext>
              </a:extLst>
            </p:cNvPr>
            <p:cNvSpPr/>
            <p:nvPr/>
          </p:nvSpPr>
          <p:spPr>
            <a:xfrm>
              <a:off x="3117700" y="3694750"/>
              <a:ext cx="15950" cy="15700"/>
            </a:xfrm>
            <a:custGeom>
              <a:avLst/>
              <a:gdLst/>
              <a:ahLst/>
              <a:cxnLst/>
              <a:rect l="l" t="t" r="r" b="b"/>
              <a:pathLst>
                <a:path w="638" h="628" extrusionOk="0">
                  <a:moveTo>
                    <a:pt x="594" y="1"/>
                  </a:moveTo>
                  <a:lnTo>
                    <a:pt x="1" y="119"/>
                  </a:lnTo>
                  <a:lnTo>
                    <a:pt x="124" y="628"/>
                  </a:lnTo>
                  <a:lnTo>
                    <a:pt x="637" y="500"/>
                  </a:lnTo>
                  <a:lnTo>
                    <a:pt x="5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53;p39">
              <a:extLst>
                <a:ext uri="{FF2B5EF4-FFF2-40B4-BE49-F238E27FC236}">
                  <a16:creationId xmlns:a16="http://schemas.microsoft.com/office/drawing/2014/main" id="{FA102AC2-C1C0-5A41-9084-D447BA175805}"/>
                </a:ext>
              </a:extLst>
            </p:cNvPr>
            <p:cNvSpPr/>
            <p:nvPr/>
          </p:nvSpPr>
          <p:spPr>
            <a:xfrm>
              <a:off x="3093775" y="3702100"/>
              <a:ext cx="15925" cy="15725"/>
            </a:xfrm>
            <a:custGeom>
              <a:avLst/>
              <a:gdLst/>
              <a:ahLst/>
              <a:cxnLst/>
              <a:rect l="l" t="t" r="r" b="b"/>
              <a:pathLst>
                <a:path w="637" h="629" extrusionOk="0">
                  <a:moveTo>
                    <a:pt x="593" y="1"/>
                  </a:moveTo>
                  <a:lnTo>
                    <a:pt x="0" y="120"/>
                  </a:lnTo>
                  <a:lnTo>
                    <a:pt x="124" y="629"/>
                  </a:lnTo>
                  <a:lnTo>
                    <a:pt x="636" y="501"/>
                  </a:lnTo>
                  <a:lnTo>
                    <a:pt x="59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54;p39">
              <a:extLst>
                <a:ext uri="{FF2B5EF4-FFF2-40B4-BE49-F238E27FC236}">
                  <a16:creationId xmlns:a16="http://schemas.microsoft.com/office/drawing/2014/main" id="{A6D7F5B6-2355-DD46-803E-349C73E1A3C2}"/>
                </a:ext>
              </a:extLst>
            </p:cNvPr>
            <p:cNvSpPr/>
            <p:nvPr/>
          </p:nvSpPr>
          <p:spPr>
            <a:xfrm>
              <a:off x="3147200" y="3685500"/>
              <a:ext cx="15150" cy="17700"/>
            </a:xfrm>
            <a:custGeom>
              <a:avLst/>
              <a:gdLst/>
              <a:ahLst/>
              <a:cxnLst/>
              <a:rect l="l" t="t" r="r" b="b"/>
              <a:pathLst>
                <a:path w="606" h="708" extrusionOk="0">
                  <a:moveTo>
                    <a:pt x="606" y="1"/>
                  </a:moveTo>
                  <a:lnTo>
                    <a:pt x="0" y="164"/>
                  </a:lnTo>
                  <a:lnTo>
                    <a:pt x="29" y="707"/>
                  </a:lnTo>
                  <a:lnTo>
                    <a:pt x="597" y="561"/>
                  </a:lnTo>
                  <a:lnTo>
                    <a:pt x="60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55;p39">
              <a:extLst>
                <a:ext uri="{FF2B5EF4-FFF2-40B4-BE49-F238E27FC236}">
                  <a16:creationId xmlns:a16="http://schemas.microsoft.com/office/drawing/2014/main" id="{9ABEDAC2-905D-634D-85F3-C3AAC43F13C9}"/>
                </a:ext>
              </a:extLst>
            </p:cNvPr>
            <p:cNvSpPr/>
            <p:nvPr/>
          </p:nvSpPr>
          <p:spPr>
            <a:xfrm>
              <a:off x="3201475" y="3670625"/>
              <a:ext cx="18300" cy="18525"/>
            </a:xfrm>
            <a:custGeom>
              <a:avLst/>
              <a:gdLst/>
              <a:ahLst/>
              <a:cxnLst/>
              <a:rect l="l" t="t" r="r" b="b"/>
              <a:pathLst>
                <a:path w="732" h="741" extrusionOk="0">
                  <a:moveTo>
                    <a:pt x="705" y="1"/>
                  </a:moveTo>
                  <a:lnTo>
                    <a:pt x="0" y="183"/>
                  </a:lnTo>
                  <a:lnTo>
                    <a:pt x="174" y="740"/>
                  </a:lnTo>
                  <a:lnTo>
                    <a:pt x="732" y="560"/>
                  </a:lnTo>
                  <a:lnTo>
                    <a:pt x="7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56;p39">
              <a:extLst>
                <a:ext uri="{FF2B5EF4-FFF2-40B4-BE49-F238E27FC236}">
                  <a16:creationId xmlns:a16="http://schemas.microsoft.com/office/drawing/2014/main" id="{66FC3B90-436D-1849-AD8E-02EE47B8CE16}"/>
                </a:ext>
              </a:extLst>
            </p:cNvPr>
            <p:cNvSpPr/>
            <p:nvPr/>
          </p:nvSpPr>
          <p:spPr>
            <a:xfrm>
              <a:off x="2890950" y="3752400"/>
              <a:ext cx="15800" cy="16100"/>
            </a:xfrm>
            <a:custGeom>
              <a:avLst/>
              <a:gdLst/>
              <a:ahLst/>
              <a:cxnLst/>
              <a:rect l="l" t="t" r="r" b="b"/>
              <a:pathLst>
                <a:path w="632" h="644" extrusionOk="0">
                  <a:moveTo>
                    <a:pt x="594" y="1"/>
                  </a:moveTo>
                  <a:lnTo>
                    <a:pt x="0" y="112"/>
                  </a:lnTo>
                  <a:lnTo>
                    <a:pt x="30" y="644"/>
                  </a:lnTo>
                  <a:lnTo>
                    <a:pt x="632" y="501"/>
                  </a:lnTo>
                  <a:lnTo>
                    <a:pt x="5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57;p39">
              <a:extLst>
                <a:ext uri="{FF2B5EF4-FFF2-40B4-BE49-F238E27FC236}">
                  <a16:creationId xmlns:a16="http://schemas.microsoft.com/office/drawing/2014/main" id="{CD2A724F-3C19-FD44-B54E-DBC263F841EE}"/>
                </a:ext>
              </a:extLst>
            </p:cNvPr>
            <p:cNvSpPr/>
            <p:nvPr/>
          </p:nvSpPr>
          <p:spPr>
            <a:xfrm>
              <a:off x="2858900" y="3751125"/>
              <a:ext cx="18700" cy="17375"/>
            </a:xfrm>
            <a:custGeom>
              <a:avLst/>
              <a:gdLst/>
              <a:ahLst/>
              <a:cxnLst/>
              <a:rect l="l" t="t" r="r" b="b"/>
              <a:pathLst>
                <a:path w="748" h="695" extrusionOk="0">
                  <a:moveTo>
                    <a:pt x="152" y="0"/>
                  </a:moveTo>
                  <a:lnTo>
                    <a:pt x="0" y="510"/>
                  </a:lnTo>
                  <a:lnTo>
                    <a:pt x="556" y="695"/>
                  </a:lnTo>
                  <a:lnTo>
                    <a:pt x="748" y="95"/>
                  </a:lnTo>
                  <a:lnTo>
                    <a:pt x="1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58;p39">
              <a:extLst>
                <a:ext uri="{FF2B5EF4-FFF2-40B4-BE49-F238E27FC236}">
                  <a16:creationId xmlns:a16="http://schemas.microsoft.com/office/drawing/2014/main" id="{8F02A42B-8D89-D846-944B-4B34135CA4A8}"/>
                </a:ext>
              </a:extLst>
            </p:cNvPr>
            <p:cNvSpPr/>
            <p:nvPr/>
          </p:nvSpPr>
          <p:spPr>
            <a:xfrm>
              <a:off x="3005875" y="3724450"/>
              <a:ext cx="15825" cy="15550"/>
            </a:xfrm>
            <a:custGeom>
              <a:avLst/>
              <a:gdLst/>
              <a:ahLst/>
              <a:cxnLst/>
              <a:rect l="l" t="t" r="r" b="b"/>
              <a:pathLst>
                <a:path w="633" h="622" extrusionOk="0">
                  <a:moveTo>
                    <a:pt x="594" y="0"/>
                  </a:moveTo>
                  <a:lnTo>
                    <a:pt x="0" y="110"/>
                  </a:lnTo>
                  <a:lnTo>
                    <a:pt x="118" y="621"/>
                  </a:lnTo>
                  <a:lnTo>
                    <a:pt x="632" y="501"/>
                  </a:lnTo>
                  <a:lnTo>
                    <a:pt x="5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59;p39">
              <a:extLst>
                <a:ext uri="{FF2B5EF4-FFF2-40B4-BE49-F238E27FC236}">
                  <a16:creationId xmlns:a16="http://schemas.microsoft.com/office/drawing/2014/main" id="{FC1849BE-0EF5-FE45-8FF8-2C4375008CFF}"/>
                </a:ext>
              </a:extLst>
            </p:cNvPr>
            <p:cNvSpPr/>
            <p:nvPr/>
          </p:nvSpPr>
          <p:spPr>
            <a:xfrm>
              <a:off x="2950125" y="3737825"/>
              <a:ext cx="15800" cy="15575"/>
            </a:xfrm>
            <a:custGeom>
              <a:avLst/>
              <a:gdLst/>
              <a:ahLst/>
              <a:cxnLst/>
              <a:rect l="l" t="t" r="r" b="b"/>
              <a:pathLst>
                <a:path w="632" h="623" extrusionOk="0">
                  <a:moveTo>
                    <a:pt x="594" y="0"/>
                  </a:moveTo>
                  <a:lnTo>
                    <a:pt x="0" y="112"/>
                  </a:lnTo>
                  <a:lnTo>
                    <a:pt x="117" y="623"/>
                  </a:lnTo>
                  <a:lnTo>
                    <a:pt x="632" y="501"/>
                  </a:lnTo>
                  <a:lnTo>
                    <a:pt x="5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60;p39">
              <a:extLst>
                <a:ext uri="{FF2B5EF4-FFF2-40B4-BE49-F238E27FC236}">
                  <a16:creationId xmlns:a16="http://schemas.microsoft.com/office/drawing/2014/main" id="{0E0A4E92-4D9A-A846-B48B-F54EFE13975D}"/>
                </a:ext>
              </a:extLst>
            </p:cNvPr>
            <p:cNvSpPr/>
            <p:nvPr/>
          </p:nvSpPr>
          <p:spPr>
            <a:xfrm>
              <a:off x="2921950" y="3745600"/>
              <a:ext cx="15775" cy="15550"/>
            </a:xfrm>
            <a:custGeom>
              <a:avLst/>
              <a:gdLst/>
              <a:ahLst/>
              <a:cxnLst/>
              <a:rect l="l" t="t" r="r" b="b"/>
              <a:pathLst>
                <a:path w="631" h="622" extrusionOk="0">
                  <a:moveTo>
                    <a:pt x="593" y="1"/>
                  </a:moveTo>
                  <a:lnTo>
                    <a:pt x="0" y="112"/>
                  </a:lnTo>
                  <a:lnTo>
                    <a:pt x="116" y="622"/>
                  </a:lnTo>
                  <a:lnTo>
                    <a:pt x="631" y="501"/>
                  </a:lnTo>
                  <a:lnTo>
                    <a:pt x="59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61;p39">
              <a:extLst>
                <a:ext uri="{FF2B5EF4-FFF2-40B4-BE49-F238E27FC236}">
                  <a16:creationId xmlns:a16="http://schemas.microsoft.com/office/drawing/2014/main" id="{164A0DC2-2AEC-1540-A318-75E55EF28D57}"/>
                </a:ext>
              </a:extLst>
            </p:cNvPr>
            <p:cNvSpPr/>
            <p:nvPr/>
          </p:nvSpPr>
          <p:spPr>
            <a:xfrm>
              <a:off x="2979700" y="3728975"/>
              <a:ext cx="15200" cy="17475"/>
            </a:xfrm>
            <a:custGeom>
              <a:avLst/>
              <a:gdLst/>
              <a:ahLst/>
              <a:cxnLst/>
              <a:rect l="l" t="t" r="r" b="b"/>
              <a:pathLst>
                <a:path w="608" h="699" extrusionOk="0">
                  <a:moveTo>
                    <a:pt x="608" y="1"/>
                  </a:moveTo>
                  <a:lnTo>
                    <a:pt x="0" y="156"/>
                  </a:lnTo>
                  <a:lnTo>
                    <a:pt x="22" y="699"/>
                  </a:lnTo>
                  <a:lnTo>
                    <a:pt x="592" y="560"/>
                  </a:lnTo>
                  <a:lnTo>
                    <a:pt x="60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62;p39">
              <a:extLst>
                <a:ext uri="{FF2B5EF4-FFF2-40B4-BE49-F238E27FC236}">
                  <a16:creationId xmlns:a16="http://schemas.microsoft.com/office/drawing/2014/main" id="{FC52B7B4-506E-C14F-86A5-8ED1427D7E85}"/>
                </a:ext>
              </a:extLst>
            </p:cNvPr>
            <p:cNvSpPr/>
            <p:nvPr/>
          </p:nvSpPr>
          <p:spPr>
            <a:xfrm>
              <a:off x="3034125" y="3714800"/>
              <a:ext cx="18200" cy="18375"/>
            </a:xfrm>
            <a:custGeom>
              <a:avLst/>
              <a:gdLst/>
              <a:ahLst/>
              <a:cxnLst/>
              <a:rect l="l" t="t" r="r" b="b"/>
              <a:pathLst>
                <a:path w="728" h="735" extrusionOk="0">
                  <a:moveTo>
                    <a:pt x="709" y="0"/>
                  </a:moveTo>
                  <a:lnTo>
                    <a:pt x="1" y="175"/>
                  </a:lnTo>
                  <a:lnTo>
                    <a:pt x="168" y="734"/>
                  </a:lnTo>
                  <a:lnTo>
                    <a:pt x="728" y="560"/>
                  </a:lnTo>
                  <a:lnTo>
                    <a:pt x="70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63;p39">
              <a:extLst>
                <a:ext uri="{FF2B5EF4-FFF2-40B4-BE49-F238E27FC236}">
                  <a16:creationId xmlns:a16="http://schemas.microsoft.com/office/drawing/2014/main" id="{ABB32E12-E3FA-3549-89AC-12C50EAC9BAB}"/>
                </a:ext>
              </a:extLst>
            </p:cNvPr>
            <p:cNvSpPr/>
            <p:nvPr/>
          </p:nvSpPr>
          <p:spPr>
            <a:xfrm>
              <a:off x="3673825" y="3533300"/>
              <a:ext cx="18525" cy="18850"/>
            </a:xfrm>
            <a:custGeom>
              <a:avLst/>
              <a:gdLst/>
              <a:ahLst/>
              <a:cxnLst/>
              <a:rect l="l" t="t" r="r" b="b"/>
              <a:pathLst>
                <a:path w="741" h="754" extrusionOk="0">
                  <a:moveTo>
                    <a:pt x="700" y="0"/>
                  </a:moveTo>
                  <a:lnTo>
                    <a:pt x="0" y="203"/>
                  </a:lnTo>
                  <a:lnTo>
                    <a:pt x="189" y="754"/>
                  </a:lnTo>
                  <a:lnTo>
                    <a:pt x="741" y="559"/>
                  </a:lnTo>
                  <a:lnTo>
                    <a:pt x="70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64;p39">
              <a:extLst>
                <a:ext uri="{FF2B5EF4-FFF2-40B4-BE49-F238E27FC236}">
                  <a16:creationId xmlns:a16="http://schemas.microsoft.com/office/drawing/2014/main" id="{85481C61-2863-2146-AC5A-ABEB842F427C}"/>
                </a:ext>
              </a:extLst>
            </p:cNvPr>
            <p:cNvSpPr/>
            <p:nvPr/>
          </p:nvSpPr>
          <p:spPr>
            <a:xfrm>
              <a:off x="2792000" y="3301725"/>
              <a:ext cx="1005400" cy="436175"/>
            </a:xfrm>
            <a:custGeom>
              <a:avLst/>
              <a:gdLst/>
              <a:ahLst/>
              <a:cxnLst/>
              <a:rect l="l" t="t" r="r" b="b"/>
              <a:pathLst>
                <a:path w="40216" h="17447" extrusionOk="0">
                  <a:moveTo>
                    <a:pt x="34196" y="0"/>
                  </a:moveTo>
                  <a:cubicBezTo>
                    <a:pt x="28134" y="0"/>
                    <a:pt x="17989" y="4193"/>
                    <a:pt x="15420" y="5093"/>
                  </a:cubicBezTo>
                  <a:cubicBezTo>
                    <a:pt x="12394" y="6152"/>
                    <a:pt x="2219" y="7731"/>
                    <a:pt x="1142" y="11343"/>
                  </a:cubicBezTo>
                  <a:cubicBezTo>
                    <a:pt x="1" y="15167"/>
                    <a:pt x="2594" y="17446"/>
                    <a:pt x="4178" y="17446"/>
                  </a:cubicBezTo>
                  <a:cubicBezTo>
                    <a:pt x="4238" y="17446"/>
                    <a:pt x="4296" y="17443"/>
                    <a:pt x="4353" y="17436"/>
                  </a:cubicBezTo>
                  <a:cubicBezTo>
                    <a:pt x="5909" y="17257"/>
                    <a:pt x="29430" y="10840"/>
                    <a:pt x="34574" y="9173"/>
                  </a:cubicBezTo>
                  <a:cubicBezTo>
                    <a:pt x="39445" y="7595"/>
                    <a:pt x="40215" y="5809"/>
                    <a:pt x="39593" y="3235"/>
                  </a:cubicBezTo>
                  <a:cubicBezTo>
                    <a:pt x="39050" y="993"/>
                    <a:pt x="36978" y="441"/>
                    <a:pt x="36978" y="441"/>
                  </a:cubicBezTo>
                  <a:cubicBezTo>
                    <a:pt x="36223" y="133"/>
                    <a:pt x="35274" y="0"/>
                    <a:pt x="34196" y="0"/>
                  </a:cubicBezTo>
                  <a:close/>
                </a:path>
              </a:pathLst>
            </a:custGeom>
            <a:solidFill>
              <a:srgbClr val="04AE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65;p39">
              <a:extLst>
                <a:ext uri="{FF2B5EF4-FFF2-40B4-BE49-F238E27FC236}">
                  <a16:creationId xmlns:a16="http://schemas.microsoft.com/office/drawing/2014/main" id="{09007428-F4FA-834F-88D4-4813FEB65E90}"/>
                </a:ext>
              </a:extLst>
            </p:cNvPr>
            <p:cNvSpPr/>
            <p:nvPr/>
          </p:nvSpPr>
          <p:spPr>
            <a:xfrm>
              <a:off x="2790850" y="3323575"/>
              <a:ext cx="988425" cy="398150"/>
            </a:xfrm>
            <a:custGeom>
              <a:avLst/>
              <a:gdLst/>
              <a:ahLst/>
              <a:cxnLst/>
              <a:rect l="l" t="t" r="r" b="b"/>
              <a:pathLst>
                <a:path w="39537" h="15926" extrusionOk="0">
                  <a:moveTo>
                    <a:pt x="35677" y="1"/>
                  </a:moveTo>
                  <a:cubicBezTo>
                    <a:pt x="32022" y="1"/>
                    <a:pt x="20886" y="3753"/>
                    <a:pt x="15936" y="5432"/>
                  </a:cubicBezTo>
                  <a:cubicBezTo>
                    <a:pt x="12118" y="6728"/>
                    <a:pt x="2858" y="9362"/>
                    <a:pt x="2421" y="9909"/>
                  </a:cubicBezTo>
                  <a:cubicBezTo>
                    <a:pt x="1" y="12936"/>
                    <a:pt x="3007" y="15926"/>
                    <a:pt x="4516" y="15926"/>
                  </a:cubicBezTo>
                  <a:cubicBezTo>
                    <a:pt x="4557" y="15926"/>
                    <a:pt x="4597" y="15924"/>
                    <a:pt x="4636" y="15919"/>
                  </a:cubicBezTo>
                  <a:cubicBezTo>
                    <a:pt x="6098" y="15750"/>
                    <a:pt x="28978" y="9436"/>
                    <a:pt x="33808" y="7870"/>
                  </a:cubicBezTo>
                  <a:cubicBezTo>
                    <a:pt x="38380" y="6389"/>
                    <a:pt x="39537" y="4984"/>
                    <a:pt x="38952" y="2569"/>
                  </a:cubicBezTo>
                  <a:cubicBezTo>
                    <a:pt x="38443" y="464"/>
                    <a:pt x="36588" y="3"/>
                    <a:pt x="35690" y="1"/>
                  </a:cubicBezTo>
                  <a:cubicBezTo>
                    <a:pt x="35686" y="1"/>
                    <a:pt x="35681" y="1"/>
                    <a:pt x="35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66;p39">
              <a:extLst>
                <a:ext uri="{FF2B5EF4-FFF2-40B4-BE49-F238E27FC236}">
                  <a16:creationId xmlns:a16="http://schemas.microsoft.com/office/drawing/2014/main" id="{AFE65F49-8708-7848-BB7B-CD99F48E519D}"/>
                </a:ext>
              </a:extLst>
            </p:cNvPr>
            <p:cNvSpPr/>
            <p:nvPr/>
          </p:nvSpPr>
          <p:spPr>
            <a:xfrm>
              <a:off x="2856600" y="3567675"/>
              <a:ext cx="130700" cy="130725"/>
            </a:xfrm>
            <a:custGeom>
              <a:avLst/>
              <a:gdLst/>
              <a:ahLst/>
              <a:cxnLst/>
              <a:rect l="l" t="t" r="r" b="b"/>
              <a:pathLst>
                <a:path w="5228" h="5229" extrusionOk="0">
                  <a:moveTo>
                    <a:pt x="2614" y="0"/>
                  </a:moveTo>
                  <a:cubicBezTo>
                    <a:pt x="1171" y="0"/>
                    <a:pt x="0" y="1171"/>
                    <a:pt x="0" y="2614"/>
                  </a:cubicBezTo>
                  <a:cubicBezTo>
                    <a:pt x="0" y="4058"/>
                    <a:pt x="1171" y="5228"/>
                    <a:pt x="2614" y="5228"/>
                  </a:cubicBezTo>
                  <a:cubicBezTo>
                    <a:pt x="4057" y="5228"/>
                    <a:pt x="5227" y="4058"/>
                    <a:pt x="5227" y="2614"/>
                  </a:cubicBezTo>
                  <a:cubicBezTo>
                    <a:pt x="5227" y="1171"/>
                    <a:pt x="4057" y="0"/>
                    <a:pt x="26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67;p39">
              <a:extLst>
                <a:ext uri="{FF2B5EF4-FFF2-40B4-BE49-F238E27FC236}">
                  <a16:creationId xmlns:a16="http://schemas.microsoft.com/office/drawing/2014/main" id="{91A65758-085B-C942-AA4D-F861B45077A6}"/>
                </a:ext>
              </a:extLst>
            </p:cNvPr>
            <p:cNvSpPr/>
            <p:nvPr/>
          </p:nvSpPr>
          <p:spPr>
            <a:xfrm>
              <a:off x="3001250" y="3528975"/>
              <a:ext cx="130725" cy="130725"/>
            </a:xfrm>
            <a:custGeom>
              <a:avLst/>
              <a:gdLst/>
              <a:ahLst/>
              <a:cxnLst/>
              <a:rect l="l" t="t" r="r" b="b"/>
              <a:pathLst>
                <a:path w="5229" h="5229" extrusionOk="0">
                  <a:moveTo>
                    <a:pt x="2615" y="0"/>
                  </a:moveTo>
                  <a:cubicBezTo>
                    <a:pt x="1171" y="0"/>
                    <a:pt x="1" y="1170"/>
                    <a:pt x="1" y="2614"/>
                  </a:cubicBezTo>
                  <a:cubicBezTo>
                    <a:pt x="1" y="4058"/>
                    <a:pt x="1171" y="5228"/>
                    <a:pt x="2615" y="5228"/>
                  </a:cubicBezTo>
                  <a:cubicBezTo>
                    <a:pt x="4058" y="5228"/>
                    <a:pt x="5229" y="4058"/>
                    <a:pt x="5229" y="2614"/>
                  </a:cubicBezTo>
                  <a:cubicBezTo>
                    <a:pt x="5229" y="1170"/>
                    <a:pt x="4058" y="0"/>
                    <a:pt x="26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68;p39">
              <a:extLst>
                <a:ext uri="{FF2B5EF4-FFF2-40B4-BE49-F238E27FC236}">
                  <a16:creationId xmlns:a16="http://schemas.microsoft.com/office/drawing/2014/main" id="{7507C0DD-A30E-A941-A7A7-AF2E1BC1378E}"/>
                </a:ext>
              </a:extLst>
            </p:cNvPr>
            <p:cNvSpPr/>
            <p:nvPr/>
          </p:nvSpPr>
          <p:spPr>
            <a:xfrm>
              <a:off x="3154400" y="3486825"/>
              <a:ext cx="130725" cy="130675"/>
            </a:xfrm>
            <a:custGeom>
              <a:avLst/>
              <a:gdLst/>
              <a:ahLst/>
              <a:cxnLst/>
              <a:rect l="l" t="t" r="r" b="b"/>
              <a:pathLst>
                <a:path w="5229" h="5227" extrusionOk="0">
                  <a:moveTo>
                    <a:pt x="2615" y="0"/>
                  </a:moveTo>
                  <a:cubicBezTo>
                    <a:pt x="1171" y="0"/>
                    <a:pt x="1" y="1170"/>
                    <a:pt x="1" y="2613"/>
                  </a:cubicBezTo>
                  <a:cubicBezTo>
                    <a:pt x="1" y="4057"/>
                    <a:pt x="1171" y="5227"/>
                    <a:pt x="2615" y="5227"/>
                  </a:cubicBezTo>
                  <a:cubicBezTo>
                    <a:pt x="4058" y="5227"/>
                    <a:pt x="5229" y="4057"/>
                    <a:pt x="5229" y="2613"/>
                  </a:cubicBezTo>
                  <a:cubicBezTo>
                    <a:pt x="5229" y="1170"/>
                    <a:pt x="4058" y="0"/>
                    <a:pt x="26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69;p39">
              <a:extLst>
                <a:ext uri="{FF2B5EF4-FFF2-40B4-BE49-F238E27FC236}">
                  <a16:creationId xmlns:a16="http://schemas.microsoft.com/office/drawing/2014/main" id="{95B52EB1-0C78-2444-B4A9-831ED3B2D26B}"/>
                </a:ext>
              </a:extLst>
            </p:cNvPr>
            <p:cNvSpPr/>
            <p:nvPr/>
          </p:nvSpPr>
          <p:spPr>
            <a:xfrm>
              <a:off x="3306325" y="3441800"/>
              <a:ext cx="130700" cy="130725"/>
            </a:xfrm>
            <a:custGeom>
              <a:avLst/>
              <a:gdLst/>
              <a:ahLst/>
              <a:cxnLst/>
              <a:rect l="l" t="t" r="r" b="b"/>
              <a:pathLst>
                <a:path w="5228" h="5229" extrusionOk="0">
                  <a:moveTo>
                    <a:pt x="2613" y="0"/>
                  </a:moveTo>
                  <a:cubicBezTo>
                    <a:pt x="1171" y="0"/>
                    <a:pt x="0" y="1170"/>
                    <a:pt x="0" y="2614"/>
                  </a:cubicBezTo>
                  <a:cubicBezTo>
                    <a:pt x="0" y="4058"/>
                    <a:pt x="1171" y="5228"/>
                    <a:pt x="2613" y="5228"/>
                  </a:cubicBezTo>
                  <a:cubicBezTo>
                    <a:pt x="4057" y="5228"/>
                    <a:pt x="5227" y="4058"/>
                    <a:pt x="5227" y="2614"/>
                  </a:cubicBezTo>
                  <a:cubicBezTo>
                    <a:pt x="5227" y="1170"/>
                    <a:pt x="4057" y="0"/>
                    <a:pt x="26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70;p39">
              <a:extLst>
                <a:ext uri="{FF2B5EF4-FFF2-40B4-BE49-F238E27FC236}">
                  <a16:creationId xmlns:a16="http://schemas.microsoft.com/office/drawing/2014/main" id="{DBDC0F15-323C-3A4F-B017-8CA6D51BE7D5}"/>
                </a:ext>
              </a:extLst>
            </p:cNvPr>
            <p:cNvSpPr/>
            <p:nvPr/>
          </p:nvSpPr>
          <p:spPr>
            <a:xfrm>
              <a:off x="3452625" y="3400250"/>
              <a:ext cx="130725" cy="130725"/>
            </a:xfrm>
            <a:custGeom>
              <a:avLst/>
              <a:gdLst/>
              <a:ahLst/>
              <a:cxnLst/>
              <a:rect l="l" t="t" r="r" b="b"/>
              <a:pathLst>
                <a:path w="5229" h="5229" extrusionOk="0">
                  <a:moveTo>
                    <a:pt x="2614" y="0"/>
                  </a:moveTo>
                  <a:cubicBezTo>
                    <a:pt x="1170" y="0"/>
                    <a:pt x="0" y="1171"/>
                    <a:pt x="0" y="2614"/>
                  </a:cubicBezTo>
                  <a:cubicBezTo>
                    <a:pt x="0" y="4058"/>
                    <a:pt x="1170" y="5228"/>
                    <a:pt x="2614" y="5228"/>
                  </a:cubicBezTo>
                  <a:cubicBezTo>
                    <a:pt x="4058" y="5228"/>
                    <a:pt x="5228" y="4058"/>
                    <a:pt x="5228" y="2614"/>
                  </a:cubicBezTo>
                  <a:cubicBezTo>
                    <a:pt x="5228" y="1171"/>
                    <a:pt x="4058" y="0"/>
                    <a:pt x="26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71;p39">
              <a:extLst>
                <a:ext uri="{FF2B5EF4-FFF2-40B4-BE49-F238E27FC236}">
                  <a16:creationId xmlns:a16="http://schemas.microsoft.com/office/drawing/2014/main" id="{FA4668C1-B02B-4441-8CE6-C836E20E3628}"/>
                </a:ext>
              </a:extLst>
            </p:cNvPr>
            <p:cNvSpPr/>
            <p:nvPr/>
          </p:nvSpPr>
          <p:spPr>
            <a:xfrm>
              <a:off x="3599075" y="3355675"/>
              <a:ext cx="130700" cy="130725"/>
            </a:xfrm>
            <a:custGeom>
              <a:avLst/>
              <a:gdLst/>
              <a:ahLst/>
              <a:cxnLst/>
              <a:rect l="l" t="t" r="r" b="b"/>
              <a:pathLst>
                <a:path w="5228" h="5229" extrusionOk="0">
                  <a:moveTo>
                    <a:pt x="2615" y="1"/>
                  </a:moveTo>
                  <a:cubicBezTo>
                    <a:pt x="1171" y="1"/>
                    <a:pt x="1" y="1171"/>
                    <a:pt x="1" y="2615"/>
                  </a:cubicBezTo>
                  <a:cubicBezTo>
                    <a:pt x="1" y="4058"/>
                    <a:pt x="1171" y="5229"/>
                    <a:pt x="2615" y="5229"/>
                  </a:cubicBezTo>
                  <a:cubicBezTo>
                    <a:pt x="4057" y="5229"/>
                    <a:pt x="5228" y="4058"/>
                    <a:pt x="5228" y="2615"/>
                  </a:cubicBezTo>
                  <a:cubicBezTo>
                    <a:pt x="5228" y="1171"/>
                    <a:pt x="4057" y="1"/>
                    <a:pt x="26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72;p39">
              <a:extLst>
                <a:ext uri="{FF2B5EF4-FFF2-40B4-BE49-F238E27FC236}">
                  <a16:creationId xmlns:a16="http://schemas.microsoft.com/office/drawing/2014/main" id="{11A9EBA1-018D-0741-81FB-C4AFBF6B2B07}"/>
                </a:ext>
              </a:extLst>
            </p:cNvPr>
            <p:cNvSpPr/>
            <p:nvPr/>
          </p:nvSpPr>
          <p:spPr>
            <a:xfrm>
              <a:off x="2889375" y="3181800"/>
              <a:ext cx="709825" cy="325400"/>
            </a:xfrm>
            <a:custGeom>
              <a:avLst/>
              <a:gdLst/>
              <a:ahLst/>
              <a:cxnLst/>
              <a:rect l="l" t="t" r="r" b="b"/>
              <a:pathLst>
                <a:path w="28393" h="13016" extrusionOk="0">
                  <a:moveTo>
                    <a:pt x="24241" y="0"/>
                  </a:moveTo>
                  <a:cubicBezTo>
                    <a:pt x="21086" y="831"/>
                    <a:pt x="333" y="7140"/>
                    <a:pt x="333" y="7140"/>
                  </a:cubicBezTo>
                  <a:lnTo>
                    <a:pt x="1" y="13015"/>
                  </a:lnTo>
                  <a:cubicBezTo>
                    <a:pt x="5230" y="11418"/>
                    <a:pt x="28392" y="3985"/>
                    <a:pt x="28392" y="3985"/>
                  </a:cubicBezTo>
                  <a:cubicBezTo>
                    <a:pt x="27811" y="3321"/>
                    <a:pt x="24241" y="0"/>
                    <a:pt x="24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273;p39">
              <a:extLst>
                <a:ext uri="{FF2B5EF4-FFF2-40B4-BE49-F238E27FC236}">
                  <a16:creationId xmlns:a16="http://schemas.microsoft.com/office/drawing/2014/main" id="{B9E21E0D-42D9-C742-A603-6C27F2244280}"/>
                </a:ext>
              </a:extLst>
            </p:cNvPr>
            <p:cNvSpPr/>
            <p:nvPr/>
          </p:nvSpPr>
          <p:spPr>
            <a:xfrm>
              <a:off x="2763025" y="3255900"/>
              <a:ext cx="1051025" cy="360075"/>
            </a:xfrm>
            <a:custGeom>
              <a:avLst/>
              <a:gdLst/>
              <a:ahLst/>
              <a:cxnLst/>
              <a:rect l="l" t="t" r="r" b="b"/>
              <a:pathLst>
                <a:path w="42041" h="14403" extrusionOk="0">
                  <a:moveTo>
                    <a:pt x="35654" y="0"/>
                  </a:moveTo>
                  <a:cubicBezTo>
                    <a:pt x="35623" y="0"/>
                    <a:pt x="35606" y="1"/>
                    <a:pt x="35606" y="1"/>
                  </a:cubicBezTo>
                  <a:cubicBezTo>
                    <a:pt x="31040" y="665"/>
                    <a:pt x="2650" y="10460"/>
                    <a:pt x="2650" y="10460"/>
                  </a:cubicBezTo>
                  <a:cubicBezTo>
                    <a:pt x="160" y="11314"/>
                    <a:pt x="0" y="14403"/>
                    <a:pt x="0" y="14403"/>
                  </a:cubicBezTo>
                  <a:lnTo>
                    <a:pt x="1736" y="14029"/>
                  </a:lnTo>
                  <a:cubicBezTo>
                    <a:pt x="1736" y="14029"/>
                    <a:pt x="2412" y="12192"/>
                    <a:pt x="2993" y="12027"/>
                  </a:cubicBezTo>
                  <a:cubicBezTo>
                    <a:pt x="3575" y="11861"/>
                    <a:pt x="33199" y="2241"/>
                    <a:pt x="35606" y="1834"/>
                  </a:cubicBezTo>
                  <a:cubicBezTo>
                    <a:pt x="35867" y="1790"/>
                    <a:pt x="36124" y="1770"/>
                    <a:pt x="36375" y="1770"/>
                  </a:cubicBezTo>
                  <a:cubicBezTo>
                    <a:pt x="38439" y="1770"/>
                    <a:pt x="40089" y="3104"/>
                    <a:pt x="40089" y="3104"/>
                  </a:cubicBezTo>
                  <a:lnTo>
                    <a:pt x="42040" y="2491"/>
                  </a:lnTo>
                  <a:cubicBezTo>
                    <a:pt x="40131" y="74"/>
                    <a:pt x="36136" y="0"/>
                    <a:pt x="356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274;p39">
              <a:extLst>
                <a:ext uri="{FF2B5EF4-FFF2-40B4-BE49-F238E27FC236}">
                  <a16:creationId xmlns:a16="http://schemas.microsoft.com/office/drawing/2014/main" id="{3D7F8799-27DB-B14F-912C-9653E6010675}"/>
                </a:ext>
              </a:extLst>
            </p:cNvPr>
            <p:cNvSpPr/>
            <p:nvPr/>
          </p:nvSpPr>
          <p:spPr>
            <a:xfrm>
              <a:off x="3037800" y="3085400"/>
              <a:ext cx="386050" cy="220425"/>
            </a:xfrm>
            <a:custGeom>
              <a:avLst/>
              <a:gdLst/>
              <a:ahLst/>
              <a:cxnLst/>
              <a:rect l="l" t="t" r="r" b="b"/>
              <a:pathLst>
                <a:path w="15442" h="8817" extrusionOk="0">
                  <a:moveTo>
                    <a:pt x="11320" y="1"/>
                  </a:moveTo>
                  <a:cubicBezTo>
                    <a:pt x="9214" y="1"/>
                    <a:pt x="415" y="3410"/>
                    <a:pt x="415" y="3410"/>
                  </a:cubicBezTo>
                  <a:cubicBezTo>
                    <a:pt x="415" y="3410"/>
                    <a:pt x="1" y="8224"/>
                    <a:pt x="415" y="8556"/>
                  </a:cubicBezTo>
                  <a:cubicBezTo>
                    <a:pt x="598" y="8703"/>
                    <a:pt x="1072" y="8817"/>
                    <a:pt x="1943" y="8817"/>
                  </a:cubicBezTo>
                  <a:cubicBezTo>
                    <a:pt x="3046" y="8817"/>
                    <a:pt x="4785" y="8633"/>
                    <a:pt x="7376" y="8100"/>
                  </a:cubicBezTo>
                  <a:cubicBezTo>
                    <a:pt x="12013" y="7146"/>
                    <a:pt x="15441" y="4572"/>
                    <a:pt x="15441" y="4572"/>
                  </a:cubicBezTo>
                  <a:cubicBezTo>
                    <a:pt x="14958" y="3593"/>
                    <a:pt x="11456" y="7"/>
                    <a:pt x="11456" y="7"/>
                  </a:cubicBezTo>
                  <a:cubicBezTo>
                    <a:pt x="11414" y="3"/>
                    <a:pt x="11369" y="1"/>
                    <a:pt x="1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75;p39">
              <a:extLst>
                <a:ext uri="{FF2B5EF4-FFF2-40B4-BE49-F238E27FC236}">
                  <a16:creationId xmlns:a16="http://schemas.microsoft.com/office/drawing/2014/main" id="{31F2C558-6098-F34A-82E7-D45765CDB989}"/>
                </a:ext>
              </a:extLst>
            </p:cNvPr>
            <p:cNvSpPr/>
            <p:nvPr/>
          </p:nvSpPr>
          <p:spPr>
            <a:xfrm>
              <a:off x="3338700" y="2973475"/>
              <a:ext cx="431250" cy="190950"/>
            </a:xfrm>
            <a:custGeom>
              <a:avLst/>
              <a:gdLst/>
              <a:ahLst/>
              <a:cxnLst/>
              <a:rect l="l" t="t" r="r" b="b"/>
              <a:pathLst>
                <a:path w="17250" h="7638" extrusionOk="0">
                  <a:moveTo>
                    <a:pt x="16769" y="1"/>
                  </a:moveTo>
                  <a:lnTo>
                    <a:pt x="1" y="6559"/>
                  </a:lnTo>
                  <a:lnTo>
                    <a:pt x="831" y="7637"/>
                  </a:lnTo>
                  <a:lnTo>
                    <a:pt x="17249" y="1329"/>
                  </a:lnTo>
                  <a:lnTo>
                    <a:pt x="167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76;p39">
              <a:extLst>
                <a:ext uri="{FF2B5EF4-FFF2-40B4-BE49-F238E27FC236}">
                  <a16:creationId xmlns:a16="http://schemas.microsoft.com/office/drawing/2014/main" id="{D3AF5051-B575-BA45-8F42-691536869384}"/>
                </a:ext>
              </a:extLst>
            </p:cNvPr>
            <p:cNvSpPr/>
            <p:nvPr/>
          </p:nvSpPr>
          <p:spPr>
            <a:xfrm>
              <a:off x="3749275" y="2892850"/>
              <a:ext cx="191500" cy="127925"/>
            </a:xfrm>
            <a:custGeom>
              <a:avLst/>
              <a:gdLst/>
              <a:ahLst/>
              <a:cxnLst/>
              <a:rect l="l" t="t" r="r" b="b"/>
              <a:pathLst>
                <a:path w="7660" h="5117" extrusionOk="0">
                  <a:moveTo>
                    <a:pt x="6464" y="1"/>
                  </a:moveTo>
                  <a:lnTo>
                    <a:pt x="0" y="2700"/>
                  </a:lnTo>
                  <a:lnTo>
                    <a:pt x="1109" y="5116"/>
                  </a:lnTo>
                  <a:lnTo>
                    <a:pt x="7660" y="3311"/>
                  </a:lnTo>
                  <a:lnTo>
                    <a:pt x="646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77;p39">
              <a:extLst>
                <a:ext uri="{FF2B5EF4-FFF2-40B4-BE49-F238E27FC236}">
                  <a16:creationId xmlns:a16="http://schemas.microsoft.com/office/drawing/2014/main" id="{E07948B3-DA5C-5D4C-84FE-8D02D87179EA}"/>
                </a:ext>
              </a:extLst>
            </p:cNvPr>
            <p:cNvSpPr/>
            <p:nvPr/>
          </p:nvSpPr>
          <p:spPr>
            <a:xfrm>
              <a:off x="3226950" y="3055525"/>
              <a:ext cx="81950" cy="49875"/>
            </a:xfrm>
            <a:custGeom>
              <a:avLst/>
              <a:gdLst/>
              <a:ahLst/>
              <a:cxnLst/>
              <a:rect l="l" t="t" r="r" b="b"/>
              <a:pathLst>
                <a:path w="3278" h="1995" extrusionOk="0">
                  <a:moveTo>
                    <a:pt x="1727" y="1"/>
                  </a:moveTo>
                  <a:cubicBezTo>
                    <a:pt x="1529" y="1"/>
                    <a:pt x="1310" y="37"/>
                    <a:pt x="1067" y="122"/>
                  </a:cubicBezTo>
                  <a:cubicBezTo>
                    <a:pt x="1" y="495"/>
                    <a:pt x="270" y="1994"/>
                    <a:pt x="270" y="1994"/>
                  </a:cubicBezTo>
                  <a:lnTo>
                    <a:pt x="3278" y="1235"/>
                  </a:lnTo>
                  <a:cubicBezTo>
                    <a:pt x="3278" y="1235"/>
                    <a:pt x="2877" y="1"/>
                    <a:pt x="17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78;p39">
              <a:extLst>
                <a:ext uri="{FF2B5EF4-FFF2-40B4-BE49-F238E27FC236}">
                  <a16:creationId xmlns:a16="http://schemas.microsoft.com/office/drawing/2014/main" id="{E15DE2B3-F24A-8645-A1F7-96C3B50BA295}"/>
                </a:ext>
              </a:extLst>
            </p:cNvPr>
            <p:cNvSpPr/>
            <p:nvPr/>
          </p:nvSpPr>
          <p:spPr>
            <a:xfrm>
              <a:off x="2954775" y="3085400"/>
              <a:ext cx="155525" cy="74325"/>
            </a:xfrm>
            <a:custGeom>
              <a:avLst/>
              <a:gdLst/>
              <a:ahLst/>
              <a:cxnLst/>
              <a:rect l="l" t="t" r="r" b="b"/>
              <a:pathLst>
                <a:path w="6221" h="2973" extrusionOk="0">
                  <a:moveTo>
                    <a:pt x="0" y="1"/>
                  </a:moveTo>
                  <a:lnTo>
                    <a:pt x="0" y="421"/>
                  </a:lnTo>
                  <a:lnTo>
                    <a:pt x="4889" y="2972"/>
                  </a:lnTo>
                  <a:lnTo>
                    <a:pt x="6220" y="2480"/>
                  </a:lnTo>
                  <a:cubicBezTo>
                    <a:pt x="6220" y="2480"/>
                    <a:pt x="665" y="78"/>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79;p39">
              <a:extLst>
                <a:ext uri="{FF2B5EF4-FFF2-40B4-BE49-F238E27FC236}">
                  <a16:creationId xmlns:a16="http://schemas.microsoft.com/office/drawing/2014/main" id="{4ADAFA2A-0133-7548-A3C2-8AA6E3A65D59}"/>
                </a:ext>
              </a:extLst>
            </p:cNvPr>
            <p:cNvSpPr/>
            <p:nvPr/>
          </p:nvSpPr>
          <p:spPr>
            <a:xfrm>
              <a:off x="3248450" y="3122525"/>
              <a:ext cx="97675" cy="97950"/>
            </a:xfrm>
            <a:custGeom>
              <a:avLst/>
              <a:gdLst/>
              <a:ahLst/>
              <a:cxnLst/>
              <a:rect l="l" t="t" r="r" b="b"/>
              <a:pathLst>
                <a:path w="3907" h="3918" extrusionOk="0">
                  <a:moveTo>
                    <a:pt x="1494" y="1"/>
                  </a:moveTo>
                  <a:lnTo>
                    <a:pt x="1286" y="1487"/>
                  </a:lnTo>
                  <a:lnTo>
                    <a:pt x="0" y="1883"/>
                  </a:lnTo>
                  <a:lnTo>
                    <a:pt x="1328" y="2630"/>
                  </a:lnTo>
                  <a:lnTo>
                    <a:pt x="898" y="3917"/>
                  </a:lnTo>
                  <a:lnTo>
                    <a:pt x="2282" y="2924"/>
                  </a:lnTo>
                  <a:lnTo>
                    <a:pt x="3906" y="2924"/>
                  </a:lnTo>
                  <a:lnTo>
                    <a:pt x="2698" y="2174"/>
                  </a:lnTo>
                  <a:lnTo>
                    <a:pt x="3490" y="1137"/>
                  </a:lnTo>
                  <a:lnTo>
                    <a:pt x="2199" y="1219"/>
                  </a:lnTo>
                  <a:lnTo>
                    <a:pt x="149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280;p39">
              <a:extLst>
                <a:ext uri="{FF2B5EF4-FFF2-40B4-BE49-F238E27FC236}">
                  <a16:creationId xmlns:a16="http://schemas.microsoft.com/office/drawing/2014/main" id="{6B878092-2F42-7B43-834D-E40AA7C2E57B}"/>
                </a:ext>
              </a:extLst>
            </p:cNvPr>
            <p:cNvSpPr/>
            <p:nvPr/>
          </p:nvSpPr>
          <p:spPr>
            <a:xfrm>
              <a:off x="3910875" y="2797050"/>
              <a:ext cx="295900" cy="215850"/>
            </a:xfrm>
            <a:custGeom>
              <a:avLst/>
              <a:gdLst/>
              <a:ahLst/>
              <a:cxnLst/>
              <a:rect l="l" t="t" r="r" b="b"/>
              <a:pathLst>
                <a:path w="11836" h="8634" extrusionOk="0">
                  <a:moveTo>
                    <a:pt x="210" y="949"/>
                  </a:moveTo>
                  <a:lnTo>
                    <a:pt x="210" y="949"/>
                  </a:lnTo>
                  <a:lnTo>
                    <a:pt x="210" y="949"/>
                  </a:lnTo>
                  <a:close/>
                  <a:moveTo>
                    <a:pt x="3342" y="0"/>
                  </a:moveTo>
                  <a:lnTo>
                    <a:pt x="679" y="3487"/>
                  </a:lnTo>
                  <a:lnTo>
                    <a:pt x="210" y="949"/>
                  </a:lnTo>
                  <a:lnTo>
                    <a:pt x="0" y="3833"/>
                  </a:lnTo>
                  <a:lnTo>
                    <a:pt x="1196" y="7143"/>
                  </a:lnTo>
                  <a:lnTo>
                    <a:pt x="4200" y="8634"/>
                  </a:lnTo>
                  <a:lnTo>
                    <a:pt x="3263" y="6391"/>
                  </a:lnTo>
                  <a:lnTo>
                    <a:pt x="3263" y="6391"/>
                  </a:lnTo>
                  <a:lnTo>
                    <a:pt x="6482" y="7555"/>
                  </a:lnTo>
                  <a:lnTo>
                    <a:pt x="6482" y="7555"/>
                  </a:lnTo>
                  <a:lnTo>
                    <a:pt x="3783" y="5231"/>
                  </a:lnTo>
                  <a:lnTo>
                    <a:pt x="11836" y="949"/>
                  </a:lnTo>
                  <a:lnTo>
                    <a:pt x="11836" y="949"/>
                  </a:lnTo>
                  <a:lnTo>
                    <a:pt x="2312" y="3073"/>
                  </a:lnTo>
                  <a:lnTo>
                    <a:pt x="334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4" name="Text Box 2">
            <a:extLst>
              <a:ext uri="{FF2B5EF4-FFF2-40B4-BE49-F238E27FC236}">
                <a16:creationId xmlns:a16="http://schemas.microsoft.com/office/drawing/2014/main" id="{143CA2BE-92A4-534A-A0A8-6AB901A74327}"/>
              </a:ext>
            </a:extLst>
          </p:cNvPr>
          <p:cNvSpPr txBox="1">
            <a:spLocks noChangeArrowheads="1"/>
          </p:cNvSpPr>
          <p:nvPr/>
        </p:nvSpPr>
        <p:spPr bwMode="auto">
          <a:xfrm>
            <a:off x="-1" y="54853"/>
            <a:ext cx="8123541" cy="525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tx1"/>
                </a:solidFill>
                <a:latin typeface="Times New Roman" panose="02020603050405020304" pitchFamily="18" charset="0"/>
                <a:cs typeface="Times New Roman" panose="02020603050405020304" pitchFamily="18" charset="0"/>
              </a:defRPr>
            </a:lvl1pPr>
            <a:lvl2pPr marL="742950" indent="-28575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tx1"/>
                </a:solidFill>
                <a:latin typeface="Times New Roman" panose="02020603050405020304" pitchFamily="18" charset="0"/>
                <a:cs typeface="Times New Roman" panose="02020603050405020304" pitchFamily="18" charset="0"/>
              </a:defRPr>
            </a:lvl2pPr>
            <a:lvl3pPr marL="11430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tx1"/>
                </a:solidFill>
                <a:latin typeface="Times New Roman" panose="02020603050405020304" pitchFamily="18" charset="0"/>
                <a:cs typeface="Times New Roman" panose="02020603050405020304" pitchFamily="18" charset="0"/>
              </a:defRPr>
            </a:lvl3pPr>
            <a:lvl4pPr marL="16002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tx1"/>
                </a:solidFill>
                <a:latin typeface="Times New Roman" panose="02020603050405020304" pitchFamily="18" charset="0"/>
                <a:cs typeface="Times New Roman" panose="02020603050405020304" pitchFamily="18" charset="0"/>
              </a:defRPr>
            </a:lvl4pPr>
            <a:lvl5pPr marL="20574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tx1"/>
                </a:solidFill>
                <a:latin typeface="Times New Roman" panose="02020603050405020304" pitchFamily="18" charset="0"/>
                <a:cs typeface="Times New Roman" panose="02020603050405020304" pitchFamily="18"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tx1"/>
                </a:solidFill>
                <a:latin typeface="Times New Roman" panose="02020603050405020304" pitchFamily="18" charset="0"/>
                <a:cs typeface="Times New Roman" panose="02020603050405020304" pitchFamily="18"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tx1"/>
                </a:solidFill>
                <a:latin typeface="Times New Roman" panose="02020603050405020304" pitchFamily="18" charset="0"/>
                <a:cs typeface="Times New Roman" panose="02020603050405020304" pitchFamily="18"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tx1"/>
                </a:solidFill>
                <a:latin typeface="Times New Roman" panose="02020603050405020304" pitchFamily="18" charset="0"/>
                <a:cs typeface="Times New Roman" panose="02020603050405020304" pitchFamily="18"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tx1"/>
                </a:solidFill>
                <a:latin typeface="Times New Roman" panose="02020603050405020304" pitchFamily="18" charset="0"/>
                <a:cs typeface="Times New Roman" panose="02020603050405020304" pitchFamily="18" charset="0"/>
              </a:defRPr>
            </a:lvl9pPr>
          </a:lstStyle>
          <a:p>
            <a:pPr eaLnBrk="1" hangingPunct="1">
              <a:spcBef>
                <a:spcPts val="1250"/>
              </a:spcBef>
              <a:buSzPct val="100000"/>
            </a:pPr>
            <a:r>
              <a:rPr lang="en-US" altLang="en-VN" sz="2800" b="1" u="none" dirty="0">
                <a:solidFill>
                  <a:srgbClr val="FF0000"/>
                </a:solidFill>
              </a:rPr>
              <a:t>I. NGUYÊN NHÂN DẪN ĐẾN CHIẾN TRANH</a:t>
            </a:r>
          </a:p>
        </p:txBody>
      </p:sp>
      <p:sp>
        <p:nvSpPr>
          <p:cNvPr id="4" name="Rectangle 3">
            <a:extLst>
              <a:ext uri="{FF2B5EF4-FFF2-40B4-BE49-F238E27FC236}">
                <a16:creationId xmlns:a16="http://schemas.microsoft.com/office/drawing/2014/main" id="{21F67811-8A22-7343-9A3B-C783090F73D4}"/>
              </a:ext>
            </a:extLst>
          </p:cNvPr>
          <p:cNvSpPr/>
          <p:nvPr/>
        </p:nvSpPr>
        <p:spPr>
          <a:xfrm>
            <a:off x="0" y="2653982"/>
            <a:ext cx="7606606" cy="954107"/>
          </a:xfrm>
          <a:prstGeom prst="rect">
            <a:avLst/>
          </a:prstGeom>
        </p:spPr>
        <p:txBody>
          <a:bodyPr wrap="square">
            <a:spAutoFit/>
          </a:bodyPr>
          <a:lstStyle/>
          <a:p>
            <a:pPr algn="just" eaLnBrk="1" hangingPunct="1">
              <a:spcBef>
                <a:spcPct val="0"/>
              </a:spcBef>
              <a:buFontTx/>
              <a:buNone/>
            </a:pPr>
            <a:r>
              <a:rPr lang="en-US" altLang="en-VN" sz="2800" dirty="0">
                <a:latin typeface="Times New Roman" panose="02020603050405020304" pitchFamily="18" charset="0"/>
              </a:rPr>
              <a:t>- </a:t>
            </a:r>
            <a:r>
              <a:rPr lang="en-US" altLang="en-VN" sz="2800" dirty="0" err="1">
                <a:latin typeface="Times New Roman" panose="02020603050405020304" pitchFamily="18" charset="0"/>
              </a:rPr>
              <a:t>Mâu</a:t>
            </a:r>
            <a:r>
              <a:rPr lang="en-US" altLang="en-VN" sz="2800" dirty="0">
                <a:latin typeface="Times New Roman" panose="02020603050405020304" pitchFamily="18" charset="0"/>
              </a:rPr>
              <a:t> </a:t>
            </a:r>
            <a:r>
              <a:rPr lang="en-US" altLang="en-VN" sz="2800" dirty="0" err="1">
                <a:latin typeface="Times New Roman" panose="02020603050405020304" pitchFamily="18" charset="0"/>
              </a:rPr>
              <a:t>thuẫn</a:t>
            </a:r>
            <a:r>
              <a:rPr lang="en-US" altLang="en-VN" sz="2800" dirty="0">
                <a:latin typeface="Times New Roman" panose="02020603050405020304" pitchFamily="18" charset="0"/>
              </a:rPr>
              <a:t> </a:t>
            </a:r>
            <a:r>
              <a:rPr lang="en-US" altLang="en-VN" sz="2800" dirty="0" err="1">
                <a:latin typeface="Times New Roman" panose="02020603050405020304" pitchFamily="18" charset="0"/>
              </a:rPr>
              <a:t>giữa</a:t>
            </a:r>
            <a:r>
              <a:rPr lang="en-US" altLang="en-VN" sz="2800" dirty="0">
                <a:latin typeface="Times New Roman" panose="02020603050405020304" pitchFamily="18" charset="0"/>
              </a:rPr>
              <a:t> </a:t>
            </a:r>
            <a:r>
              <a:rPr lang="en-US" altLang="en-VN" sz="2800" dirty="0" err="1">
                <a:latin typeface="Times New Roman" panose="02020603050405020304" pitchFamily="18" charset="0"/>
              </a:rPr>
              <a:t>các</a:t>
            </a:r>
            <a:r>
              <a:rPr lang="en-US" altLang="en-VN" sz="2800" dirty="0">
                <a:latin typeface="Times New Roman" panose="02020603050405020304" pitchFamily="18" charset="0"/>
              </a:rPr>
              <a:t> </a:t>
            </a:r>
            <a:r>
              <a:rPr lang="en-US" altLang="en-VN" sz="2800" dirty="0" err="1">
                <a:latin typeface="Times New Roman" panose="02020603050405020304" pitchFamily="18" charset="0"/>
              </a:rPr>
              <a:t>nước</a:t>
            </a:r>
            <a:r>
              <a:rPr lang="en-US" altLang="en-VN" sz="2800" dirty="0">
                <a:latin typeface="Times New Roman" panose="02020603050405020304" pitchFamily="18" charset="0"/>
              </a:rPr>
              <a:t> </a:t>
            </a:r>
            <a:r>
              <a:rPr lang="en-US" altLang="en-VN" sz="2800" dirty="0" err="1">
                <a:latin typeface="Times New Roman" panose="02020603050405020304" pitchFamily="18" charset="0"/>
              </a:rPr>
              <a:t>đế</a:t>
            </a:r>
            <a:r>
              <a:rPr lang="en-US" altLang="en-VN" sz="2800" dirty="0">
                <a:latin typeface="Times New Roman" panose="02020603050405020304" pitchFamily="18" charset="0"/>
              </a:rPr>
              <a:t> </a:t>
            </a:r>
            <a:r>
              <a:rPr lang="en-US" altLang="en-VN" sz="2800" dirty="0" err="1">
                <a:latin typeface="Times New Roman" panose="02020603050405020304" pitchFamily="18" charset="0"/>
              </a:rPr>
              <a:t>quốc</a:t>
            </a:r>
            <a:r>
              <a:rPr lang="en-US" altLang="en-VN" sz="2800" dirty="0">
                <a:latin typeface="Times New Roman" panose="02020603050405020304" pitchFamily="18" charset="0"/>
              </a:rPr>
              <a:t> </a:t>
            </a:r>
            <a:r>
              <a:rPr lang="en-US" altLang="en-VN" sz="2800" dirty="0" err="1">
                <a:latin typeface="Times New Roman" panose="02020603050405020304" pitchFamily="18" charset="0"/>
              </a:rPr>
              <a:t>về</a:t>
            </a:r>
            <a:r>
              <a:rPr lang="en-US" altLang="en-VN" sz="2800" dirty="0">
                <a:latin typeface="Times New Roman" panose="02020603050405020304" pitchFamily="18" charset="0"/>
              </a:rPr>
              <a:t> </a:t>
            </a:r>
            <a:r>
              <a:rPr lang="en-US" altLang="en-VN" sz="2800" dirty="0" err="1">
                <a:latin typeface="Times New Roman" panose="02020603050405020304" pitchFamily="18" charset="0"/>
              </a:rPr>
              <a:t>vấn</a:t>
            </a:r>
            <a:r>
              <a:rPr lang="en-US" altLang="en-VN" sz="2800" dirty="0">
                <a:latin typeface="Times New Roman" panose="02020603050405020304" pitchFamily="18" charset="0"/>
              </a:rPr>
              <a:t> </a:t>
            </a:r>
            <a:r>
              <a:rPr lang="en-US" altLang="en-VN" sz="2800" dirty="0" err="1">
                <a:latin typeface="Times New Roman" panose="02020603050405020304" pitchFamily="18" charset="0"/>
              </a:rPr>
              <a:t>đề</a:t>
            </a:r>
            <a:r>
              <a:rPr lang="en-US" altLang="en-VN" sz="2800" dirty="0">
                <a:latin typeface="Times New Roman" panose="02020603050405020304" pitchFamily="18" charset="0"/>
              </a:rPr>
              <a:t> </a:t>
            </a:r>
            <a:r>
              <a:rPr lang="en-US" altLang="en-VN" sz="2800" dirty="0" err="1">
                <a:latin typeface="Times New Roman" panose="02020603050405020304" pitchFamily="18" charset="0"/>
              </a:rPr>
              <a:t>thuộc</a:t>
            </a:r>
            <a:r>
              <a:rPr lang="en-US" altLang="en-VN" sz="2800" dirty="0">
                <a:latin typeface="Times New Roman" panose="02020603050405020304" pitchFamily="18" charset="0"/>
              </a:rPr>
              <a:t> </a:t>
            </a:r>
            <a:r>
              <a:rPr lang="en-US" altLang="en-VN" sz="2800" dirty="0" err="1">
                <a:latin typeface="Times New Roman" panose="02020603050405020304" pitchFamily="18" charset="0"/>
              </a:rPr>
              <a:t>địa</a:t>
            </a:r>
            <a:r>
              <a:rPr lang="en-US" altLang="en-VN" sz="2800" dirty="0">
                <a:latin typeface="Times New Roman" panose="02020603050405020304" pitchFamily="18" charset="0"/>
              </a:rPr>
              <a:t> </a:t>
            </a:r>
            <a:r>
              <a:rPr lang="en-US" altLang="en-VN" sz="2800" dirty="0" err="1">
                <a:latin typeface="Times New Roman" panose="02020603050405020304" pitchFamily="18" charset="0"/>
              </a:rPr>
              <a:t>ngày</a:t>
            </a:r>
            <a:r>
              <a:rPr lang="en-US" altLang="en-VN" sz="2800" dirty="0">
                <a:latin typeface="Times New Roman" panose="02020603050405020304" pitchFamily="18" charset="0"/>
              </a:rPr>
              <a:t> </a:t>
            </a:r>
            <a:r>
              <a:rPr lang="en-US" altLang="en-VN" sz="2800" dirty="0" err="1">
                <a:latin typeface="Times New Roman" panose="02020603050405020304" pitchFamily="18" charset="0"/>
              </a:rPr>
              <a:t>càng</a:t>
            </a:r>
            <a:r>
              <a:rPr lang="en-US" altLang="en-VN" sz="2800" dirty="0">
                <a:latin typeface="Times New Roman" panose="02020603050405020304" pitchFamily="18" charset="0"/>
              </a:rPr>
              <a:t> </a:t>
            </a:r>
            <a:r>
              <a:rPr lang="en-US" altLang="en-VN" sz="2800" dirty="0" err="1">
                <a:latin typeface="Times New Roman" panose="02020603050405020304" pitchFamily="18" charset="0"/>
              </a:rPr>
              <a:t>trở</a:t>
            </a:r>
            <a:r>
              <a:rPr lang="en-US" altLang="en-VN" sz="2800" dirty="0">
                <a:latin typeface="Times New Roman" panose="02020603050405020304" pitchFamily="18" charset="0"/>
              </a:rPr>
              <a:t> </a:t>
            </a:r>
            <a:r>
              <a:rPr lang="en-US" altLang="en-VN" sz="2800" dirty="0" err="1">
                <a:latin typeface="Times New Roman" panose="02020603050405020304" pitchFamily="18" charset="0"/>
              </a:rPr>
              <a:t>nên</a:t>
            </a:r>
            <a:r>
              <a:rPr lang="en-US" altLang="en-VN" sz="2800" dirty="0">
                <a:latin typeface="Times New Roman" panose="02020603050405020304" pitchFamily="18" charset="0"/>
              </a:rPr>
              <a:t> gay </a:t>
            </a:r>
            <a:r>
              <a:rPr lang="en-US" altLang="en-VN" sz="2800" dirty="0" err="1">
                <a:latin typeface="Times New Roman" panose="02020603050405020304" pitchFamily="18" charset="0"/>
              </a:rPr>
              <a:t>gắt</a:t>
            </a:r>
            <a:r>
              <a:rPr lang="en-US" altLang="en-VN" sz="2800" dirty="0">
                <a:latin typeface="Times New Roman" panose="02020603050405020304" pitchFamily="18" charset="0"/>
              </a:rPr>
              <a:t>.</a:t>
            </a:r>
          </a:p>
        </p:txBody>
      </p:sp>
      <p:pic>
        <p:nvPicPr>
          <p:cNvPr id="165" name="Picture 2">
            <a:extLst>
              <a:ext uri="{FF2B5EF4-FFF2-40B4-BE49-F238E27FC236}">
                <a16:creationId xmlns:a16="http://schemas.microsoft.com/office/drawing/2014/main" id="{B8BE8BA0-EF4A-9C46-BA0A-319183B09EA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30" t="22539" r="9234" b="36054"/>
          <a:stretch/>
        </p:blipFill>
        <p:spPr bwMode="auto">
          <a:xfrm>
            <a:off x="7338437" y="93774"/>
            <a:ext cx="1876383" cy="1243034"/>
          </a:xfrm>
          <a:prstGeom prst="rect">
            <a:avLst/>
          </a:prstGeom>
          <a:noFill/>
          <a:extLst>
            <a:ext uri="{909E8E84-426E-40DD-AFC4-6F175D3DCCD1}">
              <a14:hiddenFill xmlns:a14="http://schemas.microsoft.com/office/drawing/2010/main">
                <a:solidFill>
                  <a:srgbClr val="FFFFFF"/>
                </a:solidFill>
              </a14:hiddenFill>
            </a:ext>
          </a:extLst>
        </p:spPr>
      </p:pic>
      <p:grpSp>
        <p:nvGrpSpPr>
          <p:cNvPr id="166" name="Google Shape;219;p39">
            <a:extLst>
              <a:ext uri="{FF2B5EF4-FFF2-40B4-BE49-F238E27FC236}">
                <a16:creationId xmlns:a16="http://schemas.microsoft.com/office/drawing/2014/main" id="{DCE3013F-B3B4-FC4E-9E4E-78071520448B}"/>
              </a:ext>
            </a:extLst>
          </p:cNvPr>
          <p:cNvGrpSpPr/>
          <p:nvPr/>
        </p:nvGrpSpPr>
        <p:grpSpPr>
          <a:xfrm rot="935357">
            <a:off x="80443" y="4122032"/>
            <a:ext cx="1307941" cy="967680"/>
            <a:chOff x="2757225" y="2892850"/>
            <a:chExt cx="1183550" cy="875650"/>
          </a:xfrm>
          <a:solidFill>
            <a:schemeClr val="accent2"/>
          </a:solidFill>
        </p:grpSpPr>
        <p:sp>
          <p:nvSpPr>
            <p:cNvPr id="193" name="Google Shape;220;p39">
              <a:extLst>
                <a:ext uri="{FF2B5EF4-FFF2-40B4-BE49-F238E27FC236}">
                  <a16:creationId xmlns:a16="http://schemas.microsoft.com/office/drawing/2014/main" id="{3BDA9B5E-D1BF-BC49-BDA6-C8B45D161E1C}"/>
                </a:ext>
              </a:extLst>
            </p:cNvPr>
            <p:cNvSpPr/>
            <p:nvPr/>
          </p:nvSpPr>
          <p:spPr>
            <a:xfrm>
              <a:off x="2757225" y="3289050"/>
              <a:ext cx="1067175" cy="469375"/>
            </a:xfrm>
            <a:custGeom>
              <a:avLst/>
              <a:gdLst/>
              <a:ahLst/>
              <a:cxnLst/>
              <a:rect l="l" t="t" r="r" b="b"/>
              <a:pathLst>
                <a:path w="42687" h="18775" extrusionOk="0">
                  <a:moveTo>
                    <a:pt x="36670" y="0"/>
                  </a:moveTo>
                  <a:cubicBezTo>
                    <a:pt x="30016" y="0"/>
                    <a:pt x="19122" y="4254"/>
                    <a:pt x="16330" y="5233"/>
                  </a:cubicBezTo>
                  <a:cubicBezTo>
                    <a:pt x="13010" y="6395"/>
                    <a:pt x="3000" y="8012"/>
                    <a:pt x="1471" y="12289"/>
                  </a:cubicBezTo>
                  <a:cubicBezTo>
                    <a:pt x="0" y="16401"/>
                    <a:pt x="3387" y="18775"/>
                    <a:pt x="5167" y="18775"/>
                  </a:cubicBezTo>
                  <a:cubicBezTo>
                    <a:pt x="5238" y="18775"/>
                    <a:pt x="5307" y="18771"/>
                    <a:pt x="5372" y="18763"/>
                  </a:cubicBezTo>
                  <a:cubicBezTo>
                    <a:pt x="7081" y="18567"/>
                    <a:pt x="31480" y="12164"/>
                    <a:pt x="37083" y="10213"/>
                  </a:cubicBezTo>
                  <a:cubicBezTo>
                    <a:pt x="42687" y="8262"/>
                    <a:pt x="42686" y="4969"/>
                    <a:pt x="42272" y="3449"/>
                  </a:cubicBezTo>
                  <a:cubicBezTo>
                    <a:pt x="41607" y="1007"/>
                    <a:pt x="39906" y="508"/>
                    <a:pt x="39906" y="508"/>
                  </a:cubicBezTo>
                  <a:cubicBezTo>
                    <a:pt x="39035" y="152"/>
                    <a:pt x="37928" y="0"/>
                    <a:pt x="3667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21;p39">
              <a:extLst>
                <a:ext uri="{FF2B5EF4-FFF2-40B4-BE49-F238E27FC236}">
                  <a16:creationId xmlns:a16="http://schemas.microsoft.com/office/drawing/2014/main" id="{6F434110-AFCE-7C49-B3F4-86E9F95F7336}"/>
                </a:ext>
              </a:extLst>
            </p:cNvPr>
            <p:cNvSpPr/>
            <p:nvPr/>
          </p:nvSpPr>
          <p:spPr>
            <a:xfrm>
              <a:off x="3786425" y="3334875"/>
              <a:ext cx="27600" cy="26450"/>
            </a:xfrm>
            <a:custGeom>
              <a:avLst/>
              <a:gdLst/>
              <a:ahLst/>
              <a:cxnLst/>
              <a:rect l="l" t="t" r="r" b="b"/>
              <a:pathLst>
                <a:path w="1104" h="1058" extrusionOk="0">
                  <a:moveTo>
                    <a:pt x="874" y="0"/>
                  </a:moveTo>
                  <a:lnTo>
                    <a:pt x="1" y="217"/>
                  </a:lnTo>
                  <a:lnTo>
                    <a:pt x="687" y="1058"/>
                  </a:lnTo>
                  <a:lnTo>
                    <a:pt x="1103" y="716"/>
                  </a:lnTo>
                  <a:lnTo>
                    <a:pt x="87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22;p39">
              <a:extLst>
                <a:ext uri="{FF2B5EF4-FFF2-40B4-BE49-F238E27FC236}">
                  <a16:creationId xmlns:a16="http://schemas.microsoft.com/office/drawing/2014/main" id="{B8CE19DE-CF6F-ED4C-B461-D627FA94D9FA}"/>
                </a:ext>
              </a:extLst>
            </p:cNvPr>
            <p:cNvSpPr/>
            <p:nvPr/>
          </p:nvSpPr>
          <p:spPr>
            <a:xfrm>
              <a:off x="3807475" y="3377650"/>
              <a:ext cx="15575" cy="20275"/>
            </a:xfrm>
            <a:custGeom>
              <a:avLst/>
              <a:gdLst/>
              <a:ahLst/>
              <a:cxnLst/>
              <a:rect l="l" t="t" r="r" b="b"/>
              <a:pathLst>
                <a:path w="623" h="811" extrusionOk="0">
                  <a:moveTo>
                    <a:pt x="1" y="0"/>
                  </a:moveTo>
                  <a:lnTo>
                    <a:pt x="1" y="810"/>
                  </a:lnTo>
                  <a:lnTo>
                    <a:pt x="623" y="655"/>
                  </a:lnTo>
                  <a:lnTo>
                    <a:pt x="623"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23;p39">
              <a:extLst>
                <a:ext uri="{FF2B5EF4-FFF2-40B4-BE49-F238E27FC236}">
                  <a16:creationId xmlns:a16="http://schemas.microsoft.com/office/drawing/2014/main" id="{6A00402C-E374-E64A-A8A7-5EC00B9C22D8}"/>
                </a:ext>
              </a:extLst>
            </p:cNvPr>
            <p:cNvSpPr/>
            <p:nvPr/>
          </p:nvSpPr>
          <p:spPr>
            <a:xfrm>
              <a:off x="3424025" y="3606125"/>
              <a:ext cx="25425" cy="19750"/>
            </a:xfrm>
            <a:custGeom>
              <a:avLst/>
              <a:gdLst/>
              <a:ahLst/>
              <a:cxnLst/>
              <a:rect l="l" t="t" r="r" b="b"/>
              <a:pathLst>
                <a:path w="1017" h="790" extrusionOk="0">
                  <a:moveTo>
                    <a:pt x="773" y="0"/>
                  </a:moveTo>
                  <a:lnTo>
                    <a:pt x="0" y="241"/>
                  </a:lnTo>
                  <a:lnTo>
                    <a:pt x="333" y="789"/>
                  </a:lnTo>
                  <a:lnTo>
                    <a:pt x="1017" y="572"/>
                  </a:lnTo>
                  <a:lnTo>
                    <a:pt x="773"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24;p39">
              <a:extLst>
                <a:ext uri="{FF2B5EF4-FFF2-40B4-BE49-F238E27FC236}">
                  <a16:creationId xmlns:a16="http://schemas.microsoft.com/office/drawing/2014/main" id="{B832F6B4-9EC9-B840-8910-0F60EA781A2E}"/>
                </a:ext>
              </a:extLst>
            </p:cNvPr>
            <p:cNvSpPr/>
            <p:nvPr/>
          </p:nvSpPr>
          <p:spPr>
            <a:xfrm>
              <a:off x="3807475" y="3410350"/>
              <a:ext cx="15575" cy="21400"/>
            </a:xfrm>
            <a:custGeom>
              <a:avLst/>
              <a:gdLst/>
              <a:ahLst/>
              <a:cxnLst/>
              <a:rect l="l" t="t" r="r" b="b"/>
              <a:pathLst>
                <a:path w="623" h="856" extrusionOk="0">
                  <a:moveTo>
                    <a:pt x="1" y="1"/>
                  </a:moveTo>
                  <a:lnTo>
                    <a:pt x="1" y="778"/>
                  </a:lnTo>
                  <a:lnTo>
                    <a:pt x="623" y="855"/>
                  </a:lnTo>
                  <a:lnTo>
                    <a:pt x="623" y="161"/>
                  </a:lnTo>
                  <a:lnTo>
                    <a:pt x="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25;p39">
              <a:extLst>
                <a:ext uri="{FF2B5EF4-FFF2-40B4-BE49-F238E27FC236}">
                  <a16:creationId xmlns:a16="http://schemas.microsoft.com/office/drawing/2014/main" id="{30C3E92B-B035-7544-B03F-44B1059F95E2}"/>
                </a:ext>
              </a:extLst>
            </p:cNvPr>
            <p:cNvSpPr/>
            <p:nvPr/>
          </p:nvSpPr>
          <p:spPr>
            <a:xfrm>
              <a:off x="3796600" y="3440700"/>
              <a:ext cx="17425" cy="24925"/>
            </a:xfrm>
            <a:custGeom>
              <a:avLst/>
              <a:gdLst/>
              <a:ahLst/>
              <a:cxnLst/>
              <a:rect l="l" t="t" r="r" b="b"/>
              <a:pathLst>
                <a:path w="697" h="997" extrusionOk="0">
                  <a:moveTo>
                    <a:pt x="348" y="1"/>
                  </a:moveTo>
                  <a:lnTo>
                    <a:pt x="0" y="691"/>
                  </a:lnTo>
                  <a:lnTo>
                    <a:pt x="436" y="996"/>
                  </a:lnTo>
                  <a:lnTo>
                    <a:pt x="696" y="436"/>
                  </a:lnTo>
                  <a:lnTo>
                    <a:pt x="34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26;p39">
              <a:extLst>
                <a:ext uri="{FF2B5EF4-FFF2-40B4-BE49-F238E27FC236}">
                  <a16:creationId xmlns:a16="http://schemas.microsoft.com/office/drawing/2014/main" id="{ABC4940A-6B3C-6B4C-8C38-DEDD789B92F9}"/>
                </a:ext>
              </a:extLst>
            </p:cNvPr>
            <p:cNvSpPr/>
            <p:nvPr/>
          </p:nvSpPr>
          <p:spPr>
            <a:xfrm>
              <a:off x="2771600" y="3616625"/>
              <a:ext cx="22200" cy="20075"/>
            </a:xfrm>
            <a:custGeom>
              <a:avLst/>
              <a:gdLst/>
              <a:ahLst/>
              <a:cxnLst/>
              <a:rect l="l" t="t" r="r" b="b"/>
              <a:pathLst>
                <a:path w="888" h="803" extrusionOk="0">
                  <a:moveTo>
                    <a:pt x="887" y="0"/>
                  </a:moveTo>
                  <a:lnTo>
                    <a:pt x="1" y="152"/>
                  </a:lnTo>
                  <a:lnTo>
                    <a:pt x="104" y="802"/>
                  </a:lnTo>
                  <a:lnTo>
                    <a:pt x="704" y="802"/>
                  </a:lnTo>
                  <a:lnTo>
                    <a:pt x="88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27;p39">
              <a:extLst>
                <a:ext uri="{FF2B5EF4-FFF2-40B4-BE49-F238E27FC236}">
                  <a16:creationId xmlns:a16="http://schemas.microsoft.com/office/drawing/2014/main" id="{A36353F6-391E-2446-ACBF-7C859B91DAF7}"/>
                </a:ext>
              </a:extLst>
            </p:cNvPr>
            <p:cNvSpPr/>
            <p:nvPr/>
          </p:nvSpPr>
          <p:spPr>
            <a:xfrm>
              <a:off x="2774200" y="3649000"/>
              <a:ext cx="20350" cy="19900"/>
            </a:xfrm>
            <a:custGeom>
              <a:avLst/>
              <a:gdLst/>
              <a:ahLst/>
              <a:cxnLst/>
              <a:rect l="l" t="t" r="r" b="b"/>
              <a:pathLst>
                <a:path w="814" h="796" extrusionOk="0">
                  <a:moveTo>
                    <a:pt x="600" y="1"/>
                  </a:moveTo>
                  <a:lnTo>
                    <a:pt x="0" y="165"/>
                  </a:lnTo>
                  <a:lnTo>
                    <a:pt x="172" y="796"/>
                  </a:lnTo>
                  <a:lnTo>
                    <a:pt x="813" y="781"/>
                  </a:lnTo>
                  <a:lnTo>
                    <a:pt x="60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28;p39">
              <a:extLst>
                <a:ext uri="{FF2B5EF4-FFF2-40B4-BE49-F238E27FC236}">
                  <a16:creationId xmlns:a16="http://schemas.microsoft.com/office/drawing/2014/main" id="{43DBF62C-04AF-484A-9344-0B38FB0C5A6F}"/>
                </a:ext>
              </a:extLst>
            </p:cNvPr>
            <p:cNvSpPr/>
            <p:nvPr/>
          </p:nvSpPr>
          <p:spPr>
            <a:xfrm>
              <a:off x="2783875" y="3680550"/>
              <a:ext cx="19100" cy="24725"/>
            </a:xfrm>
            <a:custGeom>
              <a:avLst/>
              <a:gdLst/>
              <a:ahLst/>
              <a:cxnLst/>
              <a:rect l="l" t="t" r="r" b="b"/>
              <a:pathLst>
                <a:path w="764" h="989" extrusionOk="0">
                  <a:moveTo>
                    <a:pt x="558" y="0"/>
                  </a:moveTo>
                  <a:lnTo>
                    <a:pt x="0" y="320"/>
                  </a:lnTo>
                  <a:lnTo>
                    <a:pt x="184" y="989"/>
                  </a:lnTo>
                  <a:lnTo>
                    <a:pt x="764" y="750"/>
                  </a:lnTo>
                  <a:lnTo>
                    <a:pt x="55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29;p39">
              <a:extLst>
                <a:ext uri="{FF2B5EF4-FFF2-40B4-BE49-F238E27FC236}">
                  <a16:creationId xmlns:a16="http://schemas.microsoft.com/office/drawing/2014/main" id="{7D9F1166-244E-BA4D-A502-12F06A4E4228}"/>
                </a:ext>
              </a:extLst>
            </p:cNvPr>
            <p:cNvSpPr/>
            <p:nvPr/>
          </p:nvSpPr>
          <p:spPr>
            <a:xfrm>
              <a:off x="2802425" y="3709225"/>
              <a:ext cx="18500" cy="24625"/>
            </a:xfrm>
            <a:custGeom>
              <a:avLst/>
              <a:gdLst/>
              <a:ahLst/>
              <a:cxnLst/>
              <a:rect l="l" t="t" r="r" b="b"/>
              <a:pathLst>
                <a:path w="740" h="985" extrusionOk="0">
                  <a:moveTo>
                    <a:pt x="221" y="0"/>
                  </a:moveTo>
                  <a:lnTo>
                    <a:pt x="0" y="514"/>
                  </a:lnTo>
                  <a:lnTo>
                    <a:pt x="400" y="985"/>
                  </a:lnTo>
                  <a:lnTo>
                    <a:pt x="740" y="575"/>
                  </a:lnTo>
                  <a:lnTo>
                    <a:pt x="22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30;p39">
              <a:extLst>
                <a:ext uri="{FF2B5EF4-FFF2-40B4-BE49-F238E27FC236}">
                  <a16:creationId xmlns:a16="http://schemas.microsoft.com/office/drawing/2014/main" id="{508CF2E1-84B2-9D43-B934-9CC35150384D}"/>
                </a:ext>
              </a:extLst>
            </p:cNvPr>
            <p:cNvSpPr/>
            <p:nvPr/>
          </p:nvSpPr>
          <p:spPr>
            <a:xfrm>
              <a:off x="2828575" y="3733075"/>
              <a:ext cx="18550" cy="23650"/>
            </a:xfrm>
            <a:custGeom>
              <a:avLst/>
              <a:gdLst/>
              <a:ahLst/>
              <a:cxnLst/>
              <a:rect l="l" t="t" r="r" b="b"/>
              <a:pathLst>
                <a:path w="742" h="946" extrusionOk="0">
                  <a:moveTo>
                    <a:pt x="141" y="1"/>
                  </a:moveTo>
                  <a:lnTo>
                    <a:pt x="0" y="541"/>
                  </a:lnTo>
                  <a:lnTo>
                    <a:pt x="468" y="946"/>
                  </a:lnTo>
                  <a:lnTo>
                    <a:pt x="741" y="489"/>
                  </a:lnTo>
                  <a:lnTo>
                    <a:pt x="14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31;p39">
              <a:extLst>
                <a:ext uri="{FF2B5EF4-FFF2-40B4-BE49-F238E27FC236}">
                  <a16:creationId xmlns:a16="http://schemas.microsoft.com/office/drawing/2014/main" id="{8DA6327B-3288-CE4E-828A-1D838858AC5D}"/>
                </a:ext>
              </a:extLst>
            </p:cNvPr>
            <p:cNvSpPr/>
            <p:nvPr/>
          </p:nvSpPr>
          <p:spPr>
            <a:xfrm>
              <a:off x="3731750" y="3509775"/>
              <a:ext cx="18250" cy="20025"/>
            </a:xfrm>
            <a:custGeom>
              <a:avLst/>
              <a:gdLst/>
              <a:ahLst/>
              <a:cxnLst/>
              <a:rect l="l" t="t" r="r" b="b"/>
              <a:pathLst>
                <a:path w="730" h="801" extrusionOk="0">
                  <a:moveTo>
                    <a:pt x="518" y="1"/>
                  </a:moveTo>
                  <a:lnTo>
                    <a:pt x="1" y="313"/>
                  </a:lnTo>
                  <a:lnTo>
                    <a:pt x="216" y="800"/>
                  </a:lnTo>
                  <a:lnTo>
                    <a:pt x="729" y="456"/>
                  </a:lnTo>
                  <a:lnTo>
                    <a:pt x="51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32;p39">
              <a:extLst>
                <a:ext uri="{FF2B5EF4-FFF2-40B4-BE49-F238E27FC236}">
                  <a16:creationId xmlns:a16="http://schemas.microsoft.com/office/drawing/2014/main" id="{3E3EC23F-0587-8C4A-BA5B-180307A45D5A}"/>
                </a:ext>
              </a:extLst>
            </p:cNvPr>
            <p:cNvSpPr/>
            <p:nvPr/>
          </p:nvSpPr>
          <p:spPr>
            <a:xfrm>
              <a:off x="3459150" y="3602025"/>
              <a:ext cx="16200" cy="16625"/>
            </a:xfrm>
            <a:custGeom>
              <a:avLst/>
              <a:gdLst/>
              <a:ahLst/>
              <a:cxnLst/>
              <a:rect l="l" t="t" r="r" b="b"/>
              <a:pathLst>
                <a:path w="648" h="665" extrusionOk="0">
                  <a:moveTo>
                    <a:pt x="590" y="1"/>
                  </a:moveTo>
                  <a:lnTo>
                    <a:pt x="1" y="134"/>
                  </a:lnTo>
                  <a:lnTo>
                    <a:pt x="52" y="665"/>
                  </a:lnTo>
                  <a:lnTo>
                    <a:pt x="648" y="499"/>
                  </a:lnTo>
                  <a:lnTo>
                    <a:pt x="59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33;p39">
              <a:extLst>
                <a:ext uri="{FF2B5EF4-FFF2-40B4-BE49-F238E27FC236}">
                  <a16:creationId xmlns:a16="http://schemas.microsoft.com/office/drawing/2014/main" id="{BDB48E93-75E3-BB46-A6B5-9B4623A9DDAB}"/>
                </a:ext>
              </a:extLst>
            </p:cNvPr>
            <p:cNvSpPr/>
            <p:nvPr/>
          </p:nvSpPr>
          <p:spPr>
            <a:xfrm>
              <a:off x="3648275" y="3545325"/>
              <a:ext cx="16175" cy="16050"/>
            </a:xfrm>
            <a:custGeom>
              <a:avLst/>
              <a:gdLst/>
              <a:ahLst/>
              <a:cxnLst/>
              <a:rect l="l" t="t" r="r" b="b"/>
              <a:pathLst>
                <a:path w="647" h="642" extrusionOk="0">
                  <a:moveTo>
                    <a:pt x="589" y="1"/>
                  </a:moveTo>
                  <a:lnTo>
                    <a:pt x="0" y="135"/>
                  </a:lnTo>
                  <a:lnTo>
                    <a:pt x="137" y="642"/>
                  </a:lnTo>
                  <a:lnTo>
                    <a:pt x="647" y="499"/>
                  </a:lnTo>
                  <a:lnTo>
                    <a:pt x="58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34;p39">
              <a:extLst>
                <a:ext uri="{FF2B5EF4-FFF2-40B4-BE49-F238E27FC236}">
                  <a16:creationId xmlns:a16="http://schemas.microsoft.com/office/drawing/2014/main" id="{E377965A-196C-814B-BFAE-10A779B0C6DA}"/>
                </a:ext>
              </a:extLst>
            </p:cNvPr>
            <p:cNvSpPr/>
            <p:nvPr/>
          </p:nvSpPr>
          <p:spPr>
            <a:xfrm>
              <a:off x="3565075" y="3570775"/>
              <a:ext cx="16200" cy="16000"/>
            </a:xfrm>
            <a:custGeom>
              <a:avLst/>
              <a:gdLst/>
              <a:ahLst/>
              <a:cxnLst/>
              <a:rect l="l" t="t" r="r" b="b"/>
              <a:pathLst>
                <a:path w="648" h="640" extrusionOk="0">
                  <a:moveTo>
                    <a:pt x="590" y="0"/>
                  </a:moveTo>
                  <a:lnTo>
                    <a:pt x="1" y="135"/>
                  </a:lnTo>
                  <a:lnTo>
                    <a:pt x="137" y="640"/>
                  </a:lnTo>
                  <a:lnTo>
                    <a:pt x="647" y="499"/>
                  </a:lnTo>
                  <a:lnTo>
                    <a:pt x="59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35;p39">
              <a:extLst>
                <a:ext uri="{FF2B5EF4-FFF2-40B4-BE49-F238E27FC236}">
                  <a16:creationId xmlns:a16="http://schemas.microsoft.com/office/drawing/2014/main" id="{1B88913D-0DFD-9A4D-B695-D96739D680F2}"/>
                </a:ext>
              </a:extLst>
            </p:cNvPr>
            <p:cNvSpPr/>
            <p:nvPr/>
          </p:nvSpPr>
          <p:spPr>
            <a:xfrm>
              <a:off x="3621175" y="3553350"/>
              <a:ext cx="16200" cy="16000"/>
            </a:xfrm>
            <a:custGeom>
              <a:avLst/>
              <a:gdLst/>
              <a:ahLst/>
              <a:cxnLst/>
              <a:rect l="l" t="t" r="r" b="b"/>
              <a:pathLst>
                <a:path w="648" h="640" extrusionOk="0">
                  <a:moveTo>
                    <a:pt x="590" y="0"/>
                  </a:moveTo>
                  <a:lnTo>
                    <a:pt x="1" y="134"/>
                  </a:lnTo>
                  <a:lnTo>
                    <a:pt x="138" y="640"/>
                  </a:lnTo>
                  <a:lnTo>
                    <a:pt x="648" y="499"/>
                  </a:lnTo>
                  <a:lnTo>
                    <a:pt x="59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36;p39">
              <a:extLst>
                <a:ext uri="{FF2B5EF4-FFF2-40B4-BE49-F238E27FC236}">
                  <a16:creationId xmlns:a16="http://schemas.microsoft.com/office/drawing/2014/main" id="{EE2A4371-AACA-6145-8448-E3C6D777C54C}"/>
                </a:ext>
              </a:extLst>
            </p:cNvPr>
            <p:cNvSpPr/>
            <p:nvPr/>
          </p:nvSpPr>
          <p:spPr>
            <a:xfrm>
              <a:off x="3509900" y="3586325"/>
              <a:ext cx="16150" cy="16025"/>
            </a:xfrm>
            <a:custGeom>
              <a:avLst/>
              <a:gdLst/>
              <a:ahLst/>
              <a:cxnLst/>
              <a:rect l="l" t="t" r="r" b="b"/>
              <a:pathLst>
                <a:path w="646" h="641" extrusionOk="0">
                  <a:moveTo>
                    <a:pt x="588" y="1"/>
                  </a:moveTo>
                  <a:lnTo>
                    <a:pt x="0" y="134"/>
                  </a:lnTo>
                  <a:lnTo>
                    <a:pt x="137" y="640"/>
                  </a:lnTo>
                  <a:lnTo>
                    <a:pt x="646" y="499"/>
                  </a:lnTo>
                  <a:lnTo>
                    <a:pt x="58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37;p39">
              <a:extLst>
                <a:ext uri="{FF2B5EF4-FFF2-40B4-BE49-F238E27FC236}">
                  <a16:creationId xmlns:a16="http://schemas.microsoft.com/office/drawing/2014/main" id="{2D024CA3-A97D-A941-B5AC-676E4CDCEFB0}"/>
                </a:ext>
              </a:extLst>
            </p:cNvPr>
            <p:cNvSpPr/>
            <p:nvPr/>
          </p:nvSpPr>
          <p:spPr>
            <a:xfrm>
              <a:off x="3486150" y="3594325"/>
              <a:ext cx="16200" cy="16025"/>
            </a:xfrm>
            <a:custGeom>
              <a:avLst/>
              <a:gdLst/>
              <a:ahLst/>
              <a:cxnLst/>
              <a:rect l="l" t="t" r="r" b="b"/>
              <a:pathLst>
                <a:path w="648" h="641" extrusionOk="0">
                  <a:moveTo>
                    <a:pt x="589" y="0"/>
                  </a:moveTo>
                  <a:lnTo>
                    <a:pt x="1" y="134"/>
                  </a:lnTo>
                  <a:lnTo>
                    <a:pt x="137" y="641"/>
                  </a:lnTo>
                  <a:lnTo>
                    <a:pt x="647" y="498"/>
                  </a:lnTo>
                  <a:lnTo>
                    <a:pt x="58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38;p39">
              <a:extLst>
                <a:ext uri="{FF2B5EF4-FFF2-40B4-BE49-F238E27FC236}">
                  <a16:creationId xmlns:a16="http://schemas.microsoft.com/office/drawing/2014/main" id="{34F29B02-A645-034D-89ED-40F86CE06C8A}"/>
                </a:ext>
              </a:extLst>
            </p:cNvPr>
            <p:cNvSpPr/>
            <p:nvPr/>
          </p:nvSpPr>
          <p:spPr>
            <a:xfrm>
              <a:off x="3776425" y="3470275"/>
              <a:ext cx="20025" cy="24925"/>
            </a:xfrm>
            <a:custGeom>
              <a:avLst/>
              <a:gdLst/>
              <a:ahLst/>
              <a:cxnLst/>
              <a:rect l="l" t="t" r="r" b="b"/>
              <a:pathLst>
                <a:path w="801" h="997" extrusionOk="0">
                  <a:moveTo>
                    <a:pt x="375" y="0"/>
                  </a:moveTo>
                  <a:lnTo>
                    <a:pt x="1" y="499"/>
                  </a:lnTo>
                  <a:lnTo>
                    <a:pt x="375" y="996"/>
                  </a:lnTo>
                  <a:lnTo>
                    <a:pt x="800" y="405"/>
                  </a:lnTo>
                  <a:lnTo>
                    <a:pt x="37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39;p39">
              <a:extLst>
                <a:ext uri="{FF2B5EF4-FFF2-40B4-BE49-F238E27FC236}">
                  <a16:creationId xmlns:a16="http://schemas.microsoft.com/office/drawing/2014/main" id="{92E91112-88DC-E745-AB7F-F5366909BD2B}"/>
                </a:ext>
              </a:extLst>
            </p:cNvPr>
            <p:cNvSpPr/>
            <p:nvPr/>
          </p:nvSpPr>
          <p:spPr>
            <a:xfrm>
              <a:off x="3755675" y="3491750"/>
              <a:ext cx="17925" cy="22575"/>
            </a:xfrm>
            <a:custGeom>
              <a:avLst/>
              <a:gdLst/>
              <a:ahLst/>
              <a:cxnLst/>
              <a:rect l="l" t="t" r="r" b="b"/>
              <a:pathLst>
                <a:path w="717" h="903" extrusionOk="0">
                  <a:moveTo>
                    <a:pt x="436" y="1"/>
                  </a:moveTo>
                  <a:lnTo>
                    <a:pt x="1" y="451"/>
                  </a:lnTo>
                  <a:lnTo>
                    <a:pt x="304" y="902"/>
                  </a:lnTo>
                  <a:lnTo>
                    <a:pt x="716" y="485"/>
                  </a:lnTo>
                  <a:lnTo>
                    <a:pt x="43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40;p39">
              <a:extLst>
                <a:ext uri="{FF2B5EF4-FFF2-40B4-BE49-F238E27FC236}">
                  <a16:creationId xmlns:a16="http://schemas.microsoft.com/office/drawing/2014/main" id="{7BE8A8FE-9845-F94F-814E-9B551C2D1F92}"/>
                </a:ext>
              </a:extLst>
            </p:cNvPr>
            <p:cNvSpPr/>
            <p:nvPr/>
          </p:nvSpPr>
          <p:spPr>
            <a:xfrm>
              <a:off x="3539125" y="3576300"/>
              <a:ext cx="15225" cy="18050"/>
            </a:xfrm>
            <a:custGeom>
              <a:avLst/>
              <a:gdLst/>
              <a:ahLst/>
              <a:cxnLst/>
              <a:rect l="l" t="t" r="r" b="b"/>
              <a:pathLst>
                <a:path w="609" h="722" extrusionOk="0">
                  <a:moveTo>
                    <a:pt x="601" y="1"/>
                  </a:moveTo>
                  <a:lnTo>
                    <a:pt x="1" y="180"/>
                  </a:lnTo>
                  <a:lnTo>
                    <a:pt x="44" y="721"/>
                  </a:lnTo>
                  <a:lnTo>
                    <a:pt x="608" y="560"/>
                  </a:lnTo>
                  <a:lnTo>
                    <a:pt x="60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41;p39">
              <a:extLst>
                <a:ext uri="{FF2B5EF4-FFF2-40B4-BE49-F238E27FC236}">
                  <a16:creationId xmlns:a16="http://schemas.microsoft.com/office/drawing/2014/main" id="{84BD6871-3A0B-BC46-A3CA-C71CDC45EB84}"/>
                </a:ext>
              </a:extLst>
            </p:cNvPr>
            <p:cNvSpPr/>
            <p:nvPr/>
          </p:nvSpPr>
          <p:spPr>
            <a:xfrm>
              <a:off x="3702550" y="3523475"/>
              <a:ext cx="18850" cy="19275"/>
            </a:xfrm>
            <a:custGeom>
              <a:avLst/>
              <a:gdLst/>
              <a:ahLst/>
              <a:cxnLst/>
              <a:rect l="l" t="t" r="r" b="b"/>
              <a:pathLst>
                <a:path w="754" h="771" extrusionOk="0">
                  <a:moveTo>
                    <a:pt x="695" y="1"/>
                  </a:moveTo>
                  <a:lnTo>
                    <a:pt x="1" y="225"/>
                  </a:lnTo>
                  <a:lnTo>
                    <a:pt x="206" y="770"/>
                  </a:lnTo>
                  <a:lnTo>
                    <a:pt x="753" y="558"/>
                  </a:lnTo>
                  <a:lnTo>
                    <a:pt x="69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42;p39">
              <a:extLst>
                <a:ext uri="{FF2B5EF4-FFF2-40B4-BE49-F238E27FC236}">
                  <a16:creationId xmlns:a16="http://schemas.microsoft.com/office/drawing/2014/main" id="{060F3499-AE2D-A046-BA64-0B411C053FDB}"/>
                </a:ext>
              </a:extLst>
            </p:cNvPr>
            <p:cNvSpPr/>
            <p:nvPr/>
          </p:nvSpPr>
          <p:spPr>
            <a:xfrm>
              <a:off x="3593025" y="3559925"/>
              <a:ext cx="18550" cy="18850"/>
            </a:xfrm>
            <a:custGeom>
              <a:avLst/>
              <a:gdLst/>
              <a:ahLst/>
              <a:cxnLst/>
              <a:rect l="l" t="t" r="r" b="b"/>
              <a:pathLst>
                <a:path w="742" h="754" extrusionOk="0">
                  <a:moveTo>
                    <a:pt x="700" y="0"/>
                  </a:moveTo>
                  <a:lnTo>
                    <a:pt x="0" y="202"/>
                  </a:lnTo>
                  <a:lnTo>
                    <a:pt x="189" y="754"/>
                  </a:lnTo>
                  <a:lnTo>
                    <a:pt x="741" y="558"/>
                  </a:lnTo>
                  <a:lnTo>
                    <a:pt x="70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43;p39">
              <a:extLst>
                <a:ext uri="{FF2B5EF4-FFF2-40B4-BE49-F238E27FC236}">
                  <a16:creationId xmlns:a16="http://schemas.microsoft.com/office/drawing/2014/main" id="{18ADC300-1894-B248-8CD9-4DAA3B0E7429}"/>
                </a:ext>
              </a:extLst>
            </p:cNvPr>
            <p:cNvSpPr/>
            <p:nvPr/>
          </p:nvSpPr>
          <p:spPr>
            <a:xfrm>
              <a:off x="3230575" y="3660375"/>
              <a:ext cx="25450" cy="19750"/>
            </a:xfrm>
            <a:custGeom>
              <a:avLst/>
              <a:gdLst/>
              <a:ahLst/>
              <a:cxnLst/>
              <a:rect l="l" t="t" r="r" b="b"/>
              <a:pathLst>
                <a:path w="1018" h="790" extrusionOk="0">
                  <a:moveTo>
                    <a:pt x="774" y="1"/>
                  </a:moveTo>
                  <a:lnTo>
                    <a:pt x="1" y="241"/>
                  </a:lnTo>
                  <a:lnTo>
                    <a:pt x="335" y="790"/>
                  </a:lnTo>
                  <a:lnTo>
                    <a:pt x="1017" y="573"/>
                  </a:lnTo>
                  <a:lnTo>
                    <a:pt x="77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44;p39">
              <a:extLst>
                <a:ext uri="{FF2B5EF4-FFF2-40B4-BE49-F238E27FC236}">
                  <a16:creationId xmlns:a16="http://schemas.microsoft.com/office/drawing/2014/main" id="{3E200986-F651-BD46-8BFC-7D33E0550508}"/>
                </a:ext>
              </a:extLst>
            </p:cNvPr>
            <p:cNvSpPr/>
            <p:nvPr/>
          </p:nvSpPr>
          <p:spPr>
            <a:xfrm>
              <a:off x="3265750" y="3656275"/>
              <a:ext cx="16200" cy="16625"/>
            </a:xfrm>
            <a:custGeom>
              <a:avLst/>
              <a:gdLst/>
              <a:ahLst/>
              <a:cxnLst/>
              <a:rect l="l" t="t" r="r" b="b"/>
              <a:pathLst>
                <a:path w="648" h="665" extrusionOk="0">
                  <a:moveTo>
                    <a:pt x="590" y="1"/>
                  </a:moveTo>
                  <a:lnTo>
                    <a:pt x="1" y="135"/>
                  </a:lnTo>
                  <a:lnTo>
                    <a:pt x="51" y="664"/>
                  </a:lnTo>
                  <a:lnTo>
                    <a:pt x="647" y="499"/>
                  </a:lnTo>
                  <a:lnTo>
                    <a:pt x="59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45;p39">
              <a:extLst>
                <a:ext uri="{FF2B5EF4-FFF2-40B4-BE49-F238E27FC236}">
                  <a16:creationId xmlns:a16="http://schemas.microsoft.com/office/drawing/2014/main" id="{FCDA486B-1492-A540-BF87-57F872DF7F84}"/>
                </a:ext>
              </a:extLst>
            </p:cNvPr>
            <p:cNvSpPr/>
            <p:nvPr/>
          </p:nvSpPr>
          <p:spPr>
            <a:xfrm>
              <a:off x="3371675" y="3625000"/>
              <a:ext cx="16150" cy="16050"/>
            </a:xfrm>
            <a:custGeom>
              <a:avLst/>
              <a:gdLst/>
              <a:ahLst/>
              <a:cxnLst/>
              <a:rect l="l" t="t" r="r" b="b"/>
              <a:pathLst>
                <a:path w="646" h="642" extrusionOk="0">
                  <a:moveTo>
                    <a:pt x="589" y="1"/>
                  </a:moveTo>
                  <a:lnTo>
                    <a:pt x="0" y="135"/>
                  </a:lnTo>
                  <a:lnTo>
                    <a:pt x="137" y="642"/>
                  </a:lnTo>
                  <a:lnTo>
                    <a:pt x="646" y="499"/>
                  </a:lnTo>
                  <a:lnTo>
                    <a:pt x="58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46;p39">
              <a:extLst>
                <a:ext uri="{FF2B5EF4-FFF2-40B4-BE49-F238E27FC236}">
                  <a16:creationId xmlns:a16="http://schemas.microsoft.com/office/drawing/2014/main" id="{F5A0C8FF-D51A-174A-B04B-2D6C605D0547}"/>
                </a:ext>
              </a:extLst>
            </p:cNvPr>
            <p:cNvSpPr/>
            <p:nvPr/>
          </p:nvSpPr>
          <p:spPr>
            <a:xfrm>
              <a:off x="3316450" y="3640575"/>
              <a:ext cx="16200" cy="16050"/>
            </a:xfrm>
            <a:custGeom>
              <a:avLst/>
              <a:gdLst/>
              <a:ahLst/>
              <a:cxnLst/>
              <a:rect l="l" t="t" r="r" b="b"/>
              <a:pathLst>
                <a:path w="648" h="642" extrusionOk="0">
                  <a:moveTo>
                    <a:pt x="590" y="0"/>
                  </a:moveTo>
                  <a:lnTo>
                    <a:pt x="1" y="135"/>
                  </a:lnTo>
                  <a:lnTo>
                    <a:pt x="138" y="641"/>
                  </a:lnTo>
                  <a:lnTo>
                    <a:pt x="648" y="499"/>
                  </a:lnTo>
                  <a:lnTo>
                    <a:pt x="59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47;p39">
              <a:extLst>
                <a:ext uri="{FF2B5EF4-FFF2-40B4-BE49-F238E27FC236}">
                  <a16:creationId xmlns:a16="http://schemas.microsoft.com/office/drawing/2014/main" id="{3AC81DB0-6353-5045-8DB3-B53BE84F84B0}"/>
                </a:ext>
              </a:extLst>
            </p:cNvPr>
            <p:cNvSpPr/>
            <p:nvPr/>
          </p:nvSpPr>
          <p:spPr>
            <a:xfrm>
              <a:off x="3292750" y="3648575"/>
              <a:ext cx="16150" cy="16025"/>
            </a:xfrm>
            <a:custGeom>
              <a:avLst/>
              <a:gdLst/>
              <a:ahLst/>
              <a:cxnLst/>
              <a:rect l="l" t="t" r="r" b="b"/>
              <a:pathLst>
                <a:path w="646" h="641" extrusionOk="0">
                  <a:moveTo>
                    <a:pt x="588" y="1"/>
                  </a:moveTo>
                  <a:lnTo>
                    <a:pt x="0" y="135"/>
                  </a:lnTo>
                  <a:lnTo>
                    <a:pt x="136" y="640"/>
                  </a:lnTo>
                  <a:lnTo>
                    <a:pt x="646" y="499"/>
                  </a:lnTo>
                  <a:lnTo>
                    <a:pt x="58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48;p39">
              <a:extLst>
                <a:ext uri="{FF2B5EF4-FFF2-40B4-BE49-F238E27FC236}">
                  <a16:creationId xmlns:a16="http://schemas.microsoft.com/office/drawing/2014/main" id="{F11358F8-6DB3-D941-ABC7-6C355D5C81E7}"/>
                </a:ext>
              </a:extLst>
            </p:cNvPr>
            <p:cNvSpPr/>
            <p:nvPr/>
          </p:nvSpPr>
          <p:spPr>
            <a:xfrm>
              <a:off x="3345725" y="3630550"/>
              <a:ext cx="15200" cy="18050"/>
            </a:xfrm>
            <a:custGeom>
              <a:avLst/>
              <a:gdLst/>
              <a:ahLst/>
              <a:cxnLst/>
              <a:rect l="l" t="t" r="r" b="b"/>
              <a:pathLst>
                <a:path w="608" h="722" extrusionOk="0">
                  <a:moveTo>
                    <a:pt x="601" y="0"/>
                  </a:moveTo>
                  <a:lnTo>
                    <a:pt x="0" y="180"/>
                  </a:lnTo>
                  <a:lnTo>
                    <a:pt x="44" y="722"/>
                  </a:lnTo>
                  <a:lnTo>
                    <a:pt x="608" y="561"/>
                  </a:lnTo>
                  <a:lnTo>
                    <a:pt x="60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49;p39">
              <a:extLst>
                <a:ext uri="{FF2B5EF4-FFF2-40B4-BE49-F238E27FC236}">
                  <a16:creationId xmlns:a16="http://schemas.microsoft.com/office/drawing/2014/main" id="{C5AFBB5C-936B-2F40-B36F-DD13C40DBB42}"/>
                </a:ext>
              </a:extLst>
            </p:cNvPr>
            <p:cNvSpPr/>
            <p:nvPr/>
          </p:nvSpPr>
          <p:spPr>
            <a:xfrm>
              <a:off x="3399575" y="3614175"/>
              <a:ext cx="18575" cy="18875"/>
            </a:xfrm>
            <a:custGeom>
              <a:avLst/>
              <a:gdLst/>
              <a:ahLst/>
              <a:cxnLst/>
              <a:rect l="l" t="t" r="r" b="b"/>
              <a:pathLst>
                <a:path w="743" h="755" extrusionOk="0">
                  <a:moveTo>
                    <a:pt x="701" y="1"/>
                  </a:moveTo>
                  <a:lnTo>
                    <a:pt x="1" y="202"/>
                  </a:lnTo>
                  <a:lnTo>
                    <a:pt x="189" y="754"/>
                  </a:lnTo>
                  <a:lnTo>
                    <a:pt x="743" y="559"/>
                  </a:lnTo>
                  <a:lnTo>
                    <a:pt x="70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50;p39">
              <a:extLst>
                <a:ext uri="{FF2B5EF4-FFF2-40B4-BE49-F238E27FC236}">
                  <a16:creationId xmlns:a16="http://schemas.microsoft.com/office/drawing/2014/main" id="{71DDA94E-9D45-524E-AF2A-6784D9EC6644}"/>
                </a:ext>
              </a:extLst>
            </p:cNvPr>
            <p:cNvSpPr/>
            <p:nvPr/>
          </p:nvSpPr>
          <p:spPr>
            <a:xfrm>
              <a:off x="3066600" y="3709100"/>
              <a:ext cx="15925" cy="16250"/>
            </a:xfrm>
            <a:custGeom>
              <a:avLst/>
              <a:gdLst/>
              <a:ahLst/>
              <a:cxnLst/>
              <a:rect l="l" t="t" r="r" b="b"/>
              <a:pathLst>
                <a:path w="637" h="650" extrusionOk="0">
                  <a:moveTo>
                    <a:pt x="593" y="1"/>
                  </a:moveTo>
                  <a:lnTo>
                    <a:pt x="1" y="119"/>
                  </a:lnTo>
                  <a:lnTo>
                    <a:pt x="37" y="650"/>
                  </a:lnTo>
                  <a:lnTo>
                    <a:pt x="637" y="500"/>
                  </a:lnTo>
                  <a:lnTo>
                    <a:pt x="59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51;p39">
              <a:extLst>
                <a:ext uri="{FF2B5EF4-FFF2-40B4-BE49-F238E27FC236}">
                  <a16:creationId xmlns:a16="http://schemas.microsoft.com/office/drawing/2014/main" id="{71975DF5-0EF4-F541-8683-D9AF723AE481}"/>
                </a:ext>
              </a:extLst>
            </p:cNvPr>
            <p:cNvSpPr/>
            <p:nvPr/>
          </p:nvSpPr>
          <p:spPr>
            <a:xfrm>
              <a:off x="3173300" y="3680650"/>
              <a:ext cx="15925" cy="15725"/>
            </a:xfrm>
            <a:custGeom>
              <a:avLst/>
              <a:gdLst/>
              <a:ahLst/>
              <a:cxnLst/>
              <a:rect l="l" t="t" r="r" b="b"/>
              <a:pathLst>
                <a:path w="637" h="629" extrusionOk="0">
                  <a:moveTo>
                    <a:pt x="593" y="1"/>
                  </a:moveTo>
                  <a:lnTo>
                    <a:pt x="0" y="119"/>
                  </a:lnTo>
                  <a:lnTo>
                    <a:pt x="123" y="629"/>
                  </a:lnTo>
                  <a:lnTo>
                    <a:pt x="637" y="500"/>
                  </a:lnTo>
                  <a:lnTo>
                    <a:pt x="59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52;p39">
              <a:extLst>
                <a:ext uri="{FF2B5EF4-FFF2-40B4-BE49-F238E27FC236}">
                  <a16:creationId xmlns:a16="http://schemas.microsoft.com/office/drawing/2014/main" id="{6989ADA2-D188-F143-821D-4E247B671B5D}"/>
                </a:ext>
              </a:extLst>
            </p:cNvPr>
            <p:cNvSpPr/>
            <p:nvPr/>
          </p:nvSpPr>
          <p:spPr>
            <a:xfrm>
              <a:off x="3117700" y="3694750"/>
              <a:ext cx="15950" cy="15700"/>
            </a:xfrm>
            <a:custGeom>
              <a:avLst/>
              <a:gdLst/>
              <a:ahLst/>
              <a:cxnLst/>
              <a:rect l="l" t="t" r="r" b="b"/>
              <a:pathLst>
                <a:path w="638" h="628" extrusionOk="0">
                  <a:moveTo>
                    <a:pt x="594" y="1"/>
                  </a:moveTo>
                  <a:lnTo>
                    <a:pt x="1" y="119"/>
                  </a:lnTo>
                  <a:lnTo>
                    <a:pt x="124" y="628"/>
                  </a:lnTo>
                  <a:lnTo>
                    <a:pt x="637" y="500"/>
                  </a:lnTo>
                  <a:lnTo>
                    <a:pt x="59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53;p39">
              <a:extLst>
                <a:ext uri="{FF2B5EF4-FFF2-40B4-BE49-F238E27FC236}">
                  <a16:creationId xmlns:a16="http://schemas.microsoft.com/office/drawing/2014/main" id="{E849AA01-73BE-D041-91D6-9316F8CC7F59}"/>
                </a:ext>
              </a:extLst>
            </p:cNvPr>
            <p:cNvSpPr/>
            <p:nvPr/>
          </p:nvSpPr>
          <p:spPr>
            <a:xfrm>
              <a:off x="3093775" y="3702100"/>
              <a:ext cx="15925" cy="15725"/>
            </a:xfrm>
            <a:custGeom>
              <a:avLst/>
              <a:gdLst/>
              <a:ahLst/>
              <a:cxnLst/>
              <a:rect l="l" t="t" r="r" b="b"/>
              <a:pathLst>
                <a:path w="637" h="629" extrusionOk="0">
                  <a:moveTo>
                    <a:pt x="593" y="1"/>
                  </a:moveTo>
                  <a:lnTo>
                    <a:pt x="0" y="120"/>
                  </a:lnTo>
                  <a:lnTo>
                    <a:pt x="124" y="629"/>
                  </a:lnTo>
                  <a:lnTo>
                    <a:pt x="636" y="501"/>
                  </a:lnTo>
                  <a:lnTo>
                    <a:pt x="59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54;p39">
              <a:extLst>
                <a:ext uri="{FF2B5EF4-FFF2-40B4-BE49-F238E27FC236}">
                  <a16:creationId xmlns:a16="http://schemas.microsoft.com/office/drawing/2014/main" id="{E226F7F5-7EFA-124A-9B73-F156C02EB6C7}"/>
                </a:ext>
              </a:extLst>
            </p:cNvPr>
            <p:cNvSpPr/>
            <p:nvPr/>
          </p:nvSpPr>
          <p:spPr>
            <a:xfrm>
              <a:off x="3147200" y="3685500"/>
              <a:ext cx="15150" cy="17700"/>
            </a:xfrm>
            <a:custGeom>
              <a:avLst/>
              <a:gdLst/>
              <a:ahLst/>
              <a:cxnLst/>
              <a:rect l="l" t="t" r="r" b="b"/>
              <a:pathLst>
                <a:path w="606" h="708" extrusionOk="0">
                  <a:moveTo>
                    <a:pt x="606" y="1"/>
                  </a:moveTo>
                  <a:lnTo>
                    <a:pt x="0" y="164"/>
                  </a:lnTo>
                  <a:lnTo>
                    <a:pt x="29" y="707"/>
                  </a:lnTo>
                  <a:lnTo>
                    <a:pt x="597" y="561"/>
                  </a:lnTo>
                  <a:lnTo>
                    <a:pt x="60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55;p39">
              <a:extLst>
                <a:ext uri="{FF2B5EF4-FFF2-40B4-BE49-F238E27FC236}">
                  <a16:creationId xmlns:a16="http://schemas.microsoft.com/office/drawing/2014/main" id="{452ECA13-07D2-714D-A295-439ABEA17669}"/>
                </a:ext>
              </a:extLst>
            </p:cNvPr>
            <p:cNvSpPr/>
            <p:nvPr/>
          </p:nvSpPr>
          <p:spPr>
            <a:xfrm>
              <a:off x="3201475" y="3670625"/>
              <a:ext cx="18300" cy="18525"/>
            </a:xfrm>
            <a:custGeom>
              <a:avLst/>
              <a:gdLst/>
              <a:ahLst/>
              <a:cxnLst/>
              <a:rect l="l" t="t" r="r" b="b"/>
              <a:pathLst>
                <a:path w="732" h="741" extrusionOk="0">
                  <a:moveTo>
                    <a:pt x="705" y="1"/>
                  </a:moveTo>
                  <a:lnTo>
                    <a:pt x="0" y="183"/>
                  </a:lnTo>
                  <a:lnTo>
                    <a:pt x="174" y="740"/>
                  </a:lnTo>
                  <a:lnTo>
                    <a:pt x="732" y="560"/>
                  </a:lnTo>
                  <a:lnTo>
                    <a:pt x="70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56;p39">
              <a:extLst>
                <a:ext uri="{FF2B5EF4-FFF2-40B4-BE49-F238E27FC236}">
                  <a16:creationId xmlns:a16="http://schemas.microsoft.com/office/drawing/2014/main" id="{D89A2530-8AD9-A042-91B4-83A493A59160}"/>
                </a:ext>
              </a:extLst>
            </p:cNvPr>
            <p:cNvSpPr/>
            <p:nvPr/>
          </p:nvSpPr>
          <p:spPr>
            <a:xfrm>
              <a:off x="2890950" y="3752400"/>
              <a:ext cx="15800" cy="16100"/>
            </a:xfrm>
            <a:custGeom>
              <a:avLst/>
              <a:gdLst/>
              <a:ahLst/>
              <a:cxnLst/>
              <a:rect l="l" t="t" r="r" b="b"/>
              <a:pathLst>
                <a:path w="632" h="644" extrusionOk="0">
                  <a:moveTo>
                    <a:pt x="594" y="1"/>
                  </a:moveTo>
                  <a:lnTo>
                    <a:pt x="0" y="112"/>
                  </a:lnTo>
                  <a:lnTo>
                    <a:pt x="30" y="644"/>
                  </a:lnTo>
                  <a:lnTo>
                    <a:pt x="632" y="501"/>
                  </a:lnTo>
                  <a:lnTo>
                    <a:pt x="59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57;p39">
              <a:extLst>
                <a:ext uri="{FF2B5EF4-FFF2-40B4-BE49-F238E27FC236}">
                  <a16:creationId xmlns:a16="http://schemas.microsoft.com/office/drawing/2014/main" id="{804E546C-FA6D-4148-BD48-4B021B2504BC}"/>
                </a:ext>
              </a:extLst>
            </p:cNvPr>
            <p:cNvSpPr/>
            <p:nvPr/>
          </p:nvSpPr>
          <p:spPr>
            <a:xfrm>
              <a:off x="2858900" y="3751125"/>
              <a:ext cx="18700" cy="17375"/>
            </a:xfrm>
            <a:custGeom>
              <a:avLst/>
              <a:gdLst/>
              <a:ahLst/>
              <a:cxnLst/>
              <a:rect l="l" t="t" r="r" b="b"/>
              <a:pathLst>
                <a:path w="748" h="695" extrusionOk="0">
                  <a:moveTo>
                    <a:pt x="152" y="0"/>
                  </a:moveTo>
                  <a:lnTo>
                    <a:pt x="0" y="510"/>
                  </a:lnTo>
                  <a:lnTo>
                    <a:pt x="556" y="695"/>
                  </a:lnTo>
                  <a:lnTo>
                    <a:pt x="748" y="95"/>
                  </a:lnTo>
                  <a:lnTo>
                    <a:pt x="15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58;p39">
              <a:extLst>
                <a:ext uri="{FF2B5EF4-FFF2-40B4-BE49-F238E27FC236}">
                  <a16:creationId xmlns:a16="http://schemas.microsoft.com/office/drawing/2014/main" id="{76448308-4B91-3643-8F68-C4379339B6F9}"/>
                </a:ext>
              </a:extLst>
            </p:cNvPr>
            <p:cNvSpPr/>
            <p:nvPr/>
          </p:nvSpPr>
          <p:spPr>
            <a:xfrm>
              <a:off x="3005875" y="3724450"/>
              <a:ext cx="15825" cy="15550"/>
            </a:xfrm>
            <a:custGeom>
              <a:avLst/>
              <a:gdLst/>
              <a:ahLst/>
              <a:cxnLst/>
              <a:rect l="l" t="t" r="r" b="b"/>
              <a:pathLst>
                <a:path w="633" h="622" extrusionOk="0">
                  <a:moveTo>
                    <a:pt x="594" y="0"/>
                  </a:moveTo>
                  <a:lnTo>
                    <a:pt x="0" y="110"/>
                  </a:lnTo>
                  <a:lnTo>
                    <a:pt x="118" y="621"/>
                  </a:lnTo>
                  <a:lnTo>
                    <a:pt x="632" y="501"/>
                  </a:lnTo>
                  <a:lnTo>
                    <a:pt x="59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59;p39">
              <a:extLst>
                <a:ext uri="{FF2B5EF4-FFF2-40B4-BE49-F238E27FC236}">
                  <a16:creationId xmlns:a16="http://schemas.microsoft.com/office/drawing/2014/main" id="{0EAA26D2-9DB2-3E4C-9CA2-111ACAD10C20}"/>
                </a:ext>
              </a:extLst>
            </p:cNvPr>
            <p:cNvSpPr/>
            <p:nvPr/>
          </p:nvSpPr>
          <p:spPr>
            <a:xfrm>
              <a:off x="2950125" y="3737825"/>
              <a:ext cx="15800" cy="15575"/>
            </a:xfrm>
            <a:custGeom>
              <a:avLst/>
              <a:gdLst/>
              <a:ahLst/>
              <a:cxnLst/>
              <a:rect l="l" t="t" r="r" b="b"/>
              <a:pathLst>
                <a:path w="632" h="623" extrusionOk="0">
                  <a:moveTo>
                    <a:pt x="594" y="0"/>
                  </a:moveTo>
                  <a:lnTo>
                    <a:pt x="0" y="112"/>
                  </a:lnTo>
                  <a:lnTo>
                    <a:pt x="117" y="623"/>
                  </a:lnTo>
                  <a:lnTo>
                    <a:pt x="632" y="501"/>
                  </a:lnTo>
                  <a:lnTo>
                    <a:pt x="59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60;p39">
              <a:extLst>
                <a:ext uri="{FF2B5EF4-FFF2-40B4-BE49-F238E27FC236}">
                  <a16:creationId xmlns:a16="http://schemas.microsoft.com/office/drawing/2014/main" id="{0526C1A1-B219-F848-9095-F6C29AF548A5}"/>
                </a:ext>
              </a:extLst>
            </p:cNvPr>
            <p:cNvSpPr/>
            <p:nvPr/>
          </p:nvSpPr>
          <p:spPr>
            <a:xfrm>
              <a:off x="2921950" y="3745600"/>
              <a:ext cx="15775" cy="15550"/>
            </a:xfrm>
            <a:custGeom>
              <a:avLst/>
              <a:gdLst/>
              <a:ahLst/>
              <a:cxnLst/>
              <a:rect l="l" t="t" r="r" b="b"/>
              <a:pathLst>
                <a:path w="631" h="622" extrusionOk="0">
                  <a:moveTo>
                    <a:pt x="593" y="1"/>
                  </a:moveTo>
                  <a:lnTo>
                    <a:pt x="0" y="112"/>
                  </a:lnTo>
                  <a:lnTo>
                    <a:pt x="116" y="622"/>
                  </a:lnTo>
                  <a:lnTo>
                    <a:pt x="631" y="501"/>
                  </a:lnTo>
                  <a:lnTo>
                    <a:pt x="59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61;p39">
              <a:extLst>
                <a:ext uri="{FF2B5EF4-FFF2-40B4-BE49-F238E27FC236}">
                  <a16:creationId xmlns:a16="http://schemas.microsoft.com/office/drawing/2014/main" id="{6273C6BC-69C8-9D45-A9A1-CFB3D35EC4D3}"/>
                </a:ext>
              </a:extLst>
            </p:cNvPr>
            <p:cNvSpPr/>
            <p:nvPr/>
          </p:nvSpPr>
          <p:spPr>
            <a:xfrm>
              <a:off x="2979700" y="3728975"/>
              <a:ext cx="15200" cy="17475"/>
            </a:xfrm>
            <a:custGeom>
              <a:avLst/>
              <a:gdLst/>
              <a:ahLst/>
              <a:cxnLst/>
              <a:rect l="l" t="t" r="r" b="b"/>
              <a:pathLst>
                <a:path w="608" h="699" extrusionOk="0">
                  <a:moveTo>
                    <a:pt x="608" y="1"/>
                  </a:moveTo>
                  <a:lnTo>
                    <a:pt x="0" y="156"/>
                  </a:lnTo>
                  <a:lnTo>
                    <a:pt x="22" y="699"/>
                  </a:lnTo>
                  <a:lnTo>
                    <a:pt x="592" y="560"/>
                  </a:lnTo>
                  <a:lnTo>
                    <a:pt x="60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62;p39">
              <a:extLst>
                <a:ext uri="{FF2B5EF4-FFF2-40B4-BE49-F238E27FC236}">
                  <a16:creationId xmlns:a16="http://schemas.microsoft.com/office/drawing/2014/main" id="{9228A1E5-FEEA-C247-8B64-2DEC579D9C40}"/>
                </a:ext>
              </a:extLst>
            </p:cNvPr>
            <p:cNvSpPr/>
            <p:nvPr/>
          </p:nvSpPr>
          <p:spPr>
            <a:xfrm>
              <a:off x="3034125" y="3714800"/>
              <a:ext cx="18200" cy="18375"/>
            </a:xfrm>
            <a:custGeom>
              <a:avLst/>
              <a:gdLst/>
              <a:ahLst/>
              <a:cxnLst/>
              <a:rect l="l" t="t" r="r" b="b"/>
              <a:pathLst>
                <a:path w="728" h="735" extrusionOk="0">
                  <a:moveTo>
                    <a:pt x="709" y="0"/>
                  </a:moveTo>
                  <a:lnTo>
                    <a:pt x="1" y="175"/>
                  </a:lnTo>
                  <a:lnTo>
                    <a:pt x="168" y="734"/>
                  </a:lnTo>
                  <a:lnTo>
                    <a:pt x="728" y="560"/>
                  </a:lnTo>
                  <a:lnTo>
                    <a:pt x="70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63;p39">
              <a:extLst>
                <a:ext uri="{FF2B5EF4-FFF2-40B4-BE49-F238E27FC236}">
                  <a16:creationId xmlns:a16="http://schemas.microsoft.com/office/drawing/2014/main" id="{CE7DF071-326C-4E49-999D-8988CDB39E24}"/>
                </a:ext>
              </a:extLst>
            </p:cNvPr>
            <p:cNvSpPr/>
            <p:nvPr/>
          </p:nvSpPr>
          <p:spPr>
            <a:xfrm>
              <a:off x="3673825" y="3533300"/>
              <a:ext cx="18525" cy="18850"/>
            </a:xfrm>
            <a:custGeom>
              <a:avLst/>
              <a:gdLst/>
              <a:ahLst/>
              <a:cxnLst/>
              <a:rect l="l" t="t" r="r" b="b"/>
              <a:pathLst>
                <a:path w="741" h="754" extrusionOk="0">
                  <a:moveTo>
                    <a:pt x="700" y="0"/>
                  </a:moveTo>
                  <a:lnTo>
                    <a:pt x="0" y="203"/>
                  </a:lnTo>
                  <a:lnTo>
                    <a:pt x="189" y="754"/>
                  </a:lnTo>
                  <a:lnTo>
                    <a:pt x="741" y="559"/>
                  </a:lnTo>
                  <a:lnTo>
                    <a:pt x="70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64;p39">
              <a:extLst>
                <a:ext uri="{FF2B5EF4-FFF2-40B4-BE49-F238E27FC236}">
                  <a16:creationId xmlns:a16="http://schemas.microsoft.com/office/drawing/2014/main" id="{3F7C7FF6-C141-B04B-BA75-930E02E404C0}"/>
                </a:ext>
              </a:extLst>
            </p:cNvPr>
            <p:cNvSpPr/>
            <p:nvPr/>
          </p:nvSpPr>
          <p:spPr>
            <a:xfrm>
              <a:off x="2792000" y="3301725"/>
              <a:ext cx="1005400" cy="436175"/>
            </a:xfrm>
            <a:custGeom>
              <a:avLst/>
              <a:gdLst/>
              <a:ahLst/>
              <a:cxnLst/>
              <a:rect l="l" t="t" r="r" b="b"/>
              <a:pathLst>
                <a:path w="40216" h="17447" extrusionOk="0">
                  <a:moveTo>
                    <a:pt x="34196" y="0"/>
                  </a:moveTo>
                  <a:cubicBezTo>
                    <a:pt x="28134" y="0"/>
                    <a:pt x="17989" y="4193"/>
                    <a:pt x="15420" y="5093"/>
                  </a:cubicBezTo>
                  <a:cubicBezTo>
                    <a:pt x="12394" y="6152"/>
                    <a:pt x="2219" y="7731"/>
                    <a:pt x="1142" y="11343"/>
                  </a:cubicBezTo>
                  <a:cubicBezTo>
                    <a:pt x="1" y="15167"/>
                    <a:pt x="2594" y="17446"/>
                    <a:pt x="4178" y="17446"/>
                  </a:cubicBezTo>
                  <a:cubicBezTo>
                    <a:pt x="4238" y="17446"/>
                    <a:pt x="4296" y="17443"/>
                    <a:pt x="4353" y="17436"/>
                  </a:cubicBezTo>
                  <a:cubicBezTo>
                    <a:pt x="5909" y="17257"/>
                    <a:pt x="29430" y="10840"/>
                    <a:pt x="34574" y="9173"/>
                  </a:cubicBezTo>
                  <a:cubicBezTo>
                    <a:pt x="39445" y="7595"/>
                    <a:pt x="40215" y="5809"/>
                    <a:pt x="39593" y="3235"/>
                  </a:cubicBezTo>
                  <a:cubicBezTo>
                    <a:pt x="39050" y="993"/>
                    <a:pt x="36978" y="441"/>
                    <a:pt x="36978" y="441"/>
                  </a:cubicBezTo>
                  <a:cubicBezTo>
                    <a:pt x="36223" y="133"/>
                    <a:pt x="35274" y="0"/>
                    <a:pt x="3419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65;p39">
              <a:extLst>
                <a:ext uri="{FF2B5EF4-FFF2-40B4-BE49-F238E27FC236}">
                  <a16:creationId xmlns:a16="http://schemas.microsoft.com/office/drawing/2014/main" id="{466C168F-D181-DE47-999C-749D0AE02225}"/>
                </a:ext>
              </a:extLst>
            </p:cNvPr>
            <p:cNvSpPr/>
            <p:nvPr/>
          </p:nvSpPr>
          <p:spPr>
            <a:xfrm>
              <a:off x="2790850" y="3323575"/>
              <a:ext cx="988425" cy="398150"/>
            </a:xfrm>
            <a:custGeom>
              <a:avLst/>
              <a:gdLst/>
              <a:ahLst/>
              <a:cxnLst/>
              <a:rect l="l" t="t" r="r" b="b"/>
              <a:pathLst>
                <a:path w="39537" h="15926" extrusionOk="0">
                  <a:moveTo>
                    <a:pt x="35677" y="1"/>
                  </a:moveTo>
                  <a:cubicBezTo>
                    <a:pt x="32022" y="1"/>
                    <a:pt x="20886" y="3753"/>
                    <a:pt x="15936" y="5432"/>
                  </a:cubicBezTo>
                  <a:cubicBezTo>
                    <a:pt x="12118" y="6728"/>
                    <a:pt x="2858" y="9362"/>
                    <a:pt x="2421" y="9909"/>
                  </a:cubicBezTo>
                  <a:cubicBezTo>
                    <a:pt x="1" y="12936"/>
                    <a:pt x="3007" y="15926"/>
                    <a:pt x="4516" y="15926"/>
                  </a:cubicBezTo>
                  <a:cubicBezTo>
                    <a:pt x="4557" y="15926"/>
                    <a:pt x="4597" y="15924"/>
                    <a:pt x="4636" y="15919"/>
                  </a:cubicBezTo>
                  <a:cubicBezTo>
                    <a:pt x="6098" y="15750"/>
                    <a:pt x="28978" y="9436"/>
                    <a:pt x="33808" y="7870"/>
                  </a:cubicBezTo>
                  <a:cubicBezTo>
                    <a:pt x="38380" y="6389"/>
                    <a:pt x="39537" y="4984"/>
                    <a:pt x="38952" y="2569"/>
                  </a:cubicBezTo>
                  <a:cubicBezTo>
                    <a:pt x="38443" y="464"/>
                    <a:pt x="36588" y="3"/>
                    <a:pt x="35690" y="1"/>
                  </a:cubicBezTo>
                  <a:cubicBezTo>
                    <a:pt x="35686" y="1"/>
                    <a:pt x="35681" y="1"/>
                    <a:pt x="3567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66;p39">
              <a:extLst>
                <a:ext uri="{FF2B5EF4-FFF2-40B4-BE49-F238E27FC236}">
                  <a16:creationId xmlns:a16="http://schemas.microsoft.com/office/drawing/2014/main" id="{49615EF7-7F58-F04B-A566-0B982EE3A4EF}"/>
                </a:ext>
              </a:extLst>
            </p:cNvPr>
            <p:cNvSpPr/>
            <p:nvPr/>
          </p:nvSpPr>
          <p:spPr>
            <a:xfrm>
              <a:off x="2856600" y="3567675"/>
              <a:ext cx="130700" cy="130725"/>
            </a:xfrm>
            <a:custGeom>
              <a:avLst/>
              <a:gdLst/>
              <a:ahLst/>
              <a:cxnLst/>
              <a:rect l="l" t="t" r="r" b="b"/>
              <a:pathLst>
                <a:path w="5228" h="5229" extrusionOk="0">
                  <a:moveTo>
                    <a:pt x="2614" y="0"/>
                  </a:moveTo>
                  <a:cubicBezTo>
                    <a:pt x="1171" y="0"/>
                    <a:pt x="0" y="1171"/>
                    <a:pt x="0" y="2614"/>
                  </a:cubicBezTo>
                  <a:cubicBezTo>
                    <a:pt x="0" y="4058"/>
                    <a:pt x="1171" y="5228"/>
                    <a:pt x="2614" y="5228"/>
                  </a:cubicBezTo>
                  <a:cubicBezTo>
                    <a:pt x="4057" y="5228"/>
                    <a:pt x="5227" y="4058"/>
                    <a:pt x="5227" y="2614"/>
                  </a:cubicBezTo>
                  <a:cubicBezTo>
                    <a:pt x="5227" y="1171"/>
                    <a:pt x="4057" y="0"/>
                    <a:pt x="2614" y="0"/>
                  </a:cubicBezTo>
                  <a:close/>
                </a:path>
              </a:pathLst>
            </a:custGeom>
            <a:solidFill>
              <a:schemeClr val="tx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67;p39">
              <a:extLst>
                <a:ext uri="{FF2B5EF4-FFF2-40B4-BE49-F238E27FC236}">
                  <a16:creationId xmlns:a16="http://schemas.microsoft.com/office/drawing/2014/main" id="{F2EA6E42-5991-1B41-9A79-EA953892A2F9}"/>
                </a:ext>
              </a:extLst>
            </p:cNvPr>
            <p:cNvSpPr/>
            <p:nvPr/>
          </p:nvSpPr>
          <p:spPr>
            <a:xfrm>
              <a:off x="3001250" y="3528975"/>
              <a:ext cx="130725" cy="130725"/>
            </a:xfrm>
            <a:custGeom>
              <a:avLst/>
              <a:gdLst/>
              <a:ahLst/>
              <a:cxnLst/>
              <a:rect l="l" t="t" r="r" b="b"/>
              <a:pathLst>
                <a:path w="5229" h="5229" extrusionOk="0">
                  <a:moveTo>
                    <a:pt x="2615" y="0"/>
                  </a:moveTo>
                  <a:cubicBezTo>
                    <a:pt x="1171" y="0"/>
                    <a:pt x="1" y="1170"/>
                    <a:pt x="1" y="2614"/>
                  </a:cubicBezTo>
                  <a:cubicBezTo>
                    <a:pt x="1" y="4058"/>
                    <a:pt x="1171" y="5228"/>
                    <a:pt x="2615" y="5228"/>
                  </a:cubicBezTo>
                  <a:cubicBezTo>
                    <a:pt x="4058" y="5228"/>
                    <a:pt x="5229" y="4058"/>
                    <a:pt x="5229" y="2614"/>
                  </a:cubicBezTo>
                  <a:cubicBezTo>
                    <a:pt x="5229" y="1170"/>
                    <a:pt x="4058" y="0"/>
                    <a:pt x="2615" y="0"/>
                  </a:cubicBezTo>
                  <a:close/>
                </a:path>
              </a:pathLst>
            </a:custGeom>
            <a:solidFill>
              <a:schemeClr val="tx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68;p39">
              <a:extLst>
                <a:ext uri="{FF2B5EF4-FFF2-40B4-BE49-F238E27FC236}">
                  <a16:creationId xmlns:a16="http://schemas.microsoft.com/office/drawing/2014/main" id="{B118E558-D8F2-2149-98C7-D70F7D6FE293}"/>
                </a:ext>
              </a:extLst>
            </p:cNvPr>
            <p:cNvSpPr/>
            <p:nvPr/>
          </p:nvSpPr>
          <p:spPr>
            <a:xfrm>
              <a:off x="3154400" y="3486825"/>
              <a:ext cx="130725" cy="130675"/>
            </a:xfrm>
            <a:custGeom>
              <a:avLst/>
              <a:gdLst/>
              <a:ahLst/>
              <a:cxnLst/>
              <a:rect l="l" t="t" r="r" b="b"/>
              <a:pathLst>
                <a:path w="5229" h="5227" extrusionOk="0">
                  <a:moveTo>
                    <a:pt x="2615" y="0"/>
                  </a:moveTo>
                  <a:cubicBezTo>
                    <a:pt x="1171" y="0"/>
                    <a:pt x="1" y="1170"/>
                    <a:pt x="1" y="2613"/>
                  </a:cubicBezTo>
                  <a:cubicBezTo>
                    <a:pt x="1" y="4057"/>
                    <a:pt x="1171" y="5227"/>
                    <a:pt x="2615" y="5227"/>
                  </a:cubicBezTo>
                  <a:cubicBezTo>
                    <a:pt x="4058" y="5227"/>
                    <a:pt x="5229" y="4057"/>
                    <a:pt x="5229" y="2613"/>
                  </a:cubicBezTo>
                  <a:cubicBezTo>
                    <a:pt x="5229" y="1170"/>
                    <a:pt x="4058" y="0"/>
                    <a:pt x="2615" y="0"/>
                  </a:cubicBezTo>
                  <a:close/>
                </a:path>
              </a:pathLst>
            </a:custGeom>
            <a:solidFill>
              <a:schemeClr val="tx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2" name="Google Shape;269;p39">
              <a:extLst>
                <a:ext uri="{FF2B5EF4-FFF2-40B4-BE49-F238E27FC236}">
                  <a16:creationId xmlns:a16="http://schemas.microsoft.com/office/drawing/2014/main" id="{32F52E16-F52C-8944-9636-505430EAAD3E}"/>
                </a:ext>
              </a:extLst>
            </p:cNvPr>
            <p:cNvSpPr/>
            <p:nvPr/>
          </p:nvSpPr>
          <p:spPr>
            <a:xfrm>
              <a:off x="3306325" y="3441800"/>
              <a:ext cx="130700" cy="130725"/>
            </a:xfrm>
            <a:custGeom>
              <a:avLst/>
              <a:gdLst/>
              <a:ahLst/>
              <a:cxnLst/>
              <a:rect l="l" t="t" r="r" b="b"/>
              <a:pathLst>
                <a:path w="5228" h="5229" extrusionOk="0">
                  <a:moveTo>
                    <a:pt x="2613" y="0"/>
                  </a:moveTo>
                  <a:cubicBezTo>
                    <a:pt x="1171" y="0"/>
                    <a:pt x="0" y="1170"/>
                    <a:pt x="0" y="2614"/>
                  </a:cubicBezTo>
                  <a:cubicBezTo>
                    <a:pt x="0" y="4058"/>
                    <a:pt x="1171" y="5228"/>
                    <a:pt x="2613" y="5228"/>
                  </a:cubicBezTo>
                  <a:cubicBezTo>
                    <a:pt x="4057" y="5228"/>
                    <a:pt x="5227" y="4058"/>
                    <a:pt x="5227" y="2614"/>
                  </a:cubicBezTo>
                  <a:cubicBezTo>
                    <a:pt x="5227" y="1170"/>
                    <a:pt x="4057" y="0"/>
                    <a:pt x="2613" y="0"/>
                  </a:cubicBezTo>
                  <a:close/>
                </a:path>
              </a:pathLst>
            </a:custGeom>
            <a:solidFill>
              <a:schemeClr val="tx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70;p39">
              <a:extLst>
                <a:ext uri="{FF2B5EF4-FFF2-40B4-BE49-F238E27FC236}">
                  <a16:creationId xmlns:a16="http://schemas.microsoft.com/office/drawing/2014/main" id="{85793415-037B-4E4E-A0D0-A0E44E85A70C}"/>
                </a:ext>
              </a:extLst>
            </p:cNvPr>
            <p:cNvSpPr/>
            <p:nvPr/>
          </p:nvSpPr>
          <p:spPr>
            <a:xfrm>
              <a:off x="3452625" y="3400250"/>
              <a:ext cx="130725" cy="130725"/>
            </a:xfrm>
            <a:custGeom>
              <a:avLst/>
              <a:gdLst/>
              <a:ahLst/>
              <a:cxnLst/>
              <a:rect l="l" t="t" r="r" b="b"/>
              <a:pathLst>
                <a:path w="5229" h="5229" extrusionOk="0">
                  <a:moveTo>
                    <a:pt x="2614" y="0"/>
                  </a:moveTo>
                  <a:cubicBezTo>
                    <a:pt x="1170" y="0"/>
                    <a:pt x="0" y="1171"/>
                    <a:pt x="0" y="2614"/>
                  </a:cubicBezTo>
                  <a:cubicBezTo>
                    <a:pt x="0" y="4058"/>
                    <a:pt x="1170" y="5228"/>
                    <a:pt x="2614" y="5228"/>
                  </a:cubicBezTo>
                  <a:cubicBezTo>
                    <a:pt x="4058" y="5228"/>
                    <a:pt x="5228" y="4058"/>
                    <a:pt x="5228" y="2614"/>
                  </a:cubicBezTo>
                  <a:cubicBezTo>
                    <a:pt x="5228" y="1171"/>
                    <a:pt x="4058" y="0"/>
                    <a:pt x="2614" y="0"/>
                  </a:cubicBezTo>
                  <a:close/>
                </a:path>
              </a:pathLst>
            </a:custGeom>
            <a:solidFill>
              <a:schemeClr val="tx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71;p39">
              <a:extLst>
                <a:ext uri="{FF2B5EF4-FFF2-40B4-BE49-F238E27FC236}">
                  <a16:creationId xmlns:a16="http://schemas.microsoft.com/office/drawing/2014/main" id="{5F845499-3105-D140-BD4D-276C019E94D1}"/>
                </a:ext>
              </a:extLst>
            </p:cNvPr>
            <p:cNvSpPr/>
            <p:nvPr/>
          </p:nvSpPr>
          <p:spPr>
            <a:xfrm>
              <a:off x="3599075" y="3355675"/>
              <a:ext cx="130700" cy="130725"/>
            </a:xfrm>
            <a:custGeom>
              <a:avLst/>
              <a:gdLst/>
              <a:ahLst/>
              <a:cxnLst/>
              <a:rect l="l" t="t" r="r" b="b"/>
              <a:pathLst>
                <a:path w="5228" h="5229" extrusionOk="0">
                  <a:moveTo>
                    <a:pt x="2615" y="1"/>
                  </a:moveTo>
                  <a:cubicBezTo>
                    <a:pt x="1171" y="1"/>
                    <a:pt x="1" y="1171"/>
                    <a:pt x="1" y="2615"/>
                  </a:cubicBezTo>
                  <a:cubicBezTo>
                    <a:pt x="1" y="4058"/>
                    <a:pt x="1171" y="5229"/>
                    <a:pt x="2615" y="5229"/>
                  </a:cubicBezTo>
                  <a:cubicBezTo>
                    <a:pt x="4057" y="5229"/>
                    <a:pt x="5228" y="4058"/>
                    <a:pt x="5228" y="2615"/>
                  </a:cubicBezTo>
                  <a:cubicBezTo>
                    <a:pt x="5228" y="1171"/>
                    <a:pt x="4057" y="1"/>
                    <a:pt x="2615" y="1"/>
                  </a:cubicBezTo>
                  <a:close/>
                </a:path>
              </a:pathLst>
            </a:custGeom>
            <a:solidFill>
              <a:schemeClr val="tx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72;p39">
              <a:extLst>
                <a:ext uri="{FF2B5EF4-FFF2-40B4-BE49-F238E27FC236}">
                  <a16:creationId xmlns:a16="http://schemas.microsoft.com/office/drawing/2014/main" id="{A04623BF-0E14-9F4E-BFF0-7189A5C6B1F7}"/>
                </a:ext>
              </a:extLst>
            </p:cNvPr>
            <p:cNvSpPr/>
            <p:nvPr/>
          </p:nvSpPr>
          <p:spPr>
            <a:xfrm>
              <a:off x="2889375" y="3181800"/>
              <a:ext cx="709825" cy="325400"/>
            </a:xfrm>
            <a:custGeom>
              <a:avLst/>
              <a:gdLst/>
              <a:ahLst/>
              <a:cxnLst/>
              <a:rect l="l" t="t" r="r" b="b"/>
              <a:pathLst>
                <a:path w="28393" h="13016" extrusionOk="0">
                  <a:moveTo>
                    <a:pt x="24241" y="0"/>
                  </a:moveTo>
                  <a:cubicBezTo>
                    <a:pt x="21086" y="831"/>
                    <a:pt x="333" y="7140"/>
                    <a:pt x="333" y="7140"/>
                  </a:cubicBezTo>
                  <a:lnTo>
                    <a:pt x="1" y="13015"/>
                  </a:lnTo>
                  <a:cubicBezTo>
                    <a:pt x="5230" y="11418"/>
                    <a:pt x="28392" y="3985"/>
                    <a:pt x="28392" y="3985"/>
                  </a:cubicBezTo>
                  <a:cubicBezTo>
                    <a:pt x="27811" y="3321"/>
                    <a:pt x="24241" y="0"/>
                    <a:pt x="242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73;p39">
              <a:extLst>
                <a:ext uri="{FF2B5EF4-FFF2-40B4-BE49-F238E27FC236}">
                  <a16:creationId xmlns:a16="http://schemas.microsoft.com/office/drawing/2014/main" id="{C45ECD0A-0902-C844-A5C8-A4AAE01A95D4}"/>
                </a:ext>
              </a:extLst>
            </p:cNvPr>
            <p:cNvSpPr/>
            <p:nvPr/>
          </p:nvSpPr>
          <p:spPr>
            <a:xfrm>
              <a:off x="2763025" y="3255900"/>
              <a:ext cx="1051025" cy="360075"/>
            </a:xfrm>
            <a:custGeom>
              <a:avLst/>
              <a:gdLst/>
              <a:ahLst/>
              <a:cxnLst/>
              <a:rect l="l" t="t" r="r" b="b"/>
              <a:pathLst>
                <a:path w="42041" h="14403" extrusionOk="0">
                  <a:moveTo>
                    <a:pt x="35654" y="0"/>
                  </a:moveTo>
                  <a:cubicBezTo>
                    <a:pt x="35623" y="0"/>
                    <a:pt x="35606" y="1"/>
                    <a:pt x="35606" y="1"/>
                  </a:cubicBezTo>
                  <a:cubicBezTo>
                    <a:pt x="31040" y="665"/>
                    <a:pt x="2650" y="10460"/>
                    <a:pt x="2650" y="10460"/>
                  </a:cubicBezTo>
                  <a:cubicBezTo>
                    <a:pt x="160" y="11314"/>
                    <a:pt x="0" y="14403"/>
                    <a:pt x="0" y="14403"/>
                  </a:cubicBezTo>
                  <a:lnTo>
                    <a:pt x="1736" y="14029"/>
                  </a:lnTo>
                  <a:cubicBezTo>
                    <a:pt x="1736" y="14029"/>
                    <a:pt x="2412" y="12192"/>
                    <a:pt x="2993" y="12027"/>
                  </a:cubicBezTo>
                  <a:cubicBezTo>
                    <a:pt x="3575" y="11861"/>
                    <a:pt x="33199" y="2241"/>
                    <a:pt x="35606" y="1834"/>
                  </a:cubicBezTo>
                  <a:cubicBezTo>
                    <a:pt x="35867" y="1790"/>
                    <a:pt x="36124" y="1770"/>
                    <a:pt x="36375" y="1770"/>
                  </a:cubicBezTo>
                  <a:cubicBezTo>
                    <a:pt x="38439" y="1770"/>
                    <a:pt x="40089" y="3104"/>
                    <a:pt x="40089" y="3104"/>
                  </a:cubicBezTo>
                  <a:lnTo>
                    <a:pt x="42040" y="2491"/>
                  </a:lnTo>
                  <a:cubicBezTo>
                    <a:pt x="40131" y="74"/>
                    <a:pt x="36136" y="0"/>
                    <a:pt x="3565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74;p39">
              <a:extLst>
                <a:ext uri="{FF2B5EF4-FFF2-40B4-BE49-F238E27FC236}">
                  <a16:creationId xmlns:a16="http://schemas.microsoft.com/office/drawing/2014/main" id="{F931F9C2-CE43-A444-B3B5-1957025B7B85}"/>
                </a:ext>
              </a:extLst>
            </p:cNvPr>
            <p:cNvSpPr/>
            <p:nvPr/>
          </p:nvSpPr>
          <p:spPr>
            <a:xfrm>
              <a:off x="3037800" y="3085400"/>
              <a:ext cx="386050" cy="220425"/>
            </a:xfrm>
            <a:custGeom>
              <a:avLst/>
              <a:gdLst/>
              <a:ahLst/>
              <a:cxnLst/>
              <a:rect l="l" t="t" r="r" b="b"/>
              <a:pathLst>
                <a:path w="15442" h="8817" extrusionOk="0">
                  <a:moveTo>
                    <a:pt x="11320" y="1"/>
                  </a:moveTo>
                  <a:cubicBezTo>
                    <a:pt x="9214" y="1"/>
                    <a:pt x="415" y="3410"/>
                    <a:pt x="415" y="3410"/>
                  </a:cubicBezTo>
                  <a:cubicBezTo>
                    <a:pt x="415" y="3410"/>
                    <a:pt x="1" y="8224"/>
                    <a:pt x="415" y="8556"/>
                  </a:cubicBezTo>
                  <a:cubicBezTo>
                    <a:pt x="598" y="8703"/>
                    <a:pt x="1072" y="8817"/>
                    <a:pt x="1943" y="8817"/>
                  </a:cubicBezTo>
                  <a:cubicBezTo>
                    <a:pt x="3046" y="8817"/>
                    <a:pt x="4785" y="8633"/>
                    <a:pt x="7376" y="8100"/>
                  </a:cubicBezTo>
                  <a:cubicBezTo>
                    <a:pt x="12013" y="7146"/>
                    <a:pt x="15441" y="4572"/>
                    <a:pt x="15441" y="4572"/>
                  </a:cubicBezTo>
                  <a:cubicBezTo>
                    <a:pt x="14958" y="3593"/>
                    <a:pt x="11456" y="7"/>
                    <a:pt x="11456" y="7"/>
                  </a:cubicBezTo>
                  <a:cubicBezTo>
                    <a:pt x="11414" y="3"/>
                    <a:pt x="11369" y="1"/>
                    <a:pt x="1132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75;p39">
              <a:extLst>
                <a:ext uri="{FF2B5EF4-FFF2-40B4-BE49-F238E27FC236}">
                  <a16:creationId xmlns:a16="http://schemas.microsoft.com/office/drawing/2014/main" id="{C6B81EE8-45DC-8544-B4CC-003CAFBAF1A6}"/>
                </a:ext>
              </a:extLst>
            </p:cNvPr>
            <p:cNvSpPr/>
            <p:nvPr/>
          </p:nvSpPr>
          <p:spPr>
            <a:xfrm>
              <a:off x="3338700" y="2973475"/>
              <a:ext cx="431250" cy="190950"/>
            </a:xfrm>
            <a:custGeom>
              <a:avLst/>
              <a:gdLst/>
              <a:ahLst/>
              <a:cxnLst/>
              <a:rect l="l" t="t" r="r" b="b"/>
              <a:pathLst>
                <a:path w="17250" h="7638" extrusionOk="0">
                  <a:moveTo>
                    <a:pt x="16769" y="1"/>
                  </a:moveTo>
                  <a:lnTo>
                    <a:pt x="1" y="6559"/>
                  </a:lnTo>
                  <a:lnTo>
                    <a:pt x="831" y="7637"/>
                  </a:lnTo>
                  <a:lnTo>
                    <a:pt x="17249" y="1329"/>
                  </a:lnTo>
                  <a:lnTo>
                    <a:pt x="1676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76;p39">
              <a:extLst>
                <a:ext uri="{FF2B5EF4-FFF2-40B4-BE49-F238E27FC236}">
                  <a16:creationId xmlns:a16="http://schemas.microsoft.com/office/drawing/2014/main" id="{BBBB52D0-196B-AB43-BD44-8084A2A93535}"/>
                </a:ext>
              </a:extLst>
            </p:cNvPr>
            <p:cNvSpPr/>
            <p:nvPr/>
          </p:nvSpPr>
          <p:spPr>
            <a:xfrm>
              <a:off x="3749275" y="2892850"/>
              <a:ext cx="191500" cy="127925"/>
            </a:xfrm>
            <a:custGeom>
              <a:avLst/>
              <a:gdLst/>
              <a:ahLst/>
              <a:cxnLst/>
              <a:rect l="l" t="t" r="r" b="b"/>
              <a:pathLst>
                <a:path w="7660" h="5117" extrusionOk="0">
                  <a:moveTo>
                    <a:pt x="6464" y="1"/>
                  </a:moveTo>
                  <a:lnTo>
                    <a:pt x="0" y="2700"/>
                  </a:lnTo>
                  <a:lnTo>
                    <a:pt x="1109" y="5116"/>
                  </a:lnTo>
                  <a:lnTo>
                    <a:pt x="7660" y="3311"/>
                  </a:lnTo>
                  <a:lnTo>
                    <a:pt x="646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77;p39">
              <a:extLst>
                <a:ext uri="{FF2B5EF4-FFF2-40B4-BE49-F238E27FC236}">
                  <a16:creationId xmlns:a16="http://schemas.microsoft.com/office/drawing/2014/main" id="{FA0F9175-EFFB-1C47-956C-7A553571712F}"/>
                </a:ext>
              </a:extLst>
            </p:cNvPr>
            <p:cNvSpPr/>
            <p:nvPr/>
          </p:nvSpPr>
          <p:spPr>
            <a:xfrm>
              <a:off x="3226950" y="3055525"/>
              <a:ext cx="81950" cy="49875"/>
            </a:xfrm>
            <a:custGeom>
              <a:avLst/>
              <a:gdLst/>
              <a:ahLst/>
              <a:cxnLst/>
              <a:rect l="l" t="t" r="r" b="b"/>
              <a:pathLst>
                <a:path w="3278" h="1995" extrusionOk="0">
                  <a:moveTo>
                    <a:pt x="1727" y="1"/>
                  </a:moveTo>
                  <a:cubicBezTo>
                    <a:pt x="1529" y="1"/>
                    <a:pt x="1310" y="37"/>
                    <a:pt x="1067" y="122"/>
                  </a:cubicBezTo>
                  <a:cubicBezTo>
                    <a:pt x="1" y="495"/>
                    <a:pt x="270" y="1994"/>
                    <a:pt x="270" y="1994"/>
                  </a:cubicBezTo>
                  <a:lnTo>
                    <a:pt x="3278" y="1235"/>
                  </a:lnTo>
                  <a:cubicBezTo>
                    <a:pt x="3278" y="1235"/>
                    <a:pt x="2877" y="1"/>
                    <a:pt x="172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78;p39">
              <a:extLst>
                <a:ext uri="{FF2B5EF4-FFF2-40B4-BE49-F238E27FC236}">
                  <a16:creationId xmlns:a16="http://schemas.microsoft.com/office/drawing/2014/main" id="{A9D4EEBC-97BF-204D-B33C-0DC66948E1D8}"/>
                </a:ext>
              </a:extLst>
            </p:cNvPr>
            <p:cNvSpPr/>
            <p:nvPr/>
          </p:nvSpPr>
          <p:spPr>
            <a:xfrm>
              <a:off x="2954775" y="3085400"/>
              <a:ext cx="155525" cy="74325"/>
            </a:xfrm>
            <a:custGeom>
              <a:avLst/>
              <a:gdLst/>
              <a:ahLst/>
              <a:cxnLst/>
              <a:rect l="l" t="t" r="r" b="b"/>
              <a:pathLst>
                <a:path w="6221" h="2973" extrusionOk="0">
                  <a:moveTo>
                    <a:pt x="0" y="1"/>
                  </a:moveTo>
                  <a:lnTo>
                    <a:pt x="0" y="421"/>
                  </a:lnTo>
                  <a:lnTo>
                    <a:pt x="4889" y="2972"/>
                  </a:lnTo>
                  <a:lnTo>
                    <a:pt x="6220" y="2480"/>
                  </a:lnTo>
                  <a:cubicBezTo>
                    <a:pt x="6220" y="2480"/>
                    <a:pt x="665" y="78"/>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79;p39">
              <a:extLst>
                <a:ext uri="{FF2B5EF4-FFF2-40B4-BE49-F238E27FC236}">
                  <a16:creationId xmlns:a16="http://schemas.microsoft.com/office/drawing/2014/main" id="{E2ACADDF-D968-AF4D-A7EB-4ACF9C4F5C25}"/>
                </a:ext>
              </a:extLst>
            </p:cNvPr>
            <p:cNvSpPr/>
            <p:nvPr/>
          </p:nvSpPr>
          <p:spPr>
            <a:xfrm>
              <a:off x="3248450" y="3122525"/>
              <a:ext cx="97675" cy="97950"/>
            </a:xfrm>
            <a:custGeom>
              <a:avLst/>
              <a:gdLst/>
              <a:ahLst/>
              <a:cxnLst/>
              <a:rect l="l" t="t" r="r" b="b"/>
              <a:pathLst>
                <a:path w="3907" h="3918" extrusionOk="0">
                  <a:moveTo>
                    <a:pt x="1494" y="1"/>
                  </a:moveTo>
                  <a:lnTo>
                    <a:pt x="1286" y="1487"/>
                  </a:lnTo>
                  <a:lnTo>
                    <a:pt x="0" y="1883"/>
                  </a:lnTo>
                  <a:lnTo>
                    <a:pt x="1328" y="2630"/>
                  </a:lnTo>
                  <a:lnTo>
                    <a:pt x="898" y="3917"/>
                  </a:lnTo>
                  <a:lnTo>
                    <a:pt x="2282" y="2924"/>
                  </a:lnTo>
                  <a:lnTo>
                    <a:pt x="3906" y="2924"/>
                  </a:lnTo>
                  <a:lnTo>
                    <a:pt x="2698" y="2174"/>
                  </a:lnTo>
                  <a:lnTo>
                    <a:pt x="3490" y="1137"/>
                  </a:lnTo>
                  <a:lnTo>
                    <a:pt x="2199" y="1219"/>
                  </a:lnTo>
                  <a:lnTo>
                    <a:pt x="149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4" name="Google Shape;219;p39">
            <a:extLst>
              <a:ext uri="{FF2B5EF4-FFF2-40B4-BE49-F238E27FC236}">
                <a16:creationId xmlns:a16="http://schemas.microsoft.com/office/drawing/2014/main" id="{CD905A5F-AA9F-8140-854C-2D60BE553403}"/>
              </a:ext>
            </a:extLst>
          </p:cNvPr>
          <p:cNvGrpSpPr/>
          <p:nvPr/>
        </p:nvGrpSpPr>
        <p:grpSpPr>
          <a:xfrm rot="935357">
            <a:off x="3551738" y="4122032"/>
            <a:ext cx="1307941" cy="967680"/>
            <a:chOff x="2757225" y="2892850"/>
            <a:chExt cx="1183550" cy="875650"/>
          </a:xfrm>
          <a:solidFill>
            <a:schemeClr val="accent2"/>
          </a:solidFill>
        </p:grpSpPr>
        <p:sp>
          <p:nvSpPr>
            <p:cNvPr id="255" name="Google Shape;220;p39">
              <a:extLst>
                <a:ext uri="{FF2B5EF4-FFF2-40B4-BE49-F238E27FC236}">
                  <a16:creationId xmlns:a16="http://schemas.microsoft.com/office/drawing/2014/main" id="{0649D2D2-4DDB-C24C-9D51-766E76C3A827}"/>
                </a:ext>
              </a:extLst>
            </p:cNvPr>
            <p:cNvSpPr/>
            <p:nvPr/>
          </p:nvSpPr>
          <p:spPr>
            <a:xfrm>
              <a:off x="2757225" y="3289050"/>
              <a:ext cx="1067175" cy="469375"/>
            </a:xfrm>
            <a:custGeom>
              <a:avLst/>
              <a:gdLst/>
              <a:ahLst/>
              <a:cxnLst/>
              <a:rect l="l" t="t" r="r" b="b"/>
              <a:pathLst>
                <a:path w="42687" h="18775" extrusionOk="0">
                  <a:moveTo>
                    <a:pt x="36670" y="0"/>
                  </a:moveTo>
                  <a:cubicBezTo>
                    <a:pt x="30016" y="0"/>
                    <a:pt x="19122" y="4254"/>
                    <a:pt x="16330" y="5233"/>
                  </a:cubicBezTo>
                  <a:cubicBezTo>
                    <a:pt x="13010" y="6395"/>
                    <a:pt x="3000" y="8012"/>
                    <a:pt x="1471" y="12289"/>
                  </a:cubicBezTo>
                  <a:cubicBezTo>
                    <a:pt x="0" y="16401"/>
                    <a:pt x="3387" y="18775"/>
                    <a:pt x="5167" y="18775"/>
                  </a:cubicBezTo>
                  <a:cubicBezTo>
                    <a:pt x="5238" y="18775"/>
                    <a:pt x="5307" y="18771"/>
                    <a:pt x="5372" y="18763"/>
                  </a:cubicBezTo>
                  <a:cubicBezTo>
                    <a:pt x="7081" y="18567"/>
                    <a:pt x="31480" y="12164"/>
                    <a:pt x="37083" y="10213"/>
                  </a:cubicBezTo>
                  <a:cubicBezTo>
                    <a:pt x="42687" y="8262"/>
                    <a:pt x="42686" y="4969"/>
                    <a:pt x="42272" y="3449"/>
                  </a:cubicBezTo>
                  <a:cubicBezTo>
                    <a:pt x="41607" y="1007"/>
                    <a:pt x="39906" y="508"/>
                    <a:pt x="39906" y="508"/>
                  </a:cubicBezTo>
                  <a:cubicBezTo>
                    <a:pt x="39035" y="152"/>
                    <a:pt x="37928" y="0"/>
                    <a:pt x="3667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21;p39">
              <a:extLst>
                <a:ext uri="{FF2B5EF4-FFF2-40B4-BE49-F238E27FC236}">
                  <a16:creationId xmlns:a16="http://schemas.microsoft.com/office/drawing/2014/main" id="{EF5368A4-A3F2-634E-B361-8C5D1D633320}"/>
                </a:ext>
              </a:extLst>
            </p:cNvPr>
            <p:cNvSpPr/>
            <p:nvPr/>
          </p:nvSpPr>
          <p:spPr>
            <a:xfrm>
              <a:off x="3786425" y="3334875"/>
              <a:ext cx="27600" cy="26450"/>
            </a:xfrm>
            <a:custGeom>
              <a:avLst/>
              <a:gdLst/>
              <a:ahLst/>
              <a:cxnLst/>
              <a:rect l="l" t="t" r="r" b="b"/>
              <a:pathLst>
                <a:path w="1104" h="1058" extrusionOk="0">
                  <a:moveTo>
                    <a:pt x="874" y="0"/>
                  </a:moveTo>
                  <a:lnTo>
                    <a:pt x="1" y="217"/>
                  </a:lnTo>
                  <a:lnTo>
                    <a:pt x="687" y="1058"/>
                  </a:lnTo>
                  <a:lnTo>
                    <a:pt x="1103" y="716"/>
                  </a:lnTo>
                  <a:lnTo>
                    <a:pt x="87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22;p39">
              <a:extLst>
                <a:ext uri="{FF2B5EF4-FFF2-40B4-BE49-F238E27FC236}">
                  <a16:creationId xmlns:a16="http://schemas.microsoft.com/office/drawing/2014/main" id="{6C037D68-00DC-5540-BAF8-78510493BA5D}"/>
                </a:ext>
              </a:extLst>
            </p:cNvPr>
            <p:cNvSpPr/>
            <p:nvPr/>
          </p:nvSpPr>
          <p:spPr>
            <a:xfrm>
              <a:off x="3807475" y="3377650"/>
              <a:ext cx="15575" cy="20275"/>
            </a:xfrm>
            <a:custGeom>
              <a:avLst/>
              <a:gdLst/>
              <a:ahLst/>
              <a:cxnLst/>
              <a:rect l="l" t="t" r="r" b="b"/>
              <a:pathLst>
                <a:path w="623" h="811" extrusionOk="0">
                  <a:moveTo>
                    <a:pt x="1" y="0"/>
                  </a:moveTo>
                  <a:lnTo>
                    <a:pt x="1" y="810"/>
                  </a:lnTo>
                  <a:lnTo>
                    <a:pt x="623" y="655"/>
                  </a:lnTo>
                  <a:lnTo>
                    <a:pt x="623"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23;p39">
              <a:extLst>
                <a:ext uri="{FF2B5EF4-FFF2-40B4-BE49-F238E27FC236}">
                  <a16:creationId xmlns:a16="http://schemas.microsoft.com/office/drawing/2014/main" id="{1BA91D32-3BE9-1542-9732-E96CD0B76197}"/>
                </a:ext>
              </a:extLst>
            </p:cNvPr>
            <p:cNvSpPr/>
            <p:nvPr/>
          </p:nvSpPr>
          <p:spPr>
            <a:xfrm>
              <a:off x="3424025" y="3606125"/>
              <a:ext cx="25425" cy="19750"/>
            </a:xfrm>
            <a:custGeom>
              <a:avLst/>
              <a:gdLst/>
              <a:ahLst/>
              <a:cxnLst/>
              <a:rect l="l" t="t" r="r" b="b"/>
              <a:pathLst>
                <a:path w="1017" h="790" extrusionOk="0">
                  <a:moveTo>
                    <a:pt x="773" y="0"/>
                  </a:moveTo>
                  <a:lnTo>
                    <a:pt x="0" y="241"/>
                  </a:lnTo>
                  <a:lnTo>
                    <a:pt x="333" y="789"/>
                  </a:lnTo>
                  <a:lnTo>
                    <a:pt x="1017" y="572"/>
                  </a:lnTo>
                  <a:lnTo>
                    <a:pt x="773"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24;p39">
              <a:extLst>
                <a:ext uri="{FF2B5EF4-FFF2-40B4-BE49-F238E27FC236}">
                  <a16:creationId xmlns:a16="http://schemas.microsoft.com/office/drawing/2014/main" id="{DFFF4627-945A-0947-AB76-4C44D85CCF7F}"/>
                </a:ext>
              </a:extLst>
            </p:cNvPr>
            <p:cNvSpPr/>
            <p:nvPr/>
          </p:nvSpPr>
          <p:spPr>
            <a:xfrm>
              <a:off x="3807475" y="3410350"/>
              <a:ext cx="15575" cy="21400"/>
            </a:xfrm>
            <a:custGeom>
              <a:avLst/>
              <a:gdLst/>
              <a:ahLst/>
              <a:cxnLst/>
              <a:rect l="l" t="t" r="r" b="b"/>
              <a:pathLst>
                <a:path w="623" h="856" extrusionOk="0">
                  <a:moveTo>
                    <a:pt x="1" y="1"/>
                  </a:moveTo>
                  <a:lnTo>
                    <a:pt x="1" y="778"/>
                  </a:lnTo>
                  <a:lnTo>
                    <a:pt x="623" y="855"/>
                  </a:lnTo>
                  <a:lnTo>
                    <a:pt x="623" y="161"/>
                  </a:lnTo>
                  <a:lnTo>
                    <a:pt x="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25;p39">
              <a:extLst>
                <a:ext uri="{FF2B5EF4-FFF2-40B4-BE49-F238E27FC236}">
                  <a16:creationId xmlns:a16="http://schemas.microsoft.com/office/drawing/2014/main" id="{F39A0C11-34F5-8649-8402-C82D68087B48}"/>
                </a:ext>
              </a:extLst>
            </p:cNvPr>
            <p:cNvSpPr/>
            <p:nvPr/>
          </p:nvSpPr>
          <p:spPr>
            <a:xfrm>
              <a:off x="3796600" y="3440700"/>
              <a:ext cx="17425" cy="24925"/>
            </a:xfrm>
            <a:custGeom>
              <a:avLst/>
              <a:gdLst/>
              <a:ahLst/>
              <a:cxnLst/>
              <a:rect l="l" t="t" r="r" b="b"/>
              <a:pathLst>
                <a:path w="697" h="997" extrusionOk="0">
                  <a:moveTo>
                    <a:pt x="348" y="1"/>
                  </a:moveTo>
                  <a:lnTo>
                    <a:pt x="0" y="691"/>
                  </a:lnTo>
                  <a:lnTo>
                    <a:pt x="436" y="996"/>
                  </a:lnTo>
                  <a:lnTo>
                    <a:pt x="696" y="436"/>
                  </a:lnTo>
                  <a:lnTo>
                    <a:pt x="34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26;p39">
              <a:extLst>
                <a:ext uri="{FF2B5EF4-FFF2-40B4-BE49-F238E27FC236}">
                  <a16:creationId xmlns:a16="http://schemas.microsoft.com/office/drawing/2014/main" id="{BB61253C-9E1C-AE4B-AA29-47D9BD147BD0}"/>
                </a:ext>
              </a:extLst>
            </p:cNvPr>
            <p:cNvSpPr/>
            <p:nvPr/>
          </p:nvSpPr>
          <p:spPr>
            <a:xfrm>
              <a:off x="2771600" y="3616625"/>
              <a:ext cx="22200" cy="20075"/>
            </a:xfrm>
            <a:custGeom>
              <a:avLst/>
              <a:gdLst/>
              <a:ahLst/>
              <a:cxnLst/>
              <a:rect l="l" t="t" r="r" b="b"/>
              <a:pathLst>
                <a:path w="888" h="803" extrusionOk="0">
                  <a:moveTo>
                    <a:pt x="887" y="0"/>
                  </a:moveTo>
                  <a:lnTo>
                    <a:pt x="1" y="152"/>
                  </a:lnTo>
                  <a:lnTo>
                    <a:pt x="104" y="802"/>
                  </a:lnTo>
                  <a:lnTo>
                    <a:pt x="704" y="802"/>
                  </a:lnTo>
                  <a:lnTo>
                    <a:pt x="88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27;p39">
              <a:extLst>
                <a:ext uri="{FF2B5EF4-FFF2-40B4-BE49-F238E27FC236}">
                  <a16:creationId xmlns:a16="http://schemas.microsoft.com/office/drawing/2014/main" id="{F7C0DAA0-E08A-9F42-8F86-C401DBA905DD}"/>
                </a:ext>
              </a:extLst>
            </p:cNvPr>
            <p:cNvSpPr/>
            <p:nvPr/>
          </p:nvSpPr>
          <p:spPr>
            <a:xfrm>
              <a:off x="2774200" y="3649000"/>
              <a:ext cx="20350" cy="19900"/>
            </a:xfrm>
            <a:custGeom>
              <a:avLst/>
              <a:gdLst/>
              <a:ahLst/>
              <a:cxnLst/>
              <a:rect l="l" t="t" r="r" b="b"/>
              <a:pathLst>
                <a:path w="814" h="796" extrusionOk="0">
                  <a:moveTo>
                    <a:pt x="600" y="1"/>
                  </a:moveTo>
                  <a:lnTo>
                    <a:pt x="0" y="165"/>
                  </a:lnTo>
                  <a:lnTo>
                    <a:pt x="172" y="796"/>
                  </a:lnTo>
                  <a:lnTo>
                    <a:pt x="813" y="781"/>
                  </a:lnTo>
                  <a:lnTo>
                    <a:pt x="60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28;p39">
              <a:extLst>
                <a:ext uri="{FF2B5EF4-FFF2-40B4-BE49-F238E27FC236}">
                  <a16:creationId xmlns:a16="http://schemas.microsoft.com/office/drawing/2014/main" id="{948CDBDD-AA82-A14C-A64E-0E0A1AEAFB92}"/>
                </a:ext>
              </a:extLst>
            </p:cNvPr>
            <p:cNvSpPr/>
            <p:nvPr/>
          </p:nvSpPr>
          <p:spPr>
            <a:xfrm>
              <a:off x="2783875" y="3680550"/>
              <a:ext cx="19100" cy="24725"/>
            </a:xfrm>
            <a:custGeom>
              <a:avLst/>
              <a:gdLst/>
              <a:ahLst/>
              <a:cxnLst/>
              <a:rect l="l" t="t" r="r" b="b"/>
              <a:pathLst>
                <a:path w="764" h="989" extrusionOk="0">
                  <a:moveTo>
                    <a:pt x="558" y="0"/>
                  </a:moveTo>
                  <a:lnTo>
                    <a:pt x="0" y="320"/>
                  </a:lnTo>
                  <a:lnTo>
                    <a:pt x="184" y="989"/>
                  </a:lnTo>
                  <a:lnTo>
                    <a:pt x="764" y="750"/>
                  </a:lnTo>
                  <a:lnTo>
                    <a:pt x="55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29;p39">
              <a:extLst>
                <a:ext uri="{FF2B5EF4-FFF2-40B4-BE49-F238E27FC236}">
                  <a16:creationId xmlns:a16="http://schemas.microsoft.com/office/drawing/2014/main" id="{B96BA921-C4AA-BC46-B2FA-D12F95A214D4}"/>
                </a:ext>
              </a:extLst>
            </p:cNvPr>
            <p:cNvSpPr/>
            <p:nvPr/>
          </p:nvSpPr>
          <p:spPr>
            <a:xfrm>
              <a:off x="2802425" y="3709225"/>
              <a:ext cx="18500" cy="24625"/>
            </a:xfrm>
            <a:custGeom>
              <a:avLst/>
              <a:gdLst/>
              <a:ahLst/>
              <a:cxnLst/>
              <a:rect l="l" t="t" r="r" b="b"/>
              <a:pathLst>
                <a:path w="740" h="985" extrusionOk="0">
                  <a:moveTo>
                    <a:pt x="221" y="0"/>
                  </a:moveTo>
                  <a:lnTo>
                    <a:pt x="0" y="514"/>
                  </a:lnTo>
                  <a:lnTo>
                    <a:pt x="400" y="985"/>
                  </a:lnTo>
                  <a:lnTo>
                    <a:pt x="740" y="575"/>
                  </a:lnTo>
                  <a:lnTo>
                    <a:pt x="22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30;p39">
              <a:extLst>
                <a:ext uri="{FF2B5EF4-FFF2-40B4-BE49-F238E27FC236}">
                  <a16:creationId xmlns:a16="http://schemas.microsoft.com/office/drawing/2014/main" id="{16C22B9B-4D03-3D47-A8D2-7474C4771DA9}"/>
                </a:ext>
              </a:extLst>
            </p:cNvPr>
            <p:cNvSpPr/>
            <p:nvPr/>
          </p:nvSpPr>
          <p:spPr>
            <a:xfrm>
              <a:off x="2828575" y="3733075"/>
              <a:ext cx="18550" cy="23650"/>
            </a:xfrm>
            <a:custGeom>
              <a:avLst/>
              <a:gdLst/>
              <a:ahLst/>
              <a:cxnLst/>
              <a:rect l="l" t="t" r="r" b="b"/>
              <a:pathLst>
                <a:path w="742" h="946" extrusionOk="0">
                  <a:moveTo>
                    <a:pt x="141" y="1"/>
                  </a:moveTo>
                  <a:lnTo>
                    <a:pt x="0" y="541"/>
                  </a:lnTo>
                  <a:lnTo>
                    <a:pt x="468" y="946"/>
                  </a:lnTo>
                  <a:lnTo>
                    <a:pt x="741" y="489"/>
                  </a:lnTo>
                  <a:lnTo>
                    <a:pt x="14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31;p39">
              <a:extLst>
                <a:ext uri="{FF2B5EF4-FFF2-40B4-BE49-F238E27FC236}">
                  <a16:creationId xmlns:a16="http://schemas.microsoft.com/office/drawing/2014/main" id="{9D034DFA-FF6A-C348-B2A9-B6FEC2CA2C9F}"/>
                </a:ext>
              </a:extLst>
            </p:cNvPr>
            <p:cNvSpPr/>
            <p:nvPr/>
          </p:nvSpPr>
          <p:spPr>
            <a:xfrm>
              <a:off x="3731750" y="3509775"/>
              <a:ext cx="18250" cy="20025"/>
            </a:xfrm>
            <a:custGeom>
              <a:avLst/>
              <a:gdLst/>
              <a:ahLst/>
              <a:cxnLst/>
              <a:rect l="l" t="t" r="r" b="b"/>
              <a:pathLst>
                <a:path w="730" h="801" extrusionOk="0">
                  <a:moveTo>
                    <a:pt x="518" y="1"/>
                  </a:moveTo>
                  <a:lnTo>
                    <a:pt x="1" y="313"/>
                  </a:lnTo>
                  <a:lnTo>
                    <a:pt x="216" y="800"/>
                  </a:lnTo>
                  <a:lnTo>
                    <a:pt x="729" y="456"/>
                  </a:lnTo>
                  <a:lnTo>
                    <a:pt x="51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32;p39">
              <a:extLst>
                <a:ext uri="{FF2B5EF4-FFF2-40B4-BE49-F238E27FC236}">
                  <a16:creationId xmlns:a16="http://schemas.microsoft.com/office/drawing/2014/main" id="{8D2D7710-D33B-7646-ADFC-94B8462C28A0}"/>
                </a:ext>
              </a:extLst>
            </p:cNvPr>
            <p:cNvSpPr/>
            <p:nvPr/>
          </p:nvSpPr>
          <p:spPr>
            <a:xfrm>
              <a:off x="3459150" y="3602025"/>
              <a:ext cx="16200" cy="16625"/>
            </a:xfrm>
            <a:custGeom>
              <a:avLst/>
              <a:gdLst/>
              <a:ahLst/>
              <a:cxnLst/>
              <a:rect l="l" t="t" r="r" b="b"/>
              <a:pathLst>
                <a:path w="648" h="665" extrusionOk="0">
                  <a:moveTo>
                    <a:pt x="590" y="1"/>
                  </a:moveTo>
                  <a:lnTo>
                    <a:pt x="1" y="134"/>
                  </a:lnTo>
                  <a:lnTo>
                    <a:pt x="52" y="665"/>
                  </a:lnTo>
                  <a:lnTo>
                    <a:pt x="648" y="499"/>
                  </a:lnTo>
                  <a:lnTo>
                    <a:pt x="59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33;p39">
              <a:extLst>
                <a:ext uri="{FF2B5EF4-FFF2-40B4-BE49-F238E27FC236}">
                  <a16:creationId xmlns:a16="http://schemas.microsoft.com/office/drawing/2014/main" id="{A06F3099-63FE-2241-B7EE-27A1CE5AFBFE}"/>
                </a:ext>
              </a:extLst>
            </p:cNvPr>
            <p:cNvSpPr/>
            <p:nvPr/>
          </p:nvSpPr>
          <p:spPr>
            <a:xfrm>
              <a:off x="3648275" y="3545325"/>
              <a:ext cx="16175" cy="16050"/>
            </a:xfrm>
            <a:custGeom>
              <a:avLst/>
              <a:gdLst/>
              <a:ahLst/>
              <a:cxnLst/>
              <a:rect l="l" t="t" r="r" b="b"/>
              <a:pathLst>
                <a:path w="647" h="642" extrusionOk="0">
                  <a:moveTo>
                    <a:pt x="589" y="1"/>
                  </a:moveTo>
                  <a:lnTo>
                    <a:pt x="0" y="135"/>
                  </a:lnTo>
                  <a:lnTo>
                    <a:pt x="137" y="642"/>
                  </a:lnTo>
                  <a:lnTo>
                    <a:pt x="647" y="499"/>
                  </a:lnTo>
                  <a:lnTo>
                    <a:pt x="58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34;p39">
              <a:extLst>
                <a:ext uri="{FF2B5EF4-FFF2-40B4-BE49-F238E27FC236}">
                  <a16:creationId xmlns:a16="http://schemas.microsoft.com/office/drawing/2014/main" id="{F55F6211-E920-1346-8143-EF8F384C5EE6}"/>
                </a:ext>
              </a:extLst>
            </p:cNvPr>
            <p:cNvSpPr/>
            <p:nvPr/>
          </p:nvSpPr>
          <p:spPr>
            <a:xfrm>
              <a:off x="3565075" y="3570775"/>
              <a:ext cx="16200" cy="16000"/>
            </a:xfrm>
            <a:custGeom>
              <a:avLst/>
              <a:gdLst/>
              <a:ahLst/>
              <a:cxnLst/>
              <a:rect l="l" t="t" r="r" b="b"/>
              <a:pathLst>
                <a:path w="648" h="640" extrusionOk="0">
                  <a:moveTo>
                    <a:pt x="590" y="0"/>
                  </a:moveTo>
                  <a:lnTo>
                    <a:pt x="1" y="135"/>
                  </a:lnTo>
                  <a:lnTo>
                    <a:pt x="137" y="640"/>
                  </a:lnTo>
                  <a:lnTo>
                    <a:pt x="647" y="499"/>
                  </a:lnTo>
                  <a:lnTo>
                    <a:pt x="59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35;p39">
              <a:extLst>
                <a:ext uri="{FF2B5EF4-FFF2-40B4-BE49-F238E27FC236}">
                  <a16:creationId xmlns:a16="http://schemas.microsoft.com/office/drawing/2014/main" id="{F856C2D8-2D53-4F4E-B804-AE826EEF66F0}"/>
                </a:ext>
              </a:extLst>
            </p:cNvPr>
            <p:cNvSpPr/>
            <p:nvPr/>
          </p:nvSpPr>
          <p:spPr>
            <a:xfrm>
              <a:off x="3621175" y="3553350"/>
              <a:ext cx="16200" cy="16000"/>
            </a:xfrm>
            <a:custGeom>
              <a:avLst/>
              <a:gdLst/>
              <a:ahLst/>
              <a:cxnLst/>
              <a:rect l="l" t="t" r="r" b="b"/>
              <a:pathLst>
                <a:path w="648" h="640" extrusionOk="0">
                  <a:moveTo>
                    <a:pt x="590" y="0"/>
                  </a:moveTo>
                  <a:lnTo>
                    <a:pt x="1" y="134"/>
                  </a:lnTo>
                  <a:lnTo>
                    <a:pt x="138" y="640"/>
                  </a:lnTo>
                  <a:lnTo>
                    <a:pt x="648" y="499"/>
                  </a:lnTo>
                  <a:lnTo>
                    <a:pt x="59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36;p39">
              <a:extLst>
                <a:ext uri="{FF2B5EF4-FFF2-40B4-BE49-F238E27FC236}">
                  <a16:creationId xmlns:a16="http://schemas.microsoft.com/office/drawing/2014/main" id="{770A6F68-F7A8-E54E-B292-08ED8D18DA8D}"/>
                </a:ext>
              </a:extLst>
            </p:cNvPr>
            <p:cNvSpPr/>
            <p:nvPr/>
          </p:nvSpPr>
          <p:spPr>
            <a:xfrm>
              <a:off x="3509900" y="3586325"/>
              <a:ext cx="16150" cy="16025"/>
            </a:xfrm>
            <a:custGeom>
              <a:avLst/>
              <a:gdLst/>
              <a:ahLst/>
              <a:cxnLst/>
              <a:rect l="l" t="t" r="r" b="b"/>
              <a:pathLst>
                <a:path w="646" h="641" extrusionOk="0">
                  <a:moveTo>
                    <a:pt x="588" y="1"/>
                  </a:moveTo>
                  <a:lnTo>
                    <a:pt x="0" y="134"/>
                  </a:lnTo>
                  <a:lnTo>
                    <a:pt x="137" y="640"/>
                  </a:lnTo>
                  <a:lnTo>
                    <a:pt x="646" y="499"/>
                  </a:lnTo>
                  <a:lnTo>
                    <a:pt x="58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37;p39">
              <a:extLst>
                <a:ext uri="{FF2B5EF4-FFF2-40B4-BE49-F238E27FC236}">
                  <a16:creationId xmlns:a16="http://schemas.microsoft.com/office/drawing/2014/main" id="{D98BE669-0AEB-AB4C-A92A-124E21DB4D59}"/>
                </a:ext>
              </a:extLst>
            </p:cNvPr>
            <p:cNvSpPr/>
            <p:nvPr/>
          </p:nvSpPr>
          <p:spPr>
            <a:xfrm>
              <a:off x="3486150" y="3594325"/>
              <a:ext cx="16200" cy="16025"/>
            </a:xfrm>
            <a:custGeom>
              <a:avLst/>
              <a:gdLst/>
              <a:ahLst/>
              <a:cxnLst/>
              <a:rect l="l" t="t" r="r" b="b"/>
              <a:pathLst>
                <a:path w="648" h="641" extrusionOk="0">
                  <a:moveTo>
                    <a:pt x="589" y="0"/>
                  </a:moveTo>
                  <a:lnTo>
                    <a:pt x="1" y="134"/>
                  </a:lnTo>
                  <a:lnTo>
                    <a:pt x="137" y="641"/>
                  </a:lnTo>
                  <a:lnTo>
                    <a:pt x="647" y="498"/>
                  </a:lnTo>
                  <a:lnTo>
                    <a:pt x="58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38;p39">
              <a:extLst>
                <a:ext uri="{FF2B5EF4-FFF2-40B4-BE49-F238E27FC236}">
                  <a16:creationId xmlns:a16="http://schemas.microsoft.com/office/drawing/2014/main" id="{219CA7B6-DC2C-2340-A653-E31941D0263D}"/>
                </a:ext>
              </a:extLst>
            </p:cNvPr>
            <p:cNvSpPr/>
            <p:nvPr/>
          </p:nvSpPr>
          <p:spPr>
            <a:xfrm>
              <a:off x="3776425" y="3470275"/>
              <a:ext cx="20025" cy="24925"/>
            </a:xfrm>
            <a:custGeom>
              <a:avLst/>
              <a:gdLst/>
              <a:ahLst/>
              <a:cxnLst/>
              <a:rect l="l" t="t" r="r" b="b"/>
              <a:pathLst>
                <a:path w="801" h="997" extrusionOk="0">
                  <a:moveTo>
                    <a:pt x="375" y="0"/>
                  </a:moveTo>
                  <a:lnTo>
                    <a:pt x="1" y="499"/>
                  </a:lnTo>
                  <a:lnTo>
                    <a:pt x="375" y="996"/>
                  </a:lnTo>
                  <a:lnTo>
                    <a:pt x="800" y="405"/>
                  </a:lnTo>
                  <a:lnTo>
                    <a:pt x="37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39;p39">
              <a:extLst>
                <a:ext uri="{FF2B5EF4-FFF2-40B4-BE49-F238E27FC236}">
                  <a16:creationId xmlns:a16="http://schemas.microsoft.com/office/drawing/2014/main" id="{697EA577-1129-8745-889E-62888F053CE9}"/>
                </a:ext>
              </a:extLst>
            </p:cNvPr>
            <p:cNvSpPr/>
            <p:nvPr/>
          </p:nvSpPr>
          <p:spPr>
            <a:xfrm>
              <a:off x="3755675" y="3491750"/>
              <a:ext cx="17925" cy="22575"/>
            </a:xfrm>
            <a:custGeom>
              <a:avLst/>
              <a:gdLst/>
              <a:ahLst/>
              <a:cxnLst/>
              <a:rect l="l" t="t" r="r" b="b"/>
              <a:pathLst>
                <a:path w="717" h="903" extrusionOk="0">
                  <a:moveTo>
                    <a:pt x="436" y="1"/>
                  </a:moveTo>
                  <a:lnTo>
                    <a:pt x="1" y="451"/>
                  </a:lnTo>
                  <a:lnTo>
                    <a:pt x="304" y="902"/>
                  </a:lnTo>
                  <a:lnTo>
                    <a:pt x="716" y="485"/>
                  </a:lnTo>
                  <a:lnTo>
                    <a:pt x="43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40;p39">
              <a:extLst>
                <a:ext uri="{FF2B5EF4-FFF2-40B4-BE49-F238E27FC236}">
                  <a16:creationId xmlns:a16="http://schemas.microsoft.com/office/drawing/2014/main" id="{6F80C481-0C41-3F48-9784-3FB4BFED66E3}"/>
                </a:ext>
              </a:extLst>
            </p:cNvPr>
            <p:cNvSpPr/>
            <p:nvPr/>
          </p:nvSpPr>
          <p:spPr>
            <a:xfrm>
              <a:off x="3539125" y="3576300"/>
              <a:ext cx="15225" cy="18050"/>
            </a:xfrm>
            <a:custGeom>
              <a:avLst/>
              <a:gdLst/>
              <a:ahLst/>
              <a:cxnLst/>
              <a:rect l="l" t="t" r="r" b="b"/>
              <a:pathLst>
                <a:path w="609" h="722" extrusionOk="0">
                  <a:moveTo>
                    <a:pt x="601" y="1"/>
                  </a:moveTo>
                  <a:lnTo>
                    <a:pt x="1" y="180"/>
                  </a:lnTo>
                  <a:lnTo>
                    <a:pt x="44" y="721"/>
                  </a:lnTo>
                  <a:lnTo>
                    <a:pt x="608" y="560"/>
                  </a:lnTo>
                  <a:lnTo>
                    <a:pt x="60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41;p39">
              <a:extLst>
                <a:ext uri="{FF2B5EF4-FFF2-40B4-BE49-F238E27FC236}">
                  <a16:creationId xmlns:a16="http://schemas.microsoft.com/office/drawing/2014/main" id="{C63B4605-5D74-024F-AB75-EF161FBDA7C0}"/>
                </a:ext>
              </a:extLst>
            </p:cNvPr>
            <p:cNvSpPr/>
            <p:nvPr/>
          </p:nvSpPr>
          <p:spPr>
            <a:xfrm>
              <a:off x="3702550" y="3523475"/>
              <a:ext cx="18850" cy="19275"/>
            </a:xfrm>
            <a:custGeom>
              <a:avLst/>
              <a:gdLst/>
              <a:ahLst/>
              <a:cxnLst/>
              <a:rect l="l" t="t" r="r" b="b"/>
              <a:pathLst>
                <a:path w="754" h="771" extrusionOk="0">
                  <a:moveTo>
                    <a:pt x="695" y="1"/>
                  </a:moveTo>
                  <a:lnTo>
                    <a:pt x="1" y="225"/>
                  </a:lnTo>
                  <a:lnTo>
                    <a:pt x="206" y="770"/>
                  </a:lnTo>
                  <a:lnTo>
                    <a:pt x="753" y="558"/>
                  </a:lnTo>
                  <a:lnTo>
                    <a:pt x="69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42;p39">
              <a:extLst>
                <a:ext uri="{FF2B5EF4-FFF2-40B4-BE49-F238E27FC236}">
                  <a16:creationId xmlns:a16="http://schemas.microsoft.com/office/drawing/2014/main" id="{7031C69A-12B6-4542-B03A-5E9FC560CD20}"/>
                </a:ext>
              </a:extLst>
            </p:cNvPr>
            <p:cNvSpPr/>
            <p:nvPr/>
          </p:nvSpPr>
          <p:spPr>
            <a:xfrm>
              <a:off x="3593025" y="3559925"/>
              <a:ext cx="18550" cy="18850"/>
            </a:xfrm>
            <a:custGeom>
              <a:avLst/>
              <a:gdLst/>
              <a:ahLst/>
              <a:cxnLst/>
              <a:rect l="l" t="t" r="r" b="b"/>
              <a:pathLst>
                <a:path w="742" h="754" extrusionOk="0">
                  <a:moveTo>
                    <a:pt x="700" y="0"/>
                  </a:moveTo>
                  <a:lnTo>
                    <a:pt x="0" y="202"/>
                  </a:lnTo>
                  <a:lnTo>
                    <a:pt x="189" y="754"/>
                  </a:lnTo>
                  <a:lnTo>
                    <a:pt x="741" y="558"/>
                  </a:lnTo>
                  <a:lnTo>
                    <a:pt x="70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43;p39">
              <a:extLst>
                <a:ext uri="{FF2B5EF4-FFF2-40B4-BE49-F238E27FC236}">
                  <a16:creationId xmlns:a16="http://schemas.microsoft.com/office/drawing/2014/main" id="{756CBCF3-D8DE-B84A-8D7A-B6A1E3B4417E}"/>
                </a:ext>
              </a:extLst>
            </p:cNvPr>
            <p:cNvSpPr/>
            <p:nvPr/>
          </p:nvSpPr>
          <p:spPr>
            <a:xfrm>
              <a:off x="3230575" y="3660375"/>
              <a:ext cx="25450" cy="19750"/>
            </a:xfrm>
            <a:custGeom>
              <a:avLst/>
              <a:gdLst/>
              <a:ahLst/>
              <a:cxnLst/>
              <a:rect l="l" t="t" r="r" b="b"/>
              <a:pathLst>
                <a:path w="1018" h="790" extrusionOk="0">
                  <a:moveTo>
                    <a:pt x="774" y="1"/>
                  </a:moveTo>
                  <a:lnTo>
                    <a:pt x="1" y="241"/>
                  </a:lnTo>
                  <a:lnTo>
                    <a:pt x="335" y="790"/>
                  </a:lnTo>
                  <a:lnTo>
                    <a:pt x="1017" y="573"/>
                  </a:lnTo>
                  <a:lnTo>
                    <a:pt x="77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44;p39">
              <a:extLst>
                <a:ext uri="{FF2B5EF4-FFF2-40B4-BE49-F238E27FC236}">
                  <a16:creationId xmlns:a16="http://schemas.microsoft.com/office/drawing/2014/main" id="{B53D5213-10DD-FF48-AC0A-9BF10CAA57BE}"/>
                </a:ext>
              </a:extLst>
            </p:cNvPr>
            <p:cNvSpPr/>
            <p:nvPr/>
          </p:nvSpPr>
          <p:spPr>
            <a:xfrm>
              <a:off x="3265750" y="3656275"/>
              <a:ext cx="16200" cy="16625"/>
            </a:xfrm>
            <a:custGeom>
              <a:avLst/>
              <a:gdLst/>
              <a:ahLst/>
              <a:cxnLst/>
              <a:rect l="l" t="t" r="r" b="b"/>
              <a:pathLst>
                <a:path w="648" h="665" extrusionOk="0">
                  <a:moveTo>
                    <a:pt x="590" y="1"/>
                  </a:moveTo>
                  <a:lnTo>
                    <a:pt x="1" y="135"/>
                  </a:lnTo>
                  <a:lnTo>
                    <a:pt x="51" y="664"/>
                  </a:lnTo>
                  <a:lnTo>
                    <a:pt x="647" y="499"/>
                  </a:lnTo>
                  <a:lnTo>
                    <a:pt x="59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45;p39">
              <a:extLst>
                <a:ext uri="{FF2B5EF4-FFF2-40B4-BE49-F238E27FC236}">
                  <a16:creationId xmlns:a16="http://schemas.microsoft.com/office/drawing/2014/main" id="{28B0487B-9BF4-ED4B-8268-8E6995C9E298}"/>
                </a:ext>
              </a:extLst>
            </p:cNvPr>
            <p:cNvSpPr/>
            <p:nvPr/>
          </p:nvSpPr>
          <p:spPr>
            <a:xfrm>
              <a:off x="3371675" y="3625000"/>
              <a:ext cx="16150" cy="16050"/>
            </a:xfrm>
            <a:custGeom>
              <a:avLst/>
              <a:gdLst/>
              <a:ahLst/>
              <a:cxnLst/>
              <a:rect l="l" t="t" r="r" b="b"/>
              <a:pathLst>
                <a:path w="646" h="642" extrusionOk="0">
                  <a:moveTo>
                    <a:pt x="589" y="1"/>
                  </a:moveTo>
                  <a:lnTo>
                    <a:pt x="0" y="135"/>
                  </a:lnTo>
                  <a:lnTo>
                    <a:pt x="137" y="642"/>
                  </a:lnTo>
                  <a:lnTo>
                    <a:pt x="646" y="499"/>
                  </a:lnTo>
                  <a:lnTo>
                    <a:pt x="58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46;p39">
              <a:extLst>
                <a:ext uri="{FF2B5EF4-FFF2-40B4-BE49-F238E27FC236}">
                  <a16:creationId xmlns:a16="http://schemas.microsoft.com/office/drawing/2014/main" id="{B977E1BE-3DE9-2D4A-923C-DBF4E5D3A5CA}"/>
                </a:ext>
              </a:extLst>
            </p:cNvPr>
            <p:cNvSpPr/>
            <p:nvPr/>
          </p:nvSpPr>
          <p:spPr>
            <a:xfrm>
              <a:off x="3316450" y="3640575"/>
              <a:ext cx="16200" cy="16050"/>
            </a:xfrm>
            <a:custGeom>
              <a:avLst/>
              <a:gdLst/>
              <a:ahLst/>
              <a:cxnLst/>
              <a:rect l="l" t="t" r="r" b="b"/>
              <a:pathLst>
                <a:path w="648" h="642" extrusionOk="0">
                  <a:moveTo>
                    <a:pt x="590" y="0"/>
                  </a:moveTo>
                  <a:lnTo>
                    <a:pt x="1" y="135"/>
                  </a:lnTo>
                  <a:lnTo>
                    <a:pt x="138" y="641"/>
                  </a:lnTo>
                  <a:lnTo>
                    <a:pt x="648" y="499"/>
                  </a:lnTo>
                  <a:lnTo>
                    <a:pt x="59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47;p39">
              <a:extLst>
                <a:ext uri="{FF2B5EF4-FFF2-40B4-BE49-F238E27FC236}">
                  <a16:creationId xmlns:a16="http://schemas.microsoft.com/office/drawing/2014/main" id="{50FAD75F-47F1-A442-BA6B-4CC5486B2D87}"/>
                </a:ext>
              </a:extLst>
            </p:cNvPr>
            <p:cNvSpPr/>
            <p:nvPr/>
          </p:nvSpPr>
          <p:spPr>
            <a:xfrm>
              <a:off x="3292750" y="3648575"/>
              <a:ext cx="16150" cy="16025"/>
            </a:xfrm>
            <a:custGeom>
              <a:avLst/>
              <a:gdLst/>
              <a:ahLst/>
              <a:cxnLst/>
              <a:rect l="l" t="t" r="r" b="b"/>
              <a:pathLst>
                <a:path w="646" h="641" extrusionOk="0">
                  <a:moveTo>
                    <a:pt x="588" y="1"/>
                  </a:moveTo>
                  <a:lnTo>
                    <a:pt x="0" y="135"/>
                  </a:lnTo>
                  <a:lnTo>
                    <a:pt x="136" y="640"/>
                  </a:lnTo>
                  <a:lnTo>
                    <a:pt x="646" y="499"/>
                  </a:lnTo>
                  <a:lnTo>
                    <a:pt x="58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48;p39">
              <a:extLst>
                <a:ext uri="{FF2B5EF4-FFF2-40B4-BE49-F238E27FC236}">
                  <a16:creationId xmlns:a16="http://schemas.microsoft.com/office/drawing/2014/main" id="{22B2E315-2995-FD47-B06A-92F8EA7B1968}"/>
                </a:ext>
              </a:extLst>
            </p:cNvPr>
            <p:cNvSpPr/>
            <p:nvPr/>
          </p:nvSpPr>
          <p:spPr>
            <a:xfrm>
              <a:off x="3345725" y="3630550"/>
              <a:ext cx="15200" cy="18050"/>
            </a:xfrm>
            <a:custGeom>
              <a:avLst/>
              <a:gdLst/>
              <a:ahLst/>
              <a:cxnLst/>
              <a:rect l="l" t="t" r="r" b="b"/>
              <a:pathLst>
                <a:path w="608" h="722" extrusionOk="0">
                  <a:moveTo>
                    <a:pt x="601" y="0"/>
                  </a:moveTo>
                  <a:lnTo>
                    <a:pt x="0" y="180"/>
                  </a:lnTo>
                  <a:lnTo>
                    <a:pt x="44" y="722"/>
                  </a:lnTo>
                  <a:lnTo>
                    <a:pt x="608" y="561"/>
                  </a:lnTo>
                  <a:lnTo>
                    <a:pt x="60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49;p39">
              <a:extLst>
                <a:ext uri="{FF2B5EF4-FFF2-40B4-BE49-F238E27FC236}">
                  <a16:creationId xmlns:a16="http://schemas.microsoft.com/office/drawing/2014/main" id="{550CB635-97E7-EA4F-A255-CE345A254667}"/>
                </a:ext>
              </a:extLst>
            </p:cNvPr>
            <p:cNvSpPr/>
            <p:nvPr/>
          </p:nvSpPr>
          <p:spPr>
            <a:xfrm>
              <a:off x="3399575" y="3614175"/>
              <a:ext cx="18575" cy="18875"/>
            </a:xfrm>
            <a:custGeom>
              <a:avLst/>
              <a:gdLst/>
              <a:ahLst/>
              <a:cxnLst/>
              <a:rect l="l" t="t" r="r" b="b"/>
              <a:pathLst>
                <a:path w="743" h="755" extrusionOk="0">
                  <a:moveTo>
                    <a:pt x="701" y="1"/>
                  </a:moveTo>
                  <a:lnTo>
                    <a:pt x="1" y="202"/>
                  </a:lnTo>
                  <a:lnTo>
                    <a:pt x="189" y="754"/>
                  </a:lnTo>
                  <a:lnTo>
                    <a:pt x="743" y="559"/>
                  </a:lnTo>
                  <a:lnTo>
                    <a:pt x="70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50;p39">
              <a:extLst>
                <a:ext uri="{FF2B5EF4-FFF2-40B4-BE49-F238E27FC236}">
                  <a16:creationId xmlns:a16="http://schemas.microsoft.com/office/drawing/2014/main" id="{533E378E-A90C-E547-A519-F7310853BA15}"/>
                </a:ext>
              </a:extLst>
            </p:cNvPr>
            <p:cNvSpPr/>
            <p:nvPr/>
          </p:nvSpPr>
          <p:spPr>
            <a:xfrm>
              <a:off x="3066600" y="3709100"/>
              <a:ext cx="15925" cy="16250"/>
            </a:xfrm>
            <a:custGeom>
              <a:avLst/>
              <a:gdLst/>
              <a:ahLst/>
              <a:cxnLst/>
              <a:rect l="l" t="t" r="r" b="b"/>
              <a:pathLst>
                <a:path w="637" h="650" extrusionOk="0">
                  <a:moveTo>
                    <a:pt x="593" y="1"/>
                  </a:moveTo>
                  <a:lnTo>
                    <a:pt x="1" y="119"/>
                  </a:lnTo>
                  <a:lnTo>
                    <a:pt x="37" y="650"/>
                  </a:lnTo>
                  <a:lnTo>
                    <a:pt x="637" y="500"/>
                  </a:lnTo>
                  <a:lnTo>
                    <a:pt x="59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51;p39">
              <a:extLst>
                <a:ext uri="{FF2B5EF4-FFF2-40B4-BE49-F238E27FC236}">
                  <a16:creationId xmlns:a16="http://schemas.microsoft.com/office/drawing/2014/main" id="{6C8B882A-B949-1F42-B158-D5307868D5DF}"/>
                </a:ext>
              </a:extLst>
            </p:cNvPr>
            <p:cNvSpPr/>
            <p:nvPr/>
          </p:nvSpPr>
          <p:spPr>
            <a:xfrm>
              <a:off x="3173300" y="3680650"/>
              <a:ext cx="15925" cy="15725"/>
            </a:xfrm>
            <a:custGeom>
              <a:avLst/>
              <a:gdLst/>
              <a:ahLst/>
              <a:cxnLst/>
              <a:rect l="l" t="t" r="r" b="b"/>
              <a:pathLst>
                <a:path w="637" h="629" extrusionOk="0">
                  <a:moveTo>
                    <a:pt x="593" y="1"/>
                  </a:moveTo>
                  <a:lnTo>
                    <a:pt x="0" y="119"/>
                  </a:lnTo>
                  <a:lnTo>
                    <a:pt x="123" y="629"/>
                  </a:lnTo>
                  <a:lnTo>
                    <a:pt x="637" y="500"/>
                  </a:lnTo>
                  <a:lnTo>
                    <a:pt x="59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52;p39">
              <a:extLst>
                <a:ext uri="{FF2B5EF4-FFF2-40B4-BE49-F238E27FC236}">
                  <a16:creationId xmlns:a16="http://schemas.microsoft.com/office/drawing/2014/main" id="{3D666FB7-11BF-EB49-BD66-73D4723D03AD}"/>
                </a:ext>
              </a:extLst>
            </p:cNvPr>
            <p:cNvSpPr/>
            <p:nvPr/>
          </p:nvSpPr>
          <p:spPr>
            <a:xfrm>
              <a:off x="3117700" y="3694750"/>
              <a:ext cx="15950" cy="15700"/>
            </a:xfrm>
            <a:custGeom>
              <a:avLst/>
              <a:gdLst/>
              <a:ahLst/>
              <a:cxnLst/>
              <a:rect l="l" t="t" r="r" b="b"/>
              <a:pathLst>
                <a:path w="638" h="628" extrusionOk="0">
                  <a:moveTo>
                    <a:pt x="594" y="1"/>
                  </a:moveTo>
                  <a:lnTo>
                    <a:pt x="1" y="119"/>
                  </a:lnTo>
                  <a:lnTo>
                    <a:pt x="124" y="628"/>
                  </a:lnTo>
                  <a:lnTo>
                    <a:pt x="637" y="500"/>
                  </a:lnTo>
                  <a:lnTo>
                    <a:pt x="59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53;p39">
              <a:extLst>
                <a:ext uri="{FF2B5EF4-FFF2-40B4-BE49-F238E27FC236}">
                  <a16:creationId xmlns:a16="http://schemas.microsoft.com/office/drawing/2014/main" id="{442E852E-2106-9441-90B9-A4FA1808CE66}"/>
                </a:ext>
              </a:extLst>
            </p:cNvPr>
            <p:cNvSpPr/>
            <p:nvPr/>
          </p:nvSpPr>
          <p:spPr>
            <a:xfrm>
              <a:off x="3093775" y="3702100"/>
              <a:ext cx="15925" cy="15725"/>
            </a:xfrm>
            <a:custGeom>
              <a:avLst/>
              <a:gdLst/>
              <a:ahLst/>
              <a:cxnLst/>
              <a:rect l="l" t="t" r="r" b="b"/>
              <a:pathLst>
                <a:path w="637" h="629" extrusionOk="0">
                  <a:moveTo>
                    <a:pt x="593" y="1"/>
                  </a:moveTo>
                  <a:lnTo>
                    <a:pt x="0" y="120"/>
                  </a:lnTo>
                  <a:lnTo>
                    <a:pt x="124" y="629"/>
                  </a:lnTo>
                  <a:lnTo>
                    <a:pt x="636" y="501"/>
                  </a:lnTo>
                  <a:lnTo>
                    <a:pt x="59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54;p39">
              <a:extLst>
                <a:ext uri="{FF2B5EF4-FFF2-40B4-BE49-F238E27FC236}">
                  <a16:creationId xmlns:a16="http://schemas.microsoft.com/office/drawing/2014/main" id="{DB5932F9-45FC-E645-85E1-46C64E721E7B}"/>
                </a:ext>
              </a:extLst>
            </p:cNvPr>
            <p:cNvSpPr/>
            <p:nvPr/>
          </p:nvSpPr>
          <p:spPr>
            <a:xfrm>
              <a:off x="3147200" y="3685500"/>
              <a:ext cx="15150" cy="17700"/>
            </a:xfrm>
            <a:custGeom>
              <a:avLst/>
              <a:gdLst/>
              <a:ahLst/>
              <a:cxnLst/>
              <a:rect l="l" t="t" r="r" b="b"/>
              <a:pathLst>
                <a:path w="606" h="708" extrusionOk="0">
                  <a:moveTo>
                    <a:pt x="606" y="1"/>
                  </a:moveTo>
                  <a:lnTo>
                    <a:pt x="0" y="164"/>
                  </a:lnTo>
                  <a:lnTo>
                    <a:pt x="29" y="707"/>
                  </a:lnTo>
                  <a:lnTo>
                    <a:pt x="597" y="561"/>
                  </a:lnTo>
                  <a:lnTo>
                    <a:pt x="60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55;p39">
              <a:extLst>
                <a:ext uri="{FF2B5EF4-FFF2-40B4-BE49-F238E27FC236}">
                  <a16:creationId xmlns:a16="http://schemas.microsoft.com/office/drawing/2014/main" id="{A1975DF1-B0F1-B745-9C60-A1C0B4D4F668}"/>
                </a:ext>
              </a:extLst>
            </p:cNvPr>
            <p:cNvSpPr/>
            <p:nvPr/>
          </p:nvSpPr>
          <p:spPr>
            <a:xfrm>
              <a:off x="3201475" y="3670625"/>
              <a:ext cx="18300" cy="18525"/>
            </a:xfrm>
            <a:custGeom>
              <a:avLst/>
              <a:gdLst/>
              <a:ahLst/>
              <a:cxnLst/>
              <a:rect l="l" t="t" r="r" b="b"/>
              <a:pathLst>
                <a:path w="732" h="741" extrusionOk="0">
                  <a:moveTo>
                    <a:pt x="705" y="1"/>
                  </a:moveTo>
                  <a:lnTo>
                    <a:pt x="0" y="183"/>
                  </a:lnTo>
                  <a:lnTo>
                    <a:pt x="174" y="740"/>
                  </a:lnTo>
                  <a:lnTo>
                    <a:pt x="732" y="560"/>
                  </a:lnTo>
                  <a:lnTo>
                    <a:pt x="70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56;p39">
              <a:extLst>
                <a:ext uri="{FF2B5EF4-FFF2-40B4-BE49-F238E27FC236}">
                  <a16:creationId xmlns:a16="http://schemas.microsoft.com/office/drawing/2014/main" id="{1A308214-B413-E544-8F7C-B4B7C6A81A02}"/>
                </a:ext>
              </a:extLst>
            </p:cNvPr>
            <p:cNvSpPr/>
            <p:nvPr/>
          </p:nvSpPr>
          <p:spPr>
            <a:xfrm>
              <a:off x="2890950" y="3752400"/>
              <a:ext cx="15800" cy="16100"/>
            </a:xfrm>
            <a:custGeom>
              <a:avLst/>
              <a:gdLst/>
              <a:ahLst/>
              <a:cxnLst/>
              <a:rect l="l" t="t" r="r" b="b"/>
              <a:pathLst>
                <a:path w="632" h="644" extrusionOk="0">
                  <a:moveTo>
                    <a:pt x="594" y="1"/>
                  </a:moveTo>
                  <a:lnTo>
                    <a:pt x="0" y="112"/>
                  </a:lnTo>
                  <a:lnTo>
                    <a:pt x="30" y="644"/>
                  </a:lnTo>
                  <a:lnTo>
                    <a:pt x="632" y="501"/>
                  </a:lnTo>
                  <a:lnTo>
                    <a:pt x="59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57;p39">
              <a:extLst>
                <a:ext uri="{FF2B5EF4-FFF2-40B4-BE49-F238E27FC236}">
                  <a16:creationId xmlns:a16="http://schemas.microsoft.com/office/drawing/2014/main" id="{421C13B0-C47B-464D-8648-0C88EEC556A3}"/>
                </a:ext>
              </a:extLst>
            </p:cNvPr>
            <p:cNvSpPr/>
            <p:nvPr/>
          </p:nvSpPr>
          <p:spPr>
            <a:xfrm>
              <a:off x="2858900" y="3751125"/>
              <a:ext cx="18700" cy="17375"/>
            </a:xfrm>
            <a:custGeom>
              <a:avLst/>
              <a:gdLst/>
              <a:ahLst/>
              <a:cxnLst/>
              <a:rect l="l" t="t" r="r" b="b"/>
              <a:pathLst>
                <a:path w="748" h="695" extrusionOk="0">
                  <a:moveTo>
                    <a:pt x="152" y="0"/>
                  </a:moveTo>
                  <a:lnTo>
                    <a:pt x="0" y="510"/>
                  </a:lnTo>
                  <a:lnTo>
                    <a:pt x="556" y="695"/>
                  </a:lnTo>
                  <a:lnTo>
                    <a:pt x="748" y="95"/>
                  </a:lnTo>
                  <a:lnTo>
                    <a:pt x="15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58;p39">
              <a:extLst>
                <a:ext uri="{FF2B5EF4-FFF2-40B4-BE49-F238E27FC236}">
                  <a16:creationId xmlns:a16="http://schemas.microsoft.com/office/drawing/2014/main" id="{4FE6A0F5-39AB-4140-B24D-E3992804B36F}"/>
                </a:ext>
              </a:extLst>
            </p:cNvPr>
            <p:cNvSpPr/>
            <p:nvPr/>
          </p:nvSpPr>
          <p:spPr>
            <a:xfrm>
              <a:off x="3005875" y="3724450"/>
              <a:ext cx="15825" cy="15550"/>
            </a:xfrm>
            <a:custGeom>
              <a:avLst/>
              <a:gdLst/>
              <a:ahLst/>
              <a:cxnLst/>
              <a:rect l="l" t="t" r="r" b="b"/>
              <a:pathLst>
                <a:path w="633" h="622" extrusionOk="0">
                  <a:moveTo>
                    <a:pt x="594" y="0"/>
                  </a:moveTo>
                  <a:lnTo>
                    <a:pt x="0" y="110"/>
                  </a:lnTo>
                  <a:lnTo>
                    <a:pt x="118" y="621"/>
                  </a:lnTo>
                  <a:lnTo>
                    <a:pt x="632" y="501"/>
                  </a:lnTo>
                  <a:lnTo>
                    <a:pt x="59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59;p39">
              <a:extLst>
                <a:ext uri="{FF2B5EF4-FFF2-40B4-BE49-F238E27FC236}">
                  <a16:creationId xmlns:a16="http://schemas.microsoft.com/office/drawing/2014/main" id="{902EBB34-1803-EF41-A0AD-6A4A17D7A30D}"/>
                </a:ext>
              </a:extLst>
            </p:cNvPr>
            <p:cNvSpPr/>
            <p:nvPr/>
          </p:nvSpPr>
          <p:spPr>
            <a:xfrm>
              <a:off x="2950125" y="3737825"/>
              <a:ext cx="15800" cy="15575"/>
            </a:xfrm>
            <a:custGeom>
              <a:avLst/>
              <a:gdLst/>
              <a:ahLst/>
              <a:cxnLst/>
              <a:rect l="l" t="t" r="r" b="b"/>
              <a:pathLst>
                <a:path w="632" h="623" extrusionOk="0">
                  <a:moveTo>
                    <a:pt x="594" y="0"/>
                  </a:moveTo>
                  <a:lnTo>
                    <a:pt x="0" y="112"/>
                  </a:lnTo>
                  <a:lnTo>
                    <a:pt x="117" y="623"/>
                  </a:lnTo>
                  <a:lnTo>
                    <a:pt x="632" y="501"/>
                  </a:lnTo>
                  <a:lnTo>
                    <a:pt x="59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60;p39">
              <a:extLst>
                <a:ext uri="{FF2B5EF4-FFF2-40B4-BE49-F238E27FC236}">
                  <a16:creationId xmlns:a16="http://schemas.microsoft.com/office/drawing/2014/main" id="{A68BB7F8-9491-304D-BB8C-6454F0E11A46}"/>
                </a:ext>
              </a:extLst>
            </p:cNvPr>
            <p:cNvSpPr/>
            <p:nvPr/>
          </p:nvSpPr>
          <p:spPr>
            <a:xfrm>
              <a:off x="2921950" y="3745600"/>
              <a:ext cx="15775" cy="15550"/>
            </a:xfrm>
            <a:custGeom>
              <a:avLst/>
              <a:gdLst/>
              <a:ahLst/>
              <a:cxnLst/>
              <a:rect l="l" t="t" r="r" b="b"/>
              <a:pathLst>
                <a:path w="631" h="622" extrusionOk="0">
                  <a:moveTo>
                    <a:pt x="593" y="1"/>
                  </a:moveTo>
                  <a:lnTo>
                    <a:pt x="0" y="112"/>
                  </a:lnTo>
                  <a:lnTo>
                    <a:pt x="116" y="622"/>
                  </a:lnTo>
                  <a:lnTo>
                    <a:pt x="631" y="501"/>
                  </a:lnTo>
                  <a:lnTo>
                    <a:pt x="59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61;p39">
              <a:extLst>
                <a:ext uri="{FF2B5EF4-FFF2-40B4-BE49-F238E27FC236}">
                  <a16:creationId xmlns:a16="http://schemas.microsoft.com/office/drawing/2014/main" id="{DBDD22BE-683B-884F-929D-E13EA635D086}"/>
                </a:ext>
              </a:extLst>
            </p:cNvPr>
            <p:cNvSpPr/>
            <p:nvPr/>
          </p:nvSpPr>
          <p:spPr>
            <a:xfrm>
              <a:off x="2979700" y="3728975"/>
              <a:ext cx="15200" cy="17475"/>
            </a:xfrm>
            <a:custGeom>
              <a:avLst/>
              <a:gdLst/>
              <a:ahLst/>
              <a:cxnLst/>
              <a:rect l="l" t="t" r="r" b="b"/>
              <a:pathLst>
                <a:path w="608" h="699" extrusionOk="0">
                  <a:moveTo>
                    <a:pt x="608" y="1"/>
                  </a:moveTo>
                  <a:lnTo>
                    <a:pt x="0" y="156"/>
                  </a:lnTo>
                  <a:lnTo>
                    <a:pt x="22" y="699"/>
                  </a:lnTo>
                  <a:lnTo>
                    <a:pt x="592" y="560"/>
                  </a:lnTo>
                  <a:lnTo>
                    <a:pt x="60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62;p39">
              <a:extLst>
                <a:ext uri="{FF2B5EF4-FFF2-40B4-BE49-F238E27FC236}">
                  <a16:creationId xmlns:a16="http://schemas.microsoft.com/office/drawing/2014/main" id="{D39BD3F0-75CF-B145-A82D-B00316179E07}"/>
                </a:ext>
              </a:extLst>
            </p:cNvPr>
            <p:cNvSpPr/>
            <p:nvPr/>
          </p:nvSpPr>
          <p:spPr>
            <a:xfrm>
              <a:off x="3034125" y="3714800"/>
              <a:ext cx="18200" cy="18375"/>
            </a:xfrm>
            <a:custGeom>
              <a:avLst/>
              <a:gdLst/>
              <a:ahLst/>
              <a:cxnLst/>
              <a:rect l="l" t="t" r="r" b="b"/>
              <a:pathLst>
                <a:path w="728" h="735" extrusionOk="0">
                  <a:moveTo>
                    <a:pt x="709" y="0"/>
                  </a:moveTo>
                  <a:lnTo>
                    <a:pt x="1" y="175"/>
                  </a:lnTo>
                  <a:lnTo>
                    <a:pt x="168" y="734"/>
                  </a:lnTo>
                  <a:lnTo>
                    <a:pt x="728" y="560"/>
                  </a:lnTo>
                  <a:lnTo>
                    <a:pt x="70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63;p39">
              <a:extLst>
                <a:ext uri="{FF2B5EF4-FFF2-40B4-BE49-F238E27FC236}">
                  <a16:creationId xmlns:a16="http://schemas.microsoft.com/office/drawing/2014/main" id="{AAF0F82F-89D2-E243-AD43-3CD7016207BD}"/>
                </a:ext>
              </a:extLst>
            </p:cNvPr>
            <p:cNvSpPr/>
            <p:nvPr/>
          </p:nvSpPr>
          <p:spPr>
            <a:xfrm>
              <a:off x="3673825" y="3533300"/>
              <a:ext cx="18525" cy="18850"/>
            </a:xfrm>
            <a:custGeom>
              <a:avLst/>
              <a:gdLst/>
              <a:ahLst/>
              <a:cxnLst/>
              <a:rect l="l" t="t" r="r" b="b"/>
              <a:pathLst>
                <a:path w="741" h="754" extrusionOk="0">
                  <a:moveTo>
                    <a:pt x="700" y="0"/>
                  </a:moveTo>
                  <a:lnTo>
                    <a:pt x="0" y="203"/>
                  </a:lnTo>
                  <a:lnTo>
                    <a:pt x="189" y="754"/>
                  </a:lnTo>
                  <a:lnTo>
                    <a:pt x="741" y="559"/>
                  </a:lnTo>
                  <a:lnTo>
                    <a:pt x="70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64;p39">
              <a:extLst>
                <a:ext uri="{FF2B5EF4-FFF2-40B4-BE49-F238E27FC236}">
                  <a16:creationId xmlns:a16="http://schemas.microsoft.com/office/drawing/2014/main" id="{9A7178BE-38C0-A54E-B1E5-12688588FC23}"/>
                </a:ext>
              </a:extLst>
            </p:cNvPr>
            <p:cNvSpPr/>
            <p:nvPr/>
          </p:nvSpPr>
          <p:spPr>
            <a:xfrm>
              <a:off x="2792000" y="3301725"/>
              <a:ext cx="1005400" cy="436175"/>
            </a:xfrm>
            <a:custGeom>
              <a:avLst/>
              <a:gdLst/>
              <a:ahLst/>
              <a:cxnLst/>
              <a:rect l="l" t="t" r="r" b="b"/>
              <a:pathLst>
                <a:path w="40216" h="17447" extrusionOk="0">
                  <a:moveTo>
                    <a:pt x="34196" y="0"/>
                  </a:moveTo>
                  <a:cubicBezTo>
                    <a:pt x="28134" y="0"/>
                    <a:pt x="17989" y="4193"/>
                    <a:pt x="15420" y="5093"/>
                  </a:cubicBezTo>
                  <a:cubicBezTo>
                    <a:pt x="12394" y="6152"/>
                    <a:pt x="2219" y="7731"/>
                    <a:pt x="1142" y="11343"/>
                  </a:cubicBezTo>
                  <a:cubicBezTo>
                    <a:pt x="1" y="15167"/>
                    <a:pt x="2594" y="17446"/>
                    <a:pt x="4178" y="17446"/>
                  </a:cubicBezTo>
                  <a:cubicBezTo>
                    <a:pt x="4238" y="17446"/>
                    <a:pt x="4296" y="17443"/>
                    <a:pt x="4353" y="17436"/>
                  </a:cubicBezTo>
                  <a:cubicBezTo>
                    <a:pt x="5909" y="17257"/>
                    <a:pt x="29430" y="10840"/>
                    <a:pt x="34574" y="9173"/>
                  </a:cubicBezTo>
                  <a:cubicBezTo>
                    <a:pt x="39445" y="7595"/>
                    <a:pt x="40215" y="5809"/>
                    <a:pt x="39593" y="3235"/>
                  </a:cubicBezTo>
                  <a:cubicBezTo>
                    <a:pt x="39050" y="993"/>
                    <a:pt x="36978" y="441"/>
                    <a:pt x="36978" y="441"/>
                  </a:cubicBezTo>
                  <a:cubicBezTo>
                    <a:pt x="36223" y="133"/>
                    <a:pt x="35274" y="0"/>
                    <a:pt x="3419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265;p39">
              <a:extLst>
                <a:ext uri="{FF2B5EF4-FFF2-40B4-BE49-F238E27FC236}">
                  <a16:creationId xmlns:a16="http://schemas.microsoft.com/office/drawing/2014/main" id="{6686A9D3-7257-0D41-8A05-2B7F40732308}"/>
                </a:ext>
              </a:extLst>
            </p:cNvPr>
            <p:cNvSpPr/>
            <p:nvPr/>
          </p:nvSpPr>
          <p:spPr>
            <a:xfrm>
              <a:off x="2790850" y="3323575"/>
              <a:ext cx="988425" cy="398150"/>
            </a:xfrm>
            <a:custGeom>
              <a:avLst/>
              <a:gdLst/>
              <a:ahLst/>
              <a:cxnLst/>
              <a:rect l="l" t="t" r="r" b="b"/>
              <a:pathLst>
                <a:path w="39537" h="15926" extrusionOk="0">
                  <a:moveTo>
                    <a:pt x="35677" y="1"/>
                  </a:moveTo>
                  <a:cubicBezTo>
                    <a:pt x="32022" y="1"/>
                    <a:pt x="20886" y="3753"/>
                    <a:pt x="15936" y="5432"/>
                  </a:cubicBezTo>
                  <a:cubicBezTo>
                    <a:pt x="12118" y="6728"/>
                    <a:pt x="2858" y="9362"/>
                    <a:pt x="2421" y="9909"/>
                  </a:cubicBezTo>
                  <a:cubicBezTo>
                    <a:pt x="1" y="12936"/>
                    <a:pt x="3007" y="15926"/>
                    <a:pt x="4516" y="15926"/>
                  </a:cubicBezTo>
                  <a:cubicBezTo>
                    <a:pt x="4557" y="15926"/>
                    <a:pt x="4597" y="15924"/>
                    <a:pt x="4636" y="15919"/>
                  </a:cubicBezTo>
                  <a:cubicBezTo>
                    <a:pt x="6098" y="15750"/>
                    <a:pt x="28978" y="9436"/>
                    <a:pt x="33808" y="7870"/>
                  </a:cubicBezTo>
                  <a:cubicBezTo>
                    <a:pt x="38380" y="6389"/>
                    <a:pt x="39537" y="4984"/>
                    <a:pt x="38952" y="2569"/>
                  </a:cubicBezTo>
                  <a:cubicBezTo>
                    <a:pt x="38443" y="464"/>
                    <a:pt x="36588" y="3"/>
                    <a:pt x="35690" y="1"/>
                  </a:cubicBezTo>
                  <a:cubicBezTo>
                    <a:pt x="35686" y="1"/>
                    <a:pt x="35681" y="1"/>
                    <a:pt x="3567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266;p39">
              <a:extLst>
                <a:ext uri="{FF2B5EF4-FFF2-40B4-BE49-F238E27FC236}">
                  <a16:creationId xmlns:a16="http://schemas.microsoft.com/office/drawing/2014/main" id="{BDF20153-1108-0F41-B65F-56842FAF49DD}"/>
                </a:ext>
              </a:extLst>
            </p:cNvPr>
            <p:cNvSpPr/>
            <p:nvPr/>
          </p:nvSpPr>
          <p:spPr>
            <a:xfrm>
              <a:off x="2856600" y="3567675"/>
              <a:ext cx="130700" cy="130725"/>
            </a:xfrm>
            <a:custGeom>
              <a:avLst/>
              <a:gdLst/>
              <a:ahLst/>
              <a:cxnLst/>
              <a:rect l="l" t="t" r="r" b="b"/>
              <a:pathLst>
                <a:path w="5228" h="5229" extrusionOk="0">
                  <a:moveTo>
                    <a:pt x="2614" y="0"/>
                  </a:moveTo>
                  <a:cubicBezTo>
                    <a:pt x="1171" y="0"/>
                    <a:pt x="0" y="1171"/>
                    <a:pt x="0" y="2614"/>
                  </a:cubicBezTo>
                  <a:cubicBezTo>
                    <a:pt x="0" y="4058"/>
                    <a:pt x="1171" y="5228"/>
                    <a:pt x="2614" y="5228"/>
                  </a:cubicBezTo>
                  <a:cubicBezTo>
                    <a:pt x="4057" y="5228"/>
                    <a:pt x="5227" y="4058"/>
                    <a:pt x="5227" y="2614"/>
                  </a:cubicBezTo>
                  <a:cubicBezTo>
                    <a:pt x="5227" y="1171"/>
                    <a:pt x="4057" y="0"/>
                    <a:pt x="2614" y="0"/>
                  </a:cubicBezTo>
                  <a:close/>
                </a:path>
              </a:pathLst>
            </a:custGeom>
            <a:solidFill>
              <a:schemeClr val="tx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267;p39">
              <a:extLst>
                <a:ext uri="{FF2B5EF4-FFF2-40B4-BE49-F238E27FC236}">
                  <a16:creationId xmlns:a16="http://schemas.microsoft.com/office/drawing/2014/main" id="{91C05E83-7114-8B47-87BD-A56436F51980}"/>
                </a:ext>
              </a:extLst>
            </p:cNvPr>
            <p:cNvSpPr/>
            <p:nvPr/>
          </p:nvSpPr>
          <p:spPr>
            <a:xfrm>
              <a:off x="3001250" y="3528975"/>
              <a:ext cx="130725" cy="130725"/>
            </a:xfrm>
            <a:custGeom>
              <a:avLst/>
              <a:gdLst/>
              <a:ahLst/>
              <a:cxnLst/>
              <a:rect l="l" t="t" r="r" b="b"/>
              <a:pathLst>
                <a:path w="5229" h="5229" extrusionOk="0">
                  <a:moveTo>
                    <a:pt x="2615" y="0"/>
                  </a:moveTo>
                  <a:cubicBezTo>
                    <a:pt x="1171" y="0"/>
                    <a:pt x="1" y="1170"/>
                    <a:pt x="1" y="2614"/>
                  </a:cubicBezTo>
                  <a:cubicBezTo>
                    <a:pt x="1" y="4058"/>
                    <a:pt x="1171" y="5228"/>
                    <a:pt x="2615" y="5228"/>
                  </a:cubicBezTo>
                  <a:cubicBezTo>
                    <a:pt x="4058" y="5228"/>
                    <a:pt x="5229" y="4058"/>
                    <a:pt x="5229" y="2614"/>
                  </a:cubicBezTo>
                  <a:cubicBezTo>
                    <a:pt x="5229" y="1170"/>
                    <a:pt x="4058" y="0"/>
                    <a:pt x="2615" y="0"/>
                  </a:cubicBezTo>
                  <a:close/>
                </a:path>
              </a:pathLst>
            </a:custGeom>
            <a:solidFill>
              <a:schemeClr val="tx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268;p39">
              <a:extLst>
                <a:ext uri="{FF2B5EF4-FFF2-40B4-BE49-F238E27FC236}">
                  <a16:creationId xmlns:a16="http://schemas.microsoft.com/office/drawing/2014/main" id="{7855E6C8-D8DB-7440-B806-433F59FACD05}"/>
                </a:ext>
              </a:extLst>
            </p:cNvPr>
            <p:cNvSpPr/>
            <p:nvPr/>
          </p:nvSpPr>
          <p:spPr>
            <a:xfrm>
              <a:off x="3154400" y="3486825"/>
              <a:ext cx="130725" cy="130675"/>
            </a:xfrm>
            <a:custGeom>
              <a:avLst/>
              <a:gdLst/>
              <a:ahLst/>
              <a:cxnLst/>
              <a:rect l="l" t="t" r="r" b="b"/>
              <a:pathLst>
                <a:path w="5229" h="5227" extrusionOk="0">
                  <a:moveTo>
                    <a:pt x="2615" y="0"/>
                  </a:moveTo>
                  <a:cubicBezTo>
                    <a:pt x="1171" y="0"/>
                    <a:pt x="1" y="1170"/>
                    <a:pt x="1" y="2613"/>
                  </a:cubicBezTo>
                  <a:cubicBezTo>
                    <a:pt x="1" y="4057"/>
                    <a:pt x="1171" y="5227"/>
                    <a:pt x="2615" y="5227"/>
                  </a:cubicBezTo>
                  <a:cubicBezTo>
                    <a:pt x="4058" y="5227"/>
                    <a:pt x="5229" y="4057"/>
                    <a:pt x="5229" y="2613"/>
                  </a:cubicBezTo>
                  <a:cubicBezTo>
                    <a:pt x="5229" y="1170"/>
                    <a:pt x="4058" y="0"/>
                    <a:pt x="2615" y="0"/>
                  </a:cubicBezTo>
                  <a:close/>
                </a:path>
              </a:pathLst>
            </a:custGeom>
            <a:solidFill>
              <a:schemeClr val="tx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4" name="Google Shape;269;p39">
              <a:extLst>
                <a:ext uri="{FF2B5EF4-FFF2-40B4-BE49-F238E27FC236}">
                  <a16:creationId xmlns:a16="http://schemas.microsoft.com/office/drawing/2014/main" id="{21B468B2-3E7D-0F4C-97B3-211068119473}"/>
                </a:ext>
              </a:extLst>
            </p:cNvPr>
            <p:cNvSpPr/>
            <p:nvPr/>
          </p:nvSpPr>
          <p:spPr>
            <a:xfrm>
              <a:off x="3306325" y="3441800"/>
              <a:ext cx="130700" cy="130725"/>
            </a:xfrm>
            <a:custGeom>
              <a:avLst/>
              <a:gdLst/>
              <a:ahLst/>
              <a:cxnLst/>
              <a:rect l="l" t="t" r="r" b="b"/>
              <a:pathLst>
                <a:path w="5228" h="5229" extrusionOk="0">
                  <a:moveTo>
                    <a:pt x="2613" y="0"/>
                  </a:moveTo>
                  <a:cubicBezTo>
                    <a:pt x="1171" y="0"/>
                    <a:pt x="0" y="1170"/>
                    <a:pt x="0" y="2614"/>
                  </a:cubicBezTo>
                  <a:cubicBezTo>
                    <a:pt x="0" y="4058"/>
                    <a:pt x="1171" y="5228"/>
                    <a:pt x="2613" y="5228"/>
                  </a:cubicBezTo>
                  <a:cubicBezTo>
                    <a:pt x="4057" y="5228"/>
                    <a:pt x="5227" y="4058"/>
                    <a:pt x="5227" y="2614"/>
                  </a:cubicBezTo>
                  <a:cubicBezTo>
                    <a:pt x="5227" y="1170"/>
                    <a:pt x="4057" y="0"/>
                    <a:pt x="2613" y="0"/>
                  </a:cubicBezTo>
                  <a:close/>
                </a:path>
              </a:pathLst>
            </a:custGeom>
            <a:solidFill>
              <a:schemeClr val="tx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270;p39">
              <a:extLst>
                <a:ext uri="{FF2B5EF4-FFF2-40B4-BE49-F238E27FC236}">
                  <a16:creationId xmlns:a16="http://schemas.microsoft.com/office/drawing/2014/main" id="{1E0DC66E-506E-734F-A250-A8939D08B8B8}"/>
                </a:ext>
              </a:extLst>
            </p:cNvPr>
            <p:cNvSpPr/>
            <p:nvPr/>
          </p:nvSpPr>
          <p:spPr>
            <a:xfrm>
              <a:off x="3452625" y="3400250"/>
              <a:ext cx="130725" cy="130725"/>
            </a:xfrm>
            <a:custGeom>
              <a:avLst/>
              <a:gdLst/>
              <a:ahLst/>
              <a:cxnLst/>
              <a:rect l="l" t="t" r="r" b="b"/>
              <a:pathLst>
                <a:path w="5229" h="5229" extrusionOk="0">
                  <a:moveTo>
                    <a:pt x="2614" y="0"/>
                  </a:moveTo>
                  <a:cubicBezTo>
                    <a:pt x="1170" y="0"/>
                    <a:pt x="0" y="1171"/>
                    <a:pt x="0" y="2614"/>
                  </a:cubicBezTo>
                  <a:cubicBezTo>
                    <a:pt x="0" y="4058"/>
                    <a:pt x="1170" y="5228"/>
                    <a:pt x="2614" y="5228"/>
                  </a:cubicBezTo>
                  <a:cubicBezTo>
                    <a:pt x="4058" y="5228"/>
                    <a:pt x="5228" y="4058"/>
                    <a:pt x="5228" y="2614"/>
                  </a:cubicBezTo>
                  <a:cubicBezTo>
                    <a:pt x="5228" y="1171"/>
                    <a:pt x="4058" y="0"/>
                    <a:pt x="2614" y="0"/>
                  </a:cubicBezTo>
                  <a:close/>
                </a:path>
              </a:pathLst>
            </a:custGeom>
            <a:solidFill>
              <a:schemeClr val="tx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271;p39">
              <a:extLst>
                <a:ext uri="{FF2B5EF4-FFF2-40B4-BE49-F238E27FC236}">
                  <a16:creationId xmlns:a16="http://schemas.microsoft.com/office/drawing/2014/main" id="{F8544014-6B7F-1F46-928B-9E2F7E3B62AF}"/>
                </a:ext>
              </a:extLst>
            </p:cNvPr>
            <p:cNvSpPr/>
            <p:nvPr/>
          </p:nvSpPr>
          <p:spPr>
            <a:xfrm>
              <a:off x="3599075" y="3355675"/>
              <a:ext cx="130700" cy="130725"/>
            </a:xfrm>
            <a:custGeom>
              <a:avLst/>
              <a:gdLst/>
              <a:ahLst/>
              <a:cxnLst/>
              <a:rect l="l" t="t" r="r" b="b"/>
              <a:pathLst>
                <a:path w="5228" h="5229" extrusionOk="0">
                  <a:moveTo>
                    <a:pt x="2615" y="1"/>
                  </a:moveTo>
                  <a:cubicBezTo>
                    <a:pt x="1171" y="1"/>
                    <a:pt x="1" y="1171"/>
                    <a:pt x="1" y="2615"/>
                  </a:cubicBezTo>
                  <a:cubicBezTo>
                    <a:pt x="1" y="4058"/>
                    <a:pt x="1171" y="5229"/>
                    <a:pt x="2615" y="5229"/>
                  </a:cubicBezTo>
                  <a:cubicBezTo>
                    <a:pt x="4057" y="5229"/>
                    <a:pt x="5228" y="4058"/>
                    <a:pt x="5228" y="2615"/>
                  </a:cubicBezTo>
                  <a:cubicBezTo>
                    <a:pt x="5228" y="1171"/>
                    <a:pt x="4057" y="1"/>
                    <a:pt x="2615" y="1"/>
                  </a:cubicBezTo>
                  <a:close/>
                </a:path>
              </a:pathLst>
            </a:custGeom>
            <a:solidFill>
              <a:schemeClr val="tx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272;p39">
              <a:extLst>
                <a:ext uri="{FF2B5EF4-FFF2-40B4-BE49-F238E27FC236}">
                  <a16:creationId xmlns:a16="http://schemas.microsoft.com/office/drawing/2014/main" id="{9FB01F60-DAEB-F948-90FD-1ACE6E3ED6C4}"/>
                </a:ext>
              </a:extLst>
            </p:cNvPr>
            <p:cNvSpPr/>
            <p:nvPr/>
          </p:nvSpPr>
          <p:spPr>
            <a:xfrm>
              <a:off x="2889375" y="3181800"/>
              <a:ext cx="709825" cy="325400"/>
            </a:xfrm>
            <a:custGeom>
              <a:avLst/>
              <a:gdLst/>
              <a:ahLst/>
              <a:cxnLst/>
              <a:rect l="l" t="t" r="r" b="b"/>
              <a:pathLst>
                <a:path w="28393" h="13016" extrusionOk="0">
                  <a:moveTo>
                    <a:pt x="24241" y="0"/>
                  </a:moveTo>
                  <a:cubicBezTo>
                    <a:pt x="21086" y="831"/>
                    <a:pt x="333" y="7140"/>
                    <a:pt x="333" y="7140"/>
                  </a:cubicBezTo>
                  <a:lnTo>
                    <a:pt x="1" y="13015"/>
                  </a:lnTo>
                  <a:cubicBezTo>
                    <a:pt x="5230" y="11418"/>
                    <a:pt x="28392" y="3985"/>
                    <a:pt x="28392" y="3985"/>
                  </a:cubicBezTo>
                  <a:cubicBezTo>
                    <a:pt x="27811" y="3321"/>
                    <a:pt x="24241" y="0"/>
                    <a:pt x="242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273;p39">
              <a:extLst>
                <a:ext uri="{FF2B5EF4-FFF2-40B4-BE49-F238E27FC236}">
                  <a16:creationId xmlns:a16="http://schemas.microsoft.com/office/drawing/2014/main" id="{3F8B50FD-DCED-3E4B-B0B6-2E24DDD6B99B}"/>
                </a:ext>
              </a:extLst>
            </p:cNvPr>
            <p:cNvSpPr/>
            <p:nvPr/>
          </p:nvSpPr>
          <p:spPr>
            <a:xfrm>
              <a:off x="2763025" y="3255900"/>
              <a:ext cx="1051025" cy="360075"/>
            </a:xfrm>
            <a:custGeom>
              <a:avLst/>
              <a:gdLst/>
              <a:ahLst/>
              <a:cxnLst/>
              <a:rect l="l" t="t" r="r" b="b"/>
              <a:pathLst>
                <a:path w="42041" h="14403" extrusionOk="0">
                  <a:moveTo>
                    <a:pt x="35654" y="0"/>
                  </a:moveTo>
                  <a:cubicBezTo>
                    <a:pt x="35623" y="0"/>
                    <a:pt x="35606" y="1"/>
                    <a:pt x="35606" y="1"/>
                  </a:cubicBezTo>
                  <a:cubicBezTo>
                    <a:pt x="31040" y="665"/>
                    <a:pt x="2650" y="10460"/>
                    <a:pt x="2650" y="10460"/>
                  </a:cubicBezTo>
                  <a:cubicBezTo>
                    <a:pt x="160" y="11314"/>
                    <a:pt x="0" y="14403"/>
                    <a:pt x="0" y="14403"/>
                  </a:cubicBezTo>
                  <a:lnTo>
                    <a:pt x="1736" y="14029"/>
                  </a:lnTo>
                  <a:cubicBezTo>
                    <a:pt x="1736" y="14029"/>
                    <a:pt x="2412" y="12192"/>
                    <a:pt x="2993" y="12027"/>
                  </a:cubicBezTo>
                  <a:cubicBezTo>
                    <a:pt x="3575" y="11861"/>
                    <a:pt x="33199" y="2241"/>
                    <a:pt x="35606" y="1834"/>
                  </a:cubicBezTo>
                  <a:cubicBezTo>
                    <a:pt x="35867" y="1790"/>
                    <a:pt x="36124" y="1770"/>
                    <a:pt x="36375" y="1770"/>
                  </a:cubicBezTo>
                  <a:cubicBezTo>
                    <a:pt x="38439" y="1770"/>
                    <a:pt x="40089" y="3104"/>
                    <a:pt x="40089" y="3104"/>
                  </a:cubicBezTo>
                  <a:lnTo>
                    <a:pt x="42040" y="2491"/>
                  </a:lnTo>
                  <a:cubicBezTo>
                    <a:pt x="40131" y="74"/>
                    <a:pt x="36136" y="0"/>
                    <a:pt x="3565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274;p39">
              <a:extLst>
                <a:ext uri="{FF2B5EF4-FFF2-40B4-BE49-F238E27FC236}">
                  <a16:creationId xmlns:a16="http://schemas.microsoft.com/office/drawing/2014/main" id="{00F28D99-A18E-B244-A38B-EFB982DFEBE4}"/>
                </a:ext>
              </a:extLst>
            </p:cNvPr>
            <p:cNvSpPr/>
            <p:nvPr/>
          </p:nvSpPr>
          <p:spPr>
            <a:xfrm>
              <a:off x="3037800" y="3085400"/>
              <a:ext cx="386050" cy="220425"/>
            </a:xfrm>
            <a:custGeom>
              <a:avLst/>
              <a:gdLst/>
              <a:ahLst/>
              <a:cxnLst/>
              <a:rect l="l" t="t" r="r" b="b"/>
              <a:pathLst>
                <a:path w="15442" h="8817" extrusionOk="0">
                  <a:moveTo>
                    <a:pt x="11320" y="1"/>
                  </a:moveTo>
                  <a:cubicBezTo>
                    <a:pt x="9214" y="1"/>
                    <a:pt x="415" y="3410"/>
                    <a:pt x="415" y="3410"/>
                  </a:cubicBezTo>
                  <a:cubicBezTo>
                    <a:pt x="415" y="3410"/>
                    <a:pt x="1" y="8224"/>
                    <a:pt x="415" y="8556"/>
                  </a:cubicBezTo>
                  <a:cubicBezTo>
                    <a:pt x="598" y="8703"/>
                    <a:pt x="1072" y="8817"/>
                    <a:pt x="1943" y="8817"/>
                  </a:cubicBezTo>
                  <a:cubicBezTo>
                    <a:pt x="3046" y="8817"/>
                    <a:pt x="4785" y="8633"/>
                    <a:pt x="7376" y="8100"/>
                  </a:cubicBezTo>
                  <a:cubicBezTo>
                    <a:pt x="12013" y="7146"/>
                    <a:pt x="15441" y="4572"/>
                    <a:pt x="15441" y="4572"/>
                  </a:cubicBezTo>
                  <a:cubicBezTo>
                    <a:pt x="14958" y="3593"/>
                    <a:pt x="11456" y="7"/>
                    <a:pt x="11456" y="7"/>
                  </a:cubicBezTo>
                  <a:cubicBezTo>
                    <a:pt x="11414" y="3"/>
                    <a:pt x="11369" y="1"/>
                    <a:pt x="1132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275;p39">
              <a:extLst>
                <a:ext uri="{FF2B5EF4-FFF2-40B4-BE49-F238E27FC236}">
                  <a16:creationId xmlns:a16="http://schemas.microsoft.com/office/drawing/2014/main" id="{1604F207-DA8E-3D4C-8651-4D9D8C84A0E4}"/>
                </a:ext>
              </a:extLst>
            </p:cNvPr>
            <p:cNvSpPr/>
            <p:nvPr/>
          </p:nvSpPr>
          <p:spPr>
            <a:xfrm>
              <a:off x="3338700" y="2973475"/>
              <a:ext cx="431250" cy="190950"/>
            </a:xfrm>
            <a:custGeom>
              <a:avLst/>
              <a:gdLst/>
              <a:ahLst/>
              <a:cxnLst/>
              <a:rect l="l" t="t" r="r" b="b"/>
              <a:pathLst>
                <a:path w="17250" h="7638" extrusionOk="0">
                  <a:moveTo>
                    <a:pt x="16769" y="1"/>
                  </a:moveTo>
                  <a:lnTo>
                    <a:pt x="1" y="6559"/>
                  </a:lnTo>
                  <a:lnTo>
                    <a:pt x="831" y="7637"/>
                  </a:lnTo>
                  <a:lnTo>
                    <a:pt x="17249" y="1329"/>
                  </a:lnTo>
                  <a:lnTo>
                    <a:pt x="1676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276;p39">
              <a:extLst>
                <a:ext uri="{FF2B5EF4-FFF2-40B4-BE49-F238E27FC236}">
                  <a16:creationId xmlns:a16="http://schemas.microsoft.com/office/drawing/2014/main" id="{0F8273BC-EE48-824D-AC23-798608E0CCEE}"/>
                </a:ext>
              </a:extLst>
            </p:cNvPr>
            <p:cNvSpPr/>
            <p:nvPr/>
          </p:nvSpPr>
          <p:spPr>
            <a:xfrm>
              <a:off x="3749275" y="2892850"/>
              <a:ext cx="191500" cy="127925"/>
            </a:xfrm>
            <a:custGeom>
              <a:avLst/>
              <a:gdLst/>
              <a:ahLst/>
              <a:cxnLst/>
              <a:rect l="l" t="t" r="r" b="b"/>
              <a:pathLst>
                <a:path w="7660" h="5117" extrusionOk="0">
                  <a:moveTo>
                    <a:pt x="6464" y="1"/>
                  </a:moveTo>
                  <a:lnTo>
                    <a:pt x="0" y="2700"/>
                  </a:lnTo>
                  <a:lnTo>
                    <a:pt x="1109" y="5116"/>
                  </a:lnTo>
                  <a:lnTo>
                    <a:pt x="7660" y="3311"/>
                  </a:lnTo>
                  <a:lnTo>
                    <a:pt x="646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277;p39">
              <a:extLst>
                <a:ext uri="{FF2B5EF4-FFF2-40B4-BE49-F238E27FC236}">
                  <a16:creationId xmlns:a16="http://schemas.microsoft.com/office/drawing/2014/main" id="{C0101FDB-B7C5-FC4A-9219-3545F27B4FAC}"/>
                </a:ext>
              </a:extLst>
            </p:cNvPr>
            <p:cNvSpPr/>
            <p:nvPr/>
          </p:nvSpPr>
          <p:spPr>
            <a:xfrm>
              <a:off x="3226950" y="3055525"/>
              <a:ext cx="81950" cy="49875"/>
            </a:xfrm>
            <a:custGeom>
              <a:avLst/>
              <a:gdLst/>
              <a:ahLst/>
              <a:cxnLst/>
              <a:rect l="l" t="t" r="r" b="b"/>
              <a:pathLst>
                <a:path w="3278" h="1995" extrusionOk="0">
                  <a:moveTo>
                    <a:pt x="1727" y="1"/>
                  </a:moveTo>
                  <a:cubicBezTo>
                    <a:pt x="1529" y="1"/>
                    <a:pt x="1310" y="37"/>
                    <a:pt x="1067" y="122"/>
                  </a:cubicBezTo>
                  <a:cubicBezTo>
                    <a:pt x="1" y="495"/>
                    <a:pt x="270" y="1994"/>
                    <a:pt x="270" y="1994"/>
                  </a:cubicBezTo>
                  <a:lnTo>
                    <a:pt x="3278" y="1235"/>
                  </a:lnTo>
                  <a:cubicBezTo>
                    <a:pt x="3278" y="1235"/>
                    <a:pt x="2877" y="1"/>
                    <a:pt x="172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278;p39">
              <a:extLst>
                <a:ext uri="{FF2B5EF4-FFF2-40B4-BE49-F238E27FC236}">
                  <a16:creationId xmlns:a16="http://schemas.microsoft.com/office/drawing/2014/main" id="{CE8EE2C6-EC5F-B945-94FC-8F153A5159E1}"/>
                </a:ext>
              </a:extLst>
            </p:cNvPr>
            <p:cNvSpPr/>
            <p:nvPr/>
          </p:nvSpPr>
          <p:spPr>
            <a:xfrm>
              <a:off x="2954775" y="3085400"/>
              <a:ext cx="155525" cy="74325"/>
            </a:xfrm>
            <a:custGeom>
              <a:avLst/>
              <a:gdLst/>
              <a:ahLst/>
              <a:cxnLst/>
              <a:rect l="l" t="t" r="r" b="b"/>
              <a:pathLst>
                <a:path w="6221" h="2973" extrusionOk="0">
                  <a:moveTo>
                    <a:pt x="0" y="1"/>
                  </a:moveTo>
                  <a:lnTo>
                    <a:pt x="0" y="421"/>
                  </a:lnTo>
                  <a:lnTo>
                    <a:pt x="4889" y="2972"/>
                  </a:lnTo>
                  <a:lnTo>
                    <a:pt x="6220" y="2480"/>
                  </a:lnTo>
                  <a:cubicBezTo>
                    <a:pt x="6220" y="2480"/>
                    <a:pt x="665" y="78"/>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279;p39">
              <a:extLst>
                <a:ext uri="{FF2B5EF4-FFF2-40B4-BE49-F238E27FC236}">
                  <a16:creationId xmlns:a16="http://schemas.microsoft.com/office/drawing/2014/main" id="{478BB87E-8879-A049-98F0-BCDFB9FC7E2F}"/>
                </a:ext>
              </a:extLst>
            </p:cNvPr>
            <p:cNvSpPr/>
            <p:nvPr/>
          </p:nvSpPr>
          <p:spPr>
            <a:xfrm>
              <a:off x="3248450" y="3122525"/>
              <a:ext cx="97675" cy="97950"/>
            </a:xfrm>
            <a:custGeom>
              <a:avLst/>
              <a:gdLst/>
              <a:ahLst/>
              <a:cxnLst/>
              <a:rect l="l" t="t" r="r" b="b"/>
              <a:pathLst>
                <a:path w="3907" h="3918" extrusionOk="0">
                  <a:moveTo>
                    <a:pt x="1494" y="1"/>
                  </a:moveTo>
                  <a:lnTo>
                    <a:pt x="1286" y="1487"/>
                  </a:lnTo>
                  <a:lnTo>
                    <a:pt x="0" y="1883"/>
                  </a:lnTo>
                  <a:lnTo>
                    <a:pt x="1328" y="2630"/>
                  </a:lnTo>
                  <a:lnTo>
                    <a:pt x="898" y="3917"/>
                  </a:lnTo>
                  <a:lnTo>
                    <a:pt x="2282" y="2924"/>
                  </a:lnTo>
                  <a:lnTo>
                    <a:pt x="3906" y="2924"/>
                  </a:lnTo>
                  <a:lnTo>
                    <a:pt x="2698" y="2174"/>
                  </a:lnTo>
                  <a:lnTo>
                    <a:pt x="3490" y="1137"/>
                  </a:lnTo>
                  <a:lnTo>
                    <a:pt x="2199" y="1219"/>
                  </a:lnTo>
                  <a:lnTo>
                    <a:pt x="149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5" name="Rectangle 314">
            <a:extLst>
              <a:ext uri="{FF2B5EF4-FFF2-40B4-BE49-F238E27FC236}">
                <a16:creationId xmlns:a16="http://schemas.microsoft.com/office/drawing/2014/main" id="{568EFA29-4F92-8A43-B6D5-DE19B33E7C09}"/>
              </a:ext>
            </a:extLst>
          </p:cNvPr>
          <p:cNvSpPr/>
          <p:nvPr/>
        </p:nvSpPr>
        <p:spPr>
          <a:xfrm>
            <a:off x="0" y="604120"/>
            <a:ext cx="2801073" cy="523220"/>
          </a:xfrm>
          <a:prstGeom prst="rect">
            <a:avLst/>
          </a:prstGeom>
        </p:spPr>
        <p:txBody>
          <a:bodyPr wrap="square">
            <a:spAutoFit/>
          </a:bodyPr>
          <a:lstStyle/>
          <a:p>
            <a:pPr algn="just" eaLnBrk="1" hangingPunct="1">
              <a:spcBef>
                <a:spcPct val="0"/>
              </a:spcBef>
              <a:buFontTx/>
              <a:buNone/>
            </a:pPr>
            <a:r>
              <a:rPr lang="en-US" altLang="en-VN" sz="2800" b="1" dirty="0">
                <a:latin typeface="Times New Roman" panose="02020603050405020304" pitchFamily="18" charset="0"/>
              </a:rPr>
              <a:t>a. </a:t>
            </a:r>
            <a:r>
              <a:rPr lang="en-US" altLang="en-VN" sz="2800" b="1" dirty="0" err="1">
                <a:latin typeface="Times New Roman" panose="02020603050405020304" pitchFamily="18" charset="0"/>
              </a:rPr>
              <a:t>Nguyên</a:t>
            </a:r>
            <a:r>
              <a:rPr lang="en-US" altLang="en-VN" sz="2800" b="1" dirty="0">
                <a:latin typeface="Times New Roman" panose="02020603050405020304" pitchFamily="18" charset="0"/>
              </a:rPr>
              <a:t> </a:t>
            </a:r>
            <a:r>
              <a:rPr lang="en-US" altLang="en-VN" sz="2800" b="1" dirty="0" err="1">
                <a:latin typeface="Times New Roman" panose="02020603050405020304" pitchFamily="18" charset="0"/>
              </a:rPr>
              <a:t>nhân</a:t>
            </a:r>
            <a:r>
              <a:rPr lang="en-US" altLang="en-VN" sz="2800" b="1" dirty="0">
                <a:latin typeface="Times New Roman" panose="02020603050405020304" pitchFamily="18" charset="0"/>
              </a:rPr>
              <a:t>.</a:t>
            </a:r>
          </a:p>
        </p:txBody>
      </p:sp>
      <p:sp>
        <p:nvSpPr>
          <p:cNvPr id="316" name="Rectangle 315">
            <a:extLst>
              <a:ext uri="{FF2B5EF4-FFF2-40B4-BE49-F238E27FC236}">
                <a16:creationId xmlns:a16="http://schemas.microsoft.com/office/drawing/2014/main" id="{A5617D11-B052-7D4B-B3C0-5850CAA37CDE}"/>
              </a:ext>
            </a:extLst>
          </p:cNvPr>
          <p:cNvSpPr/>
          <p:nvPr/>
        </p:nvSpPr>
        <p:spPr>
          <a:xfrm>
            <a:off x="0" y="1465488"/>
            <a:ext cx="8470231" cy="954107"/>
          </a:xfrm>
          <a:prstGeom prst="rect">
            <a:avLst/>
          </a:prstGeom>
        </p:spPr>
        <p:txBody>
          <a:bodyPr wrap="square">
            <a:spAutoFit/>
          </a:bodyPr>
          <a:lstStyle/>
          <a:p>
            <a:pPr algn="just" eaLnBrk="1" hangingPunct="1">
              <a:spcBef>
                <a:spcPct val="0"/>
              </a:spcBef>
              <a:buFontTx/>
              <a:buNone/>
            </a:pPr>
            <a:r>
              <a:rPr lang="en-US" altLang="en-VN" sz="2800" dirty="0">
                <a:latin typeface="Times New Roman" panose="02020603050405020304" pitchFamily="18" charset="0"/>
              </a:rPr>
              <a:t>- </a:t>
            </a:r>
            <a:r>
              <a:rPr lang="en-US" altLang="en-VN" sz="2800" dirty="0" err="1">
                <a:latin typeface="Times New Roman" panose="02020603050405020304" pitchFamily="18" charset="0"/>
              </a:rPr>
              <a:t>Sự</a:t>
            </a:r>
            <a:r>
              <a:rPr lang="en-US" altLang="en-VN" sz="2800" dirty="0">
                <a:latin typeface="Times New Roman" panose="02020603050405020304" pitchFamily="18" charset="0"/>
              </a:rPr>
              <a:t> </a:t>
            </a:r>
            <a:r>
              <a:rPr lang="en-US" altLang="en-VN" sz="2800" dirty="0" err="1">
                <a:latin typeface="Times New Roman" panose="02020603050405020304" pitchFamily="18" charset="0"/>
              </a:rPr>
              <a:t>phát</a:t>
            </a:r>
            <a:r>
              <a:rPr lang="en-US" altLang="en-VN" sz="2800" dirty="0">
                <a:latin typeface="Times New Roman" panose="02020603050405020304" pitchFamily="18" charset="0"/>
              </a:rPr>
              <a:t> </a:t>
            </a:r>
            <a:r>
              <a:rPr lang="en-US" altLang="en-VN" sz="2800" dirty="0" err="1">
                <a:latin typeface="Times New Roman" panose="02020603050405020304" pitchFamily="18" charset="0"/>
              </a:rPr>
              <a:t>triển</a:t>
            </a:r>
            <a:r>
              <a:rPr lang="en-US" altLang="en-VN" sz="2800" dirty="0">
                <a:latin typeface="Times New Roman" panose="02020603050405020304" pitchFamily="18" charset="0"/>
              </a:rPr>
              <a:t> </a:t>
            </a:r>
            <a:r>
              <a:rPr lang="en-US" altLang="en-VN" sz="2800" dirty="0" err="1">
                <a:latin typeface="Times New Roman" panose="02020603050405020304" pitchFamily="18" charset="0"/>
              </a:rPr>
              <a:t>không</a:t>
            </a:r>
            <a:r>
              <a:rPr lang="en-US" altLang="en-VN" sz="2800" dirty="0">
                <a:latin typeface="Times New Roman" panose="02020603050405020304" pitchFamily="18" charset="0"/>
              </a:rPr>
              <a:t> </a:t>
            </a:r>
            <a:r>
              <a:rPr lang="en-US" altLang="en-VN" sz="2800" dirty="0" err="1">
                <a:latin typeface="Times New Roman" panose="02020603050405020304" pitchFamily="18" charset="0"/>
              </a:rPr>
              <a:t>đều</a:t>
            </a:r>
            <a:r>
              <a:rPr lang="en-US" altLang="en-VN" sz="2800" dirty="0">
                <a:latin typeface="Times New Roman" panose="02020603050405020304" pitchFamily="18" charset="0"/>
              </a:rPr>
              <a:t> </a:t>
            </a:r>
            <a:r>
              <a:rPr lang="en-US" altLang="en-VN" sz="2800" dirty="0" err="1">
                <a:latin typeface="Times New Roman" panose="02020603050405020304" pitchFamily="18" charset="0"/>
              </a:rPr>
              <a:t>về</a:t>
            </a:r>
            <a:r>
              <a:rPr lang="en-US" altLang="en-VN" sz="2800" dirty="0">
                <a:latin typeface="Times New Roman" panose="02020603050405020304" pitchFamily="18" charset="0"/>
              </a:rPr>
              <a:t> </a:t>
            </a:r>
            <a:r>
              <a:rPr lang="en-US" altLang="en-VN" sz="2800" dirty="0" err="1">
                <a:latin typeface="Times New Roman" panose="02020603050405020304" pitchFamily="18" charset="0"/>
              </a:rPr>
              <a:t>kinh</a:t>
            </a:r>
            <a:r>
              <a:rPr lang="en-US" altLang="en-VN" sz="2800" dirty="0">
                <a:latin typeface="Times New Roman" panose="02020603050405020304" pitchFamily="18" charset="0"/>
              </a:rPr>
              <a:t> </a:t>
            </a:r>
            <a:r>
              <a:rPr lang="en-US" altLang="en-VN" sz="2800" dirty="0" err="1">
                <a:latin typeface="Times New Roman" panose="02020603050405020304" pitchFamily="18" charset="0"/>
              </a:rPr>
              <a:t>tế</a:t>
            </a:r>
            <a:r>
              <a:rPr lang="en-US" altLang="en-VN" sz="2800" dirty="0">
                <a:latin typeface="Times New Roman" panose="02020603050405020304" pitchFamily="18" charset="0"/>
              </a:rPr>
              <a:t>, </a:t>
            </a:r>
            <a:r>
              <a:rPr lang="en-US" altLang="en-VN" sz="2800" dirty="0" err="1">
                <a:latin typeface="Times New Roman" panose="02020603050405020304" pitchFamily="18" charset="0"/>
              </a:rPr>
              <a:t>chính</a:t>
            </a:r>
            <a:r>
              <a:rPr lang="en-US" altLang="en-VN" sz="2800" dirty="0">
                <a:latin typeface="Times New Roman" panose="02020603050405020304" pitchFamily="18" charset="0"/>
              </a:rPr>
              <a:t> </a:t>
            </a:r>
            <a:r>
              <a:rPr lang="en-US" altLang="en-VN" sz="2800" dirty="0" err="1">
                <a:latin typeface="Times New Roman" panose="02020603050405020304" pitchFamily="18" charset="0"/>
              </a:rPr>
              <a:t>trị</a:t>
            </a:r>
            <a:r>
              <a:rPr lang="en-US" altLang="en-VN" sz="2800" dirty="0">
                <a:latin typeface="Times New Roman" panose="02020603050405020304" pitchFamily="18" charset="0"/>
              </a:rPr>
              <a:t> </a:t>
            </a:r>
            <a:r>
              <a:rPr lang="en-US" altLang="en-VN" sz="2800" dirty="0" err="1">
                <a:latin typeface="Times New Roman" panose="02020603050405020304" pitchFamily="18" charset="0"/>
              </a:rPr>
              <a:t>của</a:t>
            </a:r>
            <a:r>
              <a:rPr lang="en-US" altLang="en-VN" sz="2800" dirty="0">
                <a:latin typeface="Times New Roman" panose="02020603050405020304" pitchFamily="18" charset="0"/>
              </a:rPr>
              <a:t> CNTB </a:t>
            </a:r>
            <a:r>
              <a:rPr lang="en-US" altLang="en-VN" sz="2800" dirty="0" err="1">
                <a:latin typeface="Times New Roman" panose="02020603050405020304" pitchFamily="18" charset="0"/>
              </a:rPr>
              <a:t>làm</a:t>
            </a:r>
            <a:r>
              <a:rPr lang="en-US" altLang="en-VN" sz="2800" dirty="0">
                <a:latin typeface="Times New Roman" panose="02020603050405020304" pitchFamily="18" charset="0"/>
              </a:rPr>
              <a:t> </a:t>
            </a:r>
            <a:r>
              <a:rPr lang="en-US" altLang="en-VN" sz="2800" dirty="0" err="1">
                <a:latin typeface="Times New Roman" panose="02020603050405020304" pitchFamily="18" charset="0"/>
              </a:rPr>
              <a:t>thay</a:t>
            </a:r>
            <a:r>
              <a:rPr lang="en-US" altLang="en-VN" sz="2800" dirty="0">
                <a:latin typeface="Times New Roman" panose="02020603050405020304" pitchFamily="18" charset="0"/>
              </a:rPr>
              <a:t> </a:t>
            </a:r>
            <a:r>
              <a:rPr lang="en-US" altLang="en-VN" sz="2800" dirty="0" err="1">
                <a:latin typeface="Times New Roman" panose="02020603050405020304" pitchFamily="18" charset="0"/>
              </a:rPr>
              <a:t>đổi</a:t>
            </a:r>
            <a:r>
              <a:rPr lang="en-US" altLang="en-VN" sz="2800" dirty="0">
                <a:latin typeface="Times New Roman" panose="02020603050405020304" pitchFamily="18" charset="0"/>
              </a:rPr>
              <a:t> </a:t>
            </a:r>
            <a:r>
              <a:rPr lang="en-US" altLang="en-VN" sz="2800" dirty="0" err="1">
                <a:latin typeface="Times New Roman" panose="02020603050405020304" pitchFamily="18" charset="0"/>
              </a:rPr>
              <a:t>lực</a:t>
            </a:r>
            <a:r>
              <a:rPr lang="en-US" altLang="en-VN" sz="2800" dirty="0">
                <a:latin typeface="Times New Roman" panose="02020603050405020304" pitchFamily="18" charset="0"/>
              </a:rPr>
              <a:t> </a:t>
            </a:r>
            <a:r>
              <a:rPr lang="en-US" altLang="en-VN" sz="2800" dirty="0" err="1">
                <a:latin typeface="Times New Roman" panose="02020603050405020304" pitchFamily="18" charset="0"/>
              </a:rPr>
              <a:t>lượng</a:t>
            </a:r>
            <a:r>
              <a:rPr lang="en-US" altLang="en-VN" sz="2800" dirty="0">
                <a:latin typeface="Times New Roman" panose="02020603050405020304" pitchFamily="18" charset="0"/>
              </a:rPr>
              <a:t> </a:t>
            </a:r>
            <a:r>
              <a:rPr lang="en-US" altLang="en-VN" sz="2800" dirty="0" err="1">
                <a:latin typeface="Times New Roman" panose="02020603050405020304" pitchFamily="18" charset="0"/>
              </a:rPr>
              <a:t>giữa</a:t>
            </a:r>
            <a:r>
              <a:rPr lang="en-US" altLang="en-VN" sz="2800" dirty="0">
                <a:latin typeface="Times New Roman" panose="02020603050405020304" pitchFamily="18" charset="0"/>
              </a:rPr>
              <a:t> </a:t>
            </a:r>
            <a:r>
              <a:rPr lang="en-US" altLang="en-VN" sz="2800" dirty="0" err="1">
                <a:latin typeface="Times New Roman" panose="02020603050405020304" pitchFamily="18" charset="0"/>
              </a:rPr>
              <a:t>các</a:t>
            </a:r>
            <a:r>
              <a:rPr lang="en-US" altLang="en-VN" sz="2800" dirty="0">
                <a:latin typeface="Times New Roman" panose="02020603050405020304" pitchFamily="18" charset="0"/>
              </a:rPr>
              <a:t> </a:t>
            </a:r>
            <a:r>
              <a:rPr lang="en-US" altLang="en-VN" sz="2800" dirty="0" err="1">
                <a:latin typeface="Times New Roman" panose="02020603050405020304" pitchFamily="18" charset="0"/>
              </a:rPr>
              <a:t>nước</a:t>
            </a:r>
            <a:r>
              <a:rPr lang="en-US" altLang="en-VN" sz="2800" dirty="0">
                <a:latin typeface="Times New Roman" panose="02020603050405020304" pitchFamily="18" charset="0"/>
              </a:rPr>
              <a:t> </a:t>
            </a:r>
            <a:r>
              <a:rPr lang="en-US" altLang="en-VN" sz="2800" dirty="0" err="1">
                <a:latin typeface="Times New Roman" panose="02020603050405020304" pitchFamily="18" charset="0"/>
              </a:rPr>
              <a:t>đế</a:t>
            </a:r>
            <a:r>
              <a:rPr lang="en-US" altLang="en-VN" sz="2800" dirty="0">
                <a:latin typeface="Times New Roman" panose="02020603050405020304" pitchFamily="18" charset="0"/>
              </a:rPr>
              <a:t> </a:t>
            </a:r>
            <a:r>
              <a:rPr lang="en-US" altLang="en-VN" sz="2800" dirty="0" err="1">
                <a:latin typeface="Times New Roman" panose="02020603050405020304" pitchFamily="18" charset="0"/>
              </a:rPr>
              <a:t>quốc</a:t>
            </a:r>
            <a:r>
              <a:rPr lang="en-US" altLang="en-VN" sz="2800" dirty="0">
                <a:latin typeface="Times New Roman" panose="02020603050405020304" pitchFamily="18" charset="0"/>
              </a:rPr>
              <a:t>.</a:t>
            </a:r>
          </a:p>
        </p:txBody>
      </p:sp>
    </p:spTree>
    <p:extLst>
      <p:ext uri="{BB962C8B-B14F-4D97-AF65-F5344CB8AC3E}">
        <p14:creationId xmlns:p14="http://schemas.microsoft.com/office/powerpoint/2010/main" val="425935475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164"/>
                                            </p:tgtEl>
                                            <p:attrNameLst>
                                              <p:attrName>style.visibility</p:attrName>
                                            </p:attrNameLst>
                                          </p:cBhvr>
                                          <p:to>
                                            <p:strVal val="visible"/>
                                          </p:to>
                                        </p:set>
                                        <p:anim calcmode="lin" valueType="num" p14:bounceEnd="50000">
                                          <p:cBhvr additive="base">
                                            <p:cTn id="7" dur="500" fill="hold"/>
                                            <p:tgtEl>
                                              <p:spTgt spid="164"/>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6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315"/>
                                            </p:tgtEl>
                                            <p:attrNameLst>
                                              <p:attrName>style.visibility</p:attrName>
                                            </p:attrNameLst>
                                          </p:cBhvr>
                                          <p:to>
                                            <p:strVal val="visible"/>
                                          </p:to>
                                        </p:set>
                                        <p:anim calcmode="lin" valueType="num" p14:bounceEnd="50000">
                                          <p:cBhvr additive="base">
                                            <p:cTn id="11" dur="500" fill="hold"/>
                                            <p:tgtEl>
                                              <p:spTgt spid="315"/>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315"/>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165"/>
                                            </p:tgtEl>
                                            <p:attrNameLst>
                                              <p:attrName>style.visibility</p:attrName>
                                            </p:attrNameLst>
                                          </p:cBhvr>
                                          <p:to>
                                            <p:strVal val="visible"/>
                                          </p:to>
                                        </p:set>
                                        <p:anim calcmode="lin" valueType="num" p14:bounceEnd="50000">
                                          <p:cBhvr additive="base">
                                            <p:cTn id="15" dur="500" fill="hold"/>
                                            <p:tgtEl>
                                              <p:spTgt spid="165"/>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165"/>
                                            </p:tgtEl>
                                            <p:attrNameLst>
                                              <p:attrName>ppt_y</p:attrName>
                                            </p:attrNameLst>
                                          </p:cBhvr>
                                          <p:tavLst>
                                            <p:tav tm="0">
                                              <p:val>
                                                <p:strVal val="0-#ppt_h/2"/>
                                              </p:val>
                                            </p:tav>
                                            <p:tav tm="100000">
                                              <p:val>
                                                <p:strVal val="#ppt_y"/>
                                              </p:val>
                                            </p:tav>
                                          </p:tavLst>
                                        </p:anim>
                                      </p:childTnLst>
                                    </p:cTn>
                                  </p:par>
                                  <p:par>
                                    <p:cTn id="17" presetID="2" presetClass="entr" presetSubtype="8" fill="hold" nodeType="withEffect" p14:presetBounceEnd="50000">
                                      <p:stCondLst>
                                        <p:cond delay="0"/>
                                      </p:stCondLst>
                                      <p:childTnLst>
                                        <p:set>
                                          <p:cBhvr>
                                            <p:cTn id="18" dur="1" fill="hold">
                                              <p:stCondLst>
                                                <p:cond delay="0"/>
                                              </p:stCondLst>
                                            </p:cTn>
                                            <p:tgtEl>
                                              <p:spTgt spid="102"/>
                                            </p:tgtEl>
                                            <p:attrNameLst>
                                              <p:attrName>style.visibility</p:attrName>
                                            </p:attrNameLst>
                                          </p:cBhvr>
                                          <p:to>
                                            <p:strVal val="visible"/>
                                          </p:to>
                                        </p:set>
                                        <p:anim calcmode="lin" valueType="num" p14:bounceEnd="50000">
                                          <p:cBhvr additive="base">
                                            <p:cTn id="19" dur="500" fill="hold"/>
                                            <p:tgtEl>
                                              <p:spTgt spid="102"/>
                                            </p:tgtEl>
                                            <p:attrNameLst>
                                              <p:attrName>ppt_x</p:attrName>
                                            </p:attrNameLst>
                                          </p:cBhvr>
                                          <p:tavLst>
                                            <p:tav tm="0">
                                              <p:val>
                                                <p:strVal val="0-#ppt_w/2"/>
                                              </p:val>
                                            </p:tav>
                                            <p:tav tm="100000">
                                              <p:val>
                                                <p:strVal val="#ppt_x"/>
                                              </p:val>
                                            </p:tav>
                                          </p:tavLst>
                                        </p:anim>
                                        <p:anim calcmode="lin" valueType="num" p14:bounceEnd="50000">
                                          <p:cBhvr additive="base">
                                            <p:cTn id="20" dur="500" fill="hold"/>
                                            <p:tgtEl>
                                              <p:spTgt spid="102"/>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2" presetClass="entr" presetSubtype="8" fill="hold" nodeType="afterEffect" p14:presetBounceEnd="50000">
                                      <p:stCondLst>
                                        <p:cond delay="0"/>
                                      </p:stCondLst>
                                      <p:childTnLst>
                                        <p:set>
                                          <p:cBhvr>
                                            <p:cTn id="23" dur="1" fill="hold">
                                              <p:stCondLst>
                                                <p:cond delay="0"/>
                                              </p:stCondLst>
                                            </p:cTn>
                                            <p:tgtEl>
                                              <p:spTgt spid="254"/>
                                            </p:tgtEl>
                                            <p:attrNameLst>
                                              <p:attrName>style.visibility</p:attrName>
                                            </p:attrNameLst>
                                          </p:cBhvr>
                                          <p:to>
                                            <p:strVal val="visible"/>
                                          </p:to>
                                        </p:set>
                                        <p:anim calcmode="lin" valueType="num" p14:bounceEnd="50000">
                                          <p:cBhvr additive="base">
                                            <p:cTn id="24" dur="500" fill="hold"/>
                                            <p:tgtEl>
                                              <p:spTgt spid="254"/>
                                            </p:tgtEl>
                                            <p:attrNameLst>
                                              <p:attrName>ppt_x</p:attrName>
                                            </p:attrNameLst>
                                          </p:cBhvr>
                                          <p:tavLst>
                                            <p:tav tm="0">
                                              <p:val>
                                                <p:strVal val="0-#ppt_w/2"/>
                                              </p:val>
                                            </p:tav>
                                            <p:tav tm="100000">
                                              <p:val>
                                                <p:strVal val="#ppt_x"/>
                                              </p:val>
                                            </p:tav>
                                          </p:tavLst>
                                        </p:anim>
                                        <p:anim calcmode="lin" valueType="num" p14:bounceEnd="50000">
                                          <p:cBhvr additive="base">
                                            <p:cTn id="25" dur="500" fill="hold"/>
                                            <p:tgtEl>
                                              <p:spTgt spid="254"/>
                                            </p:tgtEl>
                                            <p:attrNameLst>
                                              <p:attrName>ppt_y</p:attrName>
                                            </p:attrNameLst>
                                          </p:cBhvr>
                                          <p:tavLst>
                                            <p:tav tm="0">
                                              <p:val>
                                                <p:strVal val="#ppt_y"/>
                                              </p:val>
                                            </p:tav>
                                            <p:tav tm="100000">
                                              <p:val>
                                                <p:strVal val="#ppt_y"/>
                                              </p:val>
                                            </p:tav>
                                          </p:tavLst>
                                        </p:anim>
                                      </p:childTnLst>
                                    </p:cTn>
                                  </p:par>
                                </p:childTnLst>
                              </p:cTn>
                            </p:par>
                            <p:par>
                              <p:cTn id="26" fill="hold">
                                <p:stCondLst>
                                  <p:cond delay="1000"/>
                                </p:stCondLst>
                                <p:childTnLst>
                                  <p:par>
                                    <p:cTn id="27" presetID="2" presetClass="entr" presetSubtype="8" fill="hold" nodeType="afterEffect" p14:presetBounceEnd="50000">
                                      <p:stCondLst>
                                        <p:cond delay="0"/>
                                      </p:stCondLst>
                                      <p:childTnLst>
                                        <p:set>
                                          <p:cBhvr>
                                            <p:cTn id="28" dur="1" fill="hold">
                                              <p:stCondLst>
                                                <p:cond delay="0"/>
                                              </p:stCondLst>
                                            </p:cTn>
                                            <p:tgtEl>
                                              <p:spTgt spid="166"/>
                                            </p:tgtEl>
                                            <p:attrNameLst>
                                              <p:attrName>style.visibility</p:attrName>
                                            </p:attrNameLst>
                                          </p:cBhvr>
                                          <p:to>
                                            <p:strVal val="visible"/>
                                          </p:to>
                                        </p:set>
                                        <p:anim calcmode="lin" valueType="num" p14:bounceEnd="50000">
                                          <p:cBhvr additive="base">
                                            <p:cTn id="29" dur="500" fill="hold"/>
                                            <p:tgtEl>
                                              <p:spTgt spid="166"/>
                                            </p:tgtEl>
                                            <p:attrNameLst>
                                              <p:attrName>ppt_x</p:attrName>
                                            </p:attrNameLst>
                                          </p:cBhvr>
                                          <p:tavLst>
                                            <p:tav tm="0">
                                              <p:val>
                                                <p:strVal val="0-#ppt_w/2"/>
                                              </p:val>
                                            </p:tav>
                                            <p:tav tm="100000">
                                              <p:val>
                                                <p:strVal val="#ppt_x"/>
                                              </p:val>
                                            </p:tav>
                                          </p:tavLst>
                                        </p:anim>
                                        <p:anim calcmode="lin" valueType="num" p14:bounceEnd="50000">
                                          <p:cBhvr additive="base">
                                            <p:cTn id="30" dur="500" fill="hold"/>
                                            <p:tgtEl>
                                              <p:spTgt spid="166"/>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1" presetClass="entr" presetSubtype="0" fill="hold" grpId="0" nodeType="clickEffect">
                                      <p:stCondLst>
                                        <p:cond delay="0"/>
                                      </p:stCondLst>
                                      <p:iterate type="lt">
                                        <p:tmPct val="10000"/>
                                      </p:iterate>
                                      <p:childTnLst>
                                        <p:set>
                                          <p:cBhvr>
                                            <p:cTn id="34" dur="1" fill="hold">
                                              <p:stCondLst>
                                                <p:cond delay="0"/>
                                              </p:stCondLst>
                                            </p:cTn>
                                            <p:tgtEl>
                                              <p:spTgt spid="316"/>
                                            </p:tgtEl>
                                            <p:attrNameLst>
                                              <p:attrName>style.visibility</p:attrName>
                                            </p:attrNameLst>
                                          </p:cBhvr>
                                          <p:to>
                                            <p:strVal val="visible"/>
                                          </p:to>
                                        </p:set>
                                        <p:anim calcmode="lin" valueType="num">
                                          <p:cBhvr>
                                            <p:cTn id="35" dur="250" fill="hold"/>
                                            <p:tgtEl>
                                              <p:spTgt spid="316"/>
                                            </p:tgtEl>
                                            <p:attrNameLst>
                                              <p:attrName>ppt_x</p:attrName>
                                            </p:attrNameLst>
                                          </p:cBhvr>
                                          <p:tavLst>
                                            <p:tav tm="0">
                                              <p:val>
                                                <p:strVal val="#ppt_x"/>
                                              </p:val>
                                            </p:tav>
                                            <p:tav tm="50000">
                                              <p:val>
                                                <p:strVal val="#ppt_x+.1"/>
                                              </p:val>
                                            </p:tav>
                                            <p:tav tm="100000">
                                              <p:val>
                                                <p:strVal val="#ppt_x"/>
                                              </p:val>
                                            </p:tav>
                                          </p:tavLst>
                                        </p:anim>
                                        <p:anim calcmode="lin" valueType="num">
                                          <p:cBhvr>
                                            <p:cTn id="36" dur="250" fill="hold"/>
                                            <p:tgtEl>
                                              <p:spTgt spid="316"/>
                                            </p:tgtEl>
                                            <p:attrNameLst>
                                              <p:attrName>ppt_y</p:attrName>
                                            </p:attrNameLst>
                                          </p:cBhvr>
                                          <p:tavLst>
                                            <p:tav tm="0">
                                              <p:val>
                                                <p:strVal val="#ppt_y"/>
                                              </p:val>
                                            </p:tav>
                                            <p:tav tm="100000">
                                              <p:val>
                                                <p:strVal val="#ppt_y"/>
                                              </p:val>
                                            </p:tav>
                                          </p:tavLst>
                                        </p:anim>
                                        <p:anim calcmode="lin" valueType="num">
                                          <p:cBhvr>
                                            <p:cTn id="37" dur="250" fill="hold"/>
                                            <p:tgtEl>
                                              <p:spTgt spid="316"/>
                                            </p:tgtEl>
                                            <p:attrNameLst>
                                              <p:attrName>ppt_h</p:attrName>
                                            </p:attrNameLst>
                                          </p:cBhvr>
                                          <p:tavLst>
                                            <p:tav tm="0">
                                              <p:val>
                                                <p:strVal val="#ppt_h/10"/>
                                              </p:val>
                                            </p:tav>
                                            <p:tav tm="50000">
                                              <p:val>
                                                <p:strVal val="#ppt_h+.01"/>
                                              </p:val>
                                            </p:tav>
                                            <p:tav tm="100000">
                                              <p:val>
                                                <p:strVal val="#ppt_h"/>
                                              </p:val>
                                            </p:tav>
                                          </p:tavLst>
                                        </p:anim>
                                        <p:anim calcmode="lin" valueType="num">
                                          <p:cBhvr>
                                            <p:cTn id="38" dur="250" fill="hold"/>
                                            <p:tgtEl>
                                              <p:spTgt spid="316"/>
                                            </p:tgtEl>
                                            <p:attrNameLst>
                                              <p:attrName>ppt_w</p:attrName>
                                            </p:attrNameLst>
                                          </p:cBhvr>
                                          <p:tavLst>
                                            <p:tav tm="0">
                                              <p:val>
                                                <p:strVal val="#ppt_w/10"/>
                                              </p:val>
                                            </p:tav>
                                            <p:tav tm="50000">
                                              <p:val>
                                                <p:strVal val="#ppt_w+.01"/>
                                              </p:val>
                                            </p:tav>
                                            <p:tav tm="100000">
                                              <p:val>
                                                <p:strVal val="#ppt_w"/>
                                              </p:val>
                                            </p:tav>
                                          </p:tavLst>
                                        </p:anim>
                                        <p:animEffect transition="in" filter="fade">
                                          <p:cBhvr>
                                            <p:cTn id="39" dur="250" tmFilter="0,0; .5, 1; 1, 1"/>
                                            <p:tgtEl>
                                              <p:spTgt spid="316"/>
                                            </p:tgtEl>
                                          </p:cBhvr>
                                        </p:animEffect>
                                      </p:childTnLst>
                                    </p:cTn>
                                  </p:par>
                                </p:childTnLst>
                              </p:cTn>
                            </p:par>
                          </p:childTnLst>
                        </p:cTn>
                      </p:par>
                      <p:par>
                        <p:cTn id="40" fill="hold">
                          <p:stCondLst>
                            <p:cond delay="indefinite"/>
                          </p:stCondLst>
                          <p:childTnLst>
                            <p:par>
                              <p:cTn id="41" fill="hold">
                                <p:stCondLst>
                                  <p:cond delay="0"/>
                                </p:stCondLst>
                                <p:childTnLst>
                                  <p:par>
                                    <p:cTn id="42" presetID="41" presetClass="entr" presetSubtype="0" fill="hold" grpId="0" nodeType="clickEffect">
                                      <p:stCondLst>
                                        <p:cond delay="0"/>
                                      </p:stCondLst>
                                      <p:iterate type="lt">
                                        <p:tmPct val="10000"/>
                                      </p:iterate>
                                      <p:childTnLst>
                                        <p:set>
                                          <p:cBhvr>
                                            <p:cTn id="43" dur="1" fill="hold">
                                              <p:stCondLst>
                                                <p:cond delay="0"/>
                                              </p:stCondLst>
                                            </p:cTn>
                                            <p:tgtEl>
                                              <p:spTgt spid="4"/>
                                            </p:tgtEl>
                                            <p:attrNameLst>
                                              <p:attrName>style.visibility</p:attrName>
                                            </p:attrNameLst>
                                          </p:cBhvr>
                                          <p:to>
                                            <p:strVal val="visible"/>
                                          </p:to>
                                        </p:set>
                                        <p:anim calcmode="lin" valueType="num">
                                          <p:cBhvr>
                                            <p:cTn id="44" dur="25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45" dur="250" fill="hold"/>
                                            <p:tgtEl>
                                              <p:spTgt spid="4"/>
                                            </p:tgtEl>
                                            <p:attrNameLst>
                                              <p:attrName>ppt_y</p:attrName>
                                            </p:attrNameLst>
                                          </p:cBhvr>
                                          <p:tavLst>
                                            <p:tav tm="0">
                                              <p:val>
                                                <p:strVal val="#ppt_y"/>
                                              </p:val>
                                            </p:tav>
                                            <p:tav tm="100000">
                                              <p:val>
                                                <p:strVal val="#ppt_y"/>
                                              </p:val>
                                            </p:tav>
                                          </p:tavLst>
                                        </p:anim>
                                        <p:anim calcmode="lin" valueType="num">
                                          <p:cBhvr>
                                            <p:cTn id="46" dur="25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47" dur="25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48" dur="25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 grpId="0"/>
          <p:bldP spid="4" grpId="0"/>
          <p:bldP spid="315" grpId="0"/>
          <p:bldP spid="31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64"/>
                                            </p:tgtEl>
                                            <p:attrNameLst>
                                              <p:attrName>style.visibility</p:attrName>
                                            </p:attrNameLst>
                                          </p:cBhvr>
                                          <p:to>
                                            <p:strVal val="visible"/>
                                          </p:to>
                                        </p:set>
                                        <p:anim calcmode="lin" valueType="num">
                                          <p:cBhvr additive="base">
                                            <p:cTn id="7" dur="500" fill="hold"/>
                                            <p:tgtEl>
                                              <p:spTgt spid="164"/>
                                            </p:tgtEl>
                                            <p:attrNameLst>
                                              <p:attrName>ppt_x</p:attrName>
                                            </p:attrNameLst>
                                          </p:cBhvr>
                                          <p:tavLst>
                                            <p:tav tm="0">
                                              <p:val>
                                                <p:strVal val="#ppt_x"/>
                                              </p:val>
                                            </p:tav>
                                            <p:tav tm="100000">
                                              <p:val>
                                                <p:strVal val="#ppt_x"/>
                                              </p:val>
                                            </p:tav>
                                          </p:tavLst>
                                        </p:anim>
                                        <p:anim calcmode="lin" valueType="num">
                                          <p:cBhvr additive="base">
                                            <p:cTn id="8" dur="500" fill="hold"/>
                                            <p:tgtEl>
                                              <p:spTgt spid="16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315"/>
                                            </p:tgtEl>
                                            <p:attrNameLst>
                                              <p:attrName>style.visibility</p:attrName>
                                            </p:attrNameLst>
                                          </p:cBhvr>
                                          <p:to>
                                            <p:strVal val="visible"/>
                                          </p:to>
                                        </p:set>
                                        <p:anim calcmode="lin" valueType="num">
                                          <p:cBhvr additive="base">
                                            <p:cTn id="11" dur="500" fill="hold"/>
                                            <p:tgtEl>
                                              <p:spTgt spid="315"/>
                                            </p:tgtEl>
                                            <p:attrNameLst>
                                              <p:attrName>ppt_x</p:attrName>
                                            </p:attrNameLst>
                                          </p:cBhvr>
                                          <p:tavLst>
                                            <p:tav tm="0">
                                              <p:val>
                                                <p:strVal val="#ppt_x"/>
                                              </p:val>
                                            </p:tav>
                                            <p:tav tm="100000">
                                              <p:val>
                                                <p:strVal val="#ppt_x"/>
                                              </p:val>
                                            </p:tav>
                                          </p:tavLst>
                                        </p:anim>
                                        <p:anim calcmode="lin" valueType="num">
                                          <p:cBhvr additive="base">
                                            <p:cTn id="12" dur="500" fill="hold"/>
                                            <p:tgtEl>
                                              <p:spTgt spid="315"/>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65"/>
                                            </p:tgtEl>
                                            <p:attrNameLst>
                                              <p:attrName>style.visibility</p:attrName>
                                            </p:attrNameLst>
                                          </p:cBhvr>
                                          <p:to>
                                            <p:strVal val="visible"/>
                                          </p:to>
                                        </p:set>
                                        <p:anim calcmode="lin" valueType="num">
                                          <p:cBhvr additive="base">
                                            <p:cTn id="15" dur="500" fill="hold"/>
                                            <p:tgtEl>
                                              <p:spTgt spid="165"/>
                                            </p:tgtEl>
                                            <p:attrNameLst>
                                              <p:attrName>ppt_x</p:attrName>
                                            </p:attrNameLst>
                                          </p:cBhvr>
                                          <p:tavLst>
                                            <p:tav tm="0">
                                              <p:val>
                                                <p:strVal val="#ppt_x"/>
                                              </p:val>
                                            </p:tav>
                                            <p:tav tm="100000">
                                              <p:val>
                                                <p:strVal val="#ppt_x"/>
                                              </p:val>
                                            </p:tav>
                                          </p:tavLst>
                                        </p:anim>
                                        <p:anim calcmode="lin" valueType="num">
                                          <p:cBhvr additive="base">
                                            <p:cTn id="16" dur="500" fill="hold"/>
                                            <p:tgtEl>
                                              <p:spTgt spid="165"/>
                                            </p:tgtEl>
                                            <p:attrNameLst>
                                              <p:attrName>ppt_y</p:attrName>
                                            </p:attrNameLst>
                                          </p:cBhvr>
                                          <p:tavLst>
                                            <p:tav tm="0">
                                              <p:val>
                                                <p:strVal val="0-#ppt_h/2"/>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02"/>
                                            </p:tgtEl>
                                            <p:attrNameLst>
                                              <p:attrName>style.visibility</p:attrName>
                                            </p:attrNameLst>
                                          </p:cBhvr>
                                          <p:to>
                                            <p:strVal val="visible"/>
                                          </p:to>
                                        </p:set>
                                        <p:anim calcmode="lin" valueType="num">
                                          <p:cBhvr additive="base">
                                            <p:cTn id="19" dur="500" fill="hold"/>
                                            <p:tgtEl>
                                              <p:spTgt spid="102"/>
                                            </p:tgtEl>
                                            <p:attrNameLst>
                                              <p:attrName>ppt_x</p:attrName>
                                            </p:attrNameLst>
                                          </p:cBhvr>
                                          <p:tavLst>
                                            <p:tav tm="0">
                                              <p:val>
                                                <p:strVal val="0-#ppt_w/2"/>
                                              </p:val>
                                            </p:tav>
                                            <p:tav tm="100000">
                                              <p:val>
                                                <p:strVal val="#ppt_x"/>
                                              </p:val>
                                            </p:tav>
                                          </p:tavLst>
                                        </p:anim>
                                        <p:anim calcmode="lin" valueType="num">
                                          <p:cBhvr additive="base">
                                            <p:cTn id="20" dur="500" fill="hold"/>
                                            <p:tgtEl>
                                              <p:spTgt spid="102"/>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2" presetClass="entr" presetSubtype="8" fill="hold" nodeType="afterEffect">
                                      <p:stCondLst>
                                        <p:cond delay="0"/>
                                      </p:stCondLst>
                                      <p:childTnLst>
                                        <p:set>
                                          <p:cBhvr>
                                            <p:cTn id="23" dur="1" fill="hold">
                                              <p:stCondLst>
                                                <p:cond delay="0"/>
                                              </p:stCondLst>
                                            </p:cTn>
                                            <p:tgtEl>
                                              <p:spTgt spid="254"/>
                                            </p:tgtEl>
                                            <p:attrNameLst>
                                              <p:attrName>style.visibility</p:attrName>
                                            </p:attrNameLst>
                                          </p:cBhvr>
                                          <p:to>
                                            <p:strVal val="visible"/>
                                          </p:to>
                                        </p:set>
                                        <p:anim calcmode="lin" valueType="num">
                                          <p:cBhvr additive="base">
                                            <p:cTn id="24" dur="500" fill="hold"/>
                                            <p:tgtEl>
                                              <p:spTgt spid="254"/>
                                            </p:tgtEl>
                                            <p:attrNameLst>
                                              <p:attrName>ppt_x</p:attrName>
                                            </p:attrNameLst>
                                          </p:cBhvr>
                                          <p:tavLst>
                                            <p:tav tm="0">
                                              <p:val>
                                                <p:strVal val="0-#ppt_w/2"/>
                                              </p:val>
                                            </p:tav>
                                            <p:tav tm="100000">
                                              <p:val>
                                                <p:strVal val="#ppt_x"/>
                                              </p:val>
                                            </p:tav>
                                          </p:tavLst>
                                        </p:anim>
                                        <p:anim calcmode="lin" valueType="num">
                                          <p:cBhvr additive="base">
                                            <p:cTn id="25" dur="500" fill="hold"/>
                                            <p:tgtEl>
                                              <p:spTgt spid="254"/>
                                            </p:tgtEl>
                                            <p:attrNameLst>
                                              <p:attrName>ppt_y</p:attrName>
                                            </p:attrNameLst>
                                          </p:cBhvr>
                                          <p:tavLst>
                                            <p:tav tm="0">
                                              <p:val>
                                                <p:strVal val="#ppt_y"/>
                                              </p:val>
                                            </p:tav>
                                            <p:tav tm="100000">
                                              <p:val>
                                                <p:strVal val="#ppt_y"/>
                                              </p:val>
                                            </p:tav>
                                          </p:tavLst>
                                        </p:anim>
                                      </p:childTnLst>
                                    </p:cTn>
                                  </p:par>
                                </p:childTnLst>
                              </p:cTn>
                            </p:par>
                            <p:par>
                              <p:cTn id="26" fill="hold">
                                <p:stCondLst>
                                  <p:cond delay="1000"/>
                                </p:stCondLst>
                                <p:childTnLst>
                                  <p:par>
                                    <p:cTn id="27" presetID="2" presetClass="entr" presetSubtype="8" fill="hold" nodeType="afterEffect">
                                      <p:stCondLst>
                                        <p:cond delay="0"/>
                                      </p:stCondLst>
                                      <p:childTnLst>
                                        <p:set>
                                          <p:cBhvr>
                                            <p:cTn id="28" dur="1" fill="hold">
                                              <p:stCondLst>
                                                <p:cond delay="0"/>
                                              </p:stCondLst>
                                            </p:cTn>
                                            <p:tgtEl>
                                              <p:spTgt spid="166"/>
                                            </p:tgtEl>
                                            <p:attrNameLst>
                                              <p:attrName>style.visibility</p:attrName>
                                            </p:attrNameLst>
                                          </p:cBhvr>
                                          <p:to>
                                            <p:strVal val="visible"/>
                                          </p:to>
                                        </p:set>
                                        <p:anim calcmode="lin" valueType="num">
                                          <p:cBhvr additive="base">
                                            <p:cTn id="29" dur="500" fill="hold"/>
                                            <p:tgtEl>
                                              <p:spTgt spid="166"/>
                                            </p:tgtEl>
                                            <p:attrNameLst>
                                              <p:attrName>ppt_x</p:attrName>
                                            </p:attrNameLst>
                                          </p:cBhvr>
                                          <p:tavLst>
                                            <p:tav tm="0">
                                              <p:val>
                                                <p:strVal val="0-#ppt_w/2"/>
                                              </p:val>
                                            </p:tav>
                                            <p:tav tm="100000">
                                              <p:val>
                                                <p:strVal val="#ppt_x"/>
                                              </p:val>
                                            </p:tav>
                                          </p:tavLst>
                                        </p:anim>
                                        <p:anim calcmode="lin" valueType="num">
                                          <p:cBhvr additive="base">
                                            <p:cTn id="30" dur="500" fill="hold"/>
                                            <p:tgtEl>
                                              <p:spTgt spid="166"/>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1" presetClass="entr" presetSubtype="0" fill="hold" grpId="0" nodeType="clickEffect">
                                      <p:stCondLst>
                                        <p:cond delay="0"/>
                                      </p:stCondLst>
                                      <p:iterate type="lt">
                                        <p:tmPct val="10000"/>
                                      </p:iterate>
                                      <p:childTnLst>
                                        <p:set>
                                          <p:cBhvr>
                                            <p:cTn id="34" dur="1" fill="hold">
                                              <p:stCondLst>
                                                <p:cond delay="0"/>
                                              </p:stCondLst>
                                            </p:cTn>
                                            <p:tgtEl>
                                              <p:spTgt spid="316"/>
                                            </p:tgtEl>
                                            <p:attrNameLst>
                                              <p:attrName>style.visibility</p:attrName>
                                            </p:attrNameLst>
                                          </p:cBhvr>
                                          <p:to>
                                            <p:strVal val="visible"/>
                                          </p:to>
                                        </p:set>
                                        <p:anim calcmode="lin" valueType="num">
                                          <p:cBhvr>
                                            <p:cTn id="35" dur="250" fill="hold"/>
                                            <p:tgtEl>
                                              <p:spTgt spid="316"/>
                                            </p:tgtEl>
                                            <p:attrNameLst>
                                              <p:attrName>ppt_x</p:attrName>
                                            </p:attrNameLst>
                                          </p:cBhvr>
                                          <p:tavLst>
                                            <p:tav tm="0">
                                              <p:val>
                                                <p:strVal val="#ppt_x"/>
                                              </p:val>
                                            </p:tav>
                                            <p:tav tm="50000">
                                              <p:val>
                                                <p:strVal val="#ppt_x+.1"/>
                                              </p:val>
                                            </p:tav>
                                            <p:tav tm="100000">
                                              <p:val>
                                                <p:strVal val="#ppt_x"/>
                                              </p:val>
                                            </p:tav>
                                          </p:tavLst>
                                        </p:anim>
                                        <p:anim calcmode="lin" valueType="num">
                                          <p:cBhvr>
                                            <p:cTn id="36" dur="250" fill="hold"/>
                                            <p:tgtEl>
                                              <p:spTgt spid="316"/>
                                            </p:tgtEl>
                                            <p:attrNameLst>
                                              <p:attrName>ppt_y</p:attrName>
                                            </p:attrNameLst>
                                          </p:cBhvr>
                                          <p:tavLst>
                                            <p:tav tm="0">
                                              <p:val>
                                                <p:strVal val="#ppt_y"/>
                                              </p:val>
                                            </p:tav>
                                            <p:tav tm="100000">
                                              <p:val>
                                                <p:strVal val="#ppt_y"/>
                                              </p:val>
                                            </p:tav>
                                          </p:tavLst>
                                        </p:anim>
                                        <p:anim calcmode="lin" valueType="num">
                                          <p:cBhvr>
                                            <p:cTn id="37" dur="250" fill="hold"/>
                                            <p:tgtEl>
                                              <p:spTgt spid="316"/>
                                            </p:tgtEl>
                                            <p:attrNameLst>
                                              <p:attrName>ppt_h</p:attrName>
                                            </p:attrNameLst>
                                          </p:cBhvr>
                                          <p:tavLst>
                                            <p:tav tm="0">
                                              <p:val>
                                                <p:strVal val="#ppt_h/10"/>
                                              </p:val>
                                            </p:tav>
                                            <p:tav tm="50000">
                                              <p:val>
                                                <p:strVal val="#ppt_h+.01"/>
                                              </p:val>
                                            </p:tav>
                                            <p:tav tm="100000">
                                              <p:val>
                                                <p:strVal val="#ppt_h"/>
                                              </p:val>
                                            </p:tav>
                                          </p:tavLst>
                                        </p:anim>
                                        <p:anim calcmode="lin" valueType="num">
                                          <p:cBhvr>
                                            <p:cTn id="38" dur="250" fill="hold"/>
                                            <p:tgtEl>
                                              <p:spTgt spid="316"/>
                                            </p:tgtEl>
                                            <p:attrNameLst>
                                              <p:attrName>ppt_w</p:attrName>
                                            </p:attrNameLst>
                                          </p:cBhvr>
                                          <p:tavLst>
                                            <p:tav tm="0">
                                              <p:val>
                                                <p:strVal val="#ppt_w/10"/>
                                              </p:val>
                                            </p:tav>
                                            <p:tav tm="50000">
                                              <p:val>
                                                <p:strVal val="#ppt_w+.01"/>
                                              </p:val>
                                            </p:tav>
                                            <p:tav tm="100000">
                                              <p:val>
                                                <p:strVal val="#ppt_w"/>
                                              </p:val>
                                            </p:tav>
                                          </p:tavLst>
                                        </p:anim>
                                        <p:animEffect transition="in" filter="fade">
                                          <p:cBhvr>
                                            <p:cTn id="39" dur="250" tmFilter="0,0; .5, 1; 1, 1"/>
                                            <p:tgtEl>
                                              <p:spTgt spid="316"/>
                                            </p:tgtEl>
                                          </p:cBhvr>
                                        </p:animEffect>
                                      </p:childTnLst>
                                    </p:cTn>
                                  </p:par>
                                </p:childTnLst>
                              </p:cTn>
                            </p:par>
                          </p:childTnLst>
                        </p:cTn>
                      </p:par>
                      <p:par>
                        <p:cTn id="40" fill="hold">
                          <p:stCondLst>
                            <p:cond delay="indefinite"/>
                          </p:stCondLst>
                          <p:childTnLst>
                            <p:par>
                              <p:cTn id="41" fill="hold">
                                <p:stCondLst>
                                  <p:cond delay="0"/>
                                </p:stCondLst>
                                <p:childTnLst>
                                  <p:par>
                                    <p:cTn id="42" presetID="41" presetClass="entr" presetSubtype="0" fill="hold" grpId="0" nodeType="clickEffect">
                                      <p:stCondLst>
                                        <p:cond delay="0"/>
                                      </p:stCondLst>
                                      <p:iterate type="lt">
                                        <p:tmPct val="10000"/>
                                      </p:iterate>
                                      <p:childTnLst>
                                        <p:set>
                                          <p:cBhvr>
                                            <p:cTn id="43" dur="1" fill="hold">
                                              <p:stCondLst>
                                                <p:cond delay="0"/>
                                              </p:stCondLst>
                                            </p:cTn>
                                            <p:tgtEl>
                                              <p:spTgt spid="4"/>
                                            </p:tgtEl>
                                            <p:attrNameLst>
                                              <p:attrName>style.visibility</p:attrName>
                                            </p:attrNameLst>
                                          </p:cBhvr>
                                          <p:to>
                                            <p:strVal val="visible"/>
                                          </p:to>
                                        </p:set>
                                        <p:anim calcmode="lin" valueType="num">
                                          <p:cBhvr>
                                            <p:cTn id="44" dur="25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45" dur="250" fill="hold"/>
                                            <p:tgtEl>
                                              <p:spTgt spid="4"/>
                                            </p:tgtEl>
                                            <p:attrNameLst>
                                              <p:attrName>ppt_y</p:attrName>
                                            </p:attrNameLst>
                                          </p:cBhvr>
                                          <p:tavLst>
                                            <p:tav tm="0">
                                              <p:val>
                                                <p:strVal val="#ppt_y"/>
                                              </p:val>
                                            </p:tav>
                                            <p:tav tm="100000">
                                              <p:val>
                                                <p:strVal val="#ppt_y"/>
                                              </p:val>
                                            </p:tav>
                                          </p:tavLst>
                                        </p:anim>
                                        <p:anim calcmode="lin" valueType="num">
                                          <p:cBhvr>
                                            <p:cTn id="46" dur="25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47" dur="25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48" dur="25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 grpId="0"/>
          <p:bldP spid="4" grpId="0"/>
          <p:bldP spid="315" grpId="0"/>
          <p:bldP spid="316"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46"/>
        <p:cNvGrpSpPr/>
        <p:nvPr/>
      </p:nvGrpSpPr>
      <p:grpSpPr>
        <a:xfrm>
          <a:off x="0" y="0"/>
          <a:ext cx="0" cy="0"/>
          <a:chOff x="0" y="0"/>
          <a:chExt cx="0" cy="0"/>
        </a:xfrm>
      </p:grpSpPr>
      <p:grpSp>
        <p:nvGrpSpPr>
          <p:cNvPr id="1749" name="Google Shape;1749;p59"/>
          <p:cNvGrpSpPr/>
          <p:nvPr/>
        </p:nvGrpSpPr>
        <p:grpSpPr>
          <a:xfrm rot="316379">
            <a:off x="8050635" y="167420"/>
            <a:ext cx="961651" cy="1184452"/>
            <a:chOff x="7234335" y="539692"/>
            <a:chExt cx="1103331" cy="1358958"/>
          </a:xfrm>
        </p:grpSpPr>
        <p:sp>
          <p:nvSpPr>
            <p:cNvPr id="1750" name="Google Shape;1750;p59"/>
            <p:cNvSpPr/>
            <p:nvPr/>
          </p:nvSpPr>
          <p:spPr>
            <a:xfrm rot="514838">
              <a:off x="7375715" y="571120"/>
              <a:ext cx="457522" cy="483097"/>
            </a:xfrm>
            <a:custGeom>
              <a:avLst/>
              <a:gdLst/>
              <a:ahLst/>
              <a:cxnLst/>
              <a:rect l="l" t="t" r="r" b="b"/>
              <a:pathLst>
                <a:path w="18301" h="19324" extrusionOk="0">
                  <a:moveTo>
                    <a:pt x="18300" y="0"/>
                  </a:moveTo>
                  <a:lnTo>
                    <a:pt x="18300" y="0"/>
                  </a:lnTo>
                  <a:cubicBezTo>
                    <a:pt x="8073" y="286"/>
                    <a:pt x="1" y="8811"/>
                    <a:pt x="298" y="19050"/>
                  </a:cubicBezTo>
                  <a:cubicBezTo>
                    <a:pt x="298" y="19145"/>
                    <a:pt x="310" y="19229"/>
                    <a:pt x="310" y="19324"/>
                  </a:cubicBezTo>
                  <a:lnTo>
                    <a:pt x="370" y="19324"/>
                  </a:lnTo>
                  <a:cubicBezTo>
                    <a:pt x="1425" y="18418"/>
                    <a:pt x="2732" y="17961"/>
                    <a:pt x="4041" y="17961"/>
                  </a:cubicBezTo>
                  <a:cubicBezTo>
                    <a:pt x="5242" y="17961"/>
                    <a:pt x="6445" y="18346"/>
                    <a:pt x="7454" y="19121"/>
                  </a:cubicBezTo>
                  <a:cubicBezTo>
                    <a:pt x="7513" y="19169"/>
                    <a:pt x="7573" y="19217"/>
                    <a:pt x="7632" y="19264"/>
                  </a:cubicBezTo>
                  <a:cubicBezTo>
                    <a:pt x="7478" y="18300"/>
                    <a:pt x="7382" y="17312"/>
                    <a:pt x="7371" y="16335"/>
                  </a:cubicBezTo>
                  <a:cubicBezTo>
                    <a:pt x="7109" y="7489"/>
                    <a:pt x="12014" y="179"/>
                    <a:pt x="1830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51" name="Google Shape;1751;p59"/>
            <p:cNvSpPr/>
            <p:nvPr/>
          </p:nvSpPr>
          <p:spPr>
            <a:xfrm rot="514838">
              <a:off x="7829316" y="640664"/>
              <a:ext cx="476272" cy="465747"/>
            </a:xfrm>
            <a:custGeom>
              <a:avLst/>
              <a:gdLst/>
              <a:ahLst/>
              <a:cxnLst/>
              <a:rect l="l" t="t" r="r" b="b"/>
              <a:pathLst>
                <a:path w="19051" h="18630" extrusionOk="0">
                  <a:moveTo>
                    <a:pt x="14" y="8"/>
                  </a:moveTo>
                  <a:lnTo>
                    <a:pt x="14" y="8"/>
                  </a:lnTo>
                  <a:cubicBezTo>
                    <a:pt x="9" y="8"/>
                    <a:pt x="5" y="8"/>
                    <a:pt x="0" y="8"/>
                  </a:cubicBezTo>
                  <a:cubicBezTo>
                    <a:pt x="5" y="8"/>
                    <a:pt x="9" y="8"/>
                    <a:pt x="14" y="8"/>
                  </a:cubicBezTo>
                  <a:close/>
                  <a:moveTo>
                    <a:pt x="528" y="1"/>
                  </a:moveTo>
                  <a:cubicBezTo>
                    <a:pt x="357" y="1"/>
                    <a:pt x="186" y="3"/>
                    <a:pt x="14" y="8"/>
                  </a:cubicBezTo>
                  <a:lnTo>
                    <a:pt x="14" y="8"/>
                  </a:lnTo>
                  <a:cubicBezTo>
                    <a:pt x="88" y="6"/>
                    <a:pt x="162" y="5"/>
                    <a:pt x="235" y="5"/>
                  </a:cubicBezTo>
                  <a:cubicBezTo>
                    <a:pt x="6430" y="5"/>
                    <a:pt x="11612" y="6964"/>
                    <a:pt x="11847" y="15700"/>
                  </a:cubicBezTo>
                  <a:cubicBezTo>
                    <a:pt x="11883" y="16677"/>
                    <a:pt x="11847" y="17653"/>
                    <a:pt x="11740" y="18629"/>
                  </a:cubicBezTo>
                  <a:cubicBezTo>
                    <a:pt x="11788" y="18582"/>
                    <a:pt x="11847" y="18534"/>
                    <a:pt x="11895" y="18475"/>
                  </a:cubicBezTo>
                  <a:cubicBezTo>
                    <a:pt x="12948" y="17576"/>
                    <a:pt x="14253" y="17123"/>
                    <a:pt x="15561" y="17123"/>
                  </a:cubicBezTo>
                  <a:cubicBezTo>
                    <a:pt x="16767" y="17123"/>
                    <a:pt x="17975" y="17508"/>
                    <a:pt x="18991" y="18284"/>
                  </a:cubicBezTo>
                  <a:lnTo>
                    <a:pt x="19050" y="18284"/>
                  </a:lnTo>
                  <a:lnTo>
                    <a:pt x="19050" y="18010"/>
                  </a:lnTo>
                  <a:cubicBezTo>
                    <a:pt x="18770" y="7959"/>
                    <a:pt x="10531" y="1"/>
                    <a:pt x="52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52" name="Google Shape;1752;p59"/>
            <p:cNvSpPr/>
            <p:nvPr/>
          </p:nvSpPr>
          <p:spPr>
            <a:xfrm rot="514838">
              <a:off x="7693875" y="605876"/>
              <a:ext cx="282498" cy="476547"/>
            </a:xfrm>
            <a:custGeom>
              <a:avLst/>
              <a:gdLst/>
              <a:ahLst/>
              <a:cxnLst/>
              <a:rect l="l" t="t" r="r" b="b"/>
              <a:pathLst>
                <a:path w="11300" h="19062" extrusionOk="0">
                  <a:moveTo>
                    <a:pt x="5478" y="0"/>
                  </a:moveTo>
                  <a:cubicBezTo>
                    <a:pt x="5478" y="0"/>
                    <a:pt x="1" y="6013"/>
                    <a:pt x="2299" y="19062"/>
                  </a:cubicBezTo>
                  <a:cubicBezTo>
                    <a:pt x="2358" y="19002"/>
                    <a:pt x="2418" y="18943"/>
                    <a:pt x="2477" y="18895"/>
                  </a:cubicBezTo>
                  <a:cubicBezTo>
                    <a:pt x="3526" y="17989"/>
                    <a:pt x="4831" y="17533"/>
                    <a:pt x="6139" y="17533"/>
                  </a:cubicBezTo>
                  <a:cubicBezTo>
                    <a:pt x="7341" y="17533"/>
                    <a:pt x="8547" y="17918"/>
                    <a:pt x="9561" y="18693"/>
                  </a:cubicBezTo>
                  <a:cubicBezTo>
                    <a:pt x="9621" y="18740"/>
                    <a:pt x="9680" y="18800"/>
                    <a:pt x="9752" y="18848"/>
                  </a:cubicBezTo>
                  <a:cubicBezTo>
                    <a:pt x="11300" y="5691"/>
                    <a:pt x="5478" y="0"/>
                    <a:pt x="547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53" name="Google Shape;1753;p59"/>
            <p:cNvSpPr/>
            <p:nvPr/>
          </p:nvSpPr>
          <p:spPr>
            <a:xfrm rot="514838">
              <a:off x="7829888" y="627388"/>
              <a:ext cx="297073" cy="471272"/>
            </a:xfrm>
            <a:custGeom>
              <a:avLst/>
              <a:gdLst/>
              <a:ahLst/>
              <a:cxnLst/>
              <a:rect l="l" t="t" r="r" b="b"/>
              <a:pathLst>
                <a:path w="11883" h="18851" extrusionOk="0">
                  <a:moveTo>
                    <a:pt x="220" y="0"/>
                  </a:moveTo>
                  <a:cubicBezTo>
                    <a:pt x="147" y="0"/>
                    <a:pt x="74" y="1"/>
                    <a:pt x="0" y="3"/>
                  </a:cubicBezTo>
                  <a:cubicBezTo>
                    <a:pt x="0" y="3"/>
                    <a:pt x="5823" y="5694"/>
                    <a:pt x="4275" y="18851"/>
                  </a:cubicBezTo>
                  <a:cubicBezTo>
                    <a:pt x="4322" y="18791"/>
                    <a:pt x="4382" y="18743"/>
                    <a:pt x="4442" y="18684"/>
                  </a:cubicBezTo>
                  <a:cubicBezTo>
                    <a:pt x="5497" y="17784"/>
                    <a:pt x="6805" y="17330"/>
                    <a:pt x="8114" y="17330"/>
                  </a:cubicBezTo>
                  <a:cubicBezTo>
                    <a:pt x="9315" y="17330"/>
                    <a:pt x="10517" y="17712"/>
                    <a:pt x="11526" y="18481"/>
                  </a:cubicBezTo>
                  <a:cubicBezTo>
                    <a:pt x="11597" y="18541"/>
                    <a:pt x="11657" y="18589"/>
                    <a:pt x="11716" y="18648"/>
                  </a:cubicBezTo>
                  <a:lnTo>
                    <a:pt x="11740" y="18624"/>
                  </a:lnTo>
                  <a:cubicBezTo>
                    <a:pt x="11847" y="17648"/>
                    <a:pt x="11883" y="16672"/>
                    <a:pt x="11847" y="15695"/>
                  </a:cubicBezTo>
                  <a:cubicBezTo>
                    <a:pt x="11612" y="6952"/>
                    <a:pt x="6422" y="0"/>
                    <a:pt x="22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54" name="Google Shape;1754;p59"/>
            <p:cNvSpPr/>
            <p:nvPr/>
          </p:nvSpPr>
          <p:spPr>
            <a:xfrm rot="514838">
              <a:off x="7552531" y="584380"/>
              <a:ext cx="279823" cy="481622"/>
            </a:xfrm>
            <a:custGeom>
              <a:avLst/>
              <a:gdLst/>
              <a:ahLst/>
              <a:cxnLst/>
              <a:rect l="l" t="t" r="r" b="b"/>
              <a:pathLst>
                <a:path w="11193" h="19265" extrusionOk="0">
                  <a:moveTo>
                    <a:pt x="11192" y="0"/>
                  </a:moveTo>
                  <a:cubicBezTo>
                    <a:pt x="4906" y="179"/>
                    <a:pt x="1" y="7489"/>
                    <a:pt x="251" y="16335"/>
                  </a:cubicBezTo>
                  <a:cubicBezTo>
                    <a:pt x="274" y="17312"/>
                    <a:pt x="370" y="18288"/>
                    <a:pt x="524" y="19252"/>
                  </a:cubicBezTo>
                  <a:lnTo>
                    <a:pt x="548" y="19264"/>
                  </a:lnTo>
                  <a:cubicBezTo>
                    <a:pt x="608" y="19217"/>
                    <a:pt x="667" y="19157"/>
                    <a:pt x="727" y="19098"/>
                  </a:cubicBezTo>
                  <a:cubicBezTo>
                    <a:pt x="1780" y="18199"/>
                    <a:pt x="3085" y="17746"/>
                    <a:pt x="4392" y="17746"/>
                  </a:cubicBezTo>
                  <a:cubicBezTo>
                    <a:pt x="5596" y="17746"/>
                    <a:pt x="6801" y="18131"/>
                    <a:pt x="7811" y="18907"/>
                  </a:cubicBezTo>
                  <a:cubicBezTo>
                    <a:pt x="7883" y="18955"/>
                    <a:pt x="7942" y="19014"/>
                    <a:pt x="8002" y="19062"/>
                  </a:cubicBezTo>
                  <a:cubicBezTo>
                    <a:pt x="5704" y="6013"/>
                    <a:pt x="11192" y="0"/>
                    <a:pt x="1119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55" name="Google Shape;1755;p59"/>
            <p:cNvSpPr/>
            <p:nvPr/>
          </p:nvSpPr>
          <p:spPr>
            <a:xfrm rot="514838">
              <a:off x="7287764" y="1047199"/>
              <a:ext cx="492522" cy="753145"/>
            </a:xfrm>
            <a:custGeom>
              <a:avLst/>
              <a:gdLst/>
              <a:ahLst/>
              <a:cxnLst/>
              <a:rect l="l" t="t" r="r" b="b"/>
              <a:pathLst>
                <a:path w="19701" h="30126" extrusionOk="0">
                  <a:moveTo>
                    <a:pt x="169" y="1"/>
                  </a:moveTo>
                  <a:cubicBezTo>
                    <a:pt x="84" y="1"/>
                    <a:pt x="1" y="94"/>
                    <a:pt x="67" y="193"/>
                  </a:cubicBezTo>
                  <a:lnTo>
                    <a:pt x="19426" y="30078"/>
                  </a:lnTo>
                  <a:cubicBezTo>
                    <a:pt x="19450" y="30114"/>
                    <a:pt x="19498" y="30126"/>
                    <a:pt x="19534" y="30126"/>
                  </a:cubicBezTo>
                  <a:lnTo>
                    <a:pt x="19545" y="30126"/>
                  </a:lnTo>
                  <a:cubicBezTo>
                    <a:pt x="19641" y="30126"/>
                    <a:pt x="19700" y="30018"/>
                    <a:pt x="19641" y="29935"/>
                  </a:cubicBezTo>
                  <a:lnTo>
                    <a:pt x="269" y="62"/>
                  </a:lnTo>
                  <a:cubicBezTo>
                    <a:pt x="244" y="19"/>
                    <a:pt x="206" y="1"/>
                    <a:pt x="16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56" name="Google Shape;1756;p59"/>
            <p:cNvSpPr/>
            <p:nvPr/>
          </p:nvSpPr>
          <p:spPr>
            <a:xfrm rot="514838">
              <a:off x="7470378" y="1059348"/>
              <a:ext cx="308398" cy="754645"/>
            </a:xfrm>
            <a:custGeom>
              <a:avLst/>
              <a:gdLst/>
              <a:ahLst/>
              <a:cxnLst/>
              <a:rect l="l" t="t" r="r" b="b"/>
              <a:pathLst>
                <a:path w="12336" h="30186" extrusionOk="0">
                  <a:moveTo>
                    <a:pt x="146" y="1"/>
                  </a:moveTo>
                  <a:cubicBezTo>
                    <a:pt x="129" y="1"/>
                    <a:pt x="112" y="5"/>
                    <a:pt x="96" y="15"/>
                  </a:cubicBezTo>
                  <a:cubicBezTo>
                    <a:pt x="24" y="39"/>
                    <a:pt x="1" y="110"/>
                    <a:pt x="24" y="170"/>
                  </a:cubicBezTo>
                  <a:lnTo>
                    <a:pt x="12073" y="30114"/>
                  </a:lnTo>
                  <a:cubicBezTo>
                    <a:pt x="12097" y="30162"/>
                    <a:pt x="12145" y="30186"/>
                    <a:pt x="12193" y="30186"/>
                  </a:cubicBezTo>
                  <a:lnTo>
                    <a:pt x="12240" y="30186"/>
                  </a:lnTo>
                  <a:cubicBezTo>
                    <a:pt x="12300" y="30150"/>
                    <a:pt x="12335" y="30078"/>
                    <a:pt x="12312" y="30019"/>
                  </a:cubicBezTo>
                  <a:lnTo>
                    <a:pt x="251" y="75"/>
                  </a:lnTo>
                  <a:cubicBezTo>
                    <a:pt x="233" y="32"/>
                    <a:pt x="191" y="1"/>
                    <a:pt x="14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57" name="Google Shape;1757;p59"/>
            <p:cNvSpPr/>
            <p:nvPr/>
          </p:nvSpPr>
          <p:spPr>
            <a:xfrm rot="514838">
              <a:off x="7656435" y="1068253"/>
              <a:ext cx="121374" cy="759670"/>
            </a:xfrm>
            <a:custGeom>
              <a:avLst/>
              <a:gdLst/>
              <a:ahLst/>
              <a:cxnLst/>
              <a:rect l="l" t="t" r="r" b="b"/>
              <a:pathLst>
                <a:path w="4855" h="30387" extrusionOk="0">
                  <a:moveTo>
                    <a:pt x="142" y="0"/>
                  </a:moveTo>
                  <a:cubicBezTo>
                    <a:pt x="72" y="0"/>
                    <a:pt x="1" y="53"/>
                    <a:pt x="21" y="145"/>
                  </a:cubicBezTo>
                  <a:lnTo>
                    <a:pt x="4604" y="30279"/>
                  </a:lnTo>
                  <a:cubicBezTo>
                    <a:pt x="4604" y="30351"/>
                    <a:pt x="4664" y="30387"/>
                    <a:pt x="4724" y="30387"/>
                  </a:cubicBezTo>
                  <a:lnTo>
                    <a:pt x="4747" y="30387"/>
                  </a:lnTo>
                  <a:cubicBezTo>
                    <a:pt x="4807" y="30375"/>
                    <a:pt x="4854" y="30315"/>
                    <a:pt x="4843" y="30244"/>
                  </a:cubicBezTo>
                  <a:lnTo>
                    <a:pt x="259" y="109"/>
                  </a:lnTo>
                  <a:cubicBezTo>
                    <a:pt x="253" y="35"/>
                    <a:pt x="198" y="0"/>
                    <a:pt x="14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58" name="Google Shape;1758;p59"/>
            <p:cNvSpPr/>
            <p:nvPr/>
          </p:nvSpPr>
          <p:spPr>
            <a:xfrm rot="514838">
              <a:off x="7769268" y="1090464"/>
              <a:ext cx="448747" cy="779070"/>
            </a:xfrm>
            <a:custGeom>
              <a:avLst/>
              <a:gdLst/>
              <a:ahLst/>
              <a:cxnLst/>
              <a:rect l="l" t="t" r="r" b="b"/>
              <a:pathLst>
                <a:path w="17950" h="31163" extrusionOk="0">
                  <a:moveTo>
                    <a:pt x="17793" y="0"/>
                  </a:moveTo>
                  <a:cubicBezTo>
                    <a:pt x="17758" y="0"/>
                    <a:pt x="17722" y="16"/>
                    <a:pt x="17693" y="52"/>
                  </a:cubicBezTo>
                  <a:lnTo>
                    <a:pt x="36" y="30984"/>
                  </a:lnTo>
                  <a:cubicBezTo>
                    <a:pt x="1" y="31044"/>
                    <a:pt x="24" y="31115"/>
                    <a:pt x="84" y="31151"/>
                  </a:cubicBezTo>
                  <a:cubicBezTo>
                    <a:pt x="108" y="31163"/>
                    <a:pt x="120" y="31163"/>
                    <a:pt x="144" y="31163"/>
                  </a:cubicBezTo>
                  <a:cubicBezTo>
                    <a:pt x="191" y="31163"/>
                    <a:pt x="227" y="31139"/>
                    <a:pt x="251" y="31103"/>
                  </a:cubicBezTo>
                  <a:lnTo>
                    <a:pt x="17908" y="183"/>
                  </a:lnTo>
                  <a:cubicBezTo>
                    <a:pt x="17949" y="83"/>
                    <a:pt x="17875" y="0"/>
                    <a:pt x="1779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59" name="Google Shape;1759;p59"/>
            <p:cNvSpPr/>
            <p:nvPr/>
          </p:nvSpPr>
          <p:spPr>
            <a:xfrm rot="514838">
              <a:off x="7769655" y="1085319"/>
              <a:ext cx="266148" cy="770545"/>
            </a:xfrm>
            <a:custGeom>
              <a:avLst/>
              <a:gdLst/>
              <a:ahLst/>
              <a:cxnLst/>
              <a:rect l="l" t="t" r="r" b="b"/>
              <a:pathLst>
                <a:path w="10646" h="30822" extrusionOk="0">
                  <a:moveTo>
                    <a:pt x="10495" y="0"/>
                  </a:moveTo>
                  <a:cubicBezTo>
                    <a:pt x="10448" y="0"/>
                    <a:pt x="10401" y="27"/>
                    <a:pt x="10383" y="92"/>
                  </a:cubicBezTo>
                  <a:lnTo>
                    <a:pt x="24" y="30667"/>
                  </a:lnTo>
                  <a:cubicBezTo>
                    <a:pt x="1" y="30726"/>
                    <a:pt x="36" y="30798"/>
                    <a:pt x="108" y="30822"/>
                  </a:cubicBezTo>
                  <a:lnTo>
                    <a:pt x="144" y="30822"/>
                  </a:lnTo>
                  <a:cubicBezTo>
                    <a:pt x="203" y="30822"/>
                    <a:pt x="239" y="30798"/>
                    <a:pt x="263" y="30750"/>
                  </a:cubicBezTo>
                  <a:lnTo>
                    <a:pt x="10609" y="163"/>
                  </a:lnTo>
                  <a:cubicBezTo>
                    <a:pt x="10646" y="68"/>
                    <a:pt x="10570" y="0"/>
                    <a:pt x="1049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60" name="Google Shape;1760;p59"/>
            <p:cNvSpPr/>
            <p:nvPr/>
          </p:nvSpPr>
          <p:spPr>
            <a:xfrm rot="514838">
              <a:off x="7770568" y="1077140"/>
              <a:ext cx="78599" cy="764745"/>
            </a:xfrm>
            <a:custGeom>
              <a:avLst/>
              <a:gdLst/>
              <a:ahLst/>
              <a:cxnLst/>
              <a:rect l="l" t="t" r="r" b="b"/>
              <a:pathLst>
                <a:path w="3144" h="30590" extrusionOk="0">
                  <a:moveTo>
                    <a:pt x="3006" y="1"/>
                  </a:moveTo>
                  <a:cubicBezTo>
                    <a:pt x="2943" y="1"/>
                    <a:pt x="2893" y="55"/>
                    <a:pt x="2882" y="110"/>
                  </a:cubicBezTo>
                  <a:lnTo>
                    <a:pt x="12" y="30459"/>
                  </a:lnTo>
                  <a:cubicBezTo>
                    <a:pt x="1" y="30530"/>
                    <a:pt x="48" y="30590"/>
                    <a:pt x="120" y="30590"/>
                  </a:cubicBezTo>
                  <a:lnTo>
                    <a:pt x="132" y="30590"/>
                  </a:lnTo>
                  <a:cubicBezTo>
                    <a:pt x="203" y="30590"/>
                    <a:pt x="251" y="30542"/>
                    <a:pt x="262" y="30482"/>
                  </a:cubicBezTo>
                  <a:lnTo>
                    <a:pt x="3132" y="133"/>
                  </a:lnTo>
                  <a:cubicBezTo>
                    <a:pt x="3144" y="74"/>
                    <a:pt x="3084" y="14"/>
                    <a:pt x="3025" y="2"/>
                  </a:cubicBezTo>
                  <a:cubicBezTo>
                    <a:pt x="3019" y="1"/>
                    <a:pt x="3012" y="1"/>
                    <a:pt x="300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761" name="Google Shape;1761;p59"/>
          <p:cNvGrpSpPr/>
          <p:nvPr/>
        </p:nvGrpSpPr>
        <p:grpSpPr>
          <a:xfrm rot="-1044125">
            <a:off x="7506690" y="668848"/>
            <a:ext cx="431630" cy="531632"/>
            <a:chOff x="7234335" y="539692"/>
            <a:chExt cx="1103331" cy="1358958"/>
          </a:xfrm>
        </p:grpSpPr>
        <p:sp>
          <p:nvSpPr>
            <p:cNvPr id="1762" name="Google Shape;1762;p59"/>
            <p:cNvSpPr/>
            <p:nvPr/>
          </p:nvSpPr>
          <p:spPr>
            <a:xfrm rot="514838">
              <a:off x="7375715" y="571120"/>
              <a:ext cx="457522" cy="483097"/>
            </a:xfrm>
            <a:custGeom>
              <a:avLst/>
              <a:gdLst/>
              <a:ahLst/>
              <a:cxnLst/>
              <a:rect l="l" t="t" r="r" b="b"/>
              <a:pathLst>
                <a:path w="18301" h="19324" extrusionOk="0">
                  <a:moveTo>
                    <a:pt x="18300" y="0"/>
                  </a:moveTo>
                  <a:lnTo>
                    <a:pt x="18300" y="0"/>
                  </a:lnTo>
                  <a:cubicBezTo>
                    <a:pt x="8073" y="286"/>
                    <a:pt x="1" y="8811"/>
                    <a:pt x="298" y="19050"/>
                  </a:cubicBezTo>
                  <a:cubicBezTo>
                    <a:pt x="298" y="19145"/>
                    <a:pt x="310" y="19229"/>
                    <a:pt x="310" y="19324"/>
                  </a:cubicBezTo>
                  <a:lnTo>
                    <a:pt x="370" y="19324"/>
                  </a:lnTo>
                  <a:cubicBezTo>
                    <a:pt x="1425" y="18418"/>
                    <a:pt x="2732" y="17961"/>
                    <a:pt x="4041" y="17961"/>
                  </a:cubicBezTo>
                  <a:cubicBezTo>
                    <a:pt x="5242" y="17961"/>
                    <a:pt x="6445" y="18346"/>
                    <a:pt x="7454" y="19121"/>
                  </a:cubicBezTo>
                  <a:cubicBezTo>
                    <a:pt x="7513" y="19169"/>
                    <a:pt x="7573" y="19217"/>
                    <a:pt x="7632" y="19264"/>
                  </a:cubicBezTo>
                  <a:cubicBezTo>
                    <a:pt x="7478" y="18300"/>
                    <a:pt x="7382" y="17312"/>
                    <a:pt x="7371" y="16335"/>
                  </a:cubicBezTo>
                  <a:cubicBezTo>
                    <a:pt x="7109" y="7489"/>
                    <a:pt x="12014" y="179"/>
                    <a:pt x="1830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63" name="Google Shape;1763;p59"/>
            <p:cNvSpPr/>
            <p:nvPr/>
          </p:nvSpPr>
          <p:spPr>
            <a:xfrm rot="514838">
              <a:off x="7829316" y="640664"/>
              <a:ext cx="476272" cy="465747"/>
            </a:xfrm>
            <a:custGeom>
              <a:avLst/>
              <a:gdLst/>
              <a:ahLst/>
              <a:cxnLst/>
              <a:rect l="l" t="t" r="r" b="b"/>
              <a:pathLst>
                <a:path w="19051" h="18630" extrusionOk="0">
                  <a:moveTo>
                    <a:pt x="14" y="8"/>
                  </a:moveTo>
                  <a:lnTo>
                    <a:pt x="14" y="8"/>
                  </a:lnTo>
                  <a:cubicBezTo>
                    <a:pt x="9" y="8"/>
                    <a:pt x="5" y="8"/>
                    <a:pt x="0" y="8"/>
                  </a:cubicBezTo>
                  <a:cubicBezTo>
                    <a:pt x="5" y="8"/>
                    <a:pt x="9" y="8"/>
                    <a:pt x="14" y="8"/>
                  </a:cubicBezTo>
                  <a:close/>
                  <a:moveTo>
                    <a:pt x="528" y="1"/>
                  </a:moveTo>
                  <a:cubicBezTo>
                    <a:pt x="357" y="1"/>
                    <a:pt x="186" y="3"/>
                    <a:pt x="14" y="8"/>
                  </a:cubicBezTo>
                  <a:lnTo>
                    <a:pt x="14" y="8"/>
                  </a:lnTo>
                  <a:cubicBezTo>
                    <a:pt x="88" y="6"/>
                    <a:pt x="162" y="5"/>
                    <a:pt x="235" y="5"/>
                  </a:cubicBezTo>
                  <a:cubicBezTo>
                    <a:pt x="6430" y="5"/>
                    <a:pt x="11612" y="6964"/>
                    <a:pt x="11847" y="15700"/>
                  </a:cubicBezTo>
                  <a:cubicBezTo>
                    <a:pt x="11883" y="16677"/>
                    <a:pt x="11847" y="17653"/>
                    <a:pt x="11740" y="18629"/>
                  </a:cubicBezTo>
                  <a:cubicBezTo>
                    <a:pt x="11788" y="18582"/>
                    <a:pt x="11847" y="18534"/>
                    <a:pt x="11895" y="18475"/>
                  </a:cubicBezTo>
                  <a:cubicBezTo>
                    <a:pt x="12948" y="17576"/>
                    <a:pt x="14253" y="17123"/>
                    <a:pt x="15561" y="17123"/>
                  </a:cubicBezTo>
                  <a:cubicBezTo>
                    <a:pt x="16767" y="17123"/>
                    <a:pt x="17975" y="17508"/>
                    <a:pt x="18991" y="18284"/>
                  </a:cubicBezTo>
                  <a:lnTo>
                    <a:pt x="19050" y="18284"/>
                  </a:lnTo>
                  <a:lnTo>
                    <a:pt x="19050" y="18010"/>
                  </a:lnTo>
                  <a:cubicBezTo>
                    <a:pt x="18770" y="7959"/>
                    <a:pt x="10531" y="1"/>
                    <a:pt x="52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64" name="Google Shape;1764;p59"/>
            <p:cNvSpPr/>
            <p:nvPr/>
          </p:nvSpPr>
          <p:spPr>
            <a:xfrm rot="514838">
              <a:off x="7693875" y="605876"/>
              <a:ext cx="282498" cy="476547"/>
            </a:xfrm>
            <a:custGeom>
              <a:avLst/>
              <a:gdLst/>
              <a:ahLst/>
              <a:cxnLst/>
              <a:rect l="l" t="t" r="r" b="b"/>
              <a:pathLst>
                <a:path w="11300" h="19062" extrusionOk="0">
                  <a:moveTo>
                    <a:pt x="5478" y="0"/>
                  </a:moveTo>
                  <a:cubicBezTo>
                    <a:pt x="5478" y="0"/>
                    <a:pt x="1" y="6013"/>
                    <a:pt x="2299" y="19062"/>
                  </a:cubicBezTo>
                  <a:cubicBezTo>
                    <a:pt x="2358" y="19002"/>
                    <a:pt x="2418" y="18943"/>
                    <a:pt x="2477" y="18895"/>
                  </a:cubicBezTo>
                  <a:cubicBezTo>
                    <a:pt x="3526" y="17989"/>
                    <a:pt x="4831" y="17533"/>
                    <a:pt x="6139" y="17533"/>
                  </a:cubicBezTo>
                  <a:cubicBezTo>
                    <a:pt x="7341" y="17533"/>
                    <a:pt x="8547" y="17918"/>
                    <a:pt x="9561" y="18693"/>
                  </a:cubicBezTo>
                  <a:cubicBezTo>
                    <a:pt x="9621" y="18740"/>
                    <a:pt x="9680" y="18800"/>
                    <a:pt x="9752" y="18848"/>
                  </a:cubicBezTo>
                  <a:cubicBezTo>
                    <a:pt x="11300" y="5691"/>
                    <a:pt x="5478" y="0"/>
                    <a:pt x="547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65" name="Google Shape;1765;p59"/>
            <p:cNvSpPr/>
            <p:nvPr/>
          </p:nvSpPr>
          <p:spPr>
            <a:xfrm rot="514838">
              <a:off x="7829888" y="627388"/>
              <a:ext cx="297073" cy="471272"/>
            </a:xfrm>
            <a:custGeom>
              <a:avLst/>
              <a:gdLst/>
              <a:ahLst/>
              <a:cxnLst/>
              <a:rect l="l" t="t" r="r" b="b"/>
              <a:pathLst>
                <a:path w="11883" h="18851" extrusionOk="0">
                  <a:moveTo>
                    <a:pt x="220" y="0"/>
                  </a:moveTo>
                  <a:cubicBezTo>
                    <a:pt x="147" y="0"/>
                    <a:pt x="74" y="1"/>
                    <a:pt x="0" y="3"/>
                  </a:cubicBezTo>
                  <a:cubicBezTo>
                    <a:pt x="0" y="3"/>
                    <a:pt x="5823" y="5694"/>
                    <a:pt x="4275" y="18851"/>
                  </a:cubicBezTo>
                  <a:cubicBezTo>
                    <a:pt x="4322" y="18791"/>
                    <a:pt x="4382" y="18743"/>
                    <a:pt x="4442" y="18684"/>
                  </a:cubicBezTo>
                  <a:cubicBezTo>
                    <a:pt x="5497" y="17784"/>
                    <a:pt x="6805" y="17330"/>
                    <a:pt x="8114" y="17330"/>
                  </a:cubicBezTo>
                  <a:cubicBezTo>
                    <a:pt x="9315" y="17330"/>
                    <a:pt x="10517" y="17712"/>
                    <a:pt x="11526" y="18481"/>
                  </a:cubicBezTo>
                  <a:cubicBezTo>
                    <a:pt x="11597" y="18541"/>
                    <a:pt x="11657" y="18589"/>
                    <a:pt x="11716" y="18648"/>
                  </a:cubicBezTo>
                  <a:lnTo>
                    <a:pt x="11740" y="18624"/>
                  </a:lnTo>
                  <a:cubicBezTo>
                    <a:pt x="11847" y="17648"/>
                    <a:pt x="11883" y="16672"/>
                    <a:pt x="11847" y="15695"/>
                  </a:cubicBezTo>
                  <a:cubicBezTo>
                    <a:pt x="11612" y="6952"/>
                    <a:pt x="6422" y="0"/>
                    <a:pt x="22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66" name="Google Shape;1766;p59"/>
            <p:cNvSpPr/>
            <p:nvPr/>
          </p:nvSpPr>
          <p:spPr>
            <a:xfrm rot="514838">
              <a:off x="7552531" y="584380"/>
              <a:ext cx="279823" cy="481622"/>
            </a:xfrm>
            <a:custGeom>
              <a:avLst/>
              <a:gdLst/>
              <a:ahLst/>
              <a:cxnLst/>
              <a:rect l="l" t="t" r="r" b="b"/>
              <a:pathLst>
                <a:path w="11193" h="19265" extrusionOk="0">
                  <a:moveTo>
                    <a:pt x="11192" y="0"/>
                  </a:moveTo>
                  <a:cubicBezTo>
                    <a:pt x="4906" y="179"/>
                    <a:pt x="1" y="7489"/>
                    <a:pt x="251" y="16335"/>
                  </a:cubicBezTo>
                  <a:cubicBezTo>
                    <a:pt x="274" y="17312"/>
                    <a:pt x="370" y="18288"/>
                    <a:pt x="524" y="19252"/>
                  </a:cubicBezTo>
                  <a:lnTo>
                    <a:pt x="548" y="19264"/>
                  </a:lnTo>
                  <a:cubicBezTo>
                    <a:pt x="608" y="19217"/>
                    <a:pt x="667" y="19157"/>
                    <a:pt x="727" y="19098"/>
                  </a:cubicBezTo>
                  <a:cubicBezTo>
                    <a:pt x="1780" y="18199"/>
                    <a:pt x="3085" y="17746"/>
                    <a:pt x="4392" y="17746"/>
                  </a:cubicBezTo>
                  <a:cubicBezTo>
                    <a:pt x="5596" y="17746"/>
                    <a:pt x="6801" y="18131"/>
                    <a:pt x="7811" y="18907"/>
                  </a:cubicBezTo>
                  <a:cubicBezTo>
                    <a:pt x="7883" y="18955"/>
                    <a:pt x="7942" y="19014"/>
                    <a:pt x="8002" y="19062"/>
                  </a:cubicBezTo>
                  <a:cubicBezTo>
                    <a:pt x="5704" y="6013"/>
                    <a:pt x="11192" y="0"/>
                    <a:pt x="1119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67" name="Google Shape;1767;p59"/>
            <p:cNvSpPr/>
            <p:nvPr/>
          </p:nvSpPr>
          <p:spPr>
            <a:xfrm rot="514838">
              <a:off x="7287764" y="1047199"/>
              <a:ext cx="492522" cy="753145"/>
            </a:xfrm>
            <a:custGeom>
              <a:avLst/>
              <a:gdLst/>
              <a:ahLst/>
              <a:cxnLst/>
              <a:rect l="l" t="t" r="r" b="b"/>
              <a:pathLst>
                <a:path w="19701" h="30126" extrusionOk="0">
                  <a:moveTo>
                    <a:pt x="169" y="1"/>
                  </a:moveTo>
                  <a:cubicBezTo>
                    <a:pt x="84" y="1"/>
                    <a:pt x="1" y="94"/>
                    <a:pt x="67" y="193"/>
                  </a:cubicBezTo>
                  <a:lnTo>
                    <a:pt x="19426" y="30078"/>
                  </a:lnTo>
                  <a:cubicBezTo>
                    <a:pt x="19450" y="30114"/>
                    <a:pt x="19498" y="30126"/>
                    <a:pt x="19534" y="30126"/>
                  </a:cubicBezTo>
                  <a:lnTo>
                    <a:pt x="19545" y="30126"/>
                  </a:lnTo>
                  <a:cubicBezTo>
                    <a:pt x="19641" y="30126"/>
                    <a:pt x="19700" y="30018"/>
                    <a:pt x="19641" y="29935"/>
                  </a:cubicBezTo>
                  <a:lnTo>
                    <a:pt x="269" y="62"/>
                  </a:lnTo>
                  <a:cubicBezTo>
                    <a:pt x="244" y="19"/>
                    <a:pt x="206" y="1"/>
                    <a:pt x="16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68" name="Google Shape;1768;p59"/>
            <p:cNvSpPr/>
            <p:nvPr/>
          </p:nvSpPr>
          <p:spPr>
            <a:xfrm rot="514838">
              <a:off x="7470378" y="1059348"/>
              <a:ext cx="308398" cy="754645"/>
            </a:xfrm>
            <a:custGeom>
              <a:avLst/>
              <a:gdLst/>
              <a:ahLst/>
              <a:cxnLst/>
              <a:rect l="l" t="t" r="r" b="b"/>
              <a:pathLst>
                <a:path w="12336" h="30186" extrusionOk="0">
                  <a:moveTo>
                    <a:pt x="146" y="1"/>
                  </a:moveTo>
                  <a:cubicBezTo>
                    <a:pt x="129" y="1"/>
                    <a:pt x="112" y="5"/>
                    <a:pt x="96" y="15"/>
                  </a:cubicBezTo>
                  <a:cubicBezTo>
                    <a:pt x="24" y="39"/>
                    <a:pt x="1" y="110"/>
                    <a:pt x="24" y="170"/>
                  </a:cubicBezTo>
                  <a:lnTo>
                    <a:pt x="12073" y="30114"/>
                  </a:lnTo>
                  <a:cubicBezTo>
                    <a:pt x="12097" y="30162"/>
                    <a:pt x="12145" y="30186"/>
                    <a:pt x="12193" y="30186"/>
                  </a:cubicBezTo>
                  <a:lnTo>
                    <a:pt x="12240" y="30186"/>
                  </a:lnTo>
                  <a:cubicBezTo>
                    <a:pt x="12300" y="30150"/>
                    <a:pt x="12335" y="30078"/>
                    <a:pt x="12312" y="30019"/>
                  </a:cubicBezTo>
                  <a:lnTo>
                    <a:pt x="251" y="75"/>
                  </a:lnTo>
                  <a:cubicBezTo>
                    <a:pt x="233" y="32"/>
                    <a:pt x="191" y="1"/>
                    <a:pt x="14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69" name="Google Shape;1769;p59"/>
            <p:cNvSpPr/>
            <p:nvPr/>
          </p:nvSpPr>
          <p:spPr>
            <a:xfrm rot="514838">
              <a:off x="7656435" y="1068253"/>
              <a:ext cx="121374" cy="759670"/>
            </a:xfrm>
            <a:custGeom>
              <a:avLst/>
              <a:gdLst/>
              <a:ahLst/>
              <a:cxnLst/>
              <a:rect l="l" t="t" r="r" b="b"/>
              <a:pathLst>
                <a:path w="4855" h="30387" extrusionOk="0">
                  <a:moveTo>
                    <a:pt x="142" y="0"/>
                  </a:moveTo>
                  <a:cubicBezTo>
                    <a:pt x="72" y="0"/>
                    <a:pt x="1" y="53"/>
                    <a:pt x="21" y="145"/>
                  </a:cubicBezTo>
                  <a:lnTo>
                    <a:pt x="4604" y="30279"/>
                  </a:lnTo>
                  <a:cubicBezTo>
                    <a:pt x="4604" y="30351"/>
                    <a:pt x="4664" y="30387"/>
                    <a:pt x="4724" y="30387"/>
                  </a:cubicBezTo>
                  <a:lnTo>
                    <a:pt x="4747" y="30387"/>
                  </a:lnTo>
                  <a:cubicBezTo>
                    <a:pt x="4807" y="30375"/>
                    <a:pt x="4854" y="30315"/>
                    <a:pt x="4843" y="30244"/>
                  </a:cubicBezTo>
                  <a:lnTo>
                    <a:pt x="259" y="109"/>
                  </a:lnTo>
                  <a:cubicBezTo>
                    <a:pt x="253" y="35"/>
                    <a:pt x="198" y="0"/>
                    <a:pt x="14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70" name="Google Shape;1770;p59"/>
            <p:cNvSpPr/>
            <p:nvPr/>
          </p:nvSpPr>
          <p:spPr>
            <a:xfrm rot="514838">
              <a:off x="7769268" y="1090464"/>
              <a:ext cx="448747" cy="779070"/>
            </a:xfrm>
            <a:custGeom>
              <a:avLst/>
              <a:gdLst/>
              <a:ahLst/>
              <a:cxnLst/>
              <a:rect l="l" t="t" r="r" b="b"/>
              <a:pathLst>
                <a:path w="17950" h="31163" extrusionOk="0">
                  <a:moveTo>
                    <a:pt x="17793" y="0"/>
                  </a:moveTo>
                  <a:cubicBezTo>
                    <a:pt x="17758" y="0"/>
                    <a:pt x="17722" y="16"/>
                    <a:pt x="17693" y="52"/>
                  </a:cubicBezTo>
                  <a:lnTo>
                    <a:pt x="36" y="30984"/>
                  </a:lnTo>
                  <a:cubicBezTo>
                    <a:pt x="1" y="31044"/>
                    <a:pt x="24" y="31115"/>
                    <a:pt x="84" y="31151"/>
                  </a:cubicBezTo>
                  <a:cubicBezTo>
                    <a:pt x="108" y="31163"/>
                    <a:pt x="120" y="31163"/>
                    <a:pt x="144" y="31163"/>
                  </a:cubicBezTo>
                  <a:cubicBezTo>
                    <a:pt x="191" y="31163"/>
                    <a:pt x="227" y="31139"/>
                    <a:pt x="251" y="31103"/>
                  </a:cubicBezTo>
                  <a:lnTo>
                    <a:pt x="17908" y="183"/>
                  </a:lnTo>
                  <a:cubicBezTo>
                    <a:pt x="17949" y="83"/>
                    <a:pt x="17875" y="0"/>
                    <a:pt x="1779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71" name="Google Shape;1771;p59"/>
            <p:cNvSpPr/>
            <p:nvPr/>
          </p:nvSpPr>
          <p:spPr>
            <a:xfrm rot="514838">
              <a:off x="7769655" y="1085319"/>
              <a:ext cx="266148" cy="770545"/>
            </a:xfrm>
            <a:custGeom>
              <a:avLst/>
              <a:gdLst/>
              <a:ahLst/>
              <a:cxnLst/>
              <a:rect l="l" t="t" r="r" b="b"/>
              <a:pathLst>
                <a:path w="10646" h="30822" extrusionOk="0">
                  <a:moveTo>
                    <a:pt x="10495" y="0"/>
                  </a:moveTo>
                  <a:cubicBezTo>
                    <a:pt x="10448" y="0"/>
                    <a:pt x="10401" y="27"/>
                    <a:pt x="10383" y="92"/>
                  </a:cubicBezTo>
                  <a:lnTo>
                    <a:pt x="24" y="30667"/>
                  </a:lnTo>
                  <a:cubicBezTo>
                    <a:pt x="1" y="30726"/>
                    <a:pt x="36" y="30798"/>
                    <a:pt x="108" y="30822"/>
                  </a:cubicBezTo>
                  <a:lnTo>
                    <a:pt x="144" y="30822"/>
                  </a:lnTo>
                  <a:cubicBezTo>
                    <a:pt x="203" y="30822"/>
                    <a:pt x="239" y="30798"/>
                    <a:pt x="263" y="30750"/>
                  </a:cubicBezTo>
                  <a:lnTo>
                    <a:pt x="10609" y="163"/>
                  </a:lnTo>
                  <a:cubicBezTo>
                    <a:pt x="10646" y="68"/>
                    <a:pt x="10570" y="0"/>
                    <a:pt x="1049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72" name="Google Shape;1772;p59"/>
            <p:cNvSpPr/>
            <p:nvPr/>
          </p:nvSpPr>
          <p:spPr>
            <a:xfrm rot="514838">
              <a:off x="7770568" y="1077140"/>
              <a:ext cx="78599" cy="764745"/>
            </a:xfrm>
            <a:custGeom>
              <a:avLst/>
              <a:gdLst/>
              <a:ahLst/>
              <a:cxnLst/>
              <a:rect l="l" t="t" r="r" b="b"/>
              <a:pathLst>
                <a:path w="3144" h="30590" extrusionOk="0">
                  <a:moveTo>
                    <a:pt x="3006" y="1"/>
                  </a:moveTo>
                  <a:cubicBezTo>
                    <a:pt x="2943" y="1"/>
                    <a:pt x="2893" y="55"/>
                    <a:pt x="2882" y="110"/>
                  </a:cubicBezTo>
                  <a:lnTo>
                    <a:pt x="12" y="30459"/>
                  </a:lnTo>
                  <a:cubicBezTo>
                    <a:pt x="1" y="30530"/>
                    <a:pt x="48" y="30590"/>
                    <a:pt x="120" y="30590"/>
                  </a:cubicBezTo>
                  <a:lnTo>
                    <a:pt x="132" y="30590"/>
                  </a:lnTo>
                  <a:cubicBezTo>
                    <a:pt x="203" y="30590"/>
                    <a:pt x="251" y="30542"/>
                    <a:pt x="262" y="30482"/>
                  </a:cubicBezTo>
                  <a:lnTo>
                    <a:pt x="3132" y="133"/>
                  </a:lnTo>
                  <a:cubicBezTo>
                    <a:pt x="3144" y="74"/>
                    <a:pt x="3084" y="14"/>
                    <a:pt x="3025" y="2"/>
                  </a:cubicBezTo>
                  <a:cubicBezTo>
                    <a:pt x="3019" y="1"/>
                    <a:pt x="3012" y="1"/>
                    <a:pt x="300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773" name="Google Shape;1773;p59"/>
          <p:cNvGrpSpPr/>
          <p:nvPr/>
        </p:nvGrpSpPr>
        <p:grpSpPr>
          <a:xfrm rot="205608">
            <a:off x="7962529" y="1194050"/>
            <a:ext cx="203045" cy="250088"/>
            <a:chOff x="7234335" y="539692"/>
            <a:chExt cx="1103331" cy="1358958"/>
          </a:xfrm>
        </p:grpSpPr>
        <p:sp>
          <p:nvSpPr>
            <p:cNvPr id="1774" name="Google Shape;1774;p59"/>
            <p:cNvSpPr/>
            <p:nvPr/>
          </p:nvSpPr>
          <p:spPr>
            <a:xfrm rot="514838">
              <a:off x="7375715" y="571120"/>
              <a:ext cx="457522" cy="483097"/>
            </a:xfrm>
            <a:custGeom>
              <a:avLst/>
              <a:gdLst/>
              <a:ahLst/>
              <a:cxnLst/>
              <a:rect l="l" t="t" r="r" b="b"/>
              <a:pathLst>
                <a:path w="18301" h="19324" extrusionOk="0">
                  <a:moveTo>
                    <a:pt x="18300" y="0"/>
                  </a:moveTo>
                  <a:lnTo>
                    <a:pt x="18300" y="0"/>
                  </a:lnTo>
                  <a:cubicBezTo>
                    <a:pt x="8073" y="286"/>
                    <a:pt x="1" y="8811"/>
                    <a:pt x="298" y="19050"/>
                  </a:cubicBezTo>
                  <a:cubicBezTo>
                    <a:pt x="298" y="19145"/>
                    <a:pt x="310" y="19229"/>
                    <a:pt x="310" y="19324"/>
                  </a:cubicBezTo>
                  <a:lnTo>
                    <a:pt x="370" y="19324"/>
                  </a:lnTo>
                  <a:cubicBezTo>
                    <a:pt x="1425" y="18418"/>
                    <a:pt x="2732" y="17961"/>
                    <a:pt x="4041" y="17961"/>
                  </a:cubicBezTo>
                  <a:cubicBezTo>
                    <a:pt x="5242" y="17961"/>
                    <a:pt x="6445" y="18346"/>
                    <a:pt x="7454" y="19121"/>
                  </a:cubicBezTo>
                  <a:cubicBezTo>
                    <a:pt x="7513" y="19169"/>
                    <a:pt x="7573" y="19217"/>
                    <a:pt x="7632" y="19264"/>
                  </a:cubicBezTo>
                  <a:cubicBezTo>
                    <a:pt x="7478" y="18300"/>
                    <a:pt x="7382" y="17312"/>
                    <a:pt x="7371" y="16335"/>
                  </a:cubicBezTo>
                  <a:cubicBezTo>
                    <a:pt x="7109" y="7489"/>
                    <a:pt x="12014" y="179"/>
                    <a:pt x="1830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75" name="Google Shape;1775;p59"/>
            <p:cNvSpPr/>
            <p:nvPr/>
          </p:nvSpPr>
          <p:spPr>
            <a:xfrm rot="514838">
              <a:off x="7829316" y="640664"/>
              <a:ext cx="476272" cy="465747"/>
            </a:xfrm>
            <a:custGeom>
              <a:avLst/>
              <a:gdLst/>
              <a:ahLst/>
              <a:cxnLst/>
              <a:rect l="l" t="t" r="r" b="b"/>
              <a:pathLst>
                <a:path w="19051" h="18630" extrusionOk="0">
                  <a:moveTo>
                    <a:pt x="14" y="8"/>
                  </a:moveTo>
                  <a:lnTo>
                    <a:pt x="14" y="8"/>
                  </a:lnTo>
                  <a:cubicBezTo>
                    <a:pt x="9" y="8"/>
                    <a:pt x="5" y="8"/>
                    <a:pt x="0" y="8"/>
                  </a:cubicBezTo>
                  <a:cubicBezTo>
                    <a:pt x="5" y="8"/>
                    <a:pt x="9" y="8"/>
                    <a:pt x="14" y="8"/>
                  </a:cubicBezTo>
                  <a:close/>
                  <a:moveTo>
                    <a:pt x="528" y="1"/>
                  </a:moveTo>
                  <a:cubicBezTo>
                    <a:pt x="357" y="1"/>
                    <a:pt x="186" y="3"/>
                    <a:pt x="14" y="8"/>
                  </a:cubicBezTo>
                  <a:lnTo>
                    <a:pt x="14" y="8"/>
                  </a:lnTo>
                  <a:cubicBezTo>
                    <a:pt x="88" y="6"/>
                    <a:pt x="162" y="5"/>
                    <a:pt x="235" y="5"/>
                  </a:cubicBezTo>
                  <a:cubicBezTo>
                    <a:pt x="6430" y="5"/>
                    <a:pt x="11612" y="6964"/>
                    <a:pt x="11847" y="15700"/>
                  </a:cubicBezTo>
                  <a:cubicBezTo>
                    <a:pt x="11883" y="16677"/>
                    <a:pt x="11847" y="17653"/>
                    <a:pt x="11740" y="18629"/>
                  </a:cubicBezTo>
                  <a:cubicBezTo>
                    <a:pt x="11788" y="18582"/>
                    <a:pt x="11847" y="18534"/>
                    <a:pt x="11895" y="18475"/>
                  </a:cubicBezTo>
                  <a:cubicBezTo>
                    <a:pt x="12948" y="17576"/>
                    <a:pt x="14253" y="17123"/>
                    <a:pt x="15561" y="17123"/>
                  </a:cubicBezTo>
                  <a:cubicBezTo>
                    <a:pt x="16767" y="17123"/>
                    <a:pt x="17975" y="17508"/>
                    <a:pt x="18991" y="18284"/>
                  </a:cubicBezTo>
                  <a:lnTo>
                    <a:pt x="19050" y="18284"/>
                  </a:lnTo>
                  <a:lnTo>
                    <a:pt x="19050" y="18010"/>
                  </a:lnTo>
                  <a:cubicBezTo>
                    <a:pt x="18770" y="7959"/>
                    <a:pt x="10531" y="1"/>
                    <a:pt x="52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76" name="Google Shape;1776;p59"/>
            <p:cNvSpPr/>
            <p:nvPr/>
          </p:nvSpPr>
          <p:spPr>
            <a:xfrm rot="514838">
              <a:off x="7693875" y="605876"/>
              <a:ext cx="282498" cy="476547"/>
            </a:xfrm>
            <a:custGeom>
              <a:avLst/>
              <a:gdLst/>
              <a:ahLst/>
              <a:cxnLst/>
              <a:rect l="l" t="t" r="r" b="b"/>
              <a:pathLst>
                <a:path w="11300" h="19062" extrusionOk="0">
                  <a:moveTo>
                    <a:pt x="5478" y="0"/>
                  </a:moveTo>
                  <a:cubicBezTo>
                    <a:pt x="5478" y="0"/>
                    <a:pt x="1" y="6013"/>
                    <a:pt x="2299" y="19062"/>
                  </a:cubicBezTo>
                  <a:cubicBezTo>
                    <a:pt x="2358" y="19002"/>
                    <a:pt x="2418" y="18943"/>
                    <a:pt x="2477" y="18895"/>
                  </a:cubicBezTo>
                  <a:cubicBezTo>
                    <a:pt x="3526" y="17989"/>
                    <a:pt x="4831" y="17533"/>
                    <a:pt x="6139" y="17533"/>
                  </a:cubicBezTo>
                  <a:cubicBezTo>
                    <a:pt x="7341" y="17533"/>
                    <a:pt x="8547" y="17918"/>
                    <a:pt x="9561" y="18693"/>
                  </a:cubicBezTo>
                  <a:cubicBezTo>
                    <a:pt x="9621" y="18740"/>
                    <a:pt x="9680" y="18800"/>
                    <a:pt x="9752" y="18848"/>
                  </a:cubicBezTo>
                  <a:cubicBezTo>
                    <a:pt x="11300" y="5691"/>
                    <a:pt x="5478" y="0"/>
                    <a:pt x="547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77" name="Google Shape;1777;p59"/>
            <p:cNvSpPr/>
            <p:nvPr/>
          </p:nvSpPr>
          <p:spPr>
            <a:xfrm rot="514838">
              <a:off x="7829888" y="627388"/>
              <a:ext cx="297073" cy="471272"/>
            </a:xfrm>
            <a:custGeom>
              <a:avLst/>
              <a:gdLst/>
              <a:ahLst/>
              <a:cxnLst/>
              <a:rect l="l" t="t" r="r" b="b"/>
              <a:pathLst>
                <a:path w="11883" h="18851" extrusionOk="0">
                  <a:moveTo>
                    <a:pt x="220" y="0"/>
                  </a:moveTo>
                  <a:cubicBezTo>
                    <a:pt x="147" y="0"/>
                    <a:pt x="74" y="1"/>
                    <a:pt x="0" y="3"/>
                  </a:cubicBezTo>
                  <a:cubicBezTo>
                    <a:pt x="0" y="3"/>
                    <a:pt x="5823" y="5694"/>
                    <a:pt x="4275" y="18851"/>
                  </a:cubicBezTo>
                  <a:cubicBezTo>
                    <a:pt x="4322" y="18791"/>
                    <a:pt x="4382" y="18743"/>
                    <a:pt x="4442" y="18684"/>
                  </a:cubicBezTo>
                  <a:cubicBezTo>
                    <a:pt x="5497" y="17784"/>
                    <a:pt x="6805" y="17330"/>
                    <a:pt x="8114" y="17330"/>
                  </a:cubicBezTo>
                  <a:cubicBezTo>
                    <a:pt x="9315" y="17330"/>
                    <a:pt x="10517" y="17712"/>
                    <a:pt x="11526" y="18481"/>
                  </a:cubicBezTo>
                  <a:cubicBezTo>
                    <a:pt x="11597" y="18541"/>
                    <a:pt x="11657" y="18589"/>
                    <a:pt x="11716" y="18648"/>
                  </a:cubicBezTo>
                  <a:lnTo>
                    <a:pt x="11740" y="18624"/>
                  </a:lnTo>
                  <a:cubicBezTo>
                    <a:pt x="11847" y="17648"/>
                    <a:pt x="11883" y="16672"/>
                    <a:pt x="11847" y="15695"/>
                  </a:cubicBezTo>
                  <a:cubicBezTo>
                    <a:pt x="11612" y="6952"/>
                    <a:pt x="6422" y="0"/>
                    <a:pt x="22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78" name="Google Shape;1778;p59"/>
            <p:cNvSpPr/>
            <p:nvPr/>
          </p:nvSpPr>
          <p:spPr>
            <a:xfrm rot="514838">
              <a:off x="7552531" y="584380"/>
              <a:ext cx="279823" cy="481622"/>
            </a:xfrm>
            <a:custGeom>
              <a:avLst/>
              <a:gdLst/>
              <a:ahLst/>
              <a:cxnLst/>
              <a:rect l="l" t="t" r="r" b="b"/>
              <a:pathLst>
                <a:path w="11193" h="19265" extrusionOk="0">
                  <a:moveTo>
                    <a:pt x="11192" y="0"/>
                  </a:moveTo>
                  <a:cubicBezTo>
                    <a:pt x="4906" y="179"/>
                    <a:pt x="1" y="7489"/>
                    <a:pt x="251" y="16335"/>
                  </a:cubicBezTo>
                  <a:cubicBezTo>
                    <a:pt x="274" y="17312"/>
                    <a:pt x="370" y="18288"/>
                    <a:pt x="524" y="19252"/>
                  </a:cubicBezTo>
                  <a:lnTo>
                    <a:pt x="548" y="19264"/>
                  </a:lnTo>
                  <a:cubicBezTo>
                    <a:pt x="608" y="19217"/>
                    <a:pt x="667" y="19157"/>
                    <a:pt x="727" y="19098"/>
                  </a:cubicBezTo>
                  <a:cubicBezTo>
                    <a:pt x="1780" y="18199"/>
                    <a:pt x="3085" y="17746"/>
                    <a:pt x="4392" y="17746"/>
                  </a:cubicBezTo>
                  <a:cubicBezTo>
                    <a:pt x="5596" y="17746"/>
                    <a:pt x="6801" y="18131"/>
                    <a:pt x="7811" y="18907"/>
                  </a:cubicBezTo>
                  <a:cubicBezTo>
                    <a:pt x="7883" y="18955"/>
                    <a:pt x="7942" y="19014"/>
                    <a:pt x="8002" y="19062"/>
                  </a:cubicBezTo>
                  <a:cubicBezTo>
                    <a:pt x="5704" y="6013"/>
                    <a:pt x="11192" y="0"/>
                    <a:pt x="1119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79" name="Google Shape;1779;p59"/>
            <p:cNvSpPr/>
            <p:nvPr/>
          </p:nvSpPr>
          <p:spPr>
            <a:xfrm rot="514838">
              <a:off x="7287764" y="1047199"/>
              <a:ext cx="492522" cy="753145"/>
            </a:xfrm>
            <a:custGeom>
              <a:avLst/>
              <a:gdLst/>
              <a:ahLst/>
              <a:cxnLst/>
              <a:rect l="l" t="t" r="r" b="b"/>
              <a:pathLst>
                <a:path w="19701" h="30126" extrusionOk="0">
                  <a:moveTo>
                    <a:pt x="169" y="1"/>
                  </a:moveTo>
                  <a:cubicBezTo>
                    <a:pt x="84" y="1"/>
                    <a:pt x="1" y="94"/>
                    <a:pt x="67" y="193"/>
                  </a:cubicBezTo>
                  <a:lnTo>
                    <a:pt x="19426" y="30078"/>
                  </a:lnTo>
                  <a:cubicBezTo>
                    <a:pt x="19450" y="30114"/>
                    <a:pt x="19498" y="30126"/>
                    <a:pt x="19534" y="30126"/>
                  </a:cubicBezTo>
                  <a:lnTo>
                    <a:pt x="19545" y="30126"/>
                  </a:lnTo>
                  <a:cubicBezTo>
                    <a:pt x="19641" y="30126"/>
                    <a:pt x="19700" y="30018"/>
                    <a:pt x="19641" y="29935"/>
                  </a:cubicBezTo>
                  <a:lnTo>
                    <a:pt x="269" y="62"/>
                  </a:lnTo>
                  <a:cubicBezTo>
                    <a:pt x="244" y="19"/>
                    <a:pt x="206" y="1"/>
                    <a:pt x="16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0" name="Google Shape;1780;p59"/>
            <p:cNvSpPr/>
            <p:nvPr/>
          </p:nvSpPr>
          <p:spPr>
            <a:xfrm rot="514838">
              <a:off x="7470378" y="1059348"/>
              <a:ext cx="308398" cy="754645"/>
            </a:xfrm>
            <a:custGeom>
              <a:avLst/>
              <a:gdLst/>
              <a:ahLst/>
              <a:cxnLst/>
              <a:rect l="l" t="t" r="r" b="b"/>
              <a:pathLst>
                <a:path w="12336" h="30186" extrusionOk="0">
                  <a:moveTo>
                    <a:pt x="146" y="1"/>
                  </a:moveTo>
                  <a:cubicBezTo>
                    <a:pt x="129" y="1"/>
                    <a:pt x="112" y="5"/>
                    <a:pt x="96" y="15"/>
                  </a:cubicBezTo>
                  <a:cubicBezTo>
                    <a:pt x="24" y="39"/>
                    <a:pt x="1" y="110"/>
                    <a:pt x="24" y="170"/>
                  </a:cubicBezTo>
                  <a:lnTo>
                    <a:pt x="12073" y="30114"/>
                  </a:lnTo>
                  <a:cubicBezTo>
                    <a:pt x="12097" y="30162"/>
                    <a:pt x="12145" y="30186"/>
                    <a:pt x="12193" y="30186"/>
                  </a:cubicBezTo>
                  <a:lnTo>
                    <a:pt x="12240" y="30186"/>
                  </a:lnTo>
                  <a:cubicBezTo>
                    <a:pt x="12300" y="30150"/>
                    <a:pt x="12335" y="30078"/>
                    <a:pt x="12312" y="30019"/>
                  </a:cubicBezTo>
                  <a:lnTo>
                    <a:pt x="251" y="75"/>
                  </a:lnTo>
                  <a:cubicBezTo>
                    <a:pt x="233" y="32"/>
                    <a:pt x="191" y="1"/>
                    <a:pt x="14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1" name="Google Shape;1781;p59"/>
            <p:cNvSpPr/>
            <p:nvPr/>
          </p:nvSpPr>
          <p:spPr>
            <a:xfrm rot="514838">
              <a:off x="7656435" y="1068253"/>
              <a:ext cx="121374" cy="759670"/>
            </a:xfrm>
            <a:custGeom>
              <a:avLst/>
              <a:gdLst/>
              <a:ahLst/>
              <a:cxnLst/>
              <a:rect l="l" t="t" r="r" b="b"/>
              <a:pathLst>
                <a:path w="4855" h="30387" extrusionOk="0">
                  <a:moveTo>
                    <a:pt x="142" y="0"/>
                  </a:moveTo>
                  <a:cubicBezTo>
                    <a:pt x="72" y="0"/>
                    <a:pt x="1" y="53"/>
                    <a:pt x="21" y="145"/>
                  </a:cubicBezTo>
                  <a:lnTo>
                    <a:pt x="4604" y="30279"/>
                  </a:lnTo>
                  <a:cubicBezTo>
                    <a:pt x="4604" y="30351"/>
                    <a:pt x="4664" y="30387"/>
                    <a:pt x="4724" y="30387"/>
                  </a:cubicBezTo>
                  <a:lnTo>
                    <a:pt x="4747" y="30387"/>
                  </a:lnTo>
                  <a:cubicBezTo>
                    <a:pt x="4807" y="30375"/>
                    <a:pt x="4854" y="30315"/>
                    <a:pt x="4843" y="30244"/>
                  </a:cubicBezTo>
                  <a:lnTo>
                    <a:pt x="259" y="109"/>
                  </a:lnTo>
                  <a:cubicBezTo>
                    <a:pt x="253" y="35"/>
                    <a:pt x="198" y="0"/>
                    <a:pt x="14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2" name="Google Shape;1782;p59"/>
            <p:cNvSpPr/>
            <p:nvPr/>
          </p:nvSpPr>
          <p:spPr>
            <a:xfrm rot="514838">
              <a:off x="7769268" y="1090464"/>
              <a:ext cx="448747" cy="779070"/>
            </a:xfrm>
            <a:custGeom>
              <a:avLst/>
              <a:gdLst/>
              <a:ahLst/>
              <a:cxnLst/>
              <a:rect l="l" t="t" r="r" b="b"/>
              <a:pathLst>
                <a:path w="17950" h="31163" extrusionOk="0">
                  <a:moveTo>
                    <a:pt x="17793" y="0"/>
                  </a:moveTo>
                  <a:cubicBezTo>
                    <a:pt x="17758" y="0"/>
                    <a:pt x="17722" y="16"/>
                    <a:pt x="17693" y="52"/>
                  </a:cubicBezTo>
                  <a:lnTo>
                    <a:pt x="36" y="30984"/>
                  </a:lnTo>
                  <a:cubicBezTo>
                    <a:pt x="1" y="31044"/>
                    <a:pt x="24" y="31115"/>
                    <a:pt x="84" y="31151"/>
                  </a:cubicBezTo>
                  <a:cubicBezTo>
                    <a:pt x="108" y="31163"/>
                    <a:pt x="120" y="31163"/>
                    <a:pt x="144" y="31163"/>
                  </a:cubicBezTo>
                  <a:cubicBezTo>
                    <a:pt x="191" y="31163"/>
                    <a:pt x="227" y="31139"/>
                    <a:pt x="251" y="31103"/>
                  </a:cubicBezTo>
                  <a:lnTo>
                    <a:pt x="17908" y="183"/>
                  </a:lnTo>
                  <a:cubicBezTo>
                    <a:pt x="17949" y="83"/>
                    <a:pt x="17875" y="0"/>
                    <a:pt x="1779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3" name="Google Shape;1783;p59"/>
            <p:cNvSpPr/>
            <p:nvPr/>
          </p:nvSpPr>
          <p:spPr>
            <a:xfrm rot="514838">
              <a:off x="7769655" y="1085319"/>
              <a:ext cx="266148" cy="770545"/>
            </a:xfrm>
            <a:custGeom>
              <a:avLst/>
              <a:gdLst/>
              <a:ahLst/>
              <a:cxnLst/>
              <a:rect l="l" t="t" r="r" b="b"/>
              <a:pathLst>
                <a:path w="10646" h="30822" extrusionOk="0">
                  <a:moveTo>
                    <a:pt x="10495" y="0"/>
                  </a:moveTo>
                  <a:cubicBezTo>
                    <a:pt x="10448" y="0"/>
                    <a:pt x="10401" y="27"/>
                    <a:pt x="10383" y="92"/>
                  </a:cubicBezTo>
                  <a:lnTo>
                    <a:pt x="24" y="30667"/>
                  </a:lnTo>
                  <a:cubicBezTo>
                    <a:pt x="1" y="30726"/>
                    <a:pt x="36" y="30798"/>
                    <a:pt x="108" y="30822"/>
                  </a:cubicBezTo>
                  <a:lnTo>
                    <a:pt x="144" y="30822"/>
                  </a:lnTo>
                  <a:cubicBezTo>
                    <a:pt x="203" y="30822"/>
                    <a:pt x="239" y="30798"/>
                    <a:pt x="263" y="30750"/>
                  </a:cubicBezTo>
                  <a:lnTo>
                    <a:pt x="10609" y="163"/>
                  </a:lnTo>
                  <a:cubicBezTo>
                    <a:pt x="10646" y="68"/>
                    <a:pt x="10570" y="0"/>
                    <a:pt x="1049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4" name="Google Shape;1784;p59"/>
            <p:cNvSpPr/>
            <p:nvPr/>
          </p:nvSpPr>
          <p:spPr>
            <a:xfrm rot="514838">
              <a:off x="7770568" y="1077140"/>
              <a:ext cx="78599" cy="764745"/>
            </a:xfrm>
            <a:custGeom>
              <a:avLst/>
              <a:gdLst/>
              <a:ahLst/>
              <a:cxnLst/>
              <a:rect l="l" t="t" r="r" b="b"/>
              <a:pathLst>
                <a:path w="3144" h="30590" extrusionOk="0">
                  <a:moveTo>
                    <a:pt x="3006" y="1"/>
                  </a:moveTo>
                  <a:cubicBezTo>
                    <a:pt x="2943" y="1"/>
                    <a:pt x="2893" y="55"/>
                    <a:pt x="2882" y="110"/>
                  </a:cubicBezTo>
                  <a:lnTo>
                    <a:pt x="12" y="30459"/>
                  </a:lnTo>
                  <a:cubicBezTo>
                    <a:pt x="1" y="30530"/>
                    <a:pt x="48" y="30590"/>
                    <a:pt x="120" y="30590"/>
                  </a:cubicBezTo>
                  <a:lnTo>
                    <a:pt x="132" y="30590"/>
                  </a:lnTo>
                  <a:cubicBezTo>
                    <a:pt x="203" y="30590"/>
                    <a:pt x="251" y="30542"/>
                    <a:pt x="262" y="30482"/>
                  </a:cubicBezTo>
                  <a:lnTo>
                    <a:pt x="3132" y="133"/>
                  </a:lnTo>
                  <a:cubicBezTo>
                    <a:pt x="3144" y="74"/>
                    <a:pt x="3084" y="14"/>
                    <a:pt x="3025" y="2"/>
                  </a:cubicBezTo>
                  <a:cubicBezTo>
                    <a:pt x="3019" y="1"/>
                    <a:pt x="3012" y="1"/>
                    <a:pt x="300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785" name="Google Shape;1785;p59"/>
          <p:cNvGrpSpPr/>
          <p:nvPr/>
        </p:nvGrpSpPr>
        <p:grpSpPr>
          <a:xfrm>
            <a:off x="5727712" y="1929249"/>
            <a:ext cx="3416288" cy="3214273"/>
            <a:chOff x="5727712" y="1929249"/>
            <a:chExt cx="3416288" cy="3214273"/>
          </a:xfrm>
        </p:grpSpPr>
        <p:sp>
          <p:nvSpPr>
            <p:cNvPr id="1786" name="Google Shape;1786;p59"/>
            <p:cNvSpPr/>
            <p:nvPr/>
          </p:nvSpPr>
          <p:spPr>
            <a:xfrm flipH="1">
              <a:off x="5727712" y="1929249"/>
              <a:ext cx="3416288" cy="3214273"/>
            </a:xfrm>
            <a:custGeom>
              <a:avLst/>
              <a:gdLst/>
              <a:ahLst/>
              <a:cxnLst/>
              <a:rect l="l" t="t" r="r" b="b"/>
              <a:pathLst>
                <a:path w="68676" h="64615" extrusionOk="0">
                  <a:moveTo>
                    <a:pt x="48733" y="15675"/>
                  </a:moveTo>
                  <a:cubicBezTo>
                    <a:pt x="48793" y="15675"/>
                    <a:pt x="48843" y="15725"/>
                    <a:pt x="48852" y="15788"/>
                  </a:cubicBezTo>
                  <a:lnTo>
                    <a:pt x="48911" y="16300"/>
                  </a:lnTo>
                  <a:cubicBezTo>
                    <a:pt x="48923" y="16371"/>
                    <a:pt x="48864" y="16430"/>
                    <a:pt x="48792" y="16442"/>
                  </a:cubicBezTo>
                  <a:lnTo>
                    <a:pt x="46732" y="16716"/>
                  </a:lnTo>
                  <a:cubicBezTo>
                    <a:pt x="46673" y="16704"/>
                    <a:pt x="46649" y="16621"/>
                    <a:pt x="46709" y="16585"/>
                  </a:cubicBezTo>
                  <a:lnTo>
                    <a:pt x="48673" y="15692"/>
                  </a:lnTo>
                  <a:cubicBezTo>
                    <a:pt x="48694" y="15681"/>
                    <a:pt x="48714" y="15675"/>
                    <a:pt x="48733" y="15675"/>
                  </a:cubicBezTo>
                  <a:close/>
                  <a:moveTo>
                    <a:pt x="39600" y="19240"/>
                  </a:moveTo>
                  <a:lnTo>
                    <a:pt x="39600" y="19371"/>
                  </a:lnTo>
                  <a:cubicBezTo>
                    <a:pt x="38958" y="19836"/>
                    <a:pt x="38338" y="20336"/>
                    <a:pt x="37600" y="20598"/>
                  </a:cubicBezTo>
                  <a:cubicBezTo>
                    <a:pt x="37219" y="20729"/>
                    <a:pt x="36826" y="20812"/>
                    <a:pt x="36433" y="20836"/>
                  </a:cubicBezTo>
                  <a:cubicBezTo>
                    <a:pt x="36695" y="20741"/>
                    <a:pt x="36910" y="20550"/>
                    <a:pt x="37053" y="20312"/>
                  </a:cubicBezTo>
                  <a:cubicBezTo>
                    <a:pt x="37160" y="20062"/>
                    <a:pt x="37231" y="19800"/>
                    <a:pt x="37279" y="19538"/>
                  </a:cubicBezTo>
                  <a:lnTo>
                    <a:pt x="39600" y="19240"/>
                  </a:lnTo>
                  <a:close/>
                  <a:moveTo>
                    <a:pt x="23956" y="39374"/>
                  </a:moveTo>
                  <a:cubicBezTo>
                    <a:pt x="24218" y="39624"/>
                    <a:pt x="24515" y="39838"/>
                    <a:pt x="24825" y="40029"/>
                  </a:cubicBezTo>
                  <a:lnTo>
                    <a:pt x="28492" y="42493"/>
                  </a:lnTo>
                  <a:cubicBezTo>
                    <a:pt x="29135" y="42934"/>
                    <a:pt x="29861" y="43517"/>
                    <a:pt x="29825" y="44303"/>
                  </a:cubicBezTo>
                  <a:cubicBezTo>
                    <a:pt x="29814" y="44565"/>
                    <a:pt x="29706" y="44815"/>
                    <a:pt x="29718" y="45077"/>
                  </a:cubicBezTo>
                  <a:cubicBezTo>
                    <a:pt x="29718" y="45898"/>
                    <a:pt x="30718" y="46387"/>
                    <a:pt x="30945" y="47172"/>
                  </a:cubicBezTo>
                  <a:cubicBezTo>
                    <a:pt x="31135" y="47827"/>
                    <a:pt x="30766" y="48494"/>
                    <a:pt x="30790" y="49161"/>
                  </a:cubicBezTo>
                  <a:cubicBezTo>
                    <a:pt x="30826" y="49887"/>
                    <a:pt x="31302" y="50506"/>
                    <a:pt x="31980" y="50744"/>
                  </a:cubicBezTo>
                  <a:cubicBezTo>
                    <a:pt x="32207" y="50792"/>
                    <a:pt x="32433" y="50851"/>
                    <a:pt x="32659" y="50947"/>
                  </a:cubicBezTo>
                  <a:cubicBezTo>
                    <a:pt x="32873" y="51078"/>
                    <a:pt x="33064" y="51268"/>
                    <a:pt x="33195" y="51494"/>
                  </a:cubicBezTo>
                  <a:cubicBezTo>
                    <a:pt x="33576" y="52090"/>
                    <a:pt x="33850" y="52756"/>
                    <a:pt x="33981" y="53459"/>
                  </a:cubicBezTo>
                  <a:cubicBezTo>
                    <a:pt x="34147" y="54352"/>
                    <a:pt x="34088" y="55292"/>
                    <a:pt x="34386" y="56138"/>
                  </a:cubicBezTo>
                  <a:lnTo>
                    <a:pt x="33040" y="56376"/>
                  </a:lnTo>
                  <a:lnTo>
                    <a:pt x="32671" y="55757"/>
                  </a:lnTo>
                  <a:lnTo>
                    <a:pt x="31957" y="55531"/>
                  </a:lnTo>
                  <a:lnTo>
                    <a:pt x="30099" y="56602"/>
                  </a:lnTo>
                  <a:lnTo>
                    <a:pt x="30861" y="56959"/>
                  </a:lnTo>
                  <a:lnTo>
                    <a:pt x="28182" y="57007"/>
                  </a:lnTo>
                  <a:lnTo>
                    <a:pt x="26730" y="56733"/>
                  </a:lnTo>
                  <a:lnTo>
                    <a:pt x="26658" y="57578"/>
                  </a:lnTo>
                  <a:lnTo>
                    <a:pt x="24611" y="59424"/>
                  </a:lnTo>
                  <a:lnTo>
                    <a:pt x="21705" y="58686"/>
                  </a:lnTo>
                  <a:lnTo>
                    <a:pt x="20384" y="58590"/>
                  </a:lnTo>
                  <a:lnTo>
                    <a:pt x="19193" y="60126"/>
                  </a:lnTo>
                  <a:lnTo>
                    <a:pt x="16074" y="60769"/>
                  </a:lnTo>
                  <a:cubicBezTo>
                    <a:pt x="16062" y="60662"/>
                    <a:pt x="16038" y="60555"/>
                    <a:pt x="16026" y="60448"/>
                  </a:cubicBezTo>
                  <a:cubicBezTo>
                    <a:pt x="15681" y="58543"/>
                    <a:pt x="15728" y="56519"/>
                    <a:pt x="16348" y="54709"/>
                  </a:cubicBezTo>
                  <a:cubicBezTo>
                    <a:pt x="16538" y="54757"/>
                    <a:pt x="16740" y="54780"/>
                    <a:pt x="16943" y="54780"/>
                  </a:cubicBezTo>
                  <a:cubicBezTo>
                    <a:pt x="17431" y="54757"/>
                    <a:pt x="17693" y="54280"/>
                    <a:pt x="17812" y="53852"/>
                  </a:cubicBezTo>
                  <a:cubicBezTo>
                    <a:pt x="17931" y="53411"/>
                    <a:pt x="17979" y="52959"/>
                    <a:pt x="18264" y="52625"/>
                  </a:cubicBezTo>
                  <a:cubicBezTo>
                    <a:pt x="18384" y="52483"/>
                    <a:pt x="18550" y="52363"/>
                    <a:pt x="18574" y="52173"/>
                  </a:cubicBezTo>
                  <a:cubicBezTo>
                    <a:pt x="18610" y="51947"/>
                    <a:pt x="18407" y="51756"/>
                    <a:pt x="18253" y="51566"/>
                  </a:cubicBezTo>
                  <a:cubicBezTo>
                    <a:pt x="18217" y="51518"/>
                    <a:pt x="18181" y="51459"/>
                    <a:pt x="18145" y="51411"/>
                  </a:cubicBezTo>
                  <a:cubicBezTo>
                    <a:pt x="18443" y="50887"/>
                    <a:pt x="18693" y="50339"/>
                    <a:pt x="18919" y="49780"/>
                  </a:cubicBezTo>
                  <a:cubicBezTo>
                    <a:pt x="18979" y="49756"/>
                    <a:pt x="19050" y="49732"/>
                    <a:pt x="19098" y="49696"/>
                  </a:cubicBezTo>
                  <a:cubicBezTo>
                    <a:pt x="19753" y="49315"/>
                    <a:pt x="19955" y="48423"/>
                    <a:pt x="19824" y="47672"/>
                  </a:cubicBezTo>
                  <a:cubicBezTo>
                    <a:pt x="19824" y="47625"/>
                    <a:pt x="19800" y="47589"/>
                    <a:pt x="19800" y="47553"/>
                  </a:cubicBezTo>
                  <a:cubicBezTo>
                    <a:pt x="20205" y="46494"/>
                    <a:pt x="20610" y="45434"/>
                    <a:pt x="21027" y="44374"/>
                  </a:cubicBezTo>
                  <a:cubicBezTo>
                    <a:pt x="21205" y="43862"/>
                    <a:pt x="21432" y="43374"/>
                    <a:pt x="21729" y="42922"/>
                  </a:cubicBezTo>
                  <a:cubicBezTo>
                    <a:pt x="21693" y="42791"/>
                    <a:pt x="21717" y="42648"/>
                    <a:pt x="21813" y="42529"/>
                  </a:cubicBezTo>
                  <a:cubicBezTo>
                    <a:pt x="22241" y="41898"/>
                    <a:pt x="22872" y="41469"/>
                    <a:pt x="23337" y="40874"/>
                  </a:cubicBezTo>
                  <a:cubicBezTo>
                    <a:pt x="23670" y="40433"/>
                    <a:pt x="23789" y="39898"/>
                    <a:pt x="23956" y="39374"/>
                  </a:cubicBezTo>
                  <a:close/>
                  <a:moveTo>
                    <a:pt x="26977" y="0"/>
                  </a:moveTo>
                  <a:cubicBezTo>
                    <a:pt x="26539" y="0"/>
                    <a:pt x="26053" y="59"/>
                    <a:pt x="25515" y="190"/>
                  </a:cubicBezTo>
                  <a:cubicBezTo>
                    <a:pt x="22360" y="964"/>
                    <a:pt x="21110" y="3810"/>
                    <a:pt x="21586" y="5262"/>
                  </a:cubicBezTo>
                  <a:cubicBezTo>
                    <a:pt x="21717" y="5643"/>
                    <a:pt x="21896" y="6048"/>
                    <a:pt x="21801" y="6441"/>
                  </a:cubicBezTo>
                  <a:cubicBezTo>
                    <a:pt x="21717" y="6715"/>
                    <a:pt x="21539" y="6953"/>
                    <a:pt x="21289" y="7108"/>
                  </a:cubicBezTo>
                  <a:cubicBezTo>
                    <a:pt x="21062" y="7263"/>
                    <a:pt x="21074" y="7608"/>
                    <a:pt x="21312" y="7751"/>
                  </a:cubicBezTo>
                  <a:cubicBezTo>
                    <a:pt x="21360" y="7775"/>
                    <a:pt x="21408" y="7798"/>
                    <a:pt x="21455" y="7810"/>
                  </a:cubicBezTo>
                  <a:cubicBezTo>
                    <a:pt x="21622" y="7859"/>
                    <a:pt x="21797" y="7883"/>
                    <a:pt x="21973" y="7883"/>
                  </a:cubicBezTo>
                  <a:cubicBezTo>
                    <a:pt x="22098" y="7883"/>
                    <a:pt x="22224" y="7871"/>
                    <a:pt x="22348" y="7846"/>
                  </a:cubicBezTo>
                  <a:cubicBezTo>
                    <a:pt x="22420" y="8001"/>
                    <a:pt x="22420" y="8179"/>
                    <a:pt x="22348" y="8334"/>
                  </a:cubicBezTo>
                  <a:cubicBezTo>
                    <a:pt x="21563" y="8489"/>
                    <a:pt x="21146" y="9442"/>
                    <a:pt x="21110" y="10180"/>
                  </a:cubicBezTo>
                  <a:cubicBezTo>
                    <a:pt x="21045" y="10154"/>
                    <a:pt x="20977" y="10142"/>
                    <a:pt x="20909" y="10142"/>
                  </a:cubicBezTo>
                  <a:cubicBezTo>
                    <a:pt x="20753" y="10142"/>
                    <a:pt x="20599" y="10206"/>
                    <a:pt x="20491" y="10323"/>
                  </a:cubicBezTo>
                  <a:cubicBezTo>
                    <a:pt x="20598" y="10073"/>
                    <a:pt x="20527" y="9775"/>
                    <a:pt x="20312" y="9596"/>
                  </a:cubicBezTo>
                  <a:cubicBezTo>
                    <a:pt x="20086" y="9394"/>
                    <a:pt x="19777" y="9346"/>
                    <a:pt x="19491" y="9299"/>
                  </a:cubicBezTo>
                  <a:lnTo>
                    <a:pt x="17776" y="9037"/>
                  </a:lnTo>
                  <a:cubicBezTo>
                    <a:pt x="17357" y="8971"/>
                    <a:pt x="16923" y="8906"/>
                    <a:pt x="16496" y="8906"/>
                  </a:cubicBezTo>
                  <a:cubicBezTo>
                    <a:pt x="16148" y="8906"/>
                    <a:pt x="15805" y="8949"/>
                    <a:pt x="15478" y="9072"/>
                  </a:cubicBezTo>
                  <a:cubicBezTo>
                    <a:pt x="14764" y="9346"/>
                    <a:pt x="14157" y="10156"/>
                    <a:pt x="14371" y="10918"/>
                  </a:cubicBezTo>
                  <a:cubicBezTo>
                    <a:pt x="12811" y="11049"/>
                    <a:pt x="11549" y="12335"/>
                    <a:pt x="10775" y="13752"/>
                  </a:cubicBezTo>
                  <a:cubicBezTo>
                    <a:pt x="10204" y="14811"/>
                    <a:pt x="9835" y="15966"/>
                    <a:pt x="9394" y="17097"/>
                  </a:cubicBezTo>
                  <a:cubicBezTo>
                    <a:pt x="9204" y="17597"/>
                    <a:pt x="9156" y="18133"/>
                    <a:pt x="9275" y="18657"/>
                  </a:cubicBezTo>
                  <a:cubicBezTo>
                    <a:pt x="9323" y="18955"/>
                    <a:pt x="9287" y="19264"/>
                    <a:pt x="9204" y="19550"/>
                  </a:cubicBezTo>
                  <a:cubicBezTo>
                    <a:pt x="8787" y="20955"/>
                    <a:pt x="8382" y="22360"/>
                    <a:pt x="7966" y="23753"/>
                  </a:cubicBezTo>
                  <a:cubicBezTo>
                    <a:pt x="7632" y="24896"/>
                    <a:pt x="7299" y="26075"/>
                    <a:pt x="7406" y="27253"/>
                  </a:cubicBezTo>
                  <a:cubicBezTo>
                    <a:pt x="7513" y="28444"/>
                    <a:pt x="8168" y="29658"/>
                    <a:pt x="9263" y="30027"/>
                  </a:cubicBezTo>
                  <a:cubicBezTo>
                    <a:pt x="8299" y="30623"/>
                    <a:pt x="8144" y="31980"/>
                    <a:pt x="8192" y="33135"/>
                  </a:cubicBezTo>
                  <a:cubicBezTo>
                    <a:pt x="8216" y="33778"/>
                    <a:pt x="8299" y="34468"/>
                    <a:pt x="8692" y="34968"/>
                  </a:cubicBezTo>
                  <a:cubicBezTo>
                    <a:pt x="9210" y="35614"/>
                    <a:pt x="10073" y="35745"/>
                    <a:pt x="10913" y="35745"/>
                  </a:cubicBezTo>
                  <a:cubicBezTo>
                    <a:pt x="11096" y="35745"/>
                    <a:pt x="11277" y="35739"/>
                    <a:pt x="11454" y="35730"/>
                  </a:cubicBezTo>
                  <a:lnTo>
                    <a:pt x="11454" y="35730"/>
                  </a:lnTo>
                  <a:cubicBezTo>
                    <a:pt x="11073" y="37040"/>
                    <a:pt x="10906" y="38409"/>
                    <a:pt x="10966" y="39779"/>
                  </a:cubicBezTo>
                  <a:cubicBezTo>
                    <a:pt x="11002" y="40350"/>
                    <a:pt x="11085" y="40969"/>
                    <a:pt x="11490" y="41350"/>
                  </a:cubicBezTo>
                  <a:cubicBezTo>
                    <a:pt x="11680" y="41517"/>
                    <a:pt x="11918" y="41636"/>
                    <a:pt x="12168" y="41695"/>
                  </a:cubicBezTo>
                  <a:cubicBezTo>
                    <a:pt x="12228" y="41886"/>
                    <a:pt x="12288" y="42088"/>
                    <a:pt x="12323" y="42291"/>
                  </a:cubicBezTo>
                  <a:cubicBezTo>
                    <a:pt x="12454" y="43041"/>
                    <a:pt x="11537" y="43112"/>
                    <a:pt x="11704" y="43946"/>
                  </a:cubicBezTo>
                  <a:cubicBezTo>
                    <a:pt x="11823" y="44565"/>
                    <a:pt x="12323" y="45041"/>
                    <a:pt x="12359" y="45696"/>
                  </a:cubicBezTo>
                  <a:cubicBezTo>
                    <a:pt x="12383" y="46041"/>
                    <a:pt x="12240" y="46375"/>
                    <a:pt x="12157" y="46708"/>
                  </a:cubicBezTo>
                  <a:cubicBezTo>
                    <a:pt x="11966" y="47506"/>
                    <a:pt x="12085" y="48339"/>
                    <a:pt x="12192" y="49149"/>
                  </a:cubicBezTo>
                  <a:cubicBezTo>
                    <a:pt x="12216" y="49399"/>
                    <a:pt x="12240" y="49649"/>
                    <a:pt x="12276" y="49887"/>
                  </a:cubicBezTo>
                  <a:cubicBezTo>
                    <a:pt x="12192" y="50077"/>
                    <a:pt x="12109" y="50256"/>
                    <a:pt x="12014" y="50435"/>
                  </a:cubicBezTo>
                  <a:cubicBezTo>
                    <a:pt x="11776" y="50875"/>
                    <a:pt x="11454" y="51304"/>
                    <a:pt x="11359" y="51804"/>
                  </a:cubicBezTo>
                  <a:cubicBezTo>
                    <a:pt x="11264" y="52304"/>
                    <a:pt x="11502" y="52923"/>
                    <a:pt x="12002" y="53006"/>
                  </a:cubicBezTo>
                  <a:cubicBezTo>
                    <a:pt x="12049" y="53006"/>
                    <a:pt x="12085" y="53018"/>
                    <a:pt x="12133" y="53030"/>
                  </a:cubicBezTo>
                  <a:cubicBezTo>
                    <a:pt x="12299" y="53102"/>
                    <a:pt x="12240" y="53375"/>
                    <a:pt x="12133" y="53518"/>
                  </a:cubicBezTo>
                  <a:cubicBezTo>
                    <a:pt x="12014" y="53673"/>
                    <a:pt x="11871" y="53911"/>
                    <a:pt x="12026" y="54078"/>
                  </a:cubicBezTo>
                  <a:cubicBezTo>
                    <a:pt x="12049" y="54102"/>
                    <a:pt x="12085" y="54126"/>
                    <a:pt x="12121" y="54149"/>
                  </a:cubicBezTo>
                  <a:cubicBezTo>
                    <a:pt x="12216" y="54185"/>
                    <a:pt x="12311" y="54233"/>
                    <a:pt x="12419" y="54268"/>
                  </a:cubicBezTo>
                  <a:cubicBezTo>
                    <a:pt x="12288" y="56840"/>
                    <a:pt x="11633" y="59460"/>
                    <a:pt x="9847" y="61067"/>
                  </a:cubicBezTo>
                  <a:lnTo>
                    <a:pt x="9335" y="61067"/>
                  </a:lnTo>
                  <a:lnTo>
                    <a:pt x="7370" y="62650"/>
                  </a:lnTo>
                  <a:lnTo>
                    <a:pt x="3405" y="63043"/>
                  </a:lnTo>
                  <a:lnTo>
                    <a:pt x="0" y="64615"/>
                  </a:lnTo>
                  <a:lnTo>
                    <a:pt x="68676" y="64615"/>
                  </a:lnTo>
                  <a:lnTo>
                    <a:pt x="67925" y="63936"/>
                  </a:lnTo>
                  <a:lnTo>
                    <a:pt x="64532" y="63651"/>
                  </a:lnTo>
                  <a:lnTo>
                    <a:pt x="62175" y="61567"/>
                  </a:lnTo>
                  <a:lnTo>
                    <a:pt x="59805" y="61067"/>
                  </a:lnTo>
                  <a:lnTo>
                    <a:pt x="59162" y="59317"/>
                  </a:lnTo>
                  <a:lnTo>
                    <a:pt x="56567" y="58864"/>
                  </a:lnTo>
                  <a:lnTo>
                    <a:pt x="55293" y="57578"/>
                  </a:lnTo>
                  <a:lnTo>
                    <a:pt x="55138" y="56114"/>
                  </a:lnTo>
                  <a:lnTo>
                    <a:pt x="55341" y="54578"/>
                  </a:lnTo>
                  <a:lnTo>
                    <a:pt x="53745" y="53864"/>
                  </a:lnTo>
                  <a:lnTo>
                    <a:pt x="52709" y="52149"/>
                  </a:lnTo>
                  <a:lnTo>
                    <a:pt x="48709" y="51649"/>
                  </a:lnTo>
                  <a:lnTo>
                    <a:pt x="49042" y="50137"/>
                  </a:lnTo>
                  <a:lnTo>
                    <a:pt x="47637" y="49577"/>
                  </a:lnTo>
                  <a:lnTo>
                    <a:pt x="46018" y="50709"/>
                  </a:lnTo>
                  <a:lnTo>
                    <a:pt x="44411" y="50197"/>
                  </a:lnTo>
                  <a:lnTo>
                    <a:pt x="43875" y="50399"/>
                  </a:lnTo>
                  <a:cubicBezTo>
                    <a:pt x="43077" y="50839"/>
                    <a:pt x="42291" y="51304"/>
                    <a:pt x="41482" y="51709"/>
                  </a:cubicBezTo>
                  <a:cubicBezTo>
                    <a:pt x="40672" y="52125"/>
                    <a:pt x="39827" y="52518"/>
                    <a:pt x="39089" y="53066"/>
                  </a:cubicBezTo>
                  <a:lnTo>
                    <a:pt x="38719" y="52804"/>
                  </a:lnTo>
                  <a:cubicBezTo>
                    <a:pt x="38398" y="52602"/>
                    <a:pt x="38100" y="52352"/>
                    <a:pt x="37850" y="52054"/>
                  </a:cubicBezTo>
                  <a:cubicBezTo>
                    <a:pt x="37303" y="51375"/>
                    <a:pt x="37410" y="51030"/>
                    <a:pt x="36612" y="49768"/>
                  </a:cubicBezTo>
                  <a:cubicBezTo>
                    <a:pt x="36672" y="49530"/>
                    <a:pt x="37350" y="48982"/>
                    <a:pt x="37505" y="48292"/>
                  </a:cubicBezTo>
                  <a:cubicBezTo>
                    <a:pt x="37588" y="47899"/>
                    <a:pt x="37410" y="47506"/>
                    <a:pt x="37303" y="47125"/>
                  </a:cubicBezTo>
                  <a:cubicBezTo>
                    <a:pt x="37100" y="46410"/>
                    <a:pt x="37195" y="45648"/>
                    <a:pt x="37291" y="44910"/>
                  </a:cubicBezTo>
                  <a:cubicBezTo>
                    <a:pt x="37434" y="43767"/>
                    <a:pt x="37565" y="42624"/>
                    <a:pt x="37707" y="41481"/>
                  </a:cubicBezTo>
                  <a:cubicBezTo>
                    <a:pt x="37755" y="41112"/>
                    <a:pt x="37803" y="40719"/>
                    <a:pt x="37660" y="40374"/>
                  </a:cubicBezTo>
                  <a:cubicBezTo>
                    <a:pt x="37553" y="40124"/>
                    <a:pt x="37398" y="39898"/>
                    <a:pt x="37231" y="39695"/>
                  </a:cubicBezTo>
                  <a:cubicBezTo>
                    <a:pt x="36922" y="39243"/>
                    <a:pt x="36719" y="38731"/>
                    <a:pt x="36648" y="38195"/>
                  </a:cubicBezTo>
                  <a:cubicBezTo>
                    <a:pt x="36636" y="37933"/>
                    <a:pt x="36588" y="37671"/>
                    <a:pt x="36517" y="37421"/>
                  </a:cubicBezTo>
                  <a:cubicBezTo>
                    <a:pt x="36350" y="37004"/>
                    <a:pt x="35981" y="36707"/>
                    <a:pt x="35636" y="36421"/>
                  </a:cubicBezTo>
                  <a:cubicBezTo>
                    <a:pt x="34481" y="35457"/>
                    <a:pt x="33445" y="34290"/>
                    <a:pt x="32290" y="33349"/>
                  </a:cubicBezTo>
                  <a:cubicBezTo>
                    <a:pt x="32623" y="33063"/>
                    <a:pt x="32873" y="32635"/>
                    <a:pt x="32862" y="32266"/>
                  </a:cubicBezTo>
                  <a:cubicBezTo>
                    <a:pt x="32862" y="31885"/>
                    <a:pt x="32635" y="31539"/>
                    <a:pt x="32397" y="31242"/>
                  </a:cubicBezTo>
                  <a:cubicBezTo>
                    <a:pt x="31945" y="30635"/>
                    <a:pt x="31445" y="30075"/>
                    <a:pt x="30897" y="29551"/>
                  </a:cubicBezTo>
                  <a:cubicBezTo>
                    <a:pt x="30778" y="29420"/>
                    <a:pt x="30623" y="29313"/>
                    <a:pt x="30456" y="29265"/>
                  </a:cubicBezTo>
                  <a:cubicBezTo>
                    <a:pt x="30423" y="29263"/>
                    <a:pt x="30390" y="29261"/>
                    <a:pt x="30357" y="29261"/>
                  </a:cubicBezTo>
                  <a:cubicBezTo>
                    <a:pt x="30252" y="29261"/>
                    <a:pt x="30152" y="29277"/>
                    <a:pt x="30052" y="29313"/>
                  </a:cubicBezTo>
                  <a:cubicBezTo>
                    <a:pt x="29683" y="29432"/>
                    <a:pt x="29313" y="29646"/>
                    <a:pt x="29159" y="30004"/>
                  </a:cubicBezTo>
                  <a:cubicBezTo>
                    <a:pt x="29147" y="30027"/>
                    <a:pt x="29135" y="30063"/>
                    <a:pt x="29123" y="30087"/>
                  </a:cubicBezTo>
                  <a:cubicBezTo>
                    <a:pt x="28659" y="29408"/>
                    <a:pt x="28682" y="28384"/>
                    <a:pt x="28944" y="27563"/>
                  </a:cubicBezTo>
                  <a:cubicBezTo>
                    <a:pt x="29218" y="26694"/>
                    <a:pt x="29683" y="25896"/>
                    <a:pt x="29897" y="25027"/>
                  </a:cubicBezTo>
                  <a:cubicBezTo>
                    <a:pt x="29945" y="25062"/>
                    <a:pt x="30004" y="25086"/>
                    <a:pt x="30052" y="25122"/>
                  </a:cubicBezTo>
                  <a:cubicBezTo>
                    <a:pt x="30456" y="25313"/>
                    <a:pt x="30897" y="25360"/>
                    <a:pt x="31338" y="25408"/>
                  </a:cubicBezTo>
                  <a:cubicBezTo>
                    <a:pt x="31837" y="25454"/>
                    <a:pt x="32340" y="25500"/>
                    <a:pt x="32838" y="25500"/>
                  </a:cubicBezTo>
                  <a:cubicBezTo>
                    <a:pt x="33243" y="25500"/>
                    <a:pt x="33645" y="25469"/>
                    <a:pt x="34040" y="25384"/>
                  </a:cubicBezTo>
                  <a:cubicBezTo>
                    <a:pt x="34493" y="25301"/>
                    <a:pt x="34909" y="25134"/>
                    <a:pt x="35362" y="25074"/>
                  </a:cubicBezTo>
                  <a:cubicBezTo>
                    <a:pt x="36160" y="24967"/>
                    <a:pt x="37041" y="25170"/>
                    <a:pt x="37719" y="24729"/>
                  </a:cubicBezTo>
                  <a:cubicBezTo>
                    <a:pt x="38243" y="24384"/>
                    <a:pt x="38529" y="23717"/>
                    <a:pt x="39065" y="23419"/>
                  </a:cubicBezTo>
                  <a:cubicBezTo>
                    <a:pt x="39255" y="23312"/>
                    <a:pt x="39481" y="23241"/>
                    <a:pt x="39624" y="23074"/>
                  </a:cubicBezTo>
                  <a:cubicBezTo>
                    <a:pt x="39803" y="22860"/>
                    <a:pt x="39815" y="22538"/>
                    <a:pt x="40005" y="22360"/>
                  </a:cubicBezTo>
                  <a:cubicBezTo>
                    <a:pt x="40124" y="22265"/>
                    <a:pt x="40267" y="22205"/>
                    <a:pt x="40410" y="22169"/>
                  </a:cubicBezTo>
                  <a:cubicBezTo>
                    <a:pt x="40624" y="22562"/>
                    <a:pt x="40874" y="22931"/>
                    <a:pt x="41148" y="23277"/>
                  </a:cubicBezTo>
                  <a:cubicBezTo>
                    <a:pt x="41660" y="23169"/>
                    <a:pt x="42148" y="22979"/>
                    <a:pt x="42613" y="22729"/>
                  </a:cubicBezTo>
                  <a:cubicBezTo>
                    <a:pt x="42696" y="22693"/>
                    <a:pt x="42779" y="22634"/>
                    <a:pt x="42839" y="22550"/>
                  </a:cubicBezTo>
                  <a:cubicBezTo>
                    <a:pt x="42982" y="22348"/>
                    <a:pt x="42875" y="22050"/>
                    <a:pt x="42768" y="21812"/>
                  </a:cubicBezTo>
                  <a:cubicBezTo>
                    <a:pt x="42470" y="21110"/>
                    <a:pt x="42267" y="20360"/>
                    <a:pt x="42184" y="19609"/>
                  </a:cubicBezTo>
                  <a:cubicBezTo>
                    <a:pt x="42148" y="19419"/>
                    <a:pt x="42137" y="19228"/>
                    <a:pt x="42125" y="19038"/>
                  </a:cubicBezTo>
                  <a:cubicBezTo>
                    <a:pt x="42148" y="19002"/>
                    <a:pt x="42160" y="18955"/>
                    <a:pt x="42160" y="18907"/>
                  </a:cubicBezTo>
                  <a:lnTo>
                    <a:pt x="42815" y="18824"/>
                  </a:lnTo>
                  <a:cubicBezTo>
                    <a:pt x="42994" y="18800"/>
                    <a:pt x="43125" y="18633"/>
                    <a:pt x="43101" y="18455"/>
                  </a:cubicBezTo>
                  <a:lnTo>
                    <a:pt x="43089" y="18347"/>
                  </a:lnTo>
                  <a:lnTo>
                    <a:pt x="45554" y="17978"/>
                  </a:lnTo>
                  <a:cubicBezTo>
                    <a:pt x="45708" y="17943"/>
                    <a:pt x="45804" y="17812"/>
                    <a:pt x="45792" y="17657"/>
                  </a:cubicBezTo>
                  <a:lnTo>
                    <a:pt x="50376" y="17062"/>
                  </a:lnTo>
                  <a:cubicBezTo>
                    <a:pt x="50408" y="17126"/>
                    <a:pt x="50478" y="17170"/>
                    <a:pt x="50552" y="17170"/>
                  </a:cubicBezTo>
                  <a:cubicBezTo>
                    <a:pt x="50561" y="17170"/>
                    <a:pt x="50569" y="17170"/>
                    <a:pt x="50578" y="17169"/>
                  </a:cubicBezTo>
                  <a:lnTo>
                    <a:pt x="52126" y="16966"/>
                  </a:lnTo>
                  <a:cubicBezTo>
                    <a:pt x="52233" y="16954"/>
                    <a:pt x="52304" y="16847"/>
                    <a:pt x="52293" y="16740"/>
                  </a:cubicBezTo>
                  <a:lnTo>
                    <a:pt x="52221" y="16085"/>
                  </a:lnTo>
                  <a:cubicBezTo>
                    <a:pt x="52199" y="15975"/>
                    <a:pt x="52115" y="15905"/>
                    <a:pt x="52018" y="15905"/>
                  </a:cubicBezTo>
                  <a:cubicBezTo>
                    <a:pt x="52010" y="15905"/>
                    <a:pt x="52003" y="15906"/>
                    <a:pt x="51995" y="15907"/>
                  </a:cubicBezTo>
                  <a:lnTo>
                    <a:pt x="50447" y="16097"/>
                  </a:lnTo>
                  <a:cubicBezTo>
                    <a:pt x="50364" y="16109"/>
                    <a:pt x="50292" y="16180"/>
                    <a:pt x="50280" y="16264"/>
                  </a:cubicBezTo>
                  <a:lnTo>
                    <a:pt x="49316" y="16383"/>
                  </a:lnTo>
                  <a:lnTo>
                    <a:pt x="49197" y="15478"/>
                  </a:lnTo>
                  <a:cubicBezTo>
                    <a:pt x="49197" y="15442"/>
                    <a:pt x="49173" y="15430"/>
                    <a:pt x="49149" y="15430"/>
                  </a:cubicBezTo>
                  <a:lnTo>
                    <a:pt x="48816" y="15478"/>
                  </a:lnTo>
                  <a:lnTo>
                    <a:pt x="45851" y="16835"/>
                  </a:lnTo>
                  <a:lnTo>
                    <a:pt x="45696" y="16847"/>
                  </a:lnTo>
                  <a:cubicBezTo>
                    <a:pt x="45674" y="16712"/>
                    <a:pt x="45555" y="16608"/>
                    <a:pt x="45421" y="16608"/>
                  </a:cubicBezTo>
                  <a:cubicBezTo>
                    <a:pt x="45413" y="16608"/>
                    <a:pt x="45406" y="16608"/>
                    <a:pt x="45399" y="16609"/>
                  </a:cubicBezTo>
                  <a:lnTo>
                    <a:pt x="37946" y="17347"/>
                  </a:lnTo>
                  <a:cubicBezTo>
                    <a:pt x="37862" y="17216"/>
                    <a:pt x="37731" y="17097"/>
                    <a:pt x="37588" y="17026"/>
                  </a:cubicBezTo>
                  <a:cubicBezTo>
                    <a:pt x="37483" y="16985"/>
                    <a:pt x="37371" y="16967"/>
                    <a:pt x="37262" y="16967"/>
                  </a:cubicBezTo>
                  <a:cubicBezTo>
                    <a:pt x="37211" y="16967"/>
                    <a:pt x="37161" y="16971"/>
                    <a:pt x="37112" y="16978"/>
                  </a:cubicBezTo>
                  <a:lnTo>
                    <a:pt x="33945" y="17121"/>
                  </a:lnTo>
                  <a:cubicBezTo>
                    <a:pt x="33683" y="17121"/>
                    <a:pt x="33433" y="17157"/>
                    <a:pt x="33195" y="17240"/>
                  </a:cubicBezTo>
                  <a:cubicBezTo>
                    <a:pt x="33016" y="17323"/>
                    <a:pt x="32850" y="17431"/>
                    <a:pt x="32695" y="17538"/>
                  </a:cubicBezTo>
                  <a:cubicBezTo>
                    <a:pt x="32481" y="17657"/>
                    <a:pt x="32266" y="17764"/>
                    <a:pt x="32040" y="17847"/>
                  </a:cubicBezTo>
                  <a:cubicBezTo>
                    <a:pt x="32004" y="17716"/>
                    <a:pt x="31945" y="17585"/>
                    <a:pt x="31873" y="17466"/>
                  </a:cubicBezTo>
                  <a:cubicBezTo>
                    <a:pt x="31742" y="17252"/>
                    <a:pt x="31576" y="17062"/>
                    <a:pt x="31528" y="16823"/>
                  </a:cubicBezTo>
                  <a:cubicBezTo>
                    <a:pt x="31457" y="16466"/>
                    <a:pt x="31635" y="15990"/>
                    <a:pt x="31326" y="15823"/>
                  </a:cubicBezTo>
                  <a:cubicBezTo>
                    <a:pt x="31230" y="15764"/>
                    <a:pt x="31099" y="15776"/>
                    <a:pt x="30992" y="15728"/>
                  </a:cubicBezTo>
                  <a:cubicBezTo>
                    <a:pt x="30742" y="15597"/>
                    <a:pt x="30742" y="15240"/>
                    <a:pt x="30742" y="14954"/>
                  </a:cubicBezTo>
                  <a:cubicBezTo>
                    <a:pt x="30742" y="13466"/>
                    <a:pt x="29647" y="12061"/>
                    <a:pt x="28242" y="11728"/>
                  </a:cubicBezTo>
                  <a:cubicBezTo>
                    <a:pt x="28266" y="11406"/>
                    <a:pt x="28028" y="11120"/>
                    <a:pt x="27706" y="11073"/>
                  </a:cubicBezTo>
                  <a:cubicBezTo>
                    <a:pt x="27849" y="10849"/>
                    <a:pt x="28075" y="10792"/>
                    <a:pt x="28335" y="10792"/>
                  </a:cubicBezTo>
                  <a:cubicBezTo>
                    <a:pt x="28606" y="10792"/>
                    <a:pt x="28913" y="10854"/>
                    <a:pt x="29202" y="10854"/>
                  </a:cubicBezTo>
                  <a:cubicBezTo>
                    <a:pt x="29372" y="10854"/>
                    <a:pt x="29536" y="10832"/>
                    <a:pt x="29683" y="10763"/>
                  </a:cubicBezTo>
                  <a:cubicBezTo>
                    <a:pt x="30052" y="10596"/>
                    <a:pt x="30254" y="10204"/>
                    <a:pt x="30171" y="9811"/>
                  </a:cubicBezTo>
                  <a:cubicBezTo>
                    <a:pt x="30111" y="9561"/>
                    <a:pt x="30683" y="9191"/>
                    <a:pt x="30159" y="9037"/>
                  </a:cubicBezTo>
                  <a:cubicBezTo>
                    <a:pt x="30528" y="9037"/>
                    <a:pt x="30540" y="8846"/>
                    <a:pt x="30564" y="8644"/>
                  </a:cubicBezTo>
                  <a:cubicBezTo>
                    <a:pt x="30576" y="8441"/>
                    <a:pt x="30540" y="8215"/>
                    <a:pt x="30683" y="8072"/>
                  </a:cubicBezTo>
                  <a:cubicBezTo>
                    <a:pt x="30837" y="7906"/>
                    <a:pt x="31123" y="7989"/>
                    <a:pt x="31326" y="7870"/>
                  </a:cubicBezTo>
                  <a:cubicBezTo>
                    <a:pt x="31623" y="7691"/>
                    <a:pt x="31528" y="7191"/>
                    <a:pt x="31326" y="6894"/>
                  </a:cubicBezTo>
                  <a:cubicBezTo>
                    <a:pt x="31123" y="6596"/>
                    <a:pt x="30837" y="6286"/>
                    <a:pt x="30921" y="5929"/>
                  </a:cubicBezTo>
                  <a:cubicBezTo>
                    <a:pt x="31028" y="5441"/>
                    <a:pt x="31635" y="5405"/>
                    <a:pt x="32111" y="5215"/>
                  </a:cubicBezTo>
                  <a:cubicBezTo>
                    <a:pt x="32350" y="5072"/>
                    <a:pt x="32290" y="4715"/>
                    <a:pt x="32016" y="4655"/>
                  </a:cubicBezTo>
                  <a:cubicBezTo>
                    <a:pt x="31957" y="4655"/>
                    <a:pt x="31897" y="4643"/>
                    <a:pt x="31838" y="4643"/>
                  </a:cubicBezTo>
                  <a:cubicBezTo>
                    <a:pt x="31338" y="4572"/>
                    <a:pt x="31088" y="4131"/>
                    <a:pt x="30980" y="3667"/>
                  </a:cubicBezTo>
                  <a:cubicBezTo>
                    <a:pt x="30772" y="2773"/>
                    <a:pt x="29993" y="0"/>
                    <a:pt x="269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7" name="Google Shape;1787;p59"/>
            <p:cNvSpPr/>
            <p:nvPr/>
          </p:nvSpPr>
          <p:spPr>
            <a:xfrm flipH="1">
              <a:off x="7512281" y="4711113"/>
              <a:ext cx="50392" cy="43278"/>
            </a:xfrm>
            <a:custGeom>
              <a:avLst/>
              <a:gdLst/>
              <a:ahLst/>
              <a:cxnLst/>
              <a:rect l="l" t="t" r="r" b="b"/>
              <a:pathLst>
                <a:path w="1013" h="870" extrusionOk="0">
                  <a:moveTo>
                    <a:pt x="203" y="0"/>
                  </a:moveTo>
                  <a:lnTo>
                    <a:pt x="1" y="119"/>
                  </a:lnTo>
                  <a:lnTo>
                    <a:pt x="96" y="143"/>
                  </a:lnTo>
                  <a:lnTo>
                    <a:pt x="513" y="870"/>
                  </a:lnTo>
                  <a:lnTo>
                    <a:pt x="1013" y="786"/>
                  </a:lnTo>
                  <a:lnTo>
                    <a:pt x="644" y="143"/>
                  </a:lnTo>
                  <a:lnTo>
                    <a:pt x="20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8" name="Google Shape;1788;p59"/>
            <p:cNvSpPr/>
            <p:nvPr/>
          </p:nvSpPr>
          <p:spPr>
            <a:xfrm flipH="1">
              <a:off x="7633060" y="3145752"/>
              <a:ext cx="132123" cy="440691"/>
            </a:xfrm>
            <a:custGeom>
              <a:avLst/>
              <a:gdLst/>
              <a:ahLst/>
              <a:cxnLst/>
              <a:rect l="l" t="t" r="r" b="b"/>
              <a:pathLst>
                <a:path w="2656" h="8859" extrusionOk="0">
                  <a:moveTo>
                    <a:pt x="1429" y="0"/>
                  </a:moveTo>
                  <a:lnTo>
                    <a:pt x="1310" y="465"/>
                  </a:lnTo>
                  <a:cubicBezTo>
                    <a:pt x="1179" y="929"/>
                    <a:pt x="1012" y="1381"/>
                    <a:pt x="810" y="1822"/>
                  </a:cubicBezTo>
                  <a:cubicBezTo>
                    <a:pt x="655" y="2191"/>
                    <a:pt x="488" y="2572"/>
                    <a:pt x="357" y="2965"/>
                  </a:cubicBezTo>
                  <a:cubicBezTo>
                    <a:pt x="0" y="4132"/>
                    <a:pt x="71" y="5608"/>
                    <a:pt x="1072" y="6322"/>
                  </a:cubicBezTo>
                  <a:cubicBezTo>
                    <a:pt x="1191" y="6406"/>
                    <a:pt x="1334" y="6489"/>
                    <a:pt x="1465" y="6573"/>
                  </a:cubicBezTo>
                  <a:cubicBezTo>
                    <a:pt x="1857" y="6799"/>
                    <a:pt x="2107" y="6965"/>
                    <a:pt x="2084" y="7156"/>
                  </a:cubicBezTo>
                  <a:cubicBezTo>
                    <a:pt x="2036" y="7287"/>
                    <a:pt x="1965" y="7394"/>
                    <a:pt x="1869" y="7501"/>
                  </a:cubicBezTo>
                  <a:cubicBezTo>
                    <a:pt x="1703" y="7727"/>
                    <a:pt x="1488" y="8001"/>
                    <a:pt x="1536" y="8394"/>
                  </a:cubicBezTo>
                  <a:cubicBezTo>
                    <a:pt x="1560" y="8561"/>
                    <a:pt x="1631" y="8728"/>
                    <a:pt x="1738" y="8859"/>
                  </a:cubicBezTo>
                  <a:lnTo>
                    <a:pt x="2107" y="8489"/>
                  </a:lnTo>
                  <a:cubicBezTo>
                    <a:pt x="2096" y="8454"/>
                    <a:pt x="2096" y="8418"/>
                    <a:pt x="2084" y="8394"/>
                  </a:cubicBezTo>
                  <a:cubicBezTo>
                    <a:pt x="2036" y="8001"/>
                    <a:pt x="2250" y="7716"/>
                    <a:pt x="2429" y="7501"/>
                  </a:cubicBezTo>
                  <a:cubicBezTo>
                    <a:pt x="2512" y="7394"/>
                    <a:pt x="2584" y="7275"/>
                    <a:pt x="2631" y="7156"/>
                  </a:cubicBezTo>
                  <a:cubicBezTo>
                    <a:pt x="2655" y="6965"/>
                    <a:pt x="2405" y="6799"/>
                    <a:pt x="2012" y="6573"/>
                  </a:cubicBezTo>
                  <a:cubicBezTo>
                    <a:pt x="1881" y="6489"/>
                    <a:pt x="1738" y="6406"/>
                    <a:pt x="1619" y="6311"/>
                  </a:cubicBezTo>
                  <a:cubicBezTo>
                    <a:pt x="619" y="5608"/>
                    <a:pt x="548" y="4120"/>
                    <a:pt x="917" y="2977"/>
                  </a:cubicBezTo>
                  <a:cubicBezTo>
                    <a:pt x="1048" y="2572"/>
                    <a:pt x="1203" y="2191"/>
                    <a:pt x="1369" y="1822"/>
                  </a:cubicBezTo>
                  <a:cubicBezTo>
                    <a:pt x="1572" y="1393"/>
                    <a:pt x="1738" y="929"/>
                    <a:pt x="1869" y="465"/>
                  </a:cubicBezTo>
                  <a:lnTo>
                    <a:pt x="1905" y="286"/>
                  </a:lnTo>
                  <a:lnTo>
                    <a:pt x="1834" y="250"/>
                  </a:lnTo>
                  <a:lnTo>
                    <a:pt x="1429"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9" name="Google Shape;1789;p59"/>
            <p:cNvSpPr/>
            <p:nvPr/>
          </p:nvSpPr>
          <p:spPr>
            <a:xfrm flipH="1">
              <a:off x="8047681" y="2299995"/>
              <a:ext cx="16615" cy="2985"/>
            </a:xfrm>
            <a:custGeom>
              <a:avLst/>
              <a:gdLst/>
              <a:ahLst/>
              <a:cxnLst/>
              <a:rect l="l" t="t" r="r" b="b"/>
              <a:pathLst>
                <a:path w="334" h="60" extrusionOk="0">
                  <a:moveTo>
                    <a:pt x="310" y="0"/>
                  </a:moveTo>
                  <a:lnTo>
                    <a:pt x="48" y="36"/>
                  </a:lnTo>
                  <a:lnTo>
                    <a:pt x="0" y="36"/>
                  </a:lnTo>
                  <a:cubicBezTo>
                    <a:pt x="72" y="48"/>
                    <a:pt x="155" y="60"/>
                    <a:pt x="239" y="60"/>
                  </a:cubicBezTo>
                  <a:lnTo>
                    <a:pt x="334" y="60"/>
                  </a:lnTo>
                  <a:lnTo>
                    <a:pt x="310"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0" name="Google Shape;1790;p59"/>
            <p:cNvSpPr/>
            <p:nvPr/>
          </p:nvSpPr>
          <p:spPr>
            <a:xfrm flipH="1">
              <a:off x="6560471" y="2738842"/>
              <a:ext cx="65813" cy="25519"/>
            </a:xfrm>
            <a:custGeom>
              <a:avLst/>
              <a:gdLst/>
              <a:ahLst/>
              <a:cxnLst/>
              <a:rect l="l" t="t" r="r" b="b"/>
              <a:pathLst>
                <a:path w="1323" h="513" extrusionOk="0">
                  <a:moveTo>
                    <a:pt x="1275" y="1"/>
                  </a:moveTo>
                  <a:lnTo>
                    <a:pt x="739" y="72"/>
                  </a:lnTo>
                  <a:lnTo>
                    <a:pt x="763" y="358"/>
                  </a:lnTo>
                  <a:lnTo>
                    <a:pt x="1" y="453"/>
                  </a:lnTo>
                  <a:lnTo>
                    <a:pt x="36" y="513"/>
                  </a:lnTo>
                  <a:lnTo>
                    <a:pt x="1322" y="346"/>
                  </a:lnTo>
                  <a:lnTo>
                    <a:pt x="1275"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1" name="Google Shape;1791;p59"/>
            <p:cNvSpPr/>
            <p:nvPr/>
          </p:nvSpPr>
          <p:spPr>
            <a:xfrm flipH="1">
              <a:off x="8343810" y="4628786"/>
              <a:ext cx="66360" cy="344733"/>
            </a:xfrm>
            <a:custGeom>
              <a:avLst/>
              <a:gdLst/>
              <a:ahLst/>
              <a:cxnLst/>
              <a:rect l="l" t="t" r="r" b="b"/>
              <a:pathLst>
                <a:path w="1334" h="6930" extrusionOk="0">
                  <a:moveTo>
                    <a:pt x="822" y="0"/>
                  </a:moveTo>
                  <a:lnTo>
                    <a:pt x="715" y="298"/>
                  </a:lnTo>
                  <a:cubicBezTo>
                    <a:pt x="119" y="2060"/>
                    <a:pt x="0" y="4108"/>
                    <a:pt x="381" y="6227"/>
                  </a:cubicBezTo>
                  <a:cubicBezTo>
                    <a:pt x="393" y="6346"/>
                    <a:pt x="417" y="6442"/>
                    <a:pt x="429" y="6537"/>
                  </a:cubicBezTo>
                  <a:lnTo>
                    <a:pt x="464" y="6930"/>
                  </a:lnTo>
                  <a:lnTo>
                    <a:pt x="1012" y="6811"/>
                  </a:lnTo>
                  <a:lnTo>
                    <a:pt x="976" y="6537"/>
                  </a:lnTo>
                  <a:cubicBezTo>
                    <a:pt x="965" y="6442"/>
                    <a:pt x="953" y="6346"/>
                    <a:pt x="929" y="6239"/>
                  </a:cubicBezTo>
                  <a:cubicBezTo>
                    <a:pt x="548" y="4108"/>
                    <a:pt x="667" y="2072"/>
                    <a:pt x="1262" y="298"/>
                  </a:cubicBezTo>
                  <a:lnTo>
                    <a:pt x="1334" y="108"/>
                  </a:lnTo>
                  <a:cubicBezTo>
                    <a:pt x="1262" y="96"/>
                    <a:pt x="1191" y="84"/>
                    <a:pt x="1119" y="72"/>
                  </a:cubicBezTo>
                  <a:lnTo>
                    <a:pt x="82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2" name="Google Shape;1792;p59"/>
            <p:cNvSpPr/>
            <p:nvPr/>
          </p:nvSpPr>
          <p:spPr>
            <a:xfrm flipH="1">
              <a:off x="8577758" y="3687072"/>
              <a:ext cx="34971" cy="2438"/>
            </a:xfrm>
            <a:custGeom>
              <a:avLst/>
              <a:gdLst/>
              <a:ahLst/>
              <a:cxnLst/>
              <a:rect l="l" t="t" r="r" b="b"/>
              <a:pathLst>
                <a:path w="703" h="49" extrusionOk="0">
                  <a:moveTo>
                    <a:pt x="703" y="1"/>
                  </a:moveTo>
                  <a:lnTo>
                    <a:pt x="203" y="24"/>
                  </a:lnTo>
                  <a:lnTo>
                    <a:pt x="0" y="48"/>
                  </a:lnTo>
                  <a:lnTo>
                    <a:pt x="226" y="48"/>
                  </a:lnTo>
                  <a:cubicBezTo>
                    <a:pt x="381" y="48"/>
                    <a:pt x="524" y="48"/>
                    <a:pt x="703" y="36"/>
                  </a:cubicBezTo>
                  <a:lnTo>
                    <a:pt x="703"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3" name="Google Shape;1793;p59"/>
            <p:cNvSpPr/>
            <p:nvPr/>
          </p:nvSpPr>
          <p:spPr>
            <a:xfrm flipH="1">
              <a:off x="8019822" y="4001557"/>
              <a:ext cx="300957" cy="634398"/>
            </a:xfrm>
            <a:custGeom>
              <a:avLst/>
              <a:gdLst/>
              <a:ahLst/>
              <a:cxnLst/>
              <a:rect l="l" t="t" r="r" b="b"/>
              <a:pathLst>
                <a:path w="6050" h="12753" extrusionOk="0">
                  <a:moveTo>
                    <a:pt x="6049" y="1"/>
                  </a:moveTo>
                  <a:lnTo>
                    <a:pt x="6049" y="1"/>
                  </a:lnTo>
                  <a:cubicBezTo>
                    <a:pt x="5478" y="60"/>
                    <a:pt x="4966" y="322"/>
                    <a:pt x="4585" y="751"/>
                  </a:cubicBezTo>
                  <a:cubicBezTo>
                    <a:pt x="4109" y="1287"/>
                    <a:pt x="3847" y="1965"/>
                    <a:pt x="3609" y="2573"/>
                  </a:cubicBezTo>
                  <a:cubicBezTo>
                    <a:pt x="3204" y="3608"/>
                    <a:pt x="2811" y="4632"/>
                    <a:pt x="2406" y="5668"/>
                  </a:cubicBezTo>
                  <a:lnTo>
                    <a:pt x="2335" y="5859"/>
                  </a:lnTo>
                  <a:lnTo>
                    <a:pt x="2358" y="5966"/>
                  </a:lnTo>
                  <a:cubicBezTo>
                    <a:pt x="2358" y="6002"/>
                    <a:pt x="2370" y="6037"/>
                    <a:pt x="2382" y="6073"/>
                  </a:cubicBezTo>
                  <a:cubicBezTo>
                    <a:pt x="2477" y="6656"/>
                    <a:pt x="2358" y="7406"/>
                    <a:pt x="1835" y="7704"/>
                  </a:cubicBezTo>
                  <a:cubicBezTo>
                    <a:pt x="1787" y="7740"/>
                    <a:pt x="1739" y="7764"/>
                    <a:pt x="1692" y="7776"/>
                  </a:cubicBezTo>
                  <a:lnTo>
                    <a:pt x="1561" y="7835"/>
                  </a:lnTo>
                  <a:lnTo>
                    <a:pt x="1501" y="7978"/>
                  </a:lnTo>
                  <a:cubicBezTo>
                    <a:pt x="1287" y="8514"/>
                    <a:pt x="1037" y="9050"/>
                    <a:pt x="763" y="9561"/>
                  </a:cubicBezTo>
                  <a:lnTo>
                    <a:pt x="656" y="9740"/>
                  </a:lnTo>
                  <a:lnTo>
                    <a:pt x="763" y="9931"/>
                  </a:lnTo>
                  <a:cubicBezTo>
                    <a:pt x="799" y="10002"/>
                    <a:pt x="846" y="10062"/>
                    <a:pt x="894" y="10133"/>
                  </a:cubicBezTo>
                  <a:cubicBezTo>
                    <a:pt x="930" y="10169"/>
                    <a:pt x="953" y="10204"/>
                    <a:pt x="989" y="10228"/>
                  </a:cubicBezTo>
                  <a:cubicBezTo>
                    <a:pt x="1049" y="10300"/>
                    <a:pt x="1096" y="10371"/>
                    <a:pt x="1144" y="10454"/>
                  </a:cubicBezTo>
                  <a:cubicBezTo>
                    <a:pt x="1108" y="10514"/>
                    <a:pt x="1073" y="10562"/>
                    <a:pt x="1025" y="10609"/>
                  </a:cubicBezTo>
                  <a:cubicBezTo>
                    <a:pt x="989" y="10633"/>
                    <a:pt x="953" y="10681"/>
                    <a:pt x="918" y="10716"/>
                  </a:cubicBezTo>
                  <a:cubicBezTo>
                    <a:pt x="632" y="11038"/>
                    <a:pt x="537" y="11455"/>
                    <a:pt x="453" y="11812"/>
                  </a:cubicBezTo>
                  <a:cubicBezTo>
                    <a:pt x="430" y="11907"/>
                    <a:pt x="406" y="12002"/>
                    <a:pt x="382" y="12086"/>
                  </a:cubicBezTo>
                  <a:cubicBezTo>
                    <a:pt x="346" y="12217"/>
                    <a:pt x="239" y="12586"/>
                    <a:pt x="1" y="12705"/>
                  </a:cubicBezTo>
                  <a:cubicBezTo>
                    <a:pt x="120" y="12729"/>
                    <a:pt x="239" y="12752"/>
                    <a:pt x="358" y="12752"/>
                  </a:cubicBezTo>
                  <a:lnTo>
                    <a:pt x="394" y="12752"/>
                  </a:lnTo>
                  <a:cubicBezTo>
                    <a:pt x="739" y="12740"/>
                    <a:pt x="894" y="12240"/>
                    <a:pt x="942" y="12086"/>
                  </a:cubicBezTo>
                  <a:cubicBezTo>
                    <a:pt x="953" y="12002"/>
                    <a:pt x="977" y="11907"/>
                    <a:pt x="1001" y="11812"/>
                  </a:cubicBezTo>
                  <a:cubicBezTo>
                    <a:pt x="1084" y="11455"/>
                    <a:pt x="1180" y="11038"/>
                    <a:pt x="1465" y="10716"/>
                  </a:cubicBezTo>
                  <a:cubicBezTo>
                    <a:pt x="1501" y="10669"/>
                    <a:pt x="1537" y="10633"/>
                    <a:pt x="1573" y="10597"/>
                  </a:cubicBezTo>
                  <a:cubicBezTo>
                    <a:pt x="1620" y="10562"/>
                    <a:pt x="1656" y="10502"/>
                    <a:pt x="1692" y="10454"/>
                  </a:cubicBezTo>
                  <a:cubicBezTo>
                    <a:pt x="1656" y="10371"/>
                    <a:pt x="1596" y="10300"/>
                    <a:pt x="1537" y="10228"/>
                  </a:cubicBezTo>
                  <a:cubicBezTo>
                    <a:pt x="1501" y="10193"/>
                    <a:pt x="1477" y="10157"/>
                    <a:pt x="1454" y="10133"/>
                  </a:cubicBezTo>
                  <a:cubicBezTo>
                    <a:pt x="1406" y="10062"/>
                    <a:pt x="1358" y="9990"/>
                    <a:pt x="1311" y="9931"/>
                  </a:cubicBezTo>
                  <a:lnTo>
                    <a:pt x="1204" y="9740"/>
                  </a:lnTo>
                  <a:lnTo>
                    <a:pt x="1311" y="9561"/>
                  </a:lnTo>
                  <a:cubicBezTo>
                    <a:pt x="1596" y="9038"/>
                    <a:pt x="1846" y="8514"/>
                    <a:pt x="2061" y="7966"/>
                  </a:cubicBezTo>
                  <a:lnTo>
                    <a:pt x="2120" y="7835"/>
                  </a:lnTo>
                  <a:lnTo>
                    <a:pt x="2251" y="7776"/>
                  </a:lnTo>
                  <a:cubicBezTo>
                    <a:pt x="2299" y="7752"/>
                    <a:pt x="2347" y="7728"/>
                    <a:pt x="2394" y="7704"/>
                  </a:cubicBezTo>
                  <a:cubicBezTo>
                    <a:pt x="2906" y="7406"/>
                    <a:pt x="3037" y="6644"/>
                    <a:pt x="2942" y="6073"/>
                  </a:cubicBezTo>
                  <a:cubicBezTo>
                    <a:pt x="2942" y="6037"/>
                    <a:pt x="2918" y="6002"/>
                    <a:pt x="2918" y="5966"/>
                  </a:cubicBezTo>
                  <a:lnTo>
                    <a:pt x="2894" y="5847"/>
                  </a:lnTo>
                  <a:lnTo>
                    <a:pt x="2966" y="5668"/>
                  </a:lnTo>
                  <a:cubicBezTo>
                    <a:pt x="3359" y="4632"/>
                    <a:pt x="3763" y="3596"/>
                    <a:pt x="4168" y="2573"/>
                  </a:cubicBezTo>
                  <a:cubicBezTo>
                    <a:pt x="4394" y="1965"/>
                    <a:pt x="4656" y="1287"/>
                    <a:pt x="5144" y="751"/>
                  </a:cubicBezTo>
                  <a:cubicBezTo>
                    <a:pt x="5335" y="537"/>
                    <a:pt x="5561" y="358"/>
                    <a:pt x="5811" y="227"/>
                  </a:cubicBezTo>
                  <a:cubicBezTo>
                    <a:pt x="5895" y="156"/>
                    <a:pt x="5966" y="84"/>
                    <a:pt x="604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4" name="Google Shape;1794;p59"/>
            <p:cNvSpPr/>
            <p:nvPr/>
          </p:nvSpPr>
          <p:spPr>
            <a:xfrm flipH="1">
              <a:off x="7183569" y="2866188"/>
              <a:ext cx="181868" cy="117896"/>
            </a:xfrm>
            <a:custGeom>
              <a:avLst/>
              <a:gdLst/>
              <a:ahLst/>
              <a:cxnLst/>
              <a:rect l="l" t="t" r="r" b="b"/>
              <a:pathLst>
                <a:path w="3656" h="2370" extrusionOk="0">
                  <a:moveTo>
                    <a:pt x="3656" y="1"/>
                  </a:moveTo>
                  <a:lnTo>
                    <a:pt x="703" y="382"/>
                  </a:lnTo>
                  <a:lnTo>
                    <a:pt x="644" y="608"/>
                  </a:lnTo>
                  <a:cubicBezTo>
                    <a:pt x="608" y="703"/>
                    <a:pt x="596" y="786"/>
                    <a:pt x="572" y="858"/>
                  </a:cubicBezTo>
                  <a:cubicBezTo>
                    <a:pt x="548" y="1013"/>
                    <a:pt x="501" y="1155"/>
                    <a:pt x="441" y="1298"/>
                  </a:cubicBezTo>
                  <a:cubicBezTo>
                    <a:pt x="346" y="1465"/>
                    <a:pt x="179" y="1596"/>
                    <a:pt x="1" y="1667"/>
                  </a:cubicBezTo>
                  <a:lnTo>
                    <a:pt x="156" y="2370"/>
                  </a:lnTo>
                  <a:cubicBezTo>
                    <a:pt x="334" y="2358"/>
                    <a:pt x="513" y="2334"/>
                    <a:pt x="691" y="2298"/>
                  </a:cubicBezTo>
                  <a:lnTo>
                    <a:pt x="548" y="1667"/>
                  </a:lnTo>
                  <a:cubicBezTo>
                    <a:pt x="739" y="1596"/>
                    <a:pt x="894" y="1465"/>
                    <a:pt x="989" y="1298"/>
                  </a:cubicBezTo>
                  <a:cubicBezTo>
                    <a:pt x="1060" y="1155"/>
                    <a:pt x="1108" y="1013"/>
                    <a:pt x="1132" y="858"/>
                  </a:cubicBezTo>
                  <a:cubicBezTo>
                    <a:pt x="1144" y="774"/>
                    <a:pt x="1168" y="691"/>
                    <a:pt x="1191" y="608"/>
                  </a:cubicBezTo>
                  <a:lnTo>
                    <a:pt x="1251" y="382"/>
                  </a:lnTo>
                  <a:lnTo>
                    <a:pt x="3656" y="72"/>
                  </a:lnTo>
                  <a:lnTo>
                    <a:pt x="365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5" name="Google Shape;1795;p59"/>
            <p:cNvSpPr/>
            <p:nvPr/>
          </p:nvSpPr>
          <p:spPr>
            <a:xfrm flipH="1">
              <a:off x="7147999" y="3010695"/>
              <a:ext cx="372590" cy="168387"/>
            </a:xfrm>
            <a:custGeom>
              <a:avLst/>
              <a:gdLst/>
              <a:ahLst/>
              <a:cxnLst/>
              <a:rect l="l" t="t" r="r" b="b"/>
              <a:pathLst>
                <a:path w="7490" h="3385" extrusionOk="0">
                  <a:moveTo>
                    <a:pt x="7406" y="1"/>
                  </a:moveTo>
                  <a:lnTo>
                    <a:pt x="7156" y="72"/>
                  </a:lnTo>
                  <a:cubicBezTo>
                    <a:pt x="6954" y="108"/>
                    <a:pt x="6763" y="203"/>
                    <a:pt x="6596" y="334"/>
                  </a:cubicBezTo>
                  <a:cubicBezTo>
                    <a:pt x="6465" y="489"/>
                    <a:pt x="6358" y="656"/>
                    <a:pt x="6299" y="858"/>
                  </a:cubicBezTo>
                  <a:cubicBezTo>
                    <a:pt x="6275" y="929"/>
                    <a:pt x="6239" y="1013"/>
                    <a:pt x="6192" y="1084"/>
                  </a:cubicBezTo>
                  <a:cubicBezTo>
                    <a:pt x="6120" y="1156"/>
                    <a:pt x="6025" y="1215"/>
                    <a:pt x="5930" y="1251"/>
                  </a:cubicBezTo>
                  <a:cubicBezTo>
                    <a:pt x="5858" y="1275"/>
                    <a:pt x="5799" y="1310"/>
                    <a:pt x="5727" y="1346"/>
                  </a:cubicBezTo>
                  <a:cubicBezTo>
                    <a:pt x="5418" y="1548"/>
                    <a:pt x="5144" y="1810"/>
                    <a:pt x="4930" y="2120"/>
                  </a:cubicBezTo>
                  <a:cubicBezTo>
                    <a:pt x="4775" y="2322"/>
                    <a:pt x="4584" y="2513"/>
                    <a:pt x="4370" y="2680"/>
                  </a:cubicBezTo>
                  <a:cubicBezTo>
                    <a:pt x="4124" y="2839"/>
                    <a:pt x="3824" y="2897"/>
                    <a:pt x="3496" y="2918"/>
                  </a:cubicBezTo>
                  <a:lnTo>
                    <a:pt x="3496" y="2918"/>
                  </a:lnTo>
                  <a:cubicBezTo>
                    <a:pt x="3510" y="2918"/>
                    <a:pt x="3523" y="2918"/>
                    <a:pt x="3536" y="2918"/>
                  </a:cubicBezTo>
                  <a:cubicBezTo>
                    <a:pt x="4048" y="2918"/>
                    <a:pt x="4537" y="2918"/>
                    <a:pt x="4918" y="2668"/>
                  </a:cubicBezTo>
                  <a:cubicBezTo>
                    <a:pt x="5132" y="2513"/>
                    <a:pt x="5311" y="2322"/>
                    <a:pt x="5477" y="2108"/>
                  </a:cubicBezTo>
                  <a:cubicBezTo>
                    <a:pt x="5692" y="1798"/>
                    <a:pt x="5965" y="1548"/>
                    <a:pt x="6287" y="1346"/>
                  </a:cubicBezTo>
                  <a:cubicBezTo>
                    <a:pt x="6346" y="1310"/>
                    <a:pt x="6418" y="1275"/>
                    <a:pt x="6477" y="1251"/>
                  </a:cubicBezTo>
                  <a:cubicBezTo>
                    <a:pt x="6573" y="1203"/>
                    <a:pt x="6668" y="1156"/>
                    <a:pt x="6739" y="1084"/>
                  </a:cubicBezTo>
                  <a:cubicBezTo>
                    <a:pt x="6787" y="1013"/>
                    <a:pt x="6823" y="929"/>
                    <a:pt x="6846" y="846"/>
                  </a:cubicBezTo>
                  <a:cubicBezTo>
                    <a:pt x="6906" y="656"/>
                    <a:pt x="7013" y="477"/>
                    <a:pt x="7144" y="334"/>
                  </a:cubicBezTo>
                  <a:cubicBezTo>
                    <a:pt x="7251" y="251"/>
                    <a:pt x="7358" y="179"/>
                    <a:pt x="7489" y="132"/>
                  </a:cubicBezTo>
                  <a:lnTo>
                    <a:pt x="7406" y="1"/>
                  </a:lnTo>
                  <a:close/>
                  <a:moveTo>
                    <a:pt x="3496" y="2918"/>
                  </a:moveTo>
                  <a:cubicBezTo>
                    <a:pt x="3360" y="2918"/>
                    <a:pt x="3225" y="2922"/>
                    <a:pt x="3092" y="2929"/>
                  </a:cubicBezTo>
                  <a:lnTo>
                    <a:pt x="3092" y="2929"/>
                  </a:lnTo>
                  <a:cubicBezTo>
                    <a:pt x="3231" y="2929"/>
                    <a:pt x="3366" y="2926"/>
                    <a:pt x="3496" y="2918"/>
                  </a:cubicBezTo>
                  <a:close/>
                  <a:moveTo>
                    <a:pt x="3092" y="2929"/>
                  </a:moveTo>
                  <a:lnTo>
                    <a:pt x="3092" y="2929"/>
                  </a:lnTo>
                  <a:cubicBezTo>
                    <a:pt x="3058" y="2930"/>
                    <a:pt x="3024" y="2930"/>
                    <a:pt x="2989" y="2930"/>
                  </a:cubicBezTo>
                  <a:cubicBezTo>
                    <a:pt x="2715" y="2930"/>
                    <a:pt x="2429" y="2941"/>
                    <a:pt x="2155" y="2965"/>
                  </a:cubicBezTo>
                  <a:cubicBezTo>
                    <a:pt x="1870" y="3013"/>
                    <a:pt x="1596" y="3072"/>
                    <a:pt x="1322" y="3156"/>
                  </a:cubicBezTo>
                  <a:cubicBezTo>
                    <a:pt x="1143" y="3203"/>
                    <a:pt x="977" y="3251"/>
                    <a:pt x="810" y="3287"/>
                  </a:cubicBezTo>
                  <a:cubicBezTo>
                    <a:pt x="548" y="3346"/>
                    <a:pt x="274" y="3382"/>
                    <a:pt x="0" y="3382"/>
                  </a:cubicBezTo>
                  <a:lnTo>
                    <a:pt x="262" y="3382"/>
                  </a:lnTo>
                  <a:cubicBezTo>
                    <a:pt x="309" y="3384"/>
                    <a:pt x="356" y="3384"/>
                    <a:pt x="403" y="3384"/>
                  </a:cubicBezTo>
                  <a:cubicBezTo>
                    <a:pt x="725" y="3384"/>
                    <a:pt x="1046" y="3349"/>
                    <a:pt x="1358" y="3287"/>
                  </a:cubicBezTo>
                  <a:cubicBezTo>
                    <a:pt x="1524" y="3251"/>
                    <a:pt x="1691" y="3203"/>
                    <a:pt x="1858" y="3156"/>
                  </a:cubicBezTo>
                  <a:cubicBezTo>
                    <a:pt x="2132" y="3072"/>
                    <a:pt x="2417" y="3001"/>
                    <a:pt x="2703" y="2965"/>
                  </a:cubicBezTo>
                  <a:cubicBezTo>
                    <a:pt x="2832" y="2948"/>
                    <a:pt x="2962" y="2937"/>
                    <a:pt x="3092" y="2929"/>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6" name="Google Shape;1796;p59"/>
            <p:cNvSpPr/>
            <p:nvPr/>
          </p:nvSpPr>
          <p:spPr>
            <a:xfrm flipH="1">
              <a:off x="6886247" y="2773812"/>
              <a:ext cx="28454" cy="14227"/>
            </a:xfrm>
            <a:custGeom>
              <a:avLst/>
              <a:gdLst/>
              <a:ahLst/>
              <a:cxnLst/>
              <a:rect l="l" t="t" r="r" b="b"/>
              <a:pathLst>
                <a:path w="572" h="286" extrusionOk="0">
                  <a:moveTo>
                    <a:pt x="536" y="0"/>
                  </a:moveTo>
                  <a:lnTo>
                    <a:pt x="0" y="60"/>
                  </a:lnTo>
                  <a:lnTo>
                    <a:pt x="24" y="286"/>
                  </a:lnTo>
                  <a:lnTo>
                    <a:pt x="572" y="214"/>
                  </a:lnTo>
                  <a:lnTo>
                    <a:pt x="53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7" name="Google Shape;1797;p59"/>
            <p:cNvSpPr/>
            <p:nvPr/>
          </p:nvSpPr>
          <p:spPr>
            <a:xfrm flipH="1">
              <a:off x="7563765" y="2447339"/>
              <a:ext cx="261858" cy="392836"/>
            </a:xfrm>
            <a:custGeom>
              <a:avLst/>
              <a:gdLst/>
              <a:ahLst/>
              <a:cxnLst/>
              <a:rect l="l" t="t" r="r" b="b"/>
              <a:pathLst>
                <a:path w="5264" h="7897" extrusionOk="0">
                  <a:moveTo>
                    <a:pt x="1205" y="1"/>
                  </a:moveTo>
                  <a:cubicBezTo>
                    <a:pt x="861" y="1"/>
                    <a:pt x="536" y="165"/>
                    <a:pt x="346" y="455"/>
                  </a:cubicBezTo>
                  <a:lnTo>
                    <a:pt x="1" y="979"/>
                  </a:lnTo>
                  <a:lnTo>
                    <a:pt x="620" y="1015"/>
                  </a:lnTo>
                  <a:cubicBezTo>
                    <a:pt x="679" y="1027"/>
                    <a:pt x="727" y="1051"/>
                    <a:pt x="763" y="1098"/>
                  </a:cubicBezTo>
                  <a:cubicBezTo>
                    <a:pt x="798" y="1146"/>
                    <a:pt x="822" y="1205"/>
                    <a:pt x="822" y="1265"/>
                  </a:cubicBezTo>
                  <a:lnTo>
                    <a:pt x="786" y="1586"/>
                  </a:lnTo>
                  <a:lnTo>
                    <a:pt x="1096" y="1658"/>
                  </a:lnTo>
                  <a:cubicBezTo>
                    <a:pt x="2334" y="1955"/>
                    <a:pt x="3311" y="3218"/>
                    <a:pt x="3322" y="4527"/>
                  </a:cubicBezTo>
                  <a:cubicBezTo>
                    <a:pt x="3322" y="4861"/>
                    <a:pt x="3322" y="5408"/>
                    <a:pt x="3787" y="5634"/>
                  </a:cubicBezTo>
                  <a:cubicBezTo>
                    <a:pt x="3858" y="5670"/>
                    <a:pt x="3942" y="5694"/>
                    <a:pt x="4025" y="5706"/>
                  </a:cubicBezTo>
                  <a:lnTo>
                    <a:pt x="4096" y="5718"/>
                  </a:lnTo>
                  <a:cubicBezTo>
                    <a:pt x="4096" y="5813"/>
                    <a:pt x="4096" y="5908"/>
                    <a:pt x="4096" y="6004"/>
                  </a:cubicBezTo>
                  <a:cubicBezTo>
                    <a:pt x="4084" y="6158"/>
                    <a:pt x="4084" y="6313"/>
                    <a:pt x="4108" y="6468"/>
                  </a:cubicBezTo>
                  <a:cubicBezTo>
                    <a:pt x="4168" y="6682"/>
                    <a:pt x="4263" y="6897"/>
                    <a:pt x="4406" y="7075"/>
                  </a:cubicBezTo>
                  <a:cubicBezTo>
                    <a:pt x="4442" y="7123"/>
                    <a:pt x="4477" y="7182"/>
                    <a:pt x="4513" y="7218"/>
                  </a:cubicBezTo>
                  <a:cubicBezTo>
                    <a:pt x="4573" y="7325"/>
                    <a:pt x="4620" y="7432"/>
                    <a:pt x="4656" y="7539"/>
                  </a:cubicBezTo>
                  <a:lnTo>
                    <a:pt x="4775" y="7897"/>
                  </a:lnTo>
                  <a:lnTo>
                    <a:pt x="5120" y="7766"/>
                  </a:lnTo>
                  <a:lnTo>
                    <a:pt x="5263" y="7706"/>
                  </a:lnTo>
                  <a:lnTo>
                    <a:pt x="5204" y="7539"/>
                  </a:lnTo>
                  <a:cubicBezTo>
                    <a:pt x="5180" y="7432"/>
                    <a:pt x="5132" y="7325"/>
                    <a:pt x="5073" y="7218"/>
                  </a:cubicBezTo>
                  <a:cubicBezTo>
                    <a:pt x="5037" y="7182"/>
                    <a:pt x="5001" y="7135"/>
                    <a:pt x="4966" y="7075"/>
                  </a:cubicBezTo>
                  <a:cubicBezTo>
                    <a:pt x="4823" y="6897"/>
                    <a:pt x="4727" y="6694"/>
                    <a:pt x="4668" y="6468"/>
                  </a:cubicBezTo>
                  <a:cubicBezTo>
                    <a:pt x="4644" y="6313"/>
                    <a:pt x="4644" y="6158"/>
                    <a:pt x="4656" y="6004"/>
                  </a:cubicBezTo>
                  <a:cubicBezTo>
                    <a:pt x="4656" y="5908"/>
                    <a:pt x="4656" y="5813"/>
                    <a:pt x="4644" y="5718"/>
                  </a:cubicBezTo>
                  <a:lnTo>
                    <a:pt x="4585" y="5706"/>
                  </a:lnTo>
                  <a:cubicBezTo>
                    <a:pt x="4501" y="5694"/>
                    <a:pt x="4418" y="5670"/>
                    <a:pt x="4334" y="5634"/>
                  </a:cubicBezTo>
                  <a:cubicBezTo>
                    <a:pt x="3882" y="5408"/>
                    <a:pt x="3882" y="4861"/>
                    <a:pt x="3882" y="4527"/>
                  </a:cubicBezTo>
                  <a:cubicBezTo>
                    <a:pt x="3882" y="3218"/>
                    <a:pt x="2894" y="1955"/>
                    <a:pt x="1644" y="1670"/>
                  </a:cubicBezTo>
                  <a:lnTo>
                    <a:pt x="1334" y="1586"/>
                  </a:lnTo>
                  <a:lnTo>
                    <a:pt x="1370" y="1265"/>
                  </a:lnTo>
                  <a:cubicBezTo>
                    <a:pt x="1382" y="1205"/>
                    <a:pt x="1358" y="1146"/>
                    <a:pt x="1322" y="1098"/>
                  </a:cubicBezTo>
                  <a:cubicBezTo>
                    <a:pt x="1275" y="1062"/>
                    <a:pt x="1227" y="1027"/>
                    <a:pt x="1167" y="1015"/>
                  </a:cubicBezTo>
                  <a:lnTo>
                    <a:pt x="560" y="979"/>
                  </a:lnTo>
                  <a:lnTo>
                    <a:pt x="894" y="455"/>
                  </a:lnTo>
                  <a:cubicBezTo>
                    <a:pt x="1048" y="217"/>
                    <a:pt x="1298" y="62"/>
                    <a:pt x="1572" y="27"/>
                  </a:cubicBezTo>
                  <a:cubicBezTo>
                    <a:pt x="1477" y="15"/>
                    <a:pt x="1370" y="3"/>
                    <a:pt x="1275" y="3"/>
                  </a:cubicBezTo>
                  <a:cubicBezTo>
                    <a:pt x="1251" y="1"/>
                    <a:pt x="1228" y="1"/>
                    <a:pt x="120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8" name="Google Shape;1798;p59"/>
            <p:cNvSpPr/>
            <p:nvPr/>
          </p:nvSpPr>
          <p:spPr>
            <a:xfrm flipH="1">
              <a:off x="8104537" y="2390580"/>
              <a:ext cx="231016" cy="69345"/>
            </a:xfrm>
            <a:custGeom>
              <a:avLst/>
              <a:gdLst/>
              <a:ahLst/>
              <a:cxnLst/>
              <a:rect l="l" t="t" r="r" b="b"/>
              <a:pathLst>
                <a:path w="4644" h="1394" extrusionOk="0">
                  <a:moveTo>
                    <a:pt x="274" y="1"/>
                  </a:moveTo>
                  <a:cubicBezTo>
                    <a:pt x="179" y="1"/>
                    <a:pt x="84" y="1"/>
                    <a:pt x="0" y="13"/>
                  </a:cubicBezTo>
                  <a:cubicBezTo>
                    <a:pt x="286" y="25"/>
                    <a:pt x="584" y="72"/>
                    <a:pt x="917" y="120"/>
                  </a:cubicBezTo>
                  <a:lnTo>
                    <a:pt x="2632" y="382"/>
                  </a:lnTo>
                  <a:cubicBezTo>
                    <a:pt x="2905" y="429"/>
                    <a:pt x="3132" y="465"/>
                    <a:pt x="3286" y="596"/>
                  </a:cubicBezTo>
                  <a:cubicBezTo>
                    <a:pt x="3358" y="656"/>
                    <a:pt x="3406" y="763"/>
                    <a:pt x="3382" y="858"/>
                  </a:cubicBezTo>
                  <a:lnTo>
                    <a:pt x="3953" y="1275"/>
                  </a:lnTo>
                  <a:cubicBezTo>
                    <a:pt x="3989" y="1239"/>
                    <a:pt x="4048" y="1227"/>
                    <a:pt x="4108" y="1227"/>
                  </a:cubicBezTo>
                  <a:cubicBezTo>
                    <a:pt x="4132" y="1227"/>
                    <a:pt x="4168" y="1227"/>
                    <a:pt x="4203" y="1239"/>
                  </a:cubicBezTo>
                  <a:lnTo>
                    <a:pt x="4632" y="1394"/>
                  </a:lnTo>
                  <a:lnTo>
                    <a:pt x="4644" y="1227"/>
                  </a:lnTo>
                  <a:cubicBezTo>
                    <a:pt x="4596" y="1227"/>
                    <a:pt x="4549" y="1251"/>
                    <a:pt x="4513" y="1287"/>
                  </a:cubicBezTo>
                  <a:lnTo>
                    <a:pt x="3941" y="870"/>
                  </a:lnTo>
                  <a:cubicBezTo>
                    <a:pt x="3953" y="763"/>
                    <a:pt x="3917" y="656"/>
                    <a:pt x="3834" y="596"/>
                  </a:cubicBezTo>
                  <a:cubicBezTo>
                    <a:pt x="3691" y="465"/>
                    <a:pt x="3465" y="429"/>
                    <a:pt x="3179" y="382"/>
                  </a:cubicBezTo>
                  <a:lnTo>
                    <a:pt x="1477" y="120"/>
                  </a:lnTo>
                  <a:cubicBezTo>
                    <a:pt x="1072" y="48"/>
                    <a:pt x="667" y="13"/>
                    <a:pt x="27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9" name="Google Shape;1799;p59"/>
            <p:cNvSpPr/>
            <p:nvPr/>
          </p:nvSpPr>
          <p:spPr>
            <a:xfrm flipH="1">
              <a:off x="5754401" y="4415581"/>
              <a:ext cx="1027632" cy="727919"/>
            </a:xfrm>
            <a:custGeom>
              <a:avLst/>
              <a:gdLst/>
              <a:ahLst/>
              <a:cxnLst/>
              <a:rect l="l" t="t" r="r" b="b"/>
              <a:pathLst>
                <a:path w="20658" h="14633" extrusionOk="0">
                  <a:moveTo>
                    <a:pt x="203" y="0"/>
                  </a:moveTo>
                  <a:lnTo>
                    <a:pt x="0" y="143"/>
                  </a:lnTo>
                  <a:lnTo>
                    <a:pt x="596" y="381"/>
                  </a:lnTo>
                  <a:lnTo>
                    <a:pt x="239" y="1977"/>
                  </a:lnTo>
                  <a:lnTo>
                    <a:pt x="4477" y="2501"/>
                  </a:lnTo>
                  <a:lnTo>
                    <a:pt x="5477" y="4167"/>
                  </a:lnTo>
                  <a:lnTo>
                    <a:pt x="6918" y="4822"/>
                  </a:lnTo>
                  <a:lnTo>
                    <a:pt x="6763" y="6120"/>
                  </a:lnTo>
                  <a:lnTo>
                    <a:pt x="6918" y="7751"/>
                  </a:lnTo>
                  <a:lnTo>
                    <a:pt x="8371" y="9216"/>
                  </a:lnTo>
                  <a:lnTo>
                    <a:pt x="10871" y="9656"/>
                  </a:lnTo>
                  <a:lnTo>
                    <a:pt x="11514" y="11394"/>
                  </a:lnTo>
                  <a:lnTo>
                    <a:pt x="13978" y="11930"/>
                  </a:lnTo>
                  <a:lnTo>
                    <a:pt x="16360" y="14026"/>
                  </a:lnTo>
                  <a:lnTo>
                    <a:pt x="19741" y="14312"/>
                  </a:lnTo>
                  <a:lnTo>
                    <a:pt x="20098" y="14633"/>
                  </a:lnTo>
                  <a:lnTo>
                    <a:pt x="20658" y="14633"/>
                  </a:lnTo>
                  <a:lnTo>
                    <a:pt x="20301" y="14312"/>
                  </a:lnTo>
                  <a:lnTo>
                    <a:pt x="16907" y="14026"/>
                  </a:lnTo>
                  <a:lnTo>
                    <a:pt x="14538" y="11930"/>
                  </a:lnTo>
                  <a:lnTo>
                    <a:pt x="12073" y="11394"/>
                  </a:lnTo>
                  <a:lnTo>
                    <a:pt x="11419" y="9656"/>
                  </a:lnTo>
                  <a:lnTo>
                    <a:pt x="8918" y="9216"/>
                  </a:lnTo>
                  <a:lnTo>
                    <a:pt x="7466" y="7751"/>
                  </a:lnTo>
                  <a:lnTo>
                    <a:pt x="7311" y="6120"/>
                  </a:lnTo>
                  <a:lnTo>
                    <a:pt x="7478" y="4822"/>
                  </a:lnTo>
                  <a:lnTo>
                    <a:pt x="6025" y="4167"/>
                  </a:lnTo>
                  <a:lnTo>
                    <a:pt x="5025" y="2501"/>
                  </a:lnTo>
                  <a:lnTo>
                    <a:pt x="798" y="1965"/>
                  </a:lnTo>
                  <a:lnTo>
                    <a:pt x="1155" y="381"/>
                  </a:lnTo>
                  <a:lnTo>
                    <a:pt x="20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0" name="Google Shape;1800;p59"/>
            <p:cNvSpPr/>
            <p:nvPr/>
          </p:nvSpPr>
          <p:spPr>
            <a:xfrm flipH="1">
              <a:off x="7746180" y="4772697"/>
              <a:ext cx="53376" cy="10695"/>
            </a:xfrm>
            <a:custGeom>
              <a:avLst/>
              <a:gdLst/>
              <a:ahLst/>
              <a:cxnLst/>
              <a:rect l="l" t="t" r="r" b="b"/>
              <a:pathLst>
                <a:path w="1073" h="215" extrusionOk="0">
                  <a:moveTo>
                    <a:pt x="12" y="1"/>
                  </a:moveTo>
                  <a:lnTo>
                    <a:pt x="0" y="108"/>
                  </a:lnTo>
                  <a:lnTo>
                    <a:pt x="560" y="215"/>
                  </a:lnTo>
                  <a:lnTo>
                    <a:pt x="1072" y="203"/>
                  </a:lnTo>
                  <a:lnTo>
                    <a:pt x="1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1" name="Google Shape;1801;p59"/>
            <p:cNvSpPr/>
            <p:nvPr/>
          </p:nvSpPr>
          <p:spPr>
            <a:xfrm flipH="1">
              <a:off x="7266444" y="2791322"/>
              <a:ext cx="43875" cy="19848"/>
            </a:xfrm>
            <a:custGeom>
              <a:avLst/>
              <a:gdLst/>
              <a:ahLst/>
              <a:cxnLst/>
              <a:rect l="l" t="t" r="r" b="b"/>
              <a:pathLst>
                <a:path w="882" h="399" extrusionOk="0">
                  <a:moveTo>
                    <a:pt x="455" y="1"/>
                  </a:moveTo>
                  <a:cubicBezTo>
                    <a:pt x="438" y="1"/>
                    <a:pt x="421" y="2"/>
                    <a:pt x="405" y="5"/>
                  </a:cubicBezTo>
                  <a:lnTo>
                    <a:pt x="250" y="5"/>
                  </a:lnTo>
                  <a:lnTo>
                    <a:pt x="0" y="17"/>
                  </a:lnTo>
                  <a:lnTo>
                    <a:pt x="48" y="29"/>
                  </a:lnTo>
                  <a:cubicBezTo>
                    <a:pt x="131" y="89"/>
                    <a:pt x="202" y="160"/>
                    <a:pt x="250" y="243"/>
                  </a:cubicBezTo>
                  <a:lnTo>
                    <a:pt x="369" y="398"/>
                  </a:lnTo>
                  <a:lnTo>
                    <a:pt x="881" y="351"/>
                  </a:lnTo>
                  <a:lnTo>
                    <a:pt x="798" y="232"/>
                  </a:lnTo>
                  <a:cubicBezTo>
                    <a:pt x="750" y="148"/>
                    <a:pt x="679" y="89"/>
                    <a:pt x="607" y="29"/>
                  </a:cubicBezTo>
                  <a:cubicBezTo>
                    <a:pt x="555" y="12"/>
                    <a:pt x="503" y="1"/>
                    <a:pt x="45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2" name="Google Shape;1802;p59"/>
            <p:cNvSpPr/>
            <p:nvPr/>
          </p:nvSpPr>
          <p:spPr>
            <a:xfrm flipH="1">
              <a:off x="7936302" y="4862138"/>
              <a:ext cx="187240" cy="42681"/>
            </a:xfrm>
            <a:custGeom>
              <a:avLst/>
              <a:gdLst/>
              <a:ahLst/>
              <a:cxnLst/>
              <a:rect l="l" t="t" r="r" b="b"/>
              <a:pathLst>
                <a:path w="3764" h="858" extrusionOk="0">
                  <a:moveTo>
                    <a:pt x="25" y="1"/>
                  </a:moveTo>
                  <a:lnTo>
                    <a:pt x="1" y="36"/>
                  </a:lnTo>
                  <a:lnTo>
                    <a:pt x="584" y="72"/>
                  </a:lnTo>
                  <a:lnTo>
                    <a:pt x="3632" y="858"/>
                  </a:lnTo>
                  <a:lnTo>
                    <a:pt x="3763" y="751"/>
                  </a:lnTo>
                  <a:lnTo>
                    <a:pt x="1132" y="72"/>
                  </a:lnTo>
                  <a:lnTo>
                    <a:pt x="25"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3" name="Google Shape;1803;p59"/>
            <p:cNvSpPr/>
            <p:nvPr/>
          </p:nvSpPr>
          <p:spPr>
            <a:xfrm flipH="1">
              <a:off x="6870229" y="4445179"/>
              <a:ext cx="76458" cy="26116"/>
            </a:xfrm>
            <a:custGeom>
              <a:avLst/>
              <a:gdLst/>
              <a:ahLst/>
              <a:cxnLst/>
              <a:rect l="l" t="t" r="r" b="b"/>
              <a:pathLst>
                <a:path w="1537" h="525" extrusionOk="0">
                  <a:moveTo>
                    <a:pt x="251" y="1"/>
                  </a:moveTo>
                  <a:lnTo>
                    <a:pt x="0" y="96"/>
                  </a:lnTo>
                  <a:lnTo>
                    <a:pt x="1358" y="524"/>
                  </a:lnTo>
                  <a:lnTo>
                    <a:pt x="1536" y="405"/>
                  </a:lnTo>
                  <a:lnTo>
                    <a:pt x="251"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4" name="Google Shape;1804;p59"/>
            <p:cNvSpPr/>
            <p:nvPr/>
          </p:nvSpPr>
          <p:spPr>
            <a:xfrm flipH="1">
              <a:off x="6653439" y="2758391"/>
              <a:ext cx="440741" cy="308021"/>
            </a:xfrm>
            <a:custGeom>
              <a:avLst/>
              <a:gdLst/>
              <a:ahLst/>
              <a:cxnLst/>
              <a:rect l="l" t="t" r="r" b="b"/>
              <a:pathLst>
                <a:path w="8860" h="6192" extrusionOk="0">
                  <a:moveTo>
                    <a:pt x="8823" y="1"/>
                  </a:moveTo>
                  <a:lnTo>
                    <a:pt x="3644" y="667"/>
                  </a:lnTo>
                  <a:lnTo>
                    <a:pt x="3680" y="953"/>
                  </a:lnTo>
                  <a:lnTo>
                    <a:pt x="941" y="1382"/>
                  </a:lnTo>
                  <a:lnTo>
                    <a:pt x="1001" y="1810"/>
                  </a:lnTo>
                  <a:lnTo>
                    <a:pt x="108" y="1929"/>
                  </a:lnTo>
                  <a:lnTo>
                    <a:pt x="60" y="2203"/>
                  </a:lnTo>
                  <a:cubicBezTo>
                    <a:pt x="60" y="2203"/>
                    <a:pt x="60" y="2203"/>
                    <a:pt x="60" y="2215"/>
                  </a:cubicBezTo>
                  <a:lnTo>
                    <a:pt x="25" y="2299"/>
                  </a:lnTo>
                  <a:lnTo>
                    <a:pt x="25" y="2406"/>
                  </a:lnTo>
                  <a:cubicBezTo>
                    <a:pt x="37" y="2596"/>
                    <a:pt x="60" y="2787"/>
                    <a:pt x="84" y="3001"/>
                  </a:cubicBezTo>
                  <a:cubicBezTo>
                    <a:pt x="191" y="3787"/>
                    <a:pt x="406" y="4561"/>
                    <a:pt x="715" y="5299"/>
                  </a:cubicBezTo>
                  <a:cubicBezTo>
                    <a:pt x="858" y="5608"/>
                    <a:pt x="822" y="5668"/>
                    <a:pt x="822" y="5668"/>
                  </a:cubicBezTo>
                  <a:cubicBezTo>
                    <a:pt x="787" y="5692"/>
                    <a:pt x="751" y="5716"/>
                    <a:pt x="715" y="5739"/>
                  </a:cubicBezTo>
                  <a:cubicBezTo>
                    <a:pt x="489" y="5858"/>
                    <a:pt x="251" y="5966"/>
                    <a:pt x="1" y="6061"/>
                  </a:cubicBezTo>
                  <a:lnTo>
                    <a:pt x="108" y="6192"/>
                  </a:lnTo>
                  <a:cubicBezTo>
                    <a:pt x="513" y="6097"/>
                    <a:pt x="894" y="5942"/>
                    <a:pt x="1263" y="5739"/>
                  </a:cubicBezTo>
                  <a:cubicBezTo>
                    <a:pt x="1299" y="5716"/>
                    <a:pt x="1334" y="5692"/>
                    <a:pt x="1370" y="5668"/>
                  </a:cubicBezTo>
                  <a:cubicBezTo>
                    <a:pt x="1370" y="5668"/>
                    <a:pt x="1406" y="5608"/>
                    <a:pt x="1275" y="5287"/>
                  </a:cubicBezTo>
                  <a:cubicBezTo>
                    <a:pt x="953" y="4561"/>
                    <a:pt x="739" y="3787"/>
                    <a:pt x="632" y="3001"/>
                  </a:cubicBezTo>
                  <a:cubicBezTo>
                    <a:pt x="608" y="2799"/>
                    <a:pt x="584" y="2596"/>
                    <a:pt x="572" y="2406"/>
                  </a:cubicBezTo>
                  <a:lnTo>
                    <a:pt x="572" y="2299"/>
                  </a:lnTo>
                  <a:lnTo>
                    <a:pt x="620" y="2203"/>
                  </a:lnTo>
                  <a:lnTo>
                    <a:pt x="656" y="1918"/>
                  </a:lnTo>
                  <a:lnTo>
                    <a:pt x="1549" y="1798"/>
                  </a:lnTo>
                  <a:lnTo>
                    <a:pt x="1489" y="1382"/>
                  </a:lnTo>
                  <a:lnTo>
                    <a:pt x="4228" y="965"/>
                  </a:lnTo>
                  <a:lnTo>
                    <a:pt x="4192" y="667"/>
                  </a:lnTo>
                  <a:lnTo>
                    <a:pt x="8859" y="60"/>
                  </a:lnTo>
                  <a:lnTo>
                    <a:pt x="8823"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5" name="Google Shape;1805;p59"/>
            <p:cNvSpPr/>
            <p:nvPr/>
          </p:nvSpPr>
          <p:spPr>
            <a:xfrm flipH="1">
              <a:off x="6828793" y="2773215"/>
              <a:ext cx="18406" cy="5969"/>
            </a:xfrm>
            <a:custGeom>
              <a:avLst/>
              <a:gdLst/>
              <a:ahLst/>
              <a:cxnLst/>
              <a:rect l="l" t="t" r="r" b="b"/>
              <a:pathLst>
                <a:path w="370" h="120" extrusionOk="0">
                  <a:moveTo>
                    <a:pt x="263" y="0"/>
                  </a:moveTo>
                  <a:lnTo>
                    <a:pt x="1" y="119"/>
                  </a:lnTo>
                  <a:lnTo>
                    <a:pt x="60" y="119"/>
                  </a:lnTo>
                  <a:lnTo>
                    <a:pt x="370" y="72"/>
                  </a:lnTo>
                  <a:cubicBezTo>
                    <a:pt x="334" y="60"/>
                    <a:pt x="298" y="24"/>
                    <a:pt x="26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6" name="Google Shape;1806;p59"/>
            <p:cNvSpPr/>
            <p:nvPr/>
          </p:nvSpPr>
          <p:spPr>
            <a:xfrm flipH="1">
              <a:off x="7601668" y="2095645"/>
              <a:ext cx="458500" cy="146947"/>
            </a:xfrm>
            <a:custGeom>
              <a:avLst/>
              <a:gdLst/>
              <a:ahLst/>
              <a:cxnLst/>
              <a:rect l="l" t="t" r="r" b="b"/>
              <a:pathLst>
                <a:path w="9217" h="2954" extrusionOk="0">
                  <a:moveTo>
                    <a:pt x="9109" y="1"/>
                  </a:moveTo>
                  <a:cubicBezTo>
                    <a:pt x="7525" y="191"/>
                    <a:pt x="5966" y="501"/>
                    <a:pt x="4442" y="941"/>
                  </a:cubicBezTo>
                  <a:cubicBezTo>
                    <a:pt x="3501" y="1215"/>
                    <a:pt x="2584" y="1536"/>
                    <a:pt x="1668" y="1882"/>
                  </a:cubicBezTo>
                  <a:cubicBezTo>
                    <a:pt x="1108" y="2084"/>
                    <a:pt x="537" y="2298"/>
                    <a:pt x="1" y="2560"/>
                  </a:cubicBezTo>
                  <a:cubicBezTo>
                    <a:pt x="25" y="2691"/>
                    <a:pt x="36" y="2822"/>
                    <a:pt x="25" y="2953"/>
                  </a:cubicBezTo>
                  <a:cubicBezTo>
                    <a:pt x="132" y="2894"/>
                    <a:pt x="227" y="2846"/>
                    <a:pt x="322" y="2799"/>
                  </a:cubicBezTo>
                  <a:cubicBezTo>
                    <a:pt x="691" y="2656"/>
                    <a:pt x="1048" y="2501"/>
                    <a:pt x="1406" y="2358"/>
                  </a:cubicBezTo>
                  <a:cubicBezTo>
                    <a:pt x="2989" y="1703"/>
                    <a:pt x="4680" y="1286"/>
                    <a:pt x="6347" y="941"/>
                  </a:cubicBezTo>
                  <a:cubicBezTo>
                    <a:pt x="7299" y="739"/>
                    <a:pt x="8252" y="536"/>
                    <a:pt x="9216" y="405"/>
                  </a:cubicBezTo>
                  <a:cubicBezTo>
                    <a:pt x="9204" y="382"/>
                    <a:pt x="9192" y="346"/>
                    <a:pt x="9192" y="310"/>
                  </a:cubicBezTo>
                  <a:cubicBezTo>
                    <a:pt x="9169" y="227"/>
                    <a:pt x="9145" y="120"/>
                    <a:pt x="910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7" name="Google Shape;1807;p59"/>
            <p:cNvSpPr/>
            <p:nvPr/>
          </p:nvSpPr>
          <p:spPr>
            <a:xfrm flipH="1">
              <a:off x="7586898" y="2245077"/>
              <a:ext cx="34971" cy="72578"/>
            </a:xfrm>
            <a:custGeom>
              <a:avLst/>
              <a:gdLst/>
              <a:ahLst/>
              <a:cxnLst/>
              <a:rect l="l" t="t" r="r" b="b"/>
              <a:pathLst>
                <a:path w="703" h="1459" extrusionOk="0">
                  <a:moveTo>
                    <a:pt x="107" y="0"/>
                  </a:moveTo>
                  <a:cubicBezTo>
                    <a:pt x="95" y="0"/>
                    <a:pt x="84" y="3"/>
                    <a:pt x="72" y="9"/>
                  </a:cubicBezTo>
                  <a:lnTo>
                    <a:pt x="310" y="818"/>
                  </a:lnTo>
                  <a:cubicBezTo>
                    <a:pt x="381" y="949"/>
                    <a:pt x="358" y="1116"/>
                    <a:pt x="250" y="1223"/>
                  </a:cubicBezTo>
                  <a:cubicBezTo>
                    <a:pt x="191" y="1271"/>
                    <a:pt x="0" y="1271"/>
                    <a:pt x="119" y="1426"/>
                  </a:cubicBezTo>
                  <a:cubicBezTo>
                    <a:pt x="140" y="1450"/>
                    <a:pt x="177" y="1459"/>
                    <a:pt x="220" y="1459"/>
                  </a:cubicBezTo>
                  <a:cubicBezTo>
                    <a:pt x="326" y="1459"/>
                    <a:pt x="473" y="1403"/>
                    <a:pt x="524" y="1378"/>
                  </a:cubicBezTo>
                  <a:cubicBezTo>
                    <a:pt x="691" y="1283"/>
                    <a:pt x="703" y="1176"/>
                    <a:pt x="643" y="997"/>
                  </a:cubicBezTo>
                  <a:cubicBezTo>
                    <a:pt x="548" y="699"/>
                    <a:pt x="417" y="414"/>
                    <a:pt x="262" y="128"/>
                  </a:cubicBezTo>
                  <a:cubicBezTo>
                    <a:pt x="223" y="68"/>
                    <a:pt x="166" y="0"/>
                    <a:pt x="10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8" name="Google Shape;1808;p59"/>
            <p:cNvSpPr/>
            <p:nvPr/>
          </p:nvSpPr>
          <p:spPr>
            <a:xfrm flipH="1">
              <a:off x="7628932" y="2330638"/>
              <a:ext cx="24922" cy="41637"/>
            </a:xfrm>
            <a:custGeom>
              <a:avLst/>
              <a:gdLst/>
              <a:ahLst/>
              <a:cxnLst/>
              <a:rect l="l" t="t" r="r" b="b"/>
              <a:pathLst>
                <a:path w="501" h="837" extrusionOk="0">
                  <a:moveTo>
                    <a:pt x="412" y="0"/>
                  </a:moveTo>
                  <a:cubicBezTo>
                    <a:pt x="373" y="0"/>
                    <a:pt x="330" y="37"/>
                    <a:pt x="298" y="110"/>
                  </a:cubicBezTo>
                  <a:cubicBezTo>
                    <a:pt x="227" y="277"/>
                    <a:pt x="250" y="515"/>
                    <a:pt x="179" y="706"/>
                  </a:cubicBezTo>
                  <a:cubicBezTo>
                    <a:pt x="167" y="718"/>
                    <a:pt x="167" y="730"/>
                    <a:pt x="155" y="741"/>
                  </a:cubicBezTo>
                  <a:cubicBezTo>
                    <a:pt x="145" y="747"/>
                    <a:pt x="134" y="748"/>
                    <a:pt x="123" y="748"/>
                  </a:cubicBezTo>
                  <a:cubicBezTo>
                    <a:pt x="98" y="748"/>
                    <a:pt x="73" y="740"/>
                    <a:pt x="53" y="740"/>
                  </a:cubicBezTo>
                  <a:cubicBezTo>
                    <a:pt x="41" y="740"/>
                    <a:pt x="31" y="743"/>
                    <a:pt x="24" y="753"/>
                  </a:cubicBezTo>
                  <a:cubicBezTo>
                    <a:pt x="0" y="777"/>
                    <a:pt x="12" y="813"/>
                    <a:pt x="36" y="825"/>
                  </a:cubicBezTo>
                  <a:cubicBezTo>
                    <a:pt x="60" y="837"/>
                    <a:pt x="84" y="837"/>
                    <a:pt x="119" y="837"/>
                  </a:cubicBezTo>
                  <a:cubicBezTo>
                    <a:pt x="239" y="837"/>
                    <a:pt x="381" y="825"/>
                    <a:pt x="441" y="706"/>
                  </a:cubicBezTo>
                  <a:cubicBezTo>
                    <a:pt x="465" y="670"/>
                    <a:pt x="465" y="622"/>
                    <a:pt x="477" y="587"/>
                  </a:cubicBezTo>
                  <a:cubicBezTo>
                    <a:pt x="489" y="444"/>
                    <a:pt x="500" y="313"/>
                    <a:pt x="500" y="170"/>
                  </a:cubicBezTo>
                  <a:cubicBezTo>
                    <a:pt x="500" y="57"/>
                    <a:pt x="460" y="0"/>
                    <a:pt x="41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9" name="Google Shape;1809;p59"/>
            <p:cNvSpPr/>
            <p:nvPr/>
          </p:nvSpPr>
          <p:spPr>
            <a:xfrm flipH="1">
              <a:off x="7640174" y="2386849"/>
              <a:ext cx="120283" cy="70439"/>
            </a:xfrm>
            <a:custGeom>
              <a:avLst/>
              <a:gdLst/>
              <a:ahLst/>
              <a:cxnLst/>
              <a:rect l="l" t="t" r="r" b="b"/>
              <a:pathLst>
                <a:path w="2418" h="1416" extrusionOk="0">
                  <a:moveTo>
                    <a:pt x="2157" y="0"/>
                  </a:moveTo>
                  <a:cubicBezTo>
                    <a:pt x="2015" y="0"/>
                    <a:pt x="2084" y="408"/>
                    <a:pt x="2084" y="469"/>
                  </a:cubicBezTo>
                  <a:cubicBezTo>
                    <a:pt x="2072" y="564"/>
                    <a:pt x="2048" y="659"/>
                    <a:pt x="2001" y="743"/>
                  </a:cubicBezTo>
                  <a:cubicBezTo>
                    <a:pt x="1965" y="850"/>
                    <a:pt x="1905" y="933"/>
                    <a:pt x="1822" y="993"/>
                  </a:cubicBezTo>
                  <a:cubicBezTo>
                    <a:pt x="1762" y="1016"/>
                    <a:pt x="1703" y="1028"/>
                    <a:pt x="1643" y="1028"/>
                  </a:cubicBezTo>
                  <a:cubicBezTo>
                    <a:pt x="1489" y="1028"/>
                    <a:pt x="1322" y="1005"/>
                    <a:pt x="1167" y="957"/>
                  </a:cubicBezTo>
                  <a:cubicBezTo>
                    <a:pt x="1131" y="945"/>
                    <a:pt x="1096" y="921"/>
                    <a:pt x="1072" y="885"/>
                  </a:cubicBezTo>
                  <a:cubicBezTo>
                    <a:pt x="1048" y="862"/>
                    <a:pt x="1036" y="814"/>
                    <a:pt x="1036" y="778"/>
                  </a:cubicBezTo>
                  <a:cubicBezTo>
                    <a:pt x="1024" y="659"/>
                    <a:pt x="1024" y="540"/>
                    <a:pt x="1036" y="421"/>
                  </a:cubicBezTo>
                  <a:cubicBezTo>
                    <a:pt x="1036" y="350"/>
                    <a:pt x="1036" y="243"/>
                    <a:pt x="953" y="219"/>
                  </a:cubicBezTo>
                  <a:cubicBezTo>
                    <a:pt x="941" y="213"/>
                    <a:pt x="926" y="210"/>
                    <a:pt x="911" y="210"/>
                  </a:cubicBezTo>
                  <a:cubicBezTo>
                    <a:pt x="896" y="210"/>
                    <a:pt x="881" y="213"/>
                    <a:pt x="869" y="219"/>
                  </a:cubicBezTo>
                  <a:lnTo>
                    <a:pt x="631" y="278"/>
                  </a:lnTo>
                  <a:lnTo>
                    <a:pt x="584" y="278"/>
                  </a:lnTo>
                  <a:cubicBezTo>
                    <a:pt x="572" y="266"/>
                    <a:pt x="560" y="243"/>
                    <a:pt x="560" y="231"/>
                  </a:cubicBezTo>
                  <a:cubicBezTo>
                    <a:pt x="531" y="154"/>
                    <a:pt x="457" y="101"/>
                    <a:pt x="374" y="101"/>
                  </a:cubicBezTo>
                  <a:cubicBezTo>
                    <a:pt x="353" y="101"/>
                    <a:pt x="331" y="104"/>
                    <a:pt x="310" y="112"/>
                  </a:cubicBezTo>
                  <a:cubicBezTo>
                    <a:pt x="131" y="159"/>
                    <a:pt x="0" y="326"/>
                    <a:pt x="12" y="516"/>
                  </a:cubicBezTo>
                  <a:cubicBezTo>
                    <a:pt x="24" y="707"/>
                    <a:pt x="107" y="874"/>
                    <a:pt x="250" y="993"/>
                  </a:cubicBezTo>
                  <a:cubicBezTo>
                    <a:pt x="393" y="1100"/>
                    <a:pt x="560" y="1183"/>
                    <a:pt x="727" y="1231"/>
                  </a:cubicBezTo>
                  <a:cubicBezTo>
                    <a:pt x="965" y="1302"/>
                    <a:pt x="1203" y="1362"/>
                    <a:pt x="1441" y="1397"/>
                  </a:cubicBezTo>
                  <a:cubicBezTo>
                    <a:pt x="1489" y="1409"/>
                    <a:pt x="1539" y="1415"/>
                    <a:pt x="1591" y="1415"/>
                  </a:cubicBezTo>
                  <a:cubicBezTo>
                    <a:pt x="1643" y="1415"/>
                    <a:pt x="1697" y="1409"/>
                    <a:pt x="1751" y="1397"/>
                  </a:cubicBezTo>
                  <a:cubicBezTo>
                    <a:pt x="1953" y="1338"/>
                    <a:pt x="2120" y="1183"/>
                    <a:pt x="2191" y="969"/>
                  </a:cubicBezTo>
                  <a:cubicBezTo>
                    <a:pt x="2239" y="826"/>
                    <a:pt x="2417" y="147"/>
                    <a:pt x="2251" y="40"/>
                  </a:cubicBezTo>
                  <a:cubicBezTo>
                    <a:pt x="2212" y="12"/>
                    <a:pt x="2181" y="0"/>
                    <a:pt x="215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0" name="Google Shape;1810;p59"/>
            <p:cNvSpPr/>
            <p:nvPr/>
          </p:nvSpPr>
          <p:spPr>
            <a:xfrm flipH="1">
              <a:off x="7626544" y="2221001"/>
              <a:ext cx="126203" cy="153662"/>
            </a:xfrm>
            <a:custGeom>
              <a:avLst/>
              <a:gdLst/>
              <a:ahLst/>
              <a:cxnLst/>
              <a:rect l="l" t="t" r="r" b="b"/>
              <a:pathLst>
                <a:path w="2537" h="3089" extrusionOk="0">
                  <a:moveTo>
                    <a:pt x="2356" y="1"/>
                  </a:moveTo>
                  <a:cubicBezTo>
                    <a:pt x="2233" y="1"/>
                    <a:pt x="1848" y="186"/>
                    <a:pt x="1738" y="219"/>
                  </a:cubicBezTo>
                  <a:cubicBezTo>
                    <a:pt x="1286" y="350"/>
                    <a:pt x="834" y="445"/>
                    <a:pt x="381" y="517"/>
                  </a:cubicBezTo>
                  <a:cubicBezTo>
                    <a:pt x="322" y="517"/>
                    <a:pt x="274" y="540"/>
                    <a:pt x="238" y="576"/>
                  </a:cubicBezTo>
                  <a:cubicBezTo>
                    <a:pt x="214" y="624"/>
                    <a:pt x="214" y="671"/>
                    <a:pt x="226" y="731"/>
                  </a:cubicBezTo>
                  <a:cubicBezTo>
                    <a:pt x="238" y="969"/>
                    <a:pt x="191" y="1207"/>
                    <a:pt x="72" y="1422"/>
                  </a:cubicBezTo>
                  <a:cubicBezTo>
                    <a:pt x="24" y="1481"/>
                    <a:pt x="0" y="1564"/>
                    <a:pt x="0" y="1648"/>
                  </a:cubicBezTo>
                  <a:cubicBezTo>
                    <a:pt x="12" y="1743"/>
                    <a:pt x="72" y="1826"/>
                    <a:pt x="143" y="1886"/>
                  </a:cubicBezTo>
                  <a:lnTo>
                    <a:pt x="1381" y="3088"/>
                  </a:lnTo>
                  <a:cubicBezTo>
                    <a:pt x="1643" y="2672"/>
                    <a:pt x="1857" y="2231"/>
                    <a:pt x="2024" y="1779"/>
                  </a:cubicBezTo>
                  <a:cubicBezTo>
                    <a:pt x="2096" y="1576"/>
                    <a:pt x="2179" y="1350"/>
                    <a:pt x="2072" y="1160"/>
                  </a:cubicBezTo>
                  <a:cubicBezTo>
                    <a:pt x="1953" y="945"/>
                    <a:pt x="1667" y="921"/>
                    <a:pt x="1488" y="755"/>
                  </a:cubicBezTo>
                  <a:cubicBezTo>
                    <a:pt x="1572" y="624"/>
                    <a:pt x="1703" y="529"/>
                    <a:pt x="1857" y="505"/>
                  </a:cubicBezTo>
                  <a:cubicBezTo>
                    <a:pt x="2000" y="481"/>
                    <a:pt x="2143" y="433"/>
                    <a:pt x="2274" y="374"/>
                  </a:cubicBezTo>
                  <a:cubicBezTo>
                    <a:pt x="2381" y="302"/>
                    <a:pt x="2536" y="76"/>
                    <a:pt x="2381" y="5"/>
                  </a:cubicBezTo>
                  <a:cubicBezTo>
                    <a:pt x="2375" y="2"/>
                    <a:pt x="2366" y="1"/>
                    <a:pt x="235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1" name="Google Shape;1811;p59"/>
            <p:cNvSpPr/>
            <p:nvPr/>
          </p:nvSpPr>
          <p:spPr>
            <a:xfrm flipH="1">
              <a:off x="7849251" y="2279152"/>
              <a:ext cx="19251" cy="36563"/>
            </a:xfrm>
            <a:custGeom>
              <a:avLst/>
              <a:gdLst/>
              <a:ahLst/>
              <a:cxnLst/>
              <a:rect l="l" t="t" r="r" b="b"/>
              <a:pathLst>
                <a:path w="387" h="735" extrusionOk="0">
                  <a:moveTo>
                    <a:pt x="237" y="1"/>
                  </a:moveTo>
                  <a:cubicBezTo>
                    <a:pt x="207" y="1"/>
                    <a:pt x="170" y="19"/>
                    <a:pt x="124" y="62"/>
                  </a:cubicBezTo>
                  <a:cubicBezTo>
                    <a:pt x="1" y="186"/>
                    <a:pt x="185" y="735"/>
                    <a:pt x="286" y="735"/>
                  </a:cubicBezTo>
                  <a:cubicBezTo>
                    <a:pt x="292" y="735"/>
                    <a:pt x="298" y="733"/>
                    <a:pt x="303" y="729"/>
                  </a:cubicBezTo>
                  <a:cubicBezTo>
                    <a:pt x="374" y="681"/>
                    <a:pt x="386" y="562"/>
                    <a:pt x="374" y="467"/>
                  </a:cubicBezTo>
                  <a:cubicBezTo>
                    <a:pt x="374" y="369"/>
                    <a:pt x="374" y="1"/>
                    <a:pt x="23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2" name="Google Shape;1812;p59"/>
            <p:cNvSpPr/>
            <p:nvPr/>
          </p:nvSpPr>
          <p:spPr>
            <a:xfrm flipH="1">
              <a:off x="7804232" y="2266219"/>
              <a:ext cx="30245" cy="131775"/>
            </a:xfrm>
            <a:custGeom>
              <a:avLst/>
              <a:gdLst/>
              <a:ahLst/>
              <a:cxnLst/>
              <a:rect l="l" t="t" r="r" b="b"/>
              <a:pathLst>
                <a:path w="608" h="2649" extrusionOk="0">
                  <a:moveTo>
                    <a:pt x="405" y="1"/>
                  </a:moveTo>
                  <a:cubicBezTo>
                    <a:pt x="381" y="1"/>
                    <a:pt x="357" y="1"/>
                    <a:pt x="333" y="12"/>
                  </a:cubicBezTo>
                  <a:cubicBezTo>
                    <a:pt x="71" y="120"/>
                    <a:pt x="0" y="96"/>
                    <a:pt x="12" y="405"/>
                  </a:cubicBezTo>
                  <a:cubicBezTo>
                    <a:pt x="12" y="643"/>
                    <a:pt x="24" y="894"/>
                    <a:pt x="48" y="1132"/>
                  </a:cubicBezTo>
                  <a:cubicBezTo>
                    <a:pt x="83" y="1620"/>
                    <a:pt x="167" y="2096"/>
                    <a:pt x="286" y="2572"/>
                  </a:cubicBezTo>
                  <a:cubicBezTo>
                    <a:pt x="286" y="2596"/>
                    <a:pt x="298" y="2620"/>
                    <a:pt x="321" y="2632"/>
                  </a:cubicBezTo>
                  <a:cubicBezTo>
                    <a:pt x="330" y="2640"/>
                    <a:pt x="344" y="2649"/>
                    <a:pt x="365" y="2649"/>
                  </a:cubicBezTo>
                  <a:cubicBezTo>
                    <a:pt x="373" y="2649"/>
                    <a:pt x="382" y="2647"/>
                    <a:pt x="393" y="2644"/>
                  </a:cubicBezTo>
                  <a:cubicBezTo>
                    <a:pt x="464" y="2644"/>
                    <a:pt x="548" y="2608"/>
                    <a:pt x="607" y="2548"/>
                  </a:cubicBezTo>
                  <a:cubicBezTo>
                    <a:pt x="548" y="2191"/>
                    <a:pt x="500" y="1822"/>
                    <a:pt x="441" y="1465"/>
                  </a:cubicBezTo>
                  <a:cubicBezTo>
                    <a:pt x="429" y="1405"/>
                    <a:pt x="429" y="1346"/>
                    <a:pt x="476" y="1310"/>
                  </a:cubicBezTo>
                  <a:cubicBezTo>
                    <a:pt x="512" y="1286"/>
                    <a:pt x="524" y="1298"/>
                    <a:pt x="548" y="1286"/>
                  </a:cubicBezTo>
                  <a:cubicBezTo>
                    <a:pt x="572" y="1263"/>
                    <a:pt x="595" y="1191"/>
                    <a:pt x="583" y="1132"/>
                  </a:cubicBezTo>
                  <a:cubicBezTo>
                    <a:pt x="548" y="798"/>
                    <a:pt x="500" y="453"/>
                    <a:pt x="464" y="108"/>
                  </a:cubicBezTo>
                  <a:cubicBezTo>
                    <a:pt x="464" y="72"/>
                    <a:pt x="441" y="12"/>
                    <a:pt x="40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3" name="Google Shape;1813;p59"/>
            <p:cNvSpPr/>
            <p:nvPr/>
          </p:nvSpPr>
          <p:spPr>
            <a:xfrm flipH="1">
              <a:off x="7604653" y="2565979"/>
              <a:ext cx="369605" cy="352991"/>
            </a:xfrm>
            <a:custGeom>
              <a:avLst/>
              <a:gdLst/>
              <a:ahLst/>
              <a:cxnLst/>
              <a:rect l="l" t="t" r="r" b="b"/>
              <a:pathLst>
                <a:path w="7430" h="7096" extrusionOk="0">
                  <a:moveTo>
                    <a:pt x="2722" y="0"/>
                  </a:moveTo>
                  <a:cubicBezTo>
                    <a:pt x="2314" y="0"/>
                    <a:pt x="1909" y="126"/>
                    <a:pt x="1548" y="332"/>
                  </a:cubicBezTo>
                  <a:cubicBezTo>
                    <a:pt x="1060" y="642"/>
                    <a:pt x="619" y="1011"/>
                    <a:pt x="238" y="1452"/>
                  </a:cubicBezTo>
                  <a:cubicBezTo>
                    <a:pt x="119" y="1559"/>
                    <a:pt x="36" y="1702"/>
                    <a:pt x="12" y="1856"/>
                  </a:cubicBezTo>
                  <a:cubicBezTo>
                    <a:pt x="0" y="1999"/>
                    <a:pt x="48" y="2142"/>
                    <a:pt x="131" y="2261"/>
                  </a:cubicBezTo>
                  <a:cubicBezTo>
                    <a:pt x="441" y="2868"/>
                    <a:pt x="857" y="3547"/>
                    <a:pt x="1524" y="3619"/>
                  </a:cubicBezTo>
                  <a:cubicBezTo>
                    <a:pt x="1564" y="3622"/>
                    <a:pt x="1603" y="3624"/>
                    <a:pt x="1642" y="3624"/>
                  </a:cubicBezTo>
                  <a:cubicBezTo>
                    <a:pt x="1796" y="3624"/>
                    <a:pt x="1950" y="3602"/>
                    <a:pt x="2104" y="3602"/>
                  </a:cubicBezTo>
                  <a:cubicBezTo>
                    <a:pt x="2173" y="3602"/>
                    <a:pt x="2241" y="3606"/>
                    <a:pt x="2310" y="3619"/>
                  </a:cubicBezTo>
                  <a:cubicBezTo>
                    <a:pt x="2572" y="3666"/>
                    <a:pt x="2822" y="3952"/>
                    <a:pt x="2703" y="4190"/>
                  </a:cubicBezTo>
                  <a:cubicBezTo>
                    <a:pt x="2620" y="4369"/>
                    <a:pt x="2381" y="4535"/>
                    <a:pt x="2500" y="4678"/>
                  </a:cubicBezTo>
                  <a:lnTo>
                    <a:pt x="5572" y="4571"/>
                  </a:lnTo>
                  <a:cubicBezTo>
                    <a:pt x="5727" y="4571"/>
                    <a:pt x="5918" y="4583"/>
                    <a:pt x="5977" y="4738"/>
                  </a:cubicBezTo>
                  <a:cubicBezTo>
                    <a:pt x="6096" y="5047"/>
                    <a:pt x="5501" y="5119"/>
                    <a:pt x="5370" y="5428"/>
                  </a:cubicBezTo>
                  <a:cubicBezTo>
                    <a:pt x="5287" y="5655"/>
                    <a:pt x="5489" y="5881"/>
                    <a:pt x="5668" y="6024"/>
                  </a:cubicBezTo>
                  <a:lnTo>
                    <a:pt x="6739" y="6917"/>
                  </a:lnTo>
                  <a:cubicBezTo>
                    <a:pt x="6834" y="7012"/>
                    <a:pt x="6953" y="7071"/>
                    <a:pt x="7084" y="7095"/>
                  </a:cubicBezTo>
                  <a:cubicBezTo>
                    <a:pt x="7287" y="7059"/>
                    <a:pt x="7430" y="6905"/>
                    <a:pt x="7430" y="6702"/>
                  </a:cubicBezTo>
                  <a:cubicBezTo>
                    <a:pt x="7430" y="6512"/>
                    <a:pt x="7394" y="6321"/>
                    <a:pt x="7299" y="6155"/>
                  </a:cubicBezTo>
                  <a:lnTo>
                    <a:pt x="6656" y="4571"/>
                  </a:lnTo>
                  <a:cubicBezTo>
                    <a:pt x="6596" y="4369"/>
                    <a:pt x="6477" y="4178"/>
                    <a:pt x="6299" y="4035"/>
                  </a:cubicBezTo>
                  <a:cubicBezTo>
                    <a:pt x="6001" y="3821"/>
                    <a:pt x="5453" y="3892"/>
                    <a:pt x="5358" y="3523"/>
                  </a:cubicBezTo>
                  <a:cubicBezTo>
                    <a:pt x="5346" y="3404"/>
                    <a:pt x="5358" y="3273"/>
                    <a:pt x="5394" y="3142"/>
                  </a:cubicBezTo>
                  <a:cubicBezTo>
                    <a:pt x="5537" y="2130"/>
                    <a:pt x="4108" y="309"/>
                    <a:pt x="3191" y="59"/>
                  </a:cubicBezTo>
                  <a:cubicBezTo>
                    <a:pt x="3036" y="19"/>
                    <a:pt x="2878" y="0"/>
                    <a:pt x="272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4" name="Google Shape;1814;p59"/>
            <p:cNvSpPr/>
            <p:nvPr/>
          </p:nvSpPr>
          <p:spPr>
            <a:xfrm flipH="1">
              <a:off x="8346743" y="3610714"/>
              <a:ext cx="187240" cy="382639"/>
            </a:xfrm>
            <a:custGeom>
              <a:avLst/>
              <a:gdLst/>
              <a:ahLst/>
              <a:cxnLst/>
              <a:rect l="l" t="t" r="r" b="b"/>
              <a:pathLst>
                <a:path w="3764" h="7692" extrusionOk="0">
                  <a:moveTo>
                    <a:pt x="2010" y="0"/>
                  </a:moveTo>
                  <a:cubicBezTo>
                    <a:pt x="1954" y="0"/>
                    <a:pt x="1899" y="4"/>
                    <a:pt x="1846" y="12"/>
                  </a:cubicBezTo>
                  <a:cubicBezTo>
                    <a:pt x="1668" y="23"/>
                    <a:pt x="1501" y="107"/>
                    <a:pt x="1370" y="238"/>
                  </a:cubicBezTo>
                  <a:cubicBezTo>
                    <a:pt x="1239" y="369"/>
                    <a:pt x="1227" y="583"/>
                    <a:pt x="1358" y="738"/>
                  </a:cubicBezTo>
                  <a:cubicBezTo>
                    <a:pt x="1501" y="869"/>
                    <a:pt x="1787" y="821"/>
                    <a:pt x="1894" y="1000"/>
                  </a:cubicBezTo>
                  <a:cubicBezTo>
                    <a:pt x="1989" y="1178"/>
                    <a:pt x="1858" y="1393"/>
                    <a:pt x="1977" y="1512"/>
                  </a:cubicBezTo>
                  <a:cubicBezTo>
                    <a:pt x="2061" y="1595"/>
                    <a:pt x="2180" y="1583"/>
                    <a:pt x="2275" y="1607"/>
                  </a:cubicBezTo>
                  <a:cubicBezTo>
                    <a:pt x="2692" y="1714"/>
                    <a:pt x="2727" y="2286"/>
                    <a:pt x="2680" y="2714"/>
                  </a:cubicBezTo>
                  <a:cubicBezTo>
                    <a:pt x="2584" y="3417"/>
                    <a:pt x="2501" y="4119"/>
                    <a:pt x="2406" y="4822"/>
                  </a:cubicBezTo>
                  <a:cubicBezTo>
                    <a:pt x="2346" y="5298"/>
                    <a:pt x="2287" y="5774"/>
                    <a:pt x="2049" y="6179"/>
                  </a:cubicBezTo>
                  <a:cubicBezTo>
                    <a:pt x="1847" y="6523"/>
                    <a:pt x="1473" y="6789"/>
                    <a:pt x="1095" y="6789"/>
                  </a:cubicBezTo>
                  <a:cubicBezTo>
                    <a:pt x="1028" y="6789"/>
                    <a:pt x="960" y="6780"/>
                    <a:pt x="894" y="6762"/>
                  </a:cubicBezTo>
                  <a:cubicBezTo>
                    <a:pt x="775" y="6715"/>
                    <a:pt x="644" y="6679"/>
                    <a:pt x="513" y="6667"/>
                  </a:cubicBezTo>
                  <a:cubicBezTo>
                    <a:pt x="215" y="6691"/>
                    <a:pt x="1" y="7155"/>
                    <a:pt x="144" y="7429"/>
                  </a:cubicBezTo>
                  <a:cubicBezTo>
                    <a:pt x="286" y="7691"/>
                    <a:pt x="537" y="7596"/>
                    <a:pt x="775" y="7632"/>
                  </a:cubicBezTo>
                  <a:cubicBezTo>
                    <a:pt x="946" y="7655"/>
                    <a:pt x="1125" y="7668"/>
                    <a:pt x="1307" y="7668"/>
                  </a:cubicBezTo>
                  <a:cubicBezTo>
                    <a:pt x="1872" y="7668"/>
                    <a:pt x="2462" y="7539"/>
                    <a:pt x="2894" y="7179"/>
                  </a:cubicBezTo>
                  <a:cubicBezTo>
                    <a:pt x="3668" y="6524"/>
                    <a:pt x="3739" y="5357"/>
                    <a:pt x="3751" y="4334"/>
                  </a:cubicBezTo>
                  <a:lnTo>
                    <a:pt x="3763" y="2798"/>
                  </a:lnTo>
                  <a:cubicBezTo>
                    <a:pt x="3763" y="2333"/>
                    <a:pt x="3739" y="1798"/>
                    <a:pt x="3358" y="1547"/>
                  </a:cubicBezTo>
                  <a:cubicBezTo>
                    <a:pt x="3084" y="1369"/>
                    <a:pt x="2668" y="1345"/>
                    <a:pt x="2584" y="1036"/>
                  </a:cubicBezTo>
                  <a:cubicBezTo>
                    <a:pt x="2537" y="821"/>
                    <a:pt x="2680" y="607"/>
                    <a:pt x="2656" y="393"/>
                  </a:cubicBezTo>
                  <a:cubicBezTo>
                    <a:pt x="2616" y="112"/>
                    <a:pt x="2306" y="0"/>
                    <a:pt x="20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5" name="Google Shape;1815;p59"/>
            <p:cNvSpPr/>
            <p:nvPr/>
          </p:nvSpPr>
          <p:spPr>
            <a:xfrm flipH="1">
              <a:off x="7169938" y="4616947"/>
              <a:ext cx="267131" cy="270712"/>
            </a:xfrm>
            <a:custGeom>
              <a:avLst/>
              <a:gdLst/>
              <a:ahLst/>
              <a:cxnLst/>
              <a:rect l="l" t="t" r="r" b="b"/>
              <a:pathLst>
                <a:path w="5370" h="5442" extrusionOk="0">
                  <a:moveTo>
                    <a:pt x="4739" y="0"/>
                  </a:moveTo>
                  <a:lnTo>
                    <a:pt x="3084" y="798"/>
                  </a:lnTo>
                  <a:lnTo>
                    <a:pt x="2000" y="2012"/>
                  </a:lnTo>
                  <a:lnTo>
                    <a:pt x="1643" y="2941"/>
                  </a:lnTo>
                  <a:lnTo>
                    <a:pt x="1738" y="3227"/>
                  </a:lnTo>
                  <a:lnTo>
                    <a:pt x="1453" y="3548"/>
                  </a:lnTo>
                  <a:lnTo>
                    <a:pt x="0" y="4334"/>
                  </a:lnTo>
                  <a:lnTo>
                    <a:pt x="2262" y="5441"/>
                  </a:lnTo>
                  <a:lnTo>
                    <a:pt x="3536" y="5072"/>
                  </a:lnTo>
                  <a:lnTo>
                    <a:pt x="3786" y="3239"/>
                  </a:lnTo>
                  <a:lnTo>
                    <a:pt x="5370" y="1762"/>
                  </a:lnTo>
                  <a:lnTo>
                    <a:pt x="4739"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6" name="Google Shape;1816;p59"/>
            <p:cNvSpPr/>
            <p:nvPr/>
          </p:nvSpPr>
          <p:spPr>
            <a:xfrm flipH="1">
              <a:off x="6337757" y="4904769"/>
              <a:ext cx="772988" cy="238726"/>
            </a:xfrm>
            <a:custGeom>
              <a:avLst/>
              <a:gdLst/>
              <a:ahLst/>
              <a:cxnLst/>
              <a:rect l="l" t="t" r="r" b="b"/>
              <a:pathLst>
                <a:path w="15539" h="4799" extrusionOk="0">
                  <a:moveTo>
                    <a:pt x="8013" y="1"/>
                  </a:moveTo>
                  <a:lnTo>
                    <a:pt x="6668" y="60"/>
                  </a:lnTo>
                  <a:lnTo>
                    <a:pt x="5358" y="334"/>
                  </a:lnTo>
                  <a:lnTo>
                    <a:pt x="4489" y="679"/>
                  </a:lnTo>
                  <a:lnTo>
                    <a:pt x="4001" y="1418"/>
                  </a:lnTo>
                  <a:lnTo>
                    <a:pt x="0" y="4073"/>
                  </a:lnTo>
                  <a:lnTo>
                    <a:pt x="2108" y="4775"/>
                  </a:lnTo>
                  <a:lnTo>
                    <a:pt x="2060" y="4799"/>
                  </a:lnTo>
                  <a:lnTo>
                    <a:pt x="8525" y="4799"/>
                  </a:lnTo>
                  <a:lnTo>
                    <a:pt x="8883" y="4775"/>
                  </a:lnTo>
                  <a:lnTo>
                    <a:pt x="10764" y="3501"/>
                  </a:lnTo>
                  <a:lnTo>
                    <a:pt x="12526" y="4216"/>
                  </a:lnTo>
                  <a:lnTo>
                    <a:pt x="15538" y="3751"/>
                  </a:lnTo>
                  <a:lnTo>
                    <a:pt x="15252" y="2787"/>
                  </a:lnTo>
                  <a:lnTo>
                    <a:pt x="13359" y="2787"/>
                  </a:lnTo>
                  <a:lnTo>
                    <a:pt x="13419" y="2239"/>
                  </a:lnTo>
                  <a:lnTo>
                    <a:pt x="11800" y="596"/>
                  </a:lnTo>
                  <a:lnTo>
                    <a:pt x="8752" y="1037"/>
                  </a:lnTo>
                  <a:lnTo>
                    <a:pt x="8013"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7" name="Google Shape;1817;p59"/>
            <p:cNvSpPr/>
            <p:nvPr/>
          </p:nvSpPr>
          <p:spPr>
            <a:xfrm flipH="1">
              <a:off x="7295492" y="3541967"/>
              <a:ext cx="298569" cy="851983"/>
            </a:xfrm>
            <a:custGeom>
              <a:avLst/>
              <a:gdLst/>
              <a:ahLst/>
              <a:cxnLst/>
              <a:rect l="l" t="t" r="r" b="b"/>
              <a:pathLst>
                <a:path w="6002" h="17127" extrusionOk="0">
                  <a:moveTo>
                    <a:pt x="549" y="1"/>
                  </a:moveTo>
                  <a:cubicBezTo>
                    <a:pt x="358" y="382"/>
                    <a:pt x="191" y="774"/>
                    <a:pt x="60" y="1191"/>
                  </a:cubicBezTo>
                  <a:cubicBezTo>
                    <a:pt x="13" y="1298"/>
                    <a:pt x="1" y="1429"/>
                    <a:pt x="25" y="1548"/>
                  </a:cubicBezTo>
                  <a:cubicBezTo>
                    <a:pt x="72" y="1644"/>
                    <a:pt x="132" y="1727"/>
                    <a:pt x="203" y="1798"/>
                  </a:cubicBezTo>
                  <a:cubicBezTo>
                    <a:pt x="1299" y="2882"/>
                    <a:pt x="2430" y="3930"/>
                    <a:pt x="3597" y="4942"/>
                  </a:cubicBezTo>
                  <a:cubicBezTo>
                    <a:pt x="4001" y="5287"/>
                    <a:pt x="4430" y="5668"/>
                    <a:pt x="4502" y="6204"/>
                  </a:cubicBezTo>
                  <a:cubicBezTo>
                    <a:pt x="4537" y="6537"/>
                    <a:pt x="4430" y="6870"/>
                    <a:pt x="4478" y="7192"/>
                  </a:cubicBezTo>
                  <a:cubicBezTo>
                    <a:pt x="4549" y="7823"/>
                    <a:pt x="5156" y="8252"/>
                    <a:pt x="5383" y="8835"/>
                  </a:cubicBezTo>
                  <a:cubicBezTo>
                    <a:pt x="5561" y="9275"/>
                    <a:pt x="5525" y="9752"/>
                    <a:pt x="5478" y="10228"/>
                  </a:cubicBezTo>
                  <a:lnTo>
                    <a:pt x="5275" y="12526"/>
                  </a:lnTo>
                  <a:cubicBezTo>
                    <a:pt x="5228" y="12966"/>
                    <a:pt x="5216" y="13407"/>
                    <a:pt x="5228" y="13847"/>
                  </a:cubicBezTo>
                  <a:cubicBezTo>
                    <a:pt x="5252" y="14490"/>
                    <a:pt x="5406" y="15121"/>
                    <a:pt x="5323" y="15764"/>
                  </a:cubicBezTo>
                  <a:cubicBezTo>
                    <a:pt x="5323" y="15967"/>
                    <a:pt x="5228" y="16169"/>
                    <a:pt x="5073" y="16312"/>
                  </a:cubicBezTo>
                  <a:cubicBezTo>
                    <a:pt x="4930" y="16419"/>
                    <a:pt x="4752" y="16431"/>
                    <a:pt x="4597" y="16503"/>
                  </a:cubicBezTo>
                  <a:cubicBezTo>
                    <a:pt x="4430" y="16574"/>
                    <a:pt x="4299" y="16765"/>
                    <a:pt x="4382" y="16919"/>
                  </a:cubicBezTo>
                  <a:cubicBezTo>
                    <a:pt x="4465" y="17068"/>
                    <a:pt x="4564" y="17127"/>
                    <a:pt x="4670" y="17127"/>
                  </a:cubicBezTo>
                  <a:cubicBezTo>
                    <a:pt x="5024" y="17127"/>
                    <a:pt x="5449" y="16471"/>
                    <a:pt x="5549" y="16288"/>
                  </a:cubicBezTo>
                  <a:cubicBezTo>
                    <a:pt x="5799" y="15848"/>
                    <a:pt x="5716" y="15288"/>
                    <a:pt x="5645" y="14776"/>
                  </a:cubicBezTo>
                  <a:cubicBezTo>
                    <a:pt x="5454" y="13383"/>
                    <a:pt x="5490" y="11966"/>
                    <a:pt x="5740" y="10585"/>
                  </a:cubicBezTo>
                  <a:cubicBezTo>
                    <a:pt x="5847" y="9978"/>
                    <a:pt x="6002" y="9359"/>
                    <a:pt x="5847" y="8764"/>
                  </a:cubicBezTo>
                  <a:cubicBezTo>
                    <a:pt x="5704" y="8252"/>
                    <a:pt x="5347" y="7823"/>
                    <a:pt x="5216" y="7311"/>
                  </a:cubicBezTo>
                  <a:cubicBezTo>
                    <a:pt x="5121" y="6906"/>
                    <a:pt x="5180" y="6478"/>
                    <a:pt x="5073" y="6073"/>
                  </a:cubicBezTo>
                  <a:cubicBezTo>
                    <a:pt x="4918" y="5513"/>
                    <a:pt x="4478" y="5085"/>
                    <a:pt x="4061" y="4692"/>
                  </a:cubicBezTo>
                  <a:lnTo>
                    <a:pt x="942" y="1786"/>
                  </a:lnTo>
                  <a:cubicBezTo>
                    <a:pt x="763" y="1620"/>
                    <a:pt x="584" y="1429"/>
                    <a:pt x="608" y="1191"/>
                  </a:cubicBezTo>
                  <a:cubicBezTo>
                    <a:pt x="644" y="1048"/>
                    <a:pt x="692" y="929"/>
                    <a:pt x="775" y="810"/>
                  </a:cubicBezTo>
                  <a:cubicBezTo>
                    <a:pt x="942" y="513"/>
                    <a:pt x="882" y="36"/>
                    <a:pt x="54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8" name="Google Shape;1818;p59"/>
            <p:cNvSpPr/>
            <p:nvPr/>
          </p:nvSpPr>
          <p:spPr>
            <a:xfrm flipH="1">
              <a:off x="7760402" y="3566839"/>
              <a:ext cx="531326" cy="152419"/>
            </a:xfrm>
            <a:custGeom>
              <a:avLst/>
              <a:gdLst/>
              <a:ahLst/>
              <a:cxnLst/>
              <a:rect l="l" t="t" r="r" b="b"/>
              <a:pathLst>
                <a:path w="10681" h="3064" extrusionOk="0">
                  <a:moveTo>
                    <a:pt x="9952" y="1"/>
                  </a:moveTo>
                  <a:cubicBezTo>
                    <a:pt x="9896" y="1"/>
                    <a:pt x="9841" y="15"/>
                    <a:pt x="9787" y="48"/>
                  </a:cubicBezTo>
                  <a:cubicBezTo>
                    <a:pt x="9704" y="120"/>
                    <a:pt x="9633" y="215"/>
                    <a:pt x="9573" y="322"/>
                  </a:cubicBezTo>
                  <a:cubicBezTo>
                    <a:pt x="9323" y="667"/>
                    <a:pt x="8859" y="751"/>
                    <a:pt x="8442" y="798"/>
                  </a:cubicBezTo>
                  <a:cubicBezTo>
                    <a:pt x="8366" y="569"/>
                    <a:pt x="8194" y="475"/>
                    <a:pt x="8020" y="475"/>
                  </a:cubicBezTo>
                  <a:cubicBezTo>
                    <a:pt x="7705" y="475"/>
                    <a:pt x="7382" y="784"/>
                    <a:pt x="7597" y="1167"/>
                  </a:cubicBezTo>
                  <a:cubicBezTo>
                    <a:pt x="7335" y="1001"/>
                    <a:pt x="7144" y="751"/>
                    <a:pt x="7061" y="453"/>
                  </a:cubicBezTo>
                  <a:lnTo>
                    <a:pt x="3334" y="798"/>
                  </a:lnTo>
                  <a:cubicBezTo>
                    <a:pt x="3215" y="798"/>
                    <a:pt x="3108" y="834"/>
                    <a:pt x="3013" y="905"/>
                  </a:cubicBezTo>
                  <a:cubicBezTo>
                    <a:pt x="2929" y="989"/>
                    <a:pt x="2917" y="1120"/>
                    <a:pt x="2822" y="1191"/>
                  </a:cubicBezTo>
                  <a:cubicBezTo>
                    <a:pt x="2751" y="1251"/>
                    <a:pt x="2667" y="1275"/>
                    <a:pt x="2584" y="1275"/>
                  </a:cubicBezTo>
                  <a:cubicBezTo>
                    <a:pt x="2529" y="1280"/>
                    <a:pt x="2475" y="1282"/>
                    <a:pt x="2421" y="1282"/>
                  </a:cubicBezTo>
                  <a:cubicBezTo>
                    <a:pt x="2020" y="1282"/>
                    <a:pt x="1624" y="1160"/>
                    <a:pt x="1223" y="1160"/>
                  </a:cubicBezTo>
                  <a:cubicBezTo>
                    <a:pt x="1169" y="1160"/>
                    <a:pt x="1115" y="1162"/>
                    <a:pt x="1060" y="1167"/>
                  </a:cubicBezTo>
                  <a:cubicBezTo>
                    <a:pt x="548" y="1203"/>
                    <a:pt x="0" y="1644"/>
                    <a:pt x="143" y="2132"/>
                  </a:cubicBezTo>
                  <a:lnTo>
                    <a:pt x="1039" y="2226"/>
                  </a:lnTo>
                  <a:lnTo>
                    <a:pt x="1039" y="2226"/>
                  </a:lnTo>
                  <a:cubicBezTo>
                    <a:pt x="1028" y="2225"/>
                    <a:pt x="1017" y="2225"/>
                    <a:pt x="1007" y="2225"/>
                  </a:cubicBezTo>
                  <a:cubicBezTo>
                    <a:pt x="647" y="2225"/>
                    <a:pt x="697" y="2828"/>
                    <a:pt x="870" y="2989"/>
                  </a:cubicBezTo>
                  <a:cubicBezTo>
                    <a:pt x="935" y="3049"/>
                    <a:pt x="1215" y="3063"/>
                    <a:pt x="1501" y="3063"/>
                  </a:cubicBezTo>
                  <a:cubicBezTo>
                    <a:pt x="1786" y="3063"/>
                    <a:pt x="2078" y="3049"/>
                    <a:pt x="2167" y="3049"/>
                  </a:cubicBezTo>
                  <a:cubicBezTo>
                    <a:pt x="2344" y="3058"/>
                    <a:pt x="2521" y="3063"/>
                    <a:pt x="2697" y="3063"/>
                  </a:cubicBezTo>
                  <a:cubicBezTo>
                    <a:pt x="3639" y="3063"/>
                    <a:pt x="4575" y="2930"/>
                    <a:pt x="5477" y="2680"/>
                  </a:cubicBezTo>
                  <a:cubicBezTo>
                    <a:pt x="5702" y="2731"/>
                    <a:pt x="5930" y="2757"/>
                    <a:pt x="6157" y="2757"/>
                  </a:cubicBezTo>
                  <a:cubicBezTo>
                    <a:pt x="6509" y="2757"/>
                    <a:pt x="6859" y="2695"/>
                    <a:pt x="7192" y="2572"/>
                  </a:cubicBezTo>
                  <a:cubicBezTo>
                    <a:pt x="7466" y="2465"/>
                    <a:pt x="7763" y="2168"/>
                    <a:pt x="7585" y="1929"/>
                  </a:cubicBezTo>
                  <a:cubicBezTo>
                    <a:pt x="7616" y="1863"/>
                    <a:pt x="7667" y="1836"/>
                    <a:pt x="7726" y="1836"/>
                  </a:cubicBezTo>
                  <a:cubicBezTo>
                    <a:pt x="7868" y="1836"/>
                    <a:pt x="8057" y="1996"/>
                    <a:pt x="8132" y="2156"/>
                  </a:cubicBezTo>
                  <a:cubicBezTo>
                    <a:pt x="8212" y="2323"/>
                    <a:pt x="8396" y="2504"/>
                    <a:pt x="8539" y="2504"/>
                  </a:cubicBezTo>
                  <a:cubicBezTo>
                    <a:pt x="8589" y="2504"/>
                    <a:pt x="8634" y="2482"/>
                    <a:pt x="8668" y="2429"/>
                  </a:cubicBezTo>
                  <a:cubicBezTo>
                    <a:pt x="8668" y="1965"/>
                    <a:pt x="8811" y="1501"/>
                    <a:pt x="9085" y="1120"/>
                  </a:cubicBezTo>
                  <a:lnTo>
                    <a:pt x="9311" y="1953"/>
                  </a:lnTo>
                  <a:cubicBezTo>
                    <a:pt x="9323" y="2048"/>
                    <a:pt x="9383" y="2144"/>
                    <a:pt x="9466" y="2203"/>
                  </a:cubicBezTo>
                  <a:cubicBezTo>
                    <a:pt x="9498" y="2224"/>
                    <a:pt x="9531" y="2233"/>
                    <a:pt x="9565" y="2233"/>
                  </a:cubicBezTo>
                  <a:cubicBezTo>
                    <a:pt x="9707" y="2233"/>
                    <a:pt x="9847" y="2069"/>
                    <a:pt x="9847" y="1906"/>
                  </a:cubicBezTo>
                  <a:cubicBezTo>
                    <a:pt x="9859" y="1715"/>
                    <a:pt x="9764" y="1525"/>
                    <a:pt x="9716" y="1334"/>
                  </a:cubicBezTo>
                  <a:cubicBezTo>
                    <a:pt x="9680" y="1144"/>
                    <a:pt x="9752" y="894"/>
                    <a:pt x="9942" y="846"/>
                  </a:cubicBezTo>
                  <a:cubicBezTo>
                    <a:pt x="10014" y="1239"/>
                    <a:pt x="10156" y="1596"/>
                    <a:pt x="10395" y="1918"/>
                  </a:cubicBezTo>
                  <a:cubicBezTo>
                    <a:pt x="10656" y="1453"/>
                    <a:pt x="10680" y="894"/>
                    <a:pt x="10454" y="405"/>
                  </a:cubicBezTo>
                  <a:cubicBezTo>
                    <a:pt x="10360" y="199"/>
                    <a:pt x="10156" y="1"/>
                    <a:pt x="995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9" name="Google Shape;1819;p59"/>
            <p:cNvSpPr/>
            <p:nvPr/>
          </p:nvSpPr>
          <p:spPr>
            <a:xfrm flipH="1">
              <a:off x="8219992" y="2512255"/>
              <a:ext cx="447257" cy="515657"/>
            </a:xfrm>
            <a:custGeom>
              <a:avLst/>
              <a:gdLst/>
              <a:ahLst/>
              <a:cxnLst/>
              <a:rect l="l" t="t" r="r" b="b"/>
              <a:pathLst>
                <a:path w="8991" h="10366" extrusionOk="0">
                  <a:moveTo>
                    <a:pt x="5338" y="0"/>
                  </a:moveTo>
                  <a:cubicBezTo>
                    <a:pt x="5150" y="0"/>
                    <a:pt x="4966" y="10"/>
                    <a:pt x="4787" y="31"/>
                  </a:cubicBezTo>
                  <a:cubicBezTo>
                    <a:pt x="3716" y="162"/>
                    <a:pt x="2870" y="1067"/>
                    <a:pt x="2287" y="1889"/>
                  </a:cubicBezTo>
                  <a:cubicBezTo>
                    <a:pt x="1477" y="3020"/>
                    <a:pt x="858" y="4282"/>
                    <a:pt x="465" y="5615"/>
                  </a:cubicBezTo>
                  <a:cubicBezTo>
                    <a:pt x="382" y="5937"/>
                    <a:pt x="298" y="6306"/>
                    <a:pt x="477" y="6580"/>
                  </a:cubicBezTo>
                  <a:cubicBezTo>
                    <a:pt x="572" y="6687"/>
                    <a:pt x="656" y="6806"/>
                    <a:pt x="727" y="6925"/>
                  </a:cubicBezTo>
                  <a:cubicBezTo>
                    <a:pt x="763" y="7068"/>
                    <a:pt x="763" y="7223"/>
                    <a:pt x="715" y="7366"/>
                  </a:cubicBezTo>
                  <a:cubicBezTo>
                    <a:pt x="477" y="8366"/>
                    <a:pt x="239" y="9366"/>
                    <a:pt x="1" y="10366"/>
                  </a:cubicBezTo>
                  <a:cubicBezTo>
                    <a:pt x="656" y="10164"/>
                    <a:pt x="906" y="9390"/>
                    <a:pt x="1132" y="8747"/>
                  </a:cubicBezTo>
                  <a:cubicBezTo>
                    <a:pt x="1346" y="8127"/>
                    <a:pt x="1785" y="7442"/>
                    <a:pt x="2407" y="7442"/>
                  </a:cubicBezTo>
                  <a:cubicBezTo>
                    <a:pt x="2442" y="7442"/>
                    <a:pt x="2477" y="7444"/>
                    <a:pt x="2513" y="7449"/>
                  </a:cubicBezTo>
                  <a:cubicBezTo>
                    <a:pt x="2730" y="7474"/>
                    <a:pt x="2970" y="7586"/>
                    <a:pt x="3180" y="7586"/>
                  </a:cubicBezTo>
                  <a:cubicBezTo>
                    <a:pt x="3270" y="7586"/>
                    <a:pt x="3355" y="7566"/>
                    <a:pt x="3430" y="7508"/>
                  </a:cubicBezTo>
                  <a:cubicBezTo>
                    <a:pt x="3549" y="7377"/>
                    <a:pt x="3632" y="7223"/>
                    <a:pt x="3644" y="7044"/>
                  </a:cubicBezTo>
                  <a:cubicBezTo>
                    <a:pt x="3954" y="5568"/>
                    <a:pt x="4442" y="4139"/>
                    <a:pt x="5109" y="2782"/>
                  </a:cubicBezTo>
                  <a:cubicBezTo>
                    <a:pt x="5517" y="1953"/>
                    <a:pt x="6186" y="1049"/>
                    <a:pt x="7083" y="1049"/>
                  </a:cubicBezTo>
                  <a:cubicBezTo>
                    <a:pt x="7127" y="1049"/>
                    <a:pt x="7171" y="1051"/>
                    <a:pt x="7216" y="1055"/>
                  </a:cubicBezTo>
                  <a:cubicBezTo>
                    <a:pt x="7562" y="1090"/>
                    <a:pt x="7885" y="1258"/>
                    <a:pt x="8219" y="1258"/>
                  </a:cubicBezTo>
                  <a:cubicBezTo>
                    <a:pt x="8230" y="1258"/>
                    <a:pt x="8241" y="1258"/>
                    <a:pt x="8252" y="1258"/>
                  </a:cubicBezTo>
                  <a:cubicBezTo>
                    <a:pt x="8609" y="1246"/>
                    <a:pt x="8990" y="877"/>
                    <a:pt x="8811" y="567"/>
                  </a:cubicBezTo>
                  <a:cubicBezTo>
                    <a:pt x="8692" y="377"/>
                    <a:pt x="8442" y="329"/>
                    <a:pt x="8216" y="317"/>
                  </a:cubicBezTo>
                  <a:cubicBezTo>
                    <a:pt x="7322" y="238"/>
                    <a:pt x="6286" y="0"/>
                    <a:pt x="533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0" name="Google Shape;1820;p59"/>
            <p:cNvSpPr/>
            <p:nvPr/>
          </p:nvSpPr>
          <p:spPr>
            <a:xfrm flipH="1">
              <a:off x="8551094" y="3454964"/>
              <a:ext cx="157592" cy="214898"/>
            </a:xfrm>
            <a:custGeom>
              <a:avLst/>
              <a:gdLst/>
              <a:ahLst/>
              <a:cxnLst/>
              <a:rect l="l" t="t" r="r" b="b"/>
              <a:pathLst>
                <a:path w="3168" h="4320" extrusionOk="0">
                  <a:moveTo>
                    <a:pt x="1117" y="1"/>
                  </a:moveTo>
                  <a:cubicBezTo>
                    <a:pt x="874" y="1"/>
                    <a:pt x="469" y="246"/>
                    <a:pt x="334" y="487"/>
                  </a:cubicBezTo>
                  <a:cubicBezTo>
                    <a:pt x="0" y="1107"/>
                    <a:pt x="0" y="1881"/>
                    <a:pt x="108" y="2559"/>
                  </a:cubicBezTo>
                  <a:cubicBezTo>
                    <a:pt x="155" y="2928"/>
                    <a:pt x="274" y="3274"/>
                    <a:pt x="441" y="3607"/>
                  </a:cubicBezTo>
                  <a:cubicBezTo>
                    <a:pt x="620" y="3928"/>
                    <a:pt x="917" y="4178"/>
                    <a:pt x="1274" y="4286"/>
                  </a:cubicBezTo>
                  <a:cubicBezTo>
                    <a:pt x="1373" y="4308"/>
                    <a:pt x="1471" y="4319"/>
                    <a:pt x="1569" y="4319"/>
                  </a:cubicBezTo>
                  <a:cubicBezTo>
                    <a:pt x="1934" y="4319"/>
                    <a:pt x="2286" y="4167"/>
                    <a:pt x="2548" y="3905"/>
                  </a:cubicBezTo>
                  <a:cubicBezTo>
                    <a:pt x="2870" y="3559"/>
                    <a:pt x="3060" y="3131"/>
                    <a:pt x="3120" y="2666"/>
                  </a:cubicBezTo>
                  <a:cubicBezTo>
                    <a:pt x="3167" y="2381"/>
                    <a:pt x="3144" y="2083"/>
                    <a:pt x="3048" y="1809"/>
                  </a:cubicBezTo>
                  <a:cubicBezTo>
                    <a:pt x="2953" y="1535"/>
                    <a:pt x="2715" y="1333"/>
                    <a:pt x="2429" y="1261"/>
                  </a:cubicBezTo>
                  <a:cubicBezTo>
                    <a:pt x="2404" y="1256"/>
                    <a:pt x="2380" y="1254"/>
                    <a:pt x="2355" y="1254"/>
                  </a:cubicBezTo>
                  <a:cubicBezTo>
                    <a:pt x="2261" y="1254"/>
                    <a:pt x="2169" y="1288"/>
                    <a:pt x="2084" y="1345"/>
                  </a:cubicBezTo>
                  <a:cubicBezTo>
                    <a:pt x="1989" y="1428"/>
                    <a:pt x="1977" y="1571"/>
                    <a:pt x="2060" y="1666"/>
                  </a:cubicBezTo>
                  <a:cubicBezTo>
                    <a:pt x="2132" y="1714"/>
                    <a:pt x="2203" y="1750"/>
                    <a:pt x="2286" y="1773"/>
                  </a:cubicBezTo>
                  <a:cubicBezTo>
                    <a:pt x="2441" y="1869"/>
                    <a:pt x="2548" y="2047"/>
                    <a:pt x="2525" y="2238"/>
                  </a:cubicBezTo>
                  <a:cubicBezTo>
                    <a:pt x="2501" y="2428"/>
                    <a:pt x="2441" y="2607"/>
                    <a:pt x="2334" y="2773"/>
                  </a:cubicBezTo>
                  <a:cubicBezTo>
                    <a:pt x="2167" y="3071"/>
                    <a:pt x="1941" y="3369"/>
                    <a:pt x="1608" y="3416"/>
                  </a:cubicBezTo>
                  <a:cubicBezTo>
                    <a:pt x="1581" y="3420"/>
                    <a:pt x="1554" y="3422"/>
                    <a:pt x="1528" y="3422"/>
                  </a:cubicBezTo>
                  <a:cubicBezTo>
                    <a:pt x="1231" y="3422"/>
                    <a:pt x="929" y="3187"/>
                    <a:pt x="798" y="2893"/>
                  </a:cubicBezTo>
                  <a:cubicBezTo>
                    <a:pt x="679" y="2571"/>
                    <a:pt x="631" y="2226"/>
                    <a:pt x="667" y="1881"/>
                  </a:cubicBezTo>
                  <a:cubicBezTo>
                    <a:pt x="667" y="1547"/>
                    <a:pt x="691" y="1190"/>
                    <a:pt x="893" y="904"/>
                  </a:cubicBezTo>
                  <a:cubicBezTo>
                    <a:pt x="1001" y="738"/>
                    <a:pt x="1179" y="607"/>
                    <a:pt x="1251" y="416"/>
                  </a:cubicBezTo>
                  <a:cubicBezTo>
                    <a:pt x="1371" y="113"/>
                    <a:pt x="1281" y="1"/>
                    <a:pt x="111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1" name="Google Shape;1821;p59"/>
            <p:cNvSpPr/>
            <p:nvPr/>
          </p:nvSpPr>
          <p:spPr>
            <a:xfrm>
              <a:off x="7583231" y="2215086"/>
              <a:ext cx="252575" cy="246475"/>
            </a:xfrm>
            <a:custGeom>
              <a:avLst/>
              <a:gdLst/>
              <a:ahLst/>
              <a:cxnLst/>
              <a:rect l="l" t="t" r="r" b="b"/>
              <a:pathLst>
                <a:path w="10103" h="9859" extrusionOk="0">
                  <a:moveTo>
                    <a:pt x="2388" y="312"/>
                  </a:moveTo>
                  <a:cubicBezTo>
                    <a:pt x="2031" y="200"/>
                    <a:pt x="1512" y="-52"/>
                    <a:pt x="1295" y="18"/>
                  </a:cubicBezTo>
                  <a:cubicBezTo>
                    <a:pt x="1078" y="88"/>
                    <a:pt x="1134" y="495"/>
                    <a:pt x="1085" y="733"/>
                  </a:cubicBezTo>
                  <a:cubicBezTo>
                    <a:pt x="1036" y="971"/>
                    <a:pt x="1141" y="1104"/>
                    <a:pt x="1001" y="1447"/>
                  </a:cubicBezTo>
                  <a:cubicBezTo>
                    <a:pt x="861" y="1790"/>
                    <a:pt x="405" y="2443"/>
                    <a:pt x="244" y="2793"/>
                  </a:cubicBezTo>
                  <a:cubicBezTo>
                    <a:pt x="83" y="3143"/>
                    <a:pt x="-64" y="3304"/>
                    <a:pt x="34" y="3549"/>
                  </a:cubicBezTo>
                  <a:cubicBezTo>
                    <a:pt x="132" y="3794"/>
                    <a:pt x="567" y="4110"/>
                    <a:pt x="833" y="4264"/>
                  </a:cubicBezTo>
                  <a:cubicBezTo>
                    <a:pt x="1099" y="4418"/>
                    <a:pt x="1457" y="4285"/>
                    <a:pt x="1632" y="4474"/>
                  </a:cubicBezTo>
                  <a:cubicBezTo>
                    <a:pt x="1807" y="4663"/>
                    <a:pt x="1800" y="5091"/>
                    <a:pt x="1884" y="5399"/>
                  </a:cubicBezTo>
                  <a:cubicBezTo>
                    <a:pt x="1968" y="5707"/>
                    <a:pt x="2010" y="6149"/>
                    <a:pt x="2136" y="6324"/>
                  </a:cubicBezTo>
                  <a:cubicBezTo>
                    <a:pt x="2262" y="6499"/>
                    <a:pt x="2585" y="6317"/>
                    <a:pt x="2641" y="6450"/>
                  </a:cubicBezTo>
                  <a:cubicBezTo>
                    <a:pt x="2697" y="6583"/>
                    <a:pt x="2480" y="6857"/>
                    <a:pt x="2473" y="7123"/>
                  </a:cubicBezTo>
                  <a:cubicBezTo>
                    <a:pt x="2466" y="7389"/>
                    <a:pt x="2508" y="7684"/>
                    <a:pt x="2599" y="8048"/>
                  </a:cubicBezTo>
                  <a:cubicBezTo>
                    <a:pt x="2690" y="8412"/>
                    <a:pt x="2781" y="9008"/>
                    <a:pt x="3019" y="9309"/>
                  </a:cubicBezTo>
                  <a:cubicBezTo>
                    <a:pt x="3257" y="9610"/>
                    <a:pt x="3489" y="9842"/>
                    <a:pt x="4028" y="9856"/>
                  </a:cubicBezTo>
                  <a:cubicBezTo>
                    <a:pt x="4568" y="9870"/>
                    <a:pt x="5696" y="9589"/>
                    <a:pt x="6256" y="9393"/>
                  </a:cubicBezTo>
                  <a:cubicBezTo>
                    <a:pt x="6817" y="9197"/>
                    <a:pt x="6971" y="8881"/>
                    <a:pt x="7391" y="8678"/>
                  </a:cubicBezTo>
                  <a:cubicBezTo>
                    <a:pt x="7812" y="8475"/>
                    <a:pt x="8422" y="8419"/>
                    <a:pt x="8779" y="8174"/>
                  </a:cubicBezTo>
                  <a:cubicBezTo>
                    <a:pt x="9136" y="7929"/>
                    <a:pt x="9325" y="7859"/>
                    <a:pt x="9535" y="7207"/>
                  </a:cubicBezTo>
                  <a:cubicBezTo>
                    <a:pt x="9745" y="6555"/>
                    <a:pt x="9963" y="5049"/>
                    <a:pt x="10040" y="4264"/>
                  </a:cubicBezTo>
                  <a:cubicBezTo>
                    <a:pt x="10117" y="3479"/>
                    <a:pt x="10138" y="2883"/>
                    <a:pt x="9998" y="2498"/>
                  </a:cubicBezTo>
                  <a:cubicBezTo>
                    <a:pt x="9858" y="2113"/>
                    <a:pt x="9844" y="2148"/>
                    <a:pt x="9199" y="1952"/>
                  </a:cubicBezTo>
                  <a:cubicBezTo>
                    <a:pt x="8554" y="1756"/>
                    <a:pt x="7090" y="1531"/>
                    <a:pt x="6130" y="1321"/>
                  </a:cubicBezTo>
                  <a:cubicBezTo>
                    <a:pt x="5170" y="1111"/>
                    <a:pt x="4063" y="859"/>
                    <a:pt x="3439" y="691"/>
                  </a:cubicBezTo>
                  <a:cubicBezTo>
                    <a:pt x="2815" y="523"/>
                    <a:pt x="2745" y="424"/>
                    <a:pt x="2388" y="312"/>
                  </a:cubicBezTo>
                  <a:close/>
                </a:path>
              </a:pathLst>
            </a:custGeom>
            <a:solidFill>
              <a:schemeClr val="accent4"/>
            </a:solidFill>
            <a:ln>
              <a:noFill/>
            </a:ln>
          </p:spPr>
        </p:sp>
      </p:grpSp>
      <p:sp>
        <p:nvSpPr>
          <p:cNvPr id="6" name="Rectangle 5">
            <a:extLst>
              <a:ext uri="{FF2B5EF4-FFF2-40B4-BE49-F238E27FC236}">
                <a16:creationId xmlns:a16="http://schemas.microsoft.com/office/drawing/2014/main" id="{B108E12D-A950-8843-B26E-91112170E225}"/>
              </a:ext>
            </a:extLst>
          </p:cNvPr>
          <p:cNvSpPr/>
          <p:nvPr/>
        </p:nvSpPr>
        <p:spPr>
          <a:xfrm>
            <a:off x="1742695" y="943695"/>
            <a:ext cx="5216512" cy="2062103"/>
          </a:xfrm>
          <a:prstGeom prst="rect">
            <a:avLst/>
          </a:prstGeom>
        </p:spPr>
        <p:txBody>
          <a:bodyPr wrap="square">
            <a:spAutoFit/>
          </a:bodyPr>
          <a:lstStyle/>
          <a:p>
            <a:pPr algn="ctr"/>
            <a:r>
              <a:rPr lang="en-US" altLang="en-VN" sz="3200" b="1" kern="1200" dirty="0" err="1">
                <a:solidFill>
                  <a:srgbClr val="0000CC"/>
                </a:solidFill>
                <a:latin typeface="Times New Roman" panose="02020603050405020304" pitchFamily="18" charset="0"/>
                <a:ea typeface="+mn-ea"/>
                <a:cs typeface="Times New Roman" panose="02020603050405020304" pitchFamily="18" charset="0"/>
              </a:rPr>
              <a:t>Để</a:t>
            </a:r>
            <a:r>
              <a:rPr lang="en-US" altLang="en-VN" sz="3200" b="1" kern="1200" dirty="0">
                <a:solidFill>
                  <a:srgbClr val="0000CC"/>
                </a:solidFill>
                <a:latin typeface="Times New Roman" panose="02020603050405020304" pitchFamily="18" charset="0"/>
                <a:ea typeface="+mn-ea"/>
                <a:cs typeface="Times New Roman" panose="02020603050405020304" pitchFamily="18" charset="0"/>
              </a:rPr>
              <a:t> </a:t>
            </a:r>
            <a:r>
              <a:rPr lang="en-US" altLang="en-VN" sz="3200" b="1" kern="1200" dirty="0" err="1">
                <a:solidFill>
                  <a:srgbClr val="0000CC"/>
                </a:solidFill>
                <a:latin typeface="Times New Roman" panose="02020603050405020304" pitchFamily="18" charset="0"/>
                <a:ea typeface="+mn-ea"/>
                <a:cs typeface="Times New Roman" panose="02020603050405020304" pitchFamily="18" charset="0"/>
              </a:rPr>
              <a:t>chuẩn</a:t>
            </a:r>
            <a:r>
              <a:rPr lang="en-US" altLang="en-VN" sz="3200" b="1" kern="1200" dirty="0">
                <a:solidFill>
                  <a:srgbClr val="0000CC"/>
                </a:solidFill>
                <a:latin typeface="Times New Roman" panose="02020603050405020304" pitchFamily="18" charset="0"/>
                <a:ea typeface="+mn-ea"/>
                <a:cs typeface="Times New Roman" panose="02020603050405020304" pitchFamily="18" charset="0"/>
              </a:rPr>
              <a:t> </a:t>
            </a:r>
            <a:r>
              <a:rPr lang="en-US" altLang="en-VN" sz="3200" b="1" kern="1200" dirty="0" err="1">
                <a:solidFill>
                  <a:srgbClr val="0000CC"/>
                </a:solidFill>
                <a:latin typeface="Times New Roman" panose="02020603050405020304" pitchFamily="18" charset="0"/>
                <a:ea typeface="+mn-ea"/>
                <a:cs typeface="Times New Roman" panose="02020603050405020304" pitchFamily="18" charset="0"/>
              </a:rPr>
              <a:t>bị</a:t>
            </a:r>
            <a:r>
              <a:rPr lang="en-US" altLang="en-VN" sz="3200" b="1" kern="1200" dirty="0">
                <a:solidFill>
                  <a:srgbClr val="0000CC"/>
                </a:solidFill>
                <a:latin typeface="Times New Roman" panose="02020603050405020304" pitchFamily="18" charset="0"/>
                <a:ea typeface="+mn-ea"/>
                <a:cs typeface="Times New Roman" panose="02020603050405020304" pitchFamily="18" charset="0"/>
              </a:rPr>
              <a:t> </a:t>
            </a:r>
            <a:r>
              <a:rPr lang="en-US" altLang="en-VN" sz="3200" b="1" kern="1200" dirty="0" err="1">
                <a:solidFill>
                  <a:srgbClr val="0000CC"/>
                </a:solidFill>
                <a:latin typeface="Times New Roman" panose="02020603050405020304" pitchFamily="18" charset="0"/>
                <a:ea typeface="+mn-ea"/>
                <a:cs typeface="Times New Roman" panose="02020603050405020304" pitchFamily="18" charset="0"/>
              </a:rPr>
              <a:t>cho</a:t>
            </a:r>
            <a:r>
              <a:rPr lang="en-US" altLang="en-VN" sz="3200" b="1" kern="1200" dirty="0">
                <a:solidFill>
                  <a:srgbClr val="0000CC"/>
                </a:solidFill>
                <a:latin typeface="Times New Roman" panose="02020603050405020304" pitchFamily="18" charset="0"/>
                <a:ea typeface="+mn-ea"/>
                <a:cs typeface="Times New Roman" panose="02020603050405020304" pitchFamily="18" charset="0"/>
              </a:rPr>
              <a:t> </a:t>
            </a:r>
            <a:r>
              <a:rPr lang="en-US" altLang="en-VN" sz="3200" b="1" kern="1200" dirty="0" err="1">
                <a:solidFill>
                  <a:srgbClr val="0000CC"/>
                </a:solidFill>
                <a:latin typeface="Times New Roman" panose="02020603050405020304" pitchFamily="18" charset="0"/>
                <a:ea typeface="+mn-ea"/>
                <a:cs typeface="Times New Roman" panose="02020603050405020304" pitchFamily="18" charset="0"/>
              </a:rPr>
              <a:t>cuộc</a:t>
            </a:r>
            <a:r>
              <a:rPr lang="en-US" altLang="en-VN" sz="3200" b="1" kern="1200" dirty="0">
                <a:solidFill>
                  <a:srgbClr val="0000CC"/>
                </a:solidFill>
                <a:latin typeface="Times New Roman" panose="02020603050405020304" pitchFamily="18" charset="0"/>
                <a:ea typeface="+mn-ea"/>
                <a:cs typeface="Times New Roman" panose="02020603050405020304" pitchFamily="18" charset="0"/>
              </a:rPr>
              <a:t> </a:t>
            </a:r>
            <a:r>
              <a:rPr lang="en-US" altLang="en-VN" sz="3200" b="1" kern="1200" dirty="0" err="1">
                <a:solidFill>
                  <a:srgbClr val="0000CC"/>
                </a:solidFill>
                <a:latin typeface="Times New Roman" panose="02020603050405020304" pitchFamily="18" charset="0"/>
                <a:ea typeface="+mn-ea"/>
                <a:cs typeface="Times New Roman" panose="02020603050405020304" pitchFamily="18" charset="0"/>
              </a:rPr>
              <a:t>chiến</a:t>
            </a:r>
            <a:r>
              <a:rPr lang="en-US" altLang="en-VN" sz="3200" b="1" kern="1200" dirty="0">
                <a:solidFill>
                  <a:srgbClr val="0000CC"/>
                </a:solidFill>
                <a:latin typeface="Times New Roman" panose="02020603050405020304" pitchFamily="18" charset="0"/>
                <a:ea typeface="+mn-ea"/>
                <a:cs typeface="Times New Roman" panose="02020603050405020304" pitchFamily="18" charset="0"/>
              </a:rPr>
              <a:t> </a:t>
            </a:r>
            <a:r>
              <a:rPr lang="en-US" altLang="en-VN" sz="3200" b="1" kern="1200" dirty="0" err="1">
                <a:solidFill>
                  <a:srgbClr val="0000CC"/>
                </a:solidFill>
                <a:latin typeface="Times New Roman" panose="02020603050405020304" pitchFamily="18" charset="0"/>
                <a:ea typeface="+mn-ea"/>
                <a:cs typeface="Times New Roman" panose="02020603050405020304" pitchFamily="18" charset="0"/>
              </a:rPr>
              <a:t>tranh</a:t>
            </a:r>
            <a:r>
              <a:rPr lang="en-US" altLang="en-VN" sz="3200" b="1" kern="1200" dirty="0">
                <a:solidFill>
                  <a:srgbClr val="0000CC"/>
                </a:solidFill>
                <a:latin typeface="Times New Roman" panose="02020603050405020304" pitchFamily="18" charset="0"/>
                <a:ea typeface="+mn-ea"/>
                <a:cs typeface="Times New Roman" panose="02020603050405020304" pitchFamily="18" charset="0"/>
              </a:rPr>
              <a:t> </a:t>
            </a:r>
            <a:r>
              <a:rPr lang="en-US" altLang="en-VN" sz="3200" b="1" kern="1200" dirty="0" err="1">
                <a:solidFill>
                  <a:srgbClr val="0000CC"/>
                </a:solidFill>
                <a:latin typeface="Times New Roman" panose="02020603050405020304" pitchFamily="18" charset="0"/>
                <a:ea typeface="+mn-ea"/>
                <a:cs typeface="Times New Roman" panose="02020603050405020304" pitchFamily="18" charset="0"/>
              </a:rPr>
              <a:t>nhằm</a:t>
            </a:r>
            <a:r>
              <a:rPr lang="en-US" altLang="en-VN" sz="3200" b="1" kern="1200" dirty="0">
                <a:solidFill>
                  <a:srgbClr val="0000CC"/>
                </a:solidFill>
                <a:latin typeface="Times New Roman" panose="02020603050405020304" pitchFamily="18" charset="0"/>
                <a:ea typeface="+mn-ea"/>
                <a:cs typeface="Times New Roman" panose="02020603050405020304" pitchFamily="18" charset="0"/>
              </a:rPr>
              <a:t> </a:t>
            </a:r>
            <a:r>
              <a:rPr lang="en-US" altLang="en-VN" sz="3200" b="1" kern="1200" dirty="0" err="1">
                <a:solidFill>
                  <a:srgbClr val="0000CC"/>
                </a:solidFill>
                <a:latin typeface="Times New Roman" panose="02020603050405020304" pitchFamily="18" charset="0"/>
                <a:ea typeface="+mn-ea"/>
                <a:cs typeface="Times New Roman" panose="02020603050405020304" pitchFamily="18" charset="0"/>
              </a:rPr>
              <a:t>tranh</a:t>
            </a:r>
            <a:r>
              <a:rPr lang="en-US" altLang="en-VN" sz="3200" b="1" kern="1200" dirty="0">
                <a:solidFill>
                  <a:srgbClr val="0000CC"/>
                </a:solidFill>
                <a:latin typeface="Times New Roman" panose="02020603050405020304" pitchFamily="18" charset="0"/>
                <a:ea typeface="+mn-ea"/>
                <a:cs typeface="Times New Roman" panose="02020603050405020304" pitchFamily="18" charset="0"/>
              </a:rPr>
              <a:t> </a:t>
            </a:r>
            <a:r>
              <a:rPr lang="en-US" altLang="en-VN" sz="3200" b="1" kern="1200" dirty="0" err="1">
                <a:solidFill>
                  <a:srgbClr val="0000CC"/>
                </a:solidFill>
                <a:latin typeface="Times New Roman" panose="02020603050405020304" pitchFamily="18" charset="0"/>
                <a:ea typeface="+mn-ea"/>
                <a:cs typeface="Times New Roman" panose="02020603050405020304" pitchFamily="18" charset="0"/>
              </a:rPr>
              <a:t>giành</a:t>
            </a:r>
            <a:r>
              <a:rPr lang="en-US" altLang="en-VN" sz="3200" b="1" kern="1200" dirty="0">
                <a:solidFill>
                  <a:srgbClr val="0000CC"/>
                </a:solidFill>
                <a:latin typeface="Times New Roman" panose="02020603050405020304" pitchFamily="18" charset="0"/>
                <a:ea typeface="+mn-ea"/>
                <a:cs typeface="Times New Roman" panose="02020603050405020304" pitchFamily="18" charset="0"/>
              </a:rPr>
              <a:t> </a:t>
            </a:r>
            <a:r>
              <a:rPr lang="en-US" altLang="en-VN" sz="3200" b="1" kern="1200" dirty="0" err="1">
                <a:solidFill>
                  <a:srgbClr val="0000CC"/>
                </a:solidFill>
                <a:latin typeface="Times New Roman" panose="02020603050405020304" pitchFamily="18" charset="0"/>
                <a:ea typeface="+mn-ea"/>
                <a:cs typeface="Times New Roman" panose="02020603050405020304" pitchFamily="18" charset="0"/>
              </a:rPr>
              <a:t>thị</a:t>
            </a:r>
            <a:r>
              <a:rPr lang="en-US" altLang="en-VN" sz="3200" b="1" kern="1200" dirty="0">
                <a:solidFill>
                  <a:srgbClr val="0000CC"/>
                </a:solidFill>
                <a:latin typeface="Times New Roman" panose="02020603050405020304" pitchFamily="18" charset="0"/>
                <a:ea typeface="+mn-ea"/>
                <a:cs typeface="Times New Roman" panose="02020603050405020304" pitchFamily="18" charset="0"/>
              </a:rPr>
              <a:t> </a:t>
            </a:r>
            <a:r>
              <a:rPr lang="en-US" altLang="en-VN" sz="3200" b="1" kern="1200" dirty="0" err="1">
                <a:solidFill>
                  <a:srgbClr val="0000CC"/>
                </a:solidFill>
                <a:latin typeface="Times New Roman" panose="02020603050405020304" pitchFamily="18" charset="0"/>
                <a:ea typeface="+mn-ea"/>
                <a:cs typeface="Times New Roman" panose="02020603050405020304" pitchFamily="18" charset="0"/>
              </a:rPr>
              <a:t>trường</a:t>
            </a:r>
            <a:r>
              <a:rPr lang="en-US" altLang="en-VN" sz="3200" b="1" kern="1200" dirty="0">
                <a:solidFill>
                  <a:srgbClr val="0000CC"/>
                </a:solidFill>
                <a:latin typeface="Times New Roman" panose="02020603050405020304" pitchFamily="18" charset="0"/>
                <a:ea typeface="+mn-ea"/>
                <a:cs typeface="Times New Roman" panose="02020603050405020304" pitchFamily="18" charset="0"/>
              </a:rPr>
              <a:t>, </a:t>
            </a:r>
            <a:r>
              <a:rPr lang="en-US" altLang="en-VN" sz="3200" b="1" kern="1200" dirty="0" err="1">
                <a:solidFill>
                  <a:srgbClr val="0000CC"/>
                </a:solidFill>
                <a:latin typeface="Times New Roman" panose="02020603050405020304" pitchFamily="18" charset="0"/>
                <a:ea typeface="+mn-ea"/>
                <a:cs typeface="Times New Roman" panose="02020603050405020304" pitchFamily="18" charset="0"/>
              </a:rPr>
              <a:t>thuộc</a:t>
            </a:r>
            <a:r>
              <a:rPr lang="en-US" altLang="en-VN" sz="3200" b="1" kern="1200" dirty="0">
                <a:solidFill>
                  <a:srgbClr val="0000CC"/>
                </a:solidFill>
                <a:latin typeface="Times New Roman" panose="02020603050405020304" pitchFamily="18" charset="0"/>
                <a:ea typeface="+mn-ea"/>
                <a:cs typeface="Times New Roman" panose="02020603050405020304" pitchFamily="18" charset="0"/>
              </a:rPr>
              <a:t> </a:t>
            </a:r>
            <a:r>
              <a:rPr lang="en-US" altLang="en-VN" sz="3200" b="1" kern="1200" dirty="0" err="1">
                <a:solidFill>
                  <a:srgbClr val="0000CC"/>
                </a:solidFill>
                <a:latin typeface="Times New Roman" panose="02020603050405020304" pitchFamily="18" charset="0"/>
                <a:ea typeface="+mn-ea"/>
                <a:cs typeface="Times New Roman" panose="02020603050405020304" pitchFamily="18" charset="0"/>
              </a:rPr>
              <a:t>địa</a:t>
            </a:r>
            <a:r>
              <a:rPr lang="en-US" altLang="en-VN" sz="3200" b="1" kern="1200" dirty="0">
                <a:solidFill>
                  <a:srgbClr val="0000CC"/>
                </a:solidFill>
                <a:latin typeface="Times New Roman" panose="02020603050405020304" pitchFamily="18" charset="0"/>
                <a:ea typeface="+mn-ea"/>
                <a:cs typeface="Times New Roman" panose="02020603050405020304" pitchFamily="18" charset="0"/>
              </a:rPr>
              <a:t>, </a:t>
            </a:r>
            <a:r>
              <a:rPr lang="en-US" altLang="en-VN" sz="3200" b="1" kern="1200" dirty="0" err="1">
                <a:solidFill>
                  <a:srgbClr val="0000CC"/>
                </a:solidFill>
                <a:latin typeface="Times New Roman" panose="02020603050405020304" pitchFamily="18" charset="0"/>
                <a:ea typeface="+mn-ea"/>
                <a:cs typeface="Times New Roman" panose="02020603050405020304" pitchFamily="18" charset="0"/>
              </a:rPr>
              <a:t>các</a:t>
            </a:r>
            <a:r>
              <a:rPr lang="en-US" altLang="en-VN" sz="3200" b="1" kern="1200" dirty="0">
                <a:solidFill>
                  <a:srgbClr val="0000CC"/>
                </a:solidFill>
                <a:latin typeface="Times New Roman" panose="02020603050405020304" pitchFamily="18" charset="0"/>
                <a:ea typeface="+mn-ea"/>
                <a:cs typeface="Times New Roman" panose="02020603050405020304" pitchFamily="18" charset="0"/>
              </a:rPr>
              <a:t> </a:t>
            </a:r>
            <a:r>
              <a:rPr lang="en-US" altLang="en-VN" sz="3200" b="1" kern="1200" dirty="0" err="1">
                <a:solidFill>
                  <a:srgbClr val="0000CC"/>
                </a:solidFill>
                <a:latin typeface="Times New Roman" panose="02020603050405020304" pitchFamily="18" charset="0"/>
                <a:ea typeface="+mn-ea"/>
                <a:cs typeface="Times New Roman" panose="02020603050405020304" pitchFamily="18" charset="0"/>
              </a:rPr>
              <a:t>nước</a:t>
            </a:r>
            <a:r>
              <a:rPr lang="en-US" altLang="en-VN" sz="3200" b="1" kern="1200" dirty="0">
                <a:solidFill>
                  <a:srgbClr val="0000CC"/>
                </a:solidFill>
                <a:latin typeface="Times New Roman" panose="02020603050405020304" pitchFamily="18" charset="0"/>
                <a:ea typeface="+mn-ea"/>
                <a:cs typeface="Times New Roman" panose="02020603050405020304" pitchFamily="18" charset="0"/>
              </a:rPr>
              <a:t> </a:t>
            </a:r>
            <a:r>
              <a:rPr lang="en-US" altLang="en-VN" sz="3200" b="1" kern="1200" dirty="0" err="1">
                <a:solidFill>
                  <a:srgbClr val="0000CC"/>
                </a:solidFill>
                <a:latin typeface="Times New Roman" panose="02020603050405020304" pitchFamily="18" charset="0"/>
                <a:ea typeface="+mn-ea"/>
                <a:cs typeface="Times New Roman" panose="02020603050405020304" pitchFamily="18" charset="0"/>
              </a:rPr>
              <a:t>đế</a:t>
            </a:r>
            <a:r>
              <a:rPr lang="en-US" altLang="en-VN" sz="3200" b="1" kern="1200" dirty="0">
                <a:solidFill>
                  <a:srgbClr val="0000CC"/>
                </a:solidFill>
                <a:latin typeface="Times New Roman" panose="02020603050405020304" pitchFamily="18" charset="0"/>
                <a:ea typeface="+mn-ea"/>
                <a:cs typeface="Times New Roman" panose="02020603050405020304" pitchFamily="18" charset="0"/>
              </a:rPr>
              <a:t> </a:t>
            </a:r>
            <a:r>
              <a:rPr lang="en-US" altLang="en-VN" sz="3200" b="1" kern="1200" dirty="0" err="1">
                <a:solidFill>
                  <a:srgbClr val="0000CC"/>
                </a:solidFill>
                <a:latin typeface="Times New Roman" panose="02020603050405020304" pitchFamily="18" charset="0"/>
                <a:ea typeface="+mn-ea"/>
                <a:cs typeface="Times New Roman" panose="02020603050405020304" pitchFamily="18" charset="0"/>
              </a:rPr>
              <a:t>quốc</a:t>
            </a:r>
            <a:r>
              <a:rPr lang="en-US" altLang="en-VN" sz="3200" b="1" kern="1200" dirty="0">
                <a:solidFill>
                  <a:srgbClr val="0000CC"/>
                </a:solidFill>
                <a:latin typeface="Times New Roman" panose="02020603050405020304" pitchFamily="18" charset="0"/>
                <a:ea typeface="+mn-ea"/>
                <a:cs typeface="Times New Roman" panose="02020603050405020304" pitchFamily="18" charset="0"/>
              </a:rPr>
              <a:t> </a:t>
            </a:r>
            <a:r>
              <a:rPr lang="en-US" altLang="en-VN" sz="3200" b="1" kern="1200" dirty="0" err="1">
                <a:solidFill>
                  <a:srgbClr val="0000CC"/>
                </a:solidFill>
                <a:latin typeface="Times New Roman" panose="02020603050405020304" pitchFamily="18" charset="0"/>
                <a:ea typeface="+mn-ea"/>
                <a:cs typeface="Times New Roman" panose="02020603050405020304" pitchFamily="18" charset="0"/>
              </a:rPr>
              <a:t>đã</a:t>
            </a:r>
            <a:r>
              <a:rPr lang="en-US" altLang="en-VN" sz="3200" b="1" kern="1200" dirty="0">
                <a:solidFill>
                  <a:srgbClr val="0000CC"/>
                </a:solidFill>
                <a:latin typeface="Times New Roman" panose="02020603050405020304" pitchFamily="18" charset="0"/>
                <a:ea typeface="+mn-ea"/>
                <a:cs typeface="Times New Roman" panose="02020603050405020304" pitchFamily="18" charset="0"/>
              </a:rPr>
              <a:t> </a:t>
            </a:r>
            <a:r>
              <a:rPr lang="en-US" altLang="en-VN" sz="3200" b="1" kern="1200" dirty="0" err="1">
                <a:solidFill>
                  <a:srgbClr val="0000CC"/>
                </a:solidFill>
                <a:latin typeface="Times New Roman" panose="02020603050405020304" pitchFamily="18" charset="0"/>
                <a:ea typeface="+mn-ea"/>
                <a:cs typeface="Times New Roman" panose="02020603050405020304" pitchFamily="18" charset="0"/>
              </a:rPr>
              <a:t>làm</a:t>
            </a:r>
            <a:r>
              <a:rPr lang="en-US" altLang="en-VN" sz="3200" b="1" kern="1200" dirty="0">
                <a:solidFill>
                  <a:srgbClr val="0000CC"/>
                </a:solidFill>
                <a:latin typeface="Times New Roman" panose="02020603050405020304" pitchFamily="18" charset="0"/>
                <a:ea typeface="+mn-ea"/>
                <a:cs typeface="Times New Roman" panose="02020603050405020304" pitchFamily="18" charset="0"/>
              </a:rPr>
              <a:t> </a:t>
            </a:r>
            <a:r>
              <a:rPr lang="en-US" altLang="en-VN" sz="3200" b="1" kern="1200" dirty="0" err="1">
                <a:solidFill>
                  <a:srgbClr val="0000CC"/>
                </a:solidFill>
                <a:latin typeface="Times New Roman" panose="02020603050405020304" pitchFamily="18" charset="0"/>
                <a:ea typeface="+mn-ea"/>
                <a:cs typeface="Times New Roman" panose="02020603050405020304" pitchFamily="18" charset="0"/>
              </a:rPr>
              <a:t>gì</a:t>
            </a:r>
            <a:r>
              <a:rPr lang="en-US" altLang="en-VN" sz="3200" b="1" kern="1200" dirty="0">
                <a:solidFill>
                  <a:srgbClr val="0000CC"/>
                </a:solidFill>
                <a:latin typeface="Times New Roman" panose="02020603050405020304" pitchFamily="18" charset="0"/>
                <a:ea typeface="+mn-ea"/>
                <a:cs typeface="Times New Roman" panose="02020603050405020304" pitchFamily="18" charset="0"/>
              </a:rPr>
              <a:t> ?</a:t>
            </a:r>
            <a:endParaRPr lang="en-VN" sz="1600" dirty="0"/>
          </a:p>
        </p:txBody>
      </p:sp>
    </p:spTree>
    <p:extLst>
      <p:ext uri="{BB962C8B-B14F-4D97-AF65-F5344CB8AC3E}">
        <p14:creationId xmlns:p14="http://schemas.microsoft.com/office/powerpoint/2010/main" val="825536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2000"/>
          </a:stretch>
        </a:blipFill>
        <a:effectLst/>
      </p:bgPr>
    </p:bg>
    <p:spTree>
      <p:nvGrpSpPr>
        <p:cNvPr id="1" name="Shape 1277"/>
        <p:cNvGrpSpPr/>
        <p:nvPr/>
      </p:nvGrpSpPr>
      <p:grpSpPr>
        <a:xfrm>
          <a:off x="0" y="0"/>
          <a:ext cx="0" cy="0"/>
          <a:chOff x="0" y="0"/>
          <a:chExt cx="0" cy="0"/>
        </a:xfrm>
      </p:grpSpPr>
      <p:grpSp>
        <p:nvGrpSpPr>
          <p:cNvPr id="13" name="Group 12">
            <a:extLst>
              <a:ext uri="{FF2B5EF4-FFF2-40B4-BE49-F238E27FC236}">
                <a16:creationId xmlns:a16="http://schemas.microsoft.com/office/drawing/2014/main" id="{A345308C-9E86-334E-9C9C-2E66252DA45C}"/>
              </a:ext>
            </a:extLst>
          </p:cNvPr>
          <p:cNvGrpSpPr/>
          <p:nvPr/>
        </p:nvGrpSpPr>
        <p:grpSpPr>
          <a:xfrm>
            <a:off x="7615329" y="3560199"/>
            <a:ext cx="1505520" cy="1534755"/>
            <a:chOff x="7615329" y="3560199"/>
            <a:chExt cx="1505520" cy="1534755"/>
          </a:xfrm>
        </p:grpSpPr>
        <p:sp>
          <p:nvSpPr>
            <p:cNvPr id="12" name="Rectangle 11">
              <a:extLst>
                <a:ext uri="{FF2B5EF4-FFF2-40B4-BE49-F238E27FC236}">
                  <a16:creationId xmlns:a16="http://schemas.microsoft.com/office/drawing/2014/main" id="{BAF777FC-6D35-F94C-8023-902A29E67369}"/>
                </a:ext>
              </a:extLst>
            </p:cNvPr>
            <p:cNvSpPr/>
            <p:nvPr/>
          </p:nvSpPr>
          <p:spPr>
            <a:xfrm>
              <a:off x="7949068" y="4090220"/>
              <a:ext cx="1160205" cy="21630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1200" cap="none" spc="0" normalizeH="0" baseline="0" noProof="0" dirty="0" err="1">
                  <a:ln>
                    <a:noFill/>
                  </a:ln>
                  <a:solidFill>
                    <a:srgbClr val="0000FF"/>
                  </a:solidFill>
                  <a:effectLst/>
                  <a:uLnTx/>
                  <a:uFillTx/>
                  <a:latin typeface="Times New Roman"/>
                  <a:ea typeface="+mn-ea"/>
                  <a:cs typeface="Times New Roman"/>
                  <a:sym typeface="Arial"/>
                </a:rPr>
                <a:t>Khối</a:t>
              </a:r>
              <a:r>
                <a:rPr kumimoji="0" lang="en-US" sz="1200" b="0" i="0" u="none" strike="noStrike" kern="1200" cap="none" spc="0" normalizeH="0" baseline="0" noProof="0" dirty="0">
                  <a:ln>
                    <a:noFill/>
                  </a:ln>
                  <a:solidFill>
                    <a:srgbClr val="0000FF"/>
                  </a:solidFill>
                  <a:effectLst/>
                  <a:uLnTx/>
                  <a:uFillTx/>
                  <a:latin typeface="Times New Roman"/>
                  <a:ea typeface="+mn-ea"/>
                  <a:cs typeface="Times New Roman"/>
                  <a:sym typeface="Arial"/>
                </a:rPr>
                <a:t> </a:t>
              </a:r>
              <a:r>
                <a:rPr kumimoji="0" lang="en-US" sz="1200" b="0" i="0" u="none" strike="noStrike" kern="1200" cap="none" spc="0" normalizeH="0" baseline="0" noProof="0" dirty="0" err="1">
                  <a:ln>
                    <a:noFill/>
                  </a:ln>
                  <a:solidFill>
                    <a:srgbClr val="0000FF"/>
                  </a:solidFill>
                  <a:effectLst/>
                  <a:uLnTx/>
                  <a:uFillTx/>
                  <a:latin typeface="Times New Roman"/>
                  <a:ea typeface="+mn-ea"/>
                  <a:cs typeface="Times New Roman"/>
                  <a:sym typeface="Arial"/>
                </a:rPr>
                <a:t>liên</a:t>
              </a:r>
              <a:r>
                <a:rPr kumimoji="0" lang="en-US" sz="1200" b="0" i="0" u="none" strike="noStrike" kern="1200" cap="none" spc="0" normalizeH="0" baseline="0" noProof="0" dirty="0">
                  <a:ln>
                    <a:noFill/>
                  </a:ln>
                  <a:solidFill>
                    <a:srgbClr val="0000FF"/>
                  </a:solidFill>
                  <a:effectLst/>
                  <a:uLnTx/>
                  <a:uFillTx/>
                  <a:latin typeface="Times New Roman"/>
                  <a:ea typeface="+mn-ea"/>
                  <a:cs typeface="Times New Roman"/>
                  <a:sym typeface="Arial"/>
                </a:rPr>
                <a:t> </a:t>
              </a:r>
              <a:r>
                <a:rPr kumimoji="0" lang="en-US" sz="1200" b="0" i="0" u="none" strike="noStrike" kern="1200" cap="none" spc="0" normalizeH="0" baseline="0" noProof="0" dirty="0" err="1">
                  <a:ln>
                    <a:noFill/>
                  </a:ln>
                  <a:solidFill>
                    <a:srgbClr val="0000FF"/>
                  </a:solidFill>
                  <a:effectLst/>
                  <a:uLnTx/>
                  <a:uFillTx/>
                  <a:latin typeface="Times New Roman"/>
                  <a:ea typeface="+mn-ea"/>
                  <a:cs typeface="Times New Roman"/>
                  <a:sym typeface="Arial"/>
                </a:rPr>
                <a:t>minh</a:t>
              </a:r>
              <a:endParaRPr kumimoji="0" lang="en-VN" sz="1200" b="0" i="0" u="none" strike="noStrike" kern="0" cap="none" spc="0" normalizeH="0" baseline="0" noProof="0" dirty="0">
                <a:ln>
                  <a:noFill/>
                </a:ln>
                <a:solidFill>
                  <a:srgbClr val="E7DCD2"/>
                </a:solidFill>
                <a:effectLst/>
                <a:uLnTx/>
                <a:uFillTx/>
                <a:latin typeface="Arial"/>
                <a:ea typeface="+mn-ea"/>
                <a:cs typeface="+mn-cs"/>
                <a:sym typeface="Arial"/>
              </a:endParaRPr>
            </a:p>
          </p:txBody>
        </p:sp>
        <p:sp>
          <p:nvSpPr>
            <p:cNvPr id="21" name="Rectangle 20">
              <a:extLst>
                <a:ext uri="{FF2B5EF4-FFF2-40B4-BE49-F238E27FC236}">
                  <a16:creationId xmlns:a16="http://schemas.microsoft.com/office/drawing/2014/main" id="{56635254-0999-A24D-B5CE-0D6A68068E9F}"/>
                </a:ext>
              </a:extLst>
            </p:cNvPr>
            <p:cNvSpPr/>
            <p:nvPr/>
          </p:nvSpPr>
          <p:spPr>
            <a:xfrm>
              <a:off x="7960642" y="4449097"/>
              <a:ext cx="1160207" cy="20647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1200" cap="none" spc="0" normalizeH="0" baseline="0" noProof="0" dirty="0" err="1">
                  <a:ln>
                    <a:noFill/>
                  </a:ln>
                  <a:solidFill>
                    <a:srgbClr val="FF0000"/>
                  </a:solidFill>
                  <a:effectLst/>
                  <a:uLnTx/>
                  <a:uFillTx/>
                  <a:latin typeface="Times New Roman"/>
                  <a:ea typeface="+mn-ea"/>
                  <a:cs typeface="Times New Roman"/>
                  <a:sym typeface="Arial"/>
                </a:rPr>
                <a:t>Khối</a:t>
              </a:r>
              <a:r>
                <a:rPr kumimoji="0" lang="en-US" sz="1200" b="0" i="0" u="none" strike="noStrike" kern="1200" cap="none" spc="0" normalizeH="0" baseline="0" noProof="0" dirty="0">
                  <a:ln>
                    <a:noFill/>
                  </a:ln>
                  <a:solidFill>
                    <a:srgbClr val="FF0000"/>
                  </a:solidFill>
                  <a:effectLst/>
                  <a:uLnTx/>
                  <a:uFillTx/>
                  <a:latin typeface="Times New Roman"/>
                  <a:ea typeface="+mn-ea"/>
                  <a:cs typeface="Times New Roman"/>
                  <a:sym typeface="Arial"/>
                </a:rPr>
                <a:t> </a:t>
              </a:r>
              <a:r>
                <a:rPr kumimoji="0" lang="en-US" sz="1200" b="0" i="0" u="none" strike="noStrike" kern="1200" cap="none" spc="0" normalizeH="0" baseline="0" noProof="0" dirty="0" err="1">
                  <a:ln>
                    <a:noFill/>
                  </a:ln>
                  <a:solidFill>
                    <a:srgbClr val="FF0000"/>
                  </a:solidFill>
                  <a:effectLst/>
                  <a:uLnTx/>
                  <a:uFillTx/>
                  <a:latin typeface="Times New Roman"/>
                  <a:ea typeface="+mn-ea"/>
                  <a:cs typeface="Times New Roman"/>
                  <a:sym typeface="Arial"/>
                </a:rPr>
                <a:t>hiệp</a:t>
              </a:r>
              <a:r>
                <a:rPr kumimoji="0" lang="en-US" sz="1200" b="0" i="0" u="none" strike="noStrike" kern="1200" cap="none" spc="0" normalizeH="0" baseline="0" noProof="0" dirty="0">
                  <a:ln>
                    <a:noFill/>
                  </a:ln>
                  <a:solidFill>
                    <a:srgbClr val="FF0000"/>
                  </a:solidFill>
                  <a:effectLst/>
                  <a:uLnTx/>
                  <a:uFillTx/>
                  <a:latin typeface="Times New Roman"/>
                  <a:ea typeface="+mn-ea"/>
                  <a:cs typeface="Times New Roman"/>
                  <a:sym typeface="Arial"/>
                </a:rPr>
                <a:t> </a:t>
              </a:r>
              <a:r>
                <a:rPr kumimoji="0" lang="en-US" sz="1200" b="0" i="0" u="none" strike="noStrike" kern="1200" cap="none" spc="0" normalizeH="0" baseline="0" noProof="0" dirty="0" err="1">
                  <a:ln>
                    <a:noFill/>
                  </a:ln>
                  <a:solidFill>
                    <a:srgbClr val="FF0000"/>
                  </a:solidFill>
                  <a:effectLst/>
                  <a:uLnTx/>
                  <a:uFillTx/>
                  <a:latin typeface="Times New Roman"/>
                  <a:ea typeface="+mn-ea"/>
                  <a:cs typeface="Times New Roman"/>
                  <a:sym typeface="Arial"/>
                </a:rPr>
                <a:t>ước</a:t>
              </a:r>
              <a:endParaRPr kumimoji="0" lang="en-VN" sz="1200" b="0" i="0" u="none" strike="noStrike" kern="0" cap="none" spc="0" normalizeH="0" baseline="0" noProof="0" dirty="0">
                <a:ln>
                  <a:noFill/>
                </a:ln>
                <a:solidFill>
                  <a:srgbClr val="FF0000"/>
                </a:solidFill>
                <a:effectLst/>
                <a:uLnTx/>
                <a:uFillTx/>
                <a:latin typeface="Arial"/>
                <a:ea typeface="+mn-ea"/>
                <a:cs typeface="+mn-cs"/>
                <a:sym typeface="Arial"/>
              </a:endParaRPr>
            </a:p>
          </p:txBody>
        </p:sp>
        <p:sp>
          <p:nvSpPr>
            <p:cNvPr id="22" name="Rectangle 21">
              <a:extLst>
                <a:ext uri="{FF2B5EF4-FFF2-40B4-BE49-F238E27FC236}">
                  <a16:creationId xmlns:a16="http://schemas.microsoft.com/office/drawing/2014/main" id="{482E877E-0B72-284F-9741-9ADCE6672982}"/>
                </a:ext>
              </a:extLst>
            </p:cNvPr>
            <p:cNvSpPr/>
            <p:nvPr/>
          </p:nvSpPr>
          <p:spPr>
            <a:xfrm>
              <a:off x="7937491" y="4759428"/>
              <a:ext cx="1160207" cy="33552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1200" cap="none" spc="0" normalizeH="0" baseline="0" noProof="0" dirty="0" err="1">
                  <a:ln>
                    <a:noFill/>
                  </a:ln>
                  <a:solidFill>
                    <a:srgbClr val="0000FF"/>
                  </a:solidFill>
                  <a:effectLst/>
                  <a:uLnTx/>
                  <a:uFillTx/>
                  <a:latin typeface="Times New Roman"/>
                  <a:ea typeface="+mn-ea"/>
                  <a:cs typeface="Times New Roman"/>
                  <a:sym typeface="Arial"/>
                </a:rPr>
                <a:t>Đồng</a:t>
              </a:r>
              <a:r>
                <a:rPr kumimoji="0" lang="en-US" sz="1200" b="0" i="0" u="none" strike="noStrike" kern="1200" cap="none" spc="0" normalizeH="0" baseline="0" noProof="0" dirty="0">
                  <a:ln>
                    <a:noFill/>
                  </a:ln>
                  <a:solidFill>
                    <a:srgbClr val="0000FF"/>
                  </a:solidFill>
                  <a:effectLst/>
                  <a:uLnTx/>
                  <a:uFillTx/>
                  <a:latin typeface="Times New Roman"/>
                  <a:ea typeface="+mn-ea"/>
                  <a:cs typeface="Times New Roman"/>
                  <a:sym typeface="Arial"/>
                </a:rPr>
                <a:t> </a:t>
              </a:r>
              <a:r>
                <a:rPr kumimoji="0" lang="en-US" sz="1200" b="0" i="0" u="none" strike="noStrike" kern="1200" cap="none" spc="0" normalizeH="0" baseline="0" noProof="0" dirty="0" err="1">
                  <a:ln>
                    <a:noFill/>
                  </a:ln>
                  <a:solidFill>
                    <a:srgbClr val="0000FF"/>
                  </a:solidFill>
                  <a:effectLst/>
                  <a:uLnTx/>
                  <a:uFillTx/>
                  <a:latin typeface="Times New Roman"/>
                  <a:ea typeface="+mn-ea"/>
                  <a:cs typeface="Times New Roman"/>
                  <a:sym typeface="Arial"/>
                </a:rPr>
                <a:t>minh</a:t>
              </a:r>
              <a:r>
                <a:rPr kumimoji="0" lang="en-US" sz="1200" b="0" i="0" u="none" strike="noStrike" kern="1200" cap="none" spc="0" normalizeH="0" baseline="0" noProof="0" dirty="0">
                  <a:ln>
                    <a:noFill/>
                  </a:ln>
                  <a:solidFill>
                    <a:srgbClr val="0000FF"/>
                  </a:solidFill>
                  <a:effectLst/>
                  <a:uLnTx/>
                  <a:uFillTx/>
                  <a:latin typeface="Times New Roman"/>
                  <a:ea typeface="+mn-ea"/>
                  <a:cs typeface="Times New Roman"/>
                  <a:sym typeface="Arial"/>
                </a:rPr>
                <a:t> </a:t>
              </a:r>
              <a:r>
                <a:rPr kumimoji="0" lang="en-US" sz="1200" b="0" i="0" u="none" strike="noStrike" kern="1200" cap="none" spc="0" normalizeH="0" baseline="0" noProof="0" dirty="0" err="1">
                  <a:ln>
                    <a:noFill/>
                  </a:ln>
                  <a:solidFill>
                    <a:srgbClr val="0000FF"/>
                  </a:solidFill>
                  <a:effectLst/>
                  <a:uLnTx/>
                  <a:uFillTx/>
                  <a:latin typeface="Times New Roman"/>
                  <a:ea typeface="+mn-ea"/>
                  <a:cs typeface="Times New Roman"/>
                  <a:sym typeface="Arial"/>
                </a:rPr>
                <a:t>của</a:t>
              </a:r>
              <a:r>
                <a:rPr kumimoji="0" lang="en-US" sz="1200" b="0" i="0" u="none" strike="noStrike" kern="1200" cap="none" spc="0" normalizeH="0" baseline="0" noProof="0" dirty="0">
                  <a:ln>
                    <a:noFill/>
                  </a:ln>
                  <a:solidFill>
                    <a:srgbClr val="0000FF"/>
                  </a:solidFill>
                  <a:effectLst/>
                  <a:uLnTx/>
                  <a:uFillTx/>
                  <a:latin typeface="Times New Roman"/>
                  <a:ea typeface="+mn-ea"/>
                  <a:cs typeface="Times New Roman"/>
                  <a:sym typeface="Arial"/>
                </a:rPr>
                <a:t> Nga</a:t>
              </a:r>
              <a:endParaRPr kumimoji="0" lang="en-VN" sz="1200" b="0" i="0" u="none" strike="noStrike" kern="0" cap="none" spc="0" normalizeH="0" baseline="0" noProof="0" dirty="0">
                <a:ln>
                  <a:noFill/>
                </a:ln>
                <a:solidFill>
                  <a:srgbClr val="E7DCD2"/>
                </a:solidFill>
                <a:effectLst/>
                <a:uLnTx/>
                <a:uFillTx/>
                <a:latin typeface="Arial"/>
                <a:ea typeface="+mn-ea"/>
                <a:cs typeface="+mn-cs"/>
                <a:sym typeface="Arial"/>
              </a:endParaRPr>
            </a:p>
          </p:txBody>
        </p:sp>
        <p:sp>
          <p:nvSpPr>
            <p:cNvPr id="23" name="Rectangle 22">
              <a:extLst>
                <a:ext uri="{FF2B5EF4-FFF2-40B4-BE49-F238E27FC236}">
                  <a16:creationId xmlns:a16="http://schemas.microsoft.com/office/drawing/2014/main" id="{324A54CC-BA13-7640-A97B-5D1D8414E52D}"/>
                </a:ext>
              </a:extLst>
            </p:cNvPr>
            <p:cNvSpPr/>
            <p:nvPr/>
          </p:nvSpPr>
          <p:spPr>
            <a:xfrm>
              <a:off x="7615329" y="3560199"/>
              <a:ext cx="1482369" cy="47809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1200" cap="none" spc="0" normalizeH="0" baseline="0" noProof="0" dirty="0" err="1">
                  <a:ln>
                    <a:noFill/>
                  </a:ln>
                  <a:solidFill>
                    <a:srgbClr val="0000FF"/>
                  </a:solidFill>
                  <a:effectLst/>
                  <a:uLnTx/>
                  <a:uFillTx/>
                  <a:latin typeface="Times New Roman"/>
                  <a:ea typeface="+mn-ea"/>
                  <a:cs typeface="Times New Roman"/>
                  <a:sym typeface="Arial"/>
                </a:rPr>
                <a:t>Liên</a:t>
              </a:r>
              <a:r>
                <a:rPr kumimoji="0" lang="en-US" sz="1200" b="0" i="0" u="none" strike="noStrike" kern="1200" cap="none" spc="0" normalizeH="0" baseline="0" noProof="0" dirty="0">
                  <a:ln>
                    <a:noFill/>
                  </a:ln>
                  <a:solidFill>
                    <a:srgbClr val="0000FF"/>
                  </a:solidFill>
                  <a:effectLst/>
                  <a:uLnTx/>
                  <a:uFillTx/>
                  <a:latin typeface="Times New Roman"/>
                  <a:ea typeface="+mn-ea"/>
                  <a:cs typeface="Times New Roman"/>
                  <a:sym typeface="Arial"/>
                </a:rPr>
                <a:t> </a:t>
              </a:r>
              <a:r>
                <a:rPr kumimoji="0" lang="en-US" sz="1200" b="0" i="0" u="none" strike="noStrike" kern="1200" cap="none" spc="0" normalizeH="0" baseline="0" noProof="0" dirty="0" err="1">
                  <a:ln>
                    <a:noFill/>
                  </a:ln>
                  <a:solidFill>
                    <a:srgbClr val="0000FF"/>
                  </a:solidFill>
                  <a:effectLst/>
                  <a:uLnTx/>
                  <a:uFillTx/>
                  <a:latin typeface="Times New Roman"/>
                  <a:ea typeface="+mn-ea"/>
                  <a:cs typeface="Times New Roman"/>
                  <a:sym typeface="Arial"/>
                </a:rPr>
                <a:t>minh</a:t>
              </a:r>
              <a:r>
                <a:rPr kumimoji="0" lang="en-US" sz="1200" b="0" i="0" u="none" strike="noStrike" kern="1200" cap="none" spc="0" normalizeH="0" baseline="0" noProof="0" dirty="0">
                  <a:ln>
                    <a:noFill/>
                  </a:ln>
                  <a:solidFill>
                    <a:srgbClr val="0000FF"/>
                  </a:solidFill>
                  <a:effectLst/>
                  <a:uLnTx/>
                  <a:uFillTx/>
                  <a:latin typeface="Times New Roman"/>
                  <a:ea typeface="+mn-ea"/>
                  <a:cs typeface="Times New Roman"/>
                  <a:sym typeface="Arial"/>
                </a:rPr>
                <a:t> </a:t>
              </a:r>
              <a:r>
                <a:rPr kumimoji="0" lang="en-US" sz="1200" b="0" i="0" u="none" strike="noStrike" kern="1200" cap="none" spc="0" normalizeH="0" baseline="0" noProof="0" dirty="0" err="1">
                  <a:ln>
                    <a:noFill/>
                  </a:ln>
                  <a:solidFill>
                    <a:srgbClr val="0000FF"/>
                  </a:solidFill>
                  <a:effectLst/>
                  <a:uLnTx/>
                  <a:uFillTx/>
                  <a:latin typeface="Times New Roman"/>
                  <a:ea typeface="+mn-ea"/>
                  <a:cs typeface="Times New Roman"/>
                  <a:sym typeface="Arial"/>
                </a:rPr>
                <a:t>các</a:t>
              </a:r>
              <a:r>
                <a:rPr kumimoji="0" lang="en-US" sz="1200" b="0" i="0" u="none" strike="noStrike" kern="1200" cap="none" spc="0" normalizeH="0" baseline="0" noProof="0" dirty="0">
                  <a:ln>
                    <a:noFill/>
                  </a:ln>
                  <a:solidFill>
                    <a:srgbClr val="0000FF"/>
                  </a:solidFill>
                  <a:effectLst/>
                  <a:uLnTx/>
                  <a:uFillTx/>
                  <a:latin typeface="Times New Roman"/>
                  <a:ea typeface="+mn-ea"/>
                  <a:cs typeface="Times New Roman"/>
                  <a:sym typeface="Arial"/>
                </a:rPr>
                <a:t> </a:t>
              </a:r>
              <a:r>
                <a:rPr kumimoji="0" lang="en-US" sz="1200" b="0" i="0" u="none" strike="noStrike" kern="1200" cap="none" spc="0" normalizeH="0" baseline="0" noProof="0" dirty="0" err="1">
                  <a:ln>
                    <a:noFill/>
                  </a:ln>
                  <a:solidFill>
                    <a:srgbClr val="0000FF"/>
                  </a:solidFill>
                  <a:effectLst/>
                  <a:uLnTx/>
                  <a:uFillTx/>
                  <a:latin typeface="Times New Roman"/>
                  <a:ea typeface="+mn-ea"/>
                  <a:cs typeface="Times New Roman"/>
                  <a:sym typeface="Arial"/>
                </a:rPr>
                <a:t>quốc</a:t>
              </a:r>
              <a:r>
                <a:rPr kumimoji="0" lang="en-US" sz="1200" b="0" i="0" u="none" strike="noStrike" kern="1200" cap="none" spc="0" normalizeH="0" baseline="0" noProof="0" dirty="0">
                  <a:ln>
                    <a:noFill/>
                  </a:ln>
                  <a:solidFill>
                    <a:srgbClr val="0000FF"/>
                  </a:solidFill>
                  <a:effectLst/>
                  <a:uLnTx/>
                  <a:uFillTx/>
                  <a:latin typeface="Times New Roman"/>
                  <a:ea typeface="+mn-ea"/>
                  <a:cs typeface="Times New Roman"/>
                  <a:sym typeface="Arial"/>
                </a:rPr>
                <a:t> </a:t>
              </a:r>
              <a:r>
                <a:rPr kumimoji="0" lang="en-US" sz="1200" b="0" i="0" u="none" strike="noStrike" kern="1200" cap="none" spc="0" normalizeH="0" baseline="0" noProof="0" dirty="0" err="1">
                  <a:ln>
                    <a:noFill/>
                  </a:ln>
                  <a:solidFill>
                    <a:srgbClr val="0000FF"/>
                  </a:solidFill>
                  <a:effectLst/>
                  <a:uLnTx/>
                  <a:uFillTx/>
                  <a:latin typeface="Times New Roman"/>
                  <a:ea typeface="+mn-ea"/>
                  <a:cs typeface="Times New Roman"/>
                  <a:sym typeface="Arial"/>
                </a:rPr>
                <a:t>gia</a:t>
              </a:r>
              <a:r>
                <a:rPr kumimoji="0" lang="en-US" sz="1200" b="0" i="0" u="none" strike="noStrike" kern="1200" cap="none" spc="0" normalizeH="0" baseline="0" noProof="0" dirty="0">
                  <a:ln>
                    <a:noFill/>
                  </a:ln>
                  <a:solidFill>
                    <a:srgbClr val="0000FF"/>
                  </a:solidFill>
                  <a:effectLst/>
                  <a:uLnTx/>
                  <a:uFillTx/>
                  <a:latin typeface="Times New Roman"/>
                  <a:ea typeface="+mn-ea"/>
                  <a:cs typeface="Times New Roman"/>
                  <a:sym typeface="Arial"/>
                </a:rPr>
                <a:t> </a:t>
              </a:r>
              <a:r>
                <a:rPr kumimoji="0" lang="en-US" sz="1200" b="0" i="0" u="none" strike="noStrike" kern="1200" cap="none" spc="0" normalizeH="0" baseline="0" noProof="0" dirty="0" err="1">
                  <a:ln>
                    <a:noFill/>
                  </a:ln>
                  <a:solidFill>
                    <a:srgbClr val="0000FF"/>
                  </a:solidFill>
                  <a:effectLst/>
                  <a:uLnTx/>
                  <a:uFillTx/>
                  <a:latin typeface="Times New Roman"/>
                  <a:ea typeface="+mn-ea"/>
                  <a:cs typeface="Times New Roman"/>
                  <a:sym typeface="Arial"/>
                </a:rPr>
                <a:t>năm</a:t>
              </a:r>
              <a:r>
                <a:rPr kumimoji="0" lang="en-US" sz="1200" b="0" i="0" u="none" strike="noStrike" kern="1200" cap="none" spc="0" normalizeH="0" baseline="0" noProof="0" dirty="0">
                  <a:ln>
                    <a:noFill/>
                  </a:ln>
                  <a:solidFill>
                    <a:srgbClr val="0000FF"/>
                  </a:solidFill>
                  <a:effectLst/>
                  <a:uLnTx/>
                  <a:uFillTx/>
                  <a:latin typeface="Times New Roman"/>
                  <a:ea typeface="+mn-ea"/>
                  <a:cs typeface="Times New Roman"/>
                  <a:sym typeface="Arial"/>
                </a:rPr>
                <a:t> 1914</a:t>
              </a:r>
              <a:endParaRPr kumimoji="0" lang="en-VN" sz="1200" b="0" i="0" u="none" strike="noStrike" kern="0" cap="none" spc="0" normalizeH="0" baseline="0" noProof="0" dirty="0">
                <a:ln>
                  <a:noFill/>
                </a:ln>
                <a:solidFill>
                  <a:srgbClr val="E7DCD2"/>
                </a:solidFill>
                <a:effectLst/>
                <a:uLnTx/>
                <a:uFillTx/>
                <a:latin typeface="Arial"/>
                <a:ea typeface="+mn-ea"/>
                <a:cs typeface="+mn-cs"/>
                <a:sym typeface="Arial"/>
              </a:endParaRPr>
            </a:p>
          </p:txBody>
        </p:sp>
      </p:grpSp>
    </p:spTree>
    <p:extLst>
      <p:ext uri="{BB962C8B-B14F-4D97-AF65-F5344CB8AC3E}">
        <p14:creationId xmlns:p14="http://schemas.microsoft.com/office/powerpoint/2010/main" val="12008011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Rounded Rectangle 3">
            <a:extLst>
              <a:ext uri="{FF2B5EF4-FFF2-40B4-BE49-F238E27FC236}">
                <a16:creationId xmlns:a16="http://schemas.microsoft.com/office/drawing/2014/main" id="{5B589E70-24B0-A84B-BF1A-E7588109378A}"/>
              </a:ext>
            </a:extLst>
          </p:cNvPr>
          <p:cNvGrpSpPr>
            <a:grpSpLocks/>
          </p:cNvGrpSpPr>
          <p:nvPr/>
        </p:nvGrpSpPr>
        <p:grpSpPr bwMode="auto">
          <a:xfrm>
            <a:off x="225703" y="1021153"/>
            <a:ext cx="2286000" cy="2332038"/>
            <a:chOff x="346" y="1183"/>
            <a:chExt cx="1516" cy="1517"/>
          </a:xfrm>
        </p:grpSpPr>
        <p:pic>
          <p:nvPicPr>
            <p:cNvPr id="5" name="Rounded Rectangle 3">
              <a:extLst>
                <a:ext uri="{FF2B5EF4-FFF2-40B4-BE49-F238E27FC236}">
                  <a16:creationId xmlns:a16="http://schemas.microsoft.com/office/drawing/2014/main" id="{C4082B9B-0AC3-5747-A09D-3313B327A2A6}"/>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 y="1183"/>
              <a:ext cx="1516" cy="1517"/>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 name="Text Box 7">
              <a:extLst>
                <a:ext uri="{FF2B5EF4-FFF2-40B4-BE49-F238E27FC236}">
                  <a16:creationId xmlns:a16="http://schemas.microsoft.com/office/drawing/2014/main" id="{EC2924E0-7365-FF4C-97F3-B7DA3276ABF3}"/>
                </a:ext>
              </a:extLst>
            </p:cNvPr>
            <p:cNvSpPr txBox="1">
              <a:spLocks noChangeArrowheads="1"/>
            </p:cNvSpPr>
            <p:nvPr/>
          </p:nvSpPr>
          <p:spPr bwMode="auto">
            <a:xfrm>
              <a:off x="454" y="1270"/>
              <a:ext cx="1300" cy="130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VN" sz="2800" dirty="0" err="1">
                  <a:solidFill>
                    <a:schemeClr val="bg1"/>
                  </a:solidFill>
                  <a:latin typeface="Constantia" panose="02030602050306030303" pitchFamily="18" charset="0"/>
                </a:rPr>
                <a:t>Khối</a:t>
              </a:r>
              <a:r>
                <a:rPr lang="en-US" altLang="en-VN" sz="2800" dirty="0">
                  <a:solidFill>
                    <a:schemeClr val="bg1"/>
                  </a:solidFill>
                  <a:latin typeface="Constantia" panose="02030602050306030303" pitchFamily="18" charset="0"/>
                </a:rPr>
                <a:t> </a:t>
              </a:r>
              <a:r>
                <a:rPr lang="en-US" altLang="en-VN" sz="2800" dirty="0" err="1">
                  <a:solidFill>
                    <a:schemeClr val="bg1"/>
                  </a:solidFill>
                  <a:latin typeface="Constantia" panose="02030602050306030303" pitchFamily="18" charset="0"/>
                </a:rPr>
                <a:t>liên</a:t>
              </a:r>
              <a:r>
                <a:rPr lang="en-US" altLang="en-VN" sz="2800" dirty="0">
                  <a:solidFill>
                    <a:schemeClr val="bg1"/>
                  </a:solidFill>
                  <a:latin typeface="Constantia" panose="02030602050306030303" pitchFamily="18" charset="0"/>
                </a:rPr>
                <a:t> </a:t>
              </a:r>
              <a:r>
                <a:rPr lang="en-US" altLang="en-VN" sz="2800" dirty="0" err="1">
                  <a:solidFill>
                    <a:schemeClr val="bg1"/>
                  </a:solidFill>
                  <a:latin typeface="Constantia" panose="02030602050306030303" pitchFamily="18" charset="0"/>
                </a:rPr>
                <a:t>minh</a:t>
              </a:r>
              <a:endParaRPr lang="en-US" altLang="en-VN" sz="2800" dirty="0">
                <a:solidFill>
                  <a:schemeClr val="bg1"/>
                </a:solidFill>
                <a:latin typeface="Constantia" panose="02030602050306030303" pitchFamily="18" charset="0"/>
              </a:endParaRPr>
            </a:p>
          </p:txBody>
        </p:sp>
      </p:grpSp>
      <p:grpSp>
        <p:nvGrpSpPr>
          <p:cNvPr id="7" name="Rounded Rectangle 4">
            <a:extLst>
              <a:ext uri="{FF2B5EF4-FFF2-40B4-BE49-F238E27FC236}">
                <a16:creationId xmlns:a16="http://schemas.microsoft.com/office/drawing/2014/main" id="{180BF04B-D952-AC49-A243-F3CC1E317071}"/>
              </a:ext>
            </a:extLst>
          </p:cNvPr>
          <p:cNvGrpSpPr>
            <a:grpSpLocks/>
          </p:cNvGrpSpPr>
          <p:nvPr/>
        </p:nvGrpSpPr>
        <p:grpSpPr bwMode="auto">
          <a:xfrm>
            <a:off x="6743829" y="1125135"/>
            <a:ext cx="2133600" cy="2124075"/>
            <a:chOff x="3994" y="1156"/>
            <a:chExt cx="1301" cy="1482"/>
          </a:xfrm>
        </p:grpSpPr>
        <p:pic>
          <p:nvPicPr>
            <p:cNvPr id="8" name="Rounded Rectangle 4">
              <a:extLst>
                <a:ext uri="{FF2B5EF4-FFF2-40B4-BE49-F238E27FC236}">
                  <a16:creationId xmlns:a16="http://schemas.microsoft.com/office/drawing/2014/main" id="{F26D6F44-1979-1B46-BB2B-D126B38A43BC}"/>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4" y="1156"/>
              <a:ext cx="1301" cy="1482"/>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 name="Text Box 10">
              <a:extLst>
                <a:ext uri="{FF2B5EF4-FFF2-40B4-BE49-F238E27FC236}">
                  <a16:creationId xmlns:a16="http://schemas.microsoft.com/office/drawing/2014/main" id="{C6FEDF46-378F-C143-A953-FB74B021589E}"/>
                </a:ext>
              </a:extLst>
            </p:cNvPr>
            <p:cNvSpPr txBox="1">
              <a:spLocks noChangeArrowheads="1"/>
            </p:cNvSpPr>
            <p:nvPr/>
          </p:nvSpPr>
          <p:spPr bwMode="auto">
            <a:xfrm>
              <a:off x="4092" y="1236"/>
              <a:ext cx="1104" cy="1288"/>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VN" sz="2800" dirty="0" err="1">
                  <a:solidFill>
                    <a:schemeClr val="bg1"/>
                  </a:solidFill>
                  <a:latin typeface="Constantia" panose="02030602050306030303" pitchFamily="18" charset="0"/>
                </a:rPr>
                <a:t>Khối</a:t>
              </a:r>
              <a:r>
                <a:rPr lang="en-US" altLang="en-VN" sz="2800" dirty="0">
                  <a:solidFill>
                    <a:schemeClr val="bg1"/>
                  </a:solidFill>
                  <a:latin typeface="Constantia" panose="02030602050306030303" pitchFamily="18" charset="0"/>
                </a:rPr>
                <a:t> </a:t>
              </a:r>
              <a:r>
                <a:rPr lang="en-US" altLang="en-VN" sz="2800" dirty="0" err="1">
                  <a:solidFill>
                    <a:schemeClr val="bg1"/>
                  </a:solidFill>
                  <a:latin typeface="Constantia" panose="02030602050306030303" pitchFamily="18" charset="0"/>
                </a:rPr>
                <a:t>hiệp</a:t>
              </a:r>
              <a:r>
                <a:rPr lang="en-US" altLang="en-VN" sz="2800" dirty="0">
                  <a:solidFill>
                    <a:schemeClr val="bg1"/>
                  </a:solidFill>
                  <a:latin typeface="Constantia" panose="02030602050306030303" pitchFamily="18" charset="0"/>
                </a:rPr>
                <a:t> </a:t>
              </a:r>
              <a:r>
                <a:rPr lang="en-US" altLang="en-VN" sz="2800" dirty="0" err="1">
                  <a:solidFill>
                    <a:schemeClr val="bg1"/>
                  </a:solidFill>
                  <a:latin typeface="Constantia" panose="02030602050306030303" pitchFamily="18" charset="0"/>
                </a:rPr>
                <a:t>ước</a:t>
              </a:r>
              <a:endParaRPr lang="en-US" altLang="en-VN" sz="2800" dirty="0">
                <a:solidFill>
                  <a:schemeClr val="bg1"/>
                </a:solidFill>
                <a:latin typeface="Constantia" panose="02030602050306030303" pitchFamily="18" charset="0"/>
              </a:endParaRPr>
            </a:p>
          </p:txBody>
        </p:sp>
      </p:grpSp>
      <p:pic>
        <p:nvPicPr>
          <p:cNvPr id="18" name="Picture 17" descr="Tank Gif by Gray-Feathers on DeviantArt">
            <a:extLst>
              <a:ext uri="{FF2B5EF4-FFF2-40B4-BE49-F238E27FC236}">
                <a16:creationId xmlns:a16="http://schemas.microsoft.com/office/drawing/2014/main" id="{9EAF87D9-1743-1C4D-9D2A-15BC36EA564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769" t="24363" r="10851" b="18549"/>
          <a:stretch/>
        </p:blipFill>
        <p:spPr bwMode="auto">
          <a:xfrm flipH="1">
            <a:off x="5526342" y="3170721"/>
            <a:ext cx="3423676" cy="197278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Tank Gif by Gray-Feathers on DeviantArt">
            <a:extLst>
              <a:ext uri="{FF2B5EF4-FFF2-40B4-BE49-F238E27FC236}">
                <a16:creationId xmlns:a16="http://schemas.microsoft.com/office/drawing/2014/main" id="{55A1D5C4-4DC0-714E-AF3D-FD18ABF4C72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769" t="24363" r="10851" b="18549"/>
          <a:stretch/>
        </p:blipFill>
        <p:spPr bwMode="auto">
          <a:xfrm>
            <a:off x="67899" y="3184582"/>
            <a:ext cx="3423676" cy="197278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a:extLst>
              <a:ext uri="{FF2B5EF4-FFF2-40B4-BE49-F238E27FC236}">
                <a16:creationId xmlns:a16="http://schemas.microsoft.com/office/drawing/2014/main" id="{B5E6A69E-A100-4D4B-80EF-E63DE36D485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38600" y="3056060"/>
            <a:ext cx="1161486" cy="1887415"/>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C3D6F3EE-4CB5-B240-AEDD-D1145D4A9AC7}"/>
              </a:ext>
            </a:extLst>
          </p:cNvPr>
          <p:cNvSpPr/>
          <p:nvPr/>
        </p:nvSpPr>
        <p:spPr>
          <a:xfrm>
            <a:off x="6406219" y="70101"/>
            <a:ext cx="2807180" cy="584775"/>
          </a:xfrm>
          <a:prstGeom prst="rect">
            <a:avLst/>
          </a:prstGeom>
          <a:noFill/>
        </p:spPr>
        <p:txBody>
          <a:bodyPr wrap="none" lIns="91440" tIns="45720" rIns="91440" bIns="45720">
            <a:spAutoFit/>
          </a:bodyPr>
          <a:lstStyle/>
          <a:p>
            <a:pPr algn="ctr"/>
            <a:r>
              <a:rPr lang="en-US" sz="3200" b="0" cap="none" spc="0"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Anh, </a:t>
            </a:r>
            <a:r>
              <a:rPr lang="en-US" sz="3200" b="0" cap="none" spc="0" dirty="0" err="1">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Pháp</a:t>
            </a:r>
            <a:r>
              <a:rPr lang="en-US" sz="3200" b="0" cap="none" spc="0"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Nga</a:t>
            </a:r>
          </a:p>
        </p:txBody>
      </p:sp>
      <p:sp>
        <p:nvSpPr>
          <p:cNvPr id="22" name="Rectangle 21">
            <a:extLst>
              <a:ext uri="{FF2B5EF4-FFF2-40B4-BE49-F238E27FC236}">
                <a16:creationId xmlns:a16="http://schemas.microsoft.com/office/drawing/2014/main" id="{C313CADB-6B87-D246-BC90-E0C899B8462B}"/>
              </a:ext>
            </a:extLst>
          </p:cNvPr>
          <p:cNvSpPr/>
          <p:nvPr/>
        </p:nvSpPr>
        <p:spPr>
          <a:xfrm>
            <a:off x="-174576" y="-56065"/>
            <a:ext cx="3310606" cy="1077218"/>
          </a:xfrm>
          <a:prstGeom prst="rect">
            <a:avLst/>
          </a:prstGeom>
          <a:noFill/>
        </p:spPr>
        <p:txBody>
          <a:bodyPr wrap="square" lIns="91440" tIns="45720" rIns="91440" bIns="45720">
            <a:spAutoFit/>
          </a:bodyPr>
          <a:lstStyle/>
          <a:p>
            <a:pPr algn="ctr"/>
            <a:r>
              <a:rPr lang="en-US" sz="3200" b="0" cap="none" spc="0"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Đức</a:t>
            </a:r>
            <a:r>
              <a:rPr lang="en-US" sz="3200" b="0" cap="none" spc="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200" b="0" cap="none" spc="0"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Áo</a:t>
            </a:r>
            <a:r>
              <a:rPr lang="en-US" sz="3200" b="0" cap="none" spc="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 Hung, Italia</a:t>
            </a:r>
          </a:p>
        </p:txBody>
      </p:sp>
      <p:pic>
        <p:nvPicPr>
          <p:cNvPr id="24" name="Picture 23">
            <a:extLst>
              <a:ext uri="{FF2B5EF4-FFF2-40B4-BE49-F238E27FC236}">
                <a16:creationId xmlns:a16="http://schemas.microsoft.com/office/drawing/2014/main" id="{4D9C3C08-6364-B740-9AA8-787D092EF670}"/>
              </a:ext>
            </a:extLst>
          </p:cNvPr>
          <p:cNvPicPr>
            <a:picLocks noChangeAspect="1"/>
          </p:cNvPicPr>
          <p:nvPr/>
        </p:nvPicPr>
        <p:blipFill rotWithShape="1">
          <a:blip r:embed="rId7"/>
          <a:srcRect t="28143" r="20341"/>
          <a:stretch/>
        </p:blipFill>
        <p:spPr>
          <a:xfrm>
            <a:off x="2485015" y="1561562"/>
            <a:ext cx="4095959" cy="1306375"/>
          </a:xfrm>
          <a:prstGeom prst="rect">
            <a:avLst/>
          </a:prstGeom>
        </p:spPr>
      </p:pic>
    </p:spTree>
    <p:extLst>
      <p:ext uri="{BB962C8B-B14F-4D97-AF65-F5344CB8AC3E}">
        <p14:creationId xmlns:p14="http://schemas.microsoft.com/office/powerpoint/2010/main" val="175913867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50000">
                                          <p:cBhvr additive="base">
                                            <p:cTn id="7" dur="5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50000">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14:bounceEnd="50000">
                                          <p:cBhvr additive="base">
                                            <p:cTn id="11"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14:bounceEnd="50000">
                                          <p:cBhvr additive="base">
                                            <p:cTn id="15" dur="500" fill="hold"/>
                                            <p:tgtEl>
                                              <p:spTgt spid="24"/>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24"/>
                                            </p:tgtEl>
                                            <p:attrNameLst>
                                              <p:attrName>ppt_y</p:attrName>
                                            </p:attrNameLst>
                                          </p:cBhvr>
                                          <p:tavLst>
                                            <p:tav tm="0">
                                              <p:val>
                                                <p:strVal val="0-#ppt_h/2"/>
                                              </p:val>
                                            </p:tav>
                                            <p:tav tm="100000">
                                              <p:val>
                                                <p:strVal val="#ppt_y"/>
                                              </p:val>
                                            </p:tav>
                                          </p:tavLst>
                                        </p:anim>
                                      </p:childTnLst>
                                    </p:cTn>
                                  </p:par>
                                </p:childTnLst>
                              </p:cTn>
                            </p:par>
                            <p:par>
                              <p:cTn id="17" fill="hold">
                                <p:stCondLst>
                                  <p:cond delay="500"/>
                                </p:stCondLst>
                                <p:childTnLst>
                                  <p:par>
                                    <p:cTn id="18" presetID="2" presetClass="entr" presetSubtype="2" fill="hold" nodeType="afterEffect" p14:presetBounceEnd="50000">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14:bounceEnd="50000">
                                          <p:cBhvr additive="base">
                                            <p:cTn id="20" dur="500" fill="hold"/>
                                            <p:tgtEl>
                                              <p:spTgt spid="18"/>
                                            </p:tgtEl>
                                            <p:attrNameLst>
                                              <p:attrName>ppt_x</p:attrName>
                                            </p:attrNameLst>
                                          </p:cBhvr>
                                          <p:tavLst>
                                            <p:tav tm="0">
                                              <p:val>
                                                <p:strVal val="1+#ppt_w/2"/>
                                              </p:val>
                                            </p:tav>
                                            <p:tav tm="100000">
                                              <p:val>
                                                <p:strVal val="#ppt_x"/>
                                              </p:val>
                                            </p:tav>
                                          </p:tavLst>
                                        </p:anim>
                                        <p:anim calcmode="lin" valueType="num" p14:bounceEnd="50000">
                                          <p:cBhvr additive="base">
                                            <p:cTn id="21" dur="500" fill="hold"/>
                                            <p:tgtEl>
                                              <p:spTgt spid="18"/>
                                            </p:tgtEl>
                                            <p:attrNameLst>
                                              <p:attrName>ppt_y</p:attrName>
                                            </p:attrNameLst>
                                          </p:cBhvr>
                                          <p:tavLst>
                                            <p:tav tm="0">
                                              <p:val>
                                                <p:strVal val="#ppt_y"/>
                                              </p:val>
                                            </p:tav>
                                            <p:tav tm="100000">
                                              <p:val>
                                                <p:strVal val="#ppt_y"/>
                                              </p:val>
                                            </p:tav>
                                          </p:tavLst>
                                        </p:anim>
                                      </p:childTnLst>
                                    </p:cTn>
                                  </p:par>
                                  <p:par>
                                    <p:cTn id="22" presetID="2" presetClass="entr" presetSubtype="4" fill="hold" nodeType="withEffect" p14:presetBounceEnd="50000">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14:bounceEnd="50000">
                                          <p:cBhvr additive="base">
                                            <p:cTn id="24" dur="500" fill="hold"/>
                                            <p:tgtEl>
                                              <p:spTgt spid="20"/>
                                            </p:tgtEl>
                                            <p:attrNameLst>
                                              <p:attrName>ppt_x</p:attrName>
                                            </p:attrNameLst>
                                          </p:cBhvr>
                                          <p:tavLst>
                                            <p:tav tm="0">
                                              <p:val>
                                                <p:strVal val="#ppt_x"/>
                                              </p:val>
                                            </p:tav>
                                            <p:tav tm="100000">
                                              <p:val>
                                                <p:strVal val="#ppt_x"/>
                                              </p:val>
                                            </p:tav>
                                          </p:tavLst>
                                        </p:anim>
                                        <p:anim calcmode="lin" valueType="num" p14:bounceEnd="50000">
                                          <p:cBhvr additive="base">
                                            <p:cTn id="25" dur="500" fill="hold"/>
                                            <p:tgtEl>
                                              <p:spTgt spid="20"/>
                                            </p:tgtEl>
                                            <p:attrNameLst>
                                              <p:attrName>ppt_y</p:attrName>
                                            </p:attrNameLst>
                                          </p:cBhvr>
                                          <p:tavLst>
                                            <p:tav tm="0">
                                              <p:val>
                                                <p:strVal val="1+#ppt_h/2"/>
                                              </p:val>
                                            </p:tav>
                                            <p:tav tm="100000">
                                              <p:val>
                                                <p:strVal val="#ppt_y"/>
                                              </p:val>
                                            </p:tav>
                                          </p:tavLst>
                                        </p:anim>
                                      </p:childTnLst>
                                    </p:cTn>
                                  </p:par>
                                  <p:par>
                                    <p:cTn id="26" presetID="2" presetClass="entr" presetSubtype="8" fill="hold" nodeType="withEffect" p14:presetBounceEnd="50000">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14:bounceEnd="50000">
                                          <p:cBhvr additive="base">
                                            <p:cTn id="28" dur="500" fill="hold"/>
                                            <p:tgtEl>
                                              <p:spTgt spid="19"/>
                                            </p:tgtEl>
                                            <p:attrNameLst>
                                              <p:attrName>ppt_x</p:attrName>
                                            </p:attrNameLst>
                                          </p:cBhvr>
                                          <p:tavLst>
                                            <p:tav tm="0">
                                              <p:val>
                                                <p:strVal val="0-#ppt_w/2"/>
                                              </p:val>
                                            </p:tav>
                                            <p:tav tm="100000">
                                              <p:val>
                                                <p:strVal val="#ppt_x"/>
                                              </p:val>
                                            </p:tav>
                                          </p:tavLst>
                                        </p:anim>
                                        <p:anim calcmode="lin" valueType="num" p14:bounceEnd="50000">
                                          <p:cBhvr additive="base">
                                            <p:cTn id="29"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grpId="0" nodeType="clickEffect" p14:presetBounceEnd="50000">
                                      <p:stCondLst>
                                        <p:cond delay="0"/>
                                      </p:stCondLst>
                                      <p:childTnLst>
                                        <p:set>
                                          <p:cBhvr>
                                            <p:cTn id="33" dur="1" fill="hold">
                                              <p:stCondLst>
                                                <p:cond delay="0"/>
                                              </p:stCondLst>
                                            </p:cTn>
                                            <p:tgtEl>
                                              <p:spTgt spid="22"/>
                                            </p:tgtEl>
                                            <p:attrNameLst>
                                              <p:attrName>style.visibility</p:attrName>
                                            </p:attrNameLst>
                                          </p:cBhvr>
                                          <p:to>
                                            <p:strVal val="visible"/>
                                          </p:to>
                                        </p:set>
                                        <p:anim calcmode="lin" valueType="num" p14:bounceEnd="50000">
                                          <p:cBhvr additive="base">
                                            <p:cTn id="34" dur="500" fill="hold"/>
                                            <p:tgtEl>
                                              <p:spTgt spid="22"/>
                                            </p:tgtEl>
                                            <p:attrNameLst>
                                              <p:attrName>ppt_x</p:attrName>
                                            </p:attrNameLst>
                                          </p:cBhvr>
                                          <p:tavLst>
                                            <p:tav tm="0">
                                              <p:val>
                                                <p:strVal val="1+#ppt_w/2"/>
                                              </p:val>
                                            </p:tav>
                                            <p:tav tm="100000">
                                              <p:val>
                                                <p:strVal val="#ppt_x"/>
                                              </p:val>
                                            </p:tav>
                                          </p:tavLst>
                                        </p:anim>
                                        <p:anim calcmode="lin" valueType="num" p14:bounceEnd="50000">
                                          <p:cBhvr additive="base">
                                            <p:cTn id="35" dur="500" fill="hold"/>
                                            <p:tgtEl>
                                              <p:spTgt spid="2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2" name="push.wav"/>
                                            </p:tgtEl>
                                          </p:cMediaNode>
                                        </p:audio>
                                      </p:subTnLst>
                                    </p:cTn>
                                  </p:par>
                                </p:childTnLst>
                              </p:cTn>
                            </p:par>
                          </p:childTnLst>
                        </p:cTn>
                      </p:par>
                      <p:par>
                        <p:cTn id="36" fill="hold">
                          <p:stCondLst>
                            <p:cond delay="indefinite"/>
                          </p:stCondLst>
                          <p:childTnLst>
                            <p:par>
                              <p:cTn id="37" fill="hold">
                                <p:stCondLst>
                                  <p:cond delay="0"/>
                                </p:stCondLst>
                                <p:childTnLst>
                                  <p:par>
                                    <p:cTn id="38" presetID="2" presetClass="entr" presetSubtype="8" fill="hold" grpId="0" nodeType="clickEffect" p14:presetBounceEnd="50000">
                                      <p:stCondLst>
                                        <p:cond delay="0"/>
                                      </p:stCondLst>
                                      <p:childTnLst>
                                        <p:set>
                                          <p:cBhvr>
                                            <p:cTn id="39" dur="1" fill="hold">
                                              <p:stCondLst>
                                                <p:cond delay="0"/>
                                              </p:stCondLst>
                                            </p:cTn>
                                            <p:tgtEl>
                                              <p:spTgt spid="21"/>
                                            </p:tgtEl>
                                            <p:attrNameLst>
                                              <p:attrName>style.visibility</p:attrName>
                                            </p:attrNameLst>
                                          </p:cBhvr>
                                          <p:to>
                                            <p:strVal val="visible"/>
                                          </p:to>
                                        </p:set>
                                        <p:anim calcmode="lin" valueType="num" p14:bounceEnd="50000">
                                          <p:cBhvr additive="base">
                                            <p:cTn id="40" dur="500" fill="hold"/>
                                            <p:tgtEl>
                                              <p:spTgt spid="21"/>
                                            </p:tgtEl>
                                            <p:attrNameLst>
                                              <p:attrName>ppt_x</p:attrName>
                                            </p:attrNameLst>
                                          </p:cBhvr>
                                          <p:tavLst>
                                            <p:tav tm="0">
                                              <p:val>
                                                <p:strVal val="0-#ppt_w/2"/>
                                              </p:val>
                                            </p:tav>
                                            <p:tav tm="100000">
                                              <p:val>
                                                <p:strVal val="#ppt_x"/>
                                              </p:val>
                                            </p:tav>
                                          </p:tavLst>
                                        </p:anim>
                                        <p:anim calcmode="lin" valueType="num" p14:bounceEnd="50000">
                                          <p:cBhvr additive="base">
                                            <p:cTn id="41" dur="500" fill="hold"/>
                                            <p:tgtEl>
                                              <p:spTgt spid="2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2"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ppt_x"/>
                                              </p:val>
                                            </p:tav>
                                            <p:tav tm="100000">
                                              <p:val>
                                                <p:strVal val="#ppt_x"/>
                                              </p:val>
                                            </p:tav>
                                          </p:tavLst>
                                        </p:anim>
                                        <p:anim calcmode="lin" valueType="num">
                                          <p:cBhvr additive="base">
                                            <p:cTn id="16" dur="500" fill="hold"/>
                                            <p:tgtEl>
                                              <p:spTgt spid="24"/>
                                            </p:tgtEl>
                                            <p:attrNameLst>
                                              <p:attrName>ppt_y</p:attrName>
                                            </p:attrNameLst>
                                          </p:cBhvr>
                                          <p:tavLst>
                                            <p:tav tm="0">
                                              <p:val>
                                                <p:strVal val="0-#ppt_h/2"/>
                                              </p:val>
                                            </p:tav>
                                            <p:tav tm="100000">
                                              <p:val>
                                                <p:strVal val="#ppt_y"/>
                                              </p:val>
                                            </p:tav>
                                          </p:tavLst>
                                        </p:anim>
                                      </p:childTnLst>
                                    </p:cTn>
                                  </p:par>
                                </p:childTnLst>
                              </p:cTn>
                            </p:par>
                            <p:par>
                              <p:cTn id="17" fill="hold">
                                <p:stCondLst>
                                  <p:cond delay="500"/>
                                </p:stCondLst>
                                <p:childTnLst>
                                  <p:par>
                                    <p:cTn id="18" presetID="2" presetClass="entr" presetSubtype="2" fill="hold"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500" fill="hold"/>
                                            <p:tgtEl>
                                              <p:spTgt spid="18"/>
                                            </p:tgtEl>
                                            <p:attrNameLst>
                                              <p:attrName>ppt_x</p:attrName>
                                            </p:attrNameLst>
                                          </p:cBhvr>
                                          <p:tavLst>
                                            <p:tav tm="0">
                                              <p:val>
                                                <p:strVal val="1+#ppt_w/2"/>
                                              </p:val>
                                            </p:tav>
                                            <p:tav tm="100000">
                                              <p:val>
                                                <p:strVal val="#ppt_x"/>
                                              </p:val>
                                            </p:tav>
                                          </p:tavLst>
                                        </p:anim>
                                        <p:anim calcmode="lin" valueType="num">
                                          <p:cBhvr additive="base">
                                            <p:cTn id="21" dur="500" fill="hold"/>
                                            <p:tgtEl>
                                              <p:spTgt spid="18"/>
                                            </p:tgtEl>
                                            <p:attrNameLst>
                                              <p:attrName>ppt_y</p:attrName>
                                            </p:attrNameLst>
                                          </p:cBhvr>
                                          <p:tavLst>
                                            <p:tav tm="0">
                                              <p:val>
                                                <p:strVal val="#ppt_y"/>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additive="base">
                                            <p:cTn id="24" dur="500" fill="hold"/>
                                            <p:tgtEl>
                                              <p:spTgt spid="20"/>
                                            </p:tgtEl>
                                            <p:attrNameLst>
                                              <p:attrName>ppt_x</p:attrName>
                                            </p:attrNameLst>
                                          </p:cBhvr>
                                          <p:tavLst>
                                            <p:tav tm="0">
                                              <p:val>
                                                <p:strVal val="#ppt_x"/>
                                              </p:val>
                                            </p:tav>
                                            <p:tav tm="100000">
                                              <p:val>
                                                <p:strVal val="#ppt_x"/>
                                              </p:val>
                                            </p:tav>
                                          </p:tavLst>
                                        </p:anim>
                                        <p:anim calcmode="lin" valueType="num">
                                          <p:cBhvr additive="base">
                                            <p:cTn id="25" dur="500" fill="hold"/>
                                            <p:tgtEl>
                                              <p:spTgt spid="20"/>
                                            </p:tgtEl>
                                            <p:attrNameLst>
                                              <p:attrName>ppt_y</p:attrName>
                                            </p:attrNameLst>
                                          </p:cBhvr>
                                          <p:tavLst>
                                            <p:tav tm="0">
                                              <p:val>
                                                <p:strVal val="1+#ppt_h/2"/>
                                              </p:val>
                                            </p:tav>
                                            <p:tav tm="100000">
                                              <p:val>
                                                <p:strVal val="#ppt_y"/>
                                              </p:val>
                                            </p:tav>
                                          </p:tavLst>
                                        </p:anim>
                                      </p:childTnLst>
                                    </p:cTn>
                                  </p:par>
                                  <p:par>
                                    <p:cTn id="26" presetID="2" presetClass="entr" presetSubtype="8"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additive="base">
                                            <p:cTn id="28" dur="500" fill="hold"/>
                                            <p:tgtEl>
                                              <p:spTgt spid="19"/>
                                            </p:tgtEl>
                                            <p:attrNameLst>
                                              <p:attrName>ppt_x</p:attrName>
                                            </p:attrNameLst>
                                          </p:cBhvr>
                                          <p:tavLst>
                                            <p:tav tm="0">
                                              <p:val>
                                                <p:strVal val="0-#ppt_w/2"/>
                                              </p:val>
                                            </p:tav>
                                            <p:tav tm="100000">
                                              <p:val>
                                                <p:strVal val="#ppt_x"/>
                                              </p:val>
                                            </p:tav>
                                          </p:tavLst>
                                        </p:anim>
                                        <p:anim calcmode="lin" valueType="num">
                                          <p:cBhvr additive="base">
                                            <p:cTn id="29"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 calcmode="lin" valueType="num">
                                          <p:cBhvr additive="base">
                                            <p:cTn id="34" dur="500" fill="hold"/>
                                            <p:tgtEl>
                                              <p:spTgt spid="22"/>
                                            </p:tgtEl>
                                            <p:attrNameLst>
                                              <p:attrName>ppt_x</p:attrName>
                                            </p:attrNameLst>
                                          </p:cBhvr>
                                          <p:tavLst>
                                            <p:tav tm="0">
                                              <p:val>
                                                <p:strVal val="1+#ppt_w/2"/>
                                              </p:val>
                                            </p:tav>
                                            <p:tav tm="100000">
                                              <p:val>
                                                <p:strVal val="#ppt_x"/>
                                              </p:val>
                                            </p:tav>
                                          </p:tavLst>
                                        </p:anim>
                                        <p:anim calcmode="lin" valueType="num">
                                          <p:cBhvr additive="base">
                                            <p:cTn id="35" dur="500" fill="hold"/>
                                            <p:tgtEl>
                                              <p:spTgt spid="2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8" name="push.wav"/>
                                            </p:tgtEl>
                                          </p:cMediaNode>
                                        </p:audio>
                                      </p:subTnLst>
                                    </p:cTn>
                                  </p:par>
                                </p:childTnLst>
                              </p:cTn>
                            </p:par>
                          </p:childTnLst>
                        </p:cTn>
                      </p:par>
                      <p:par>
                        <p:cTn id="36" fill="hold">
                          <p:stCondLst>
                            <p:cond delay="indefinite"/>
                          </p:stCondLst>
                          <p:childTnLst>
                            <p:par>
                              <p:cTn id="37" fill="hold">
                                <p:stCondLst>
                                  <p:cond delay="0"/>
                                </p:stCondLst>
                                <p:childTnLst>
                                  <p:par>
                                    <p:cTn id="38" presetID="2" presetClass="entr" presetSubtype="8"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 calcmode="lin" valueType="num">
                                          <p:cBhvr additive="base">
                                            <p:cTn id="40" dur="500" fill="hold"/>
                                            <p:tgtEl>
                                              <p:spTgt spid="21"/>
                                            </p:tgtEl>
                                            <p:attrNameLst>
                                              <p:attrName>ppt_x</p:attrName>
                                            </p:attrNameLst>
                                          </p:cBhvr>
                                          <p:tavLst>
                                            <p:tav tm="0">
                                              <p:val>
                                                <p:strVal val="0-#ppt_w/2"/>
                                              </p:val>
                                            </p:tav>
                                            <p:tav tm="100000">
                                              <p:val>
                                                <p:strVal val="#ppt_x"/>
                                              </p:val>
                                            </p:tav>
                                          </p:tavLst>
                                        </p:anim>
                                        <p:anim calcmode="lin" valueType="num">
                                          <p:cBhvr additive="base">
                                            <p:cTn id="41" dur="500" fill="hold"/>
                                            <p:tgtEl>
                                              <p:spTgt spid="2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8"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000" b="-7000"/>
          </a:stretch>
        </a:blipFill>
        <a:effectLst/>
      </p:bgPr>
    </p:bg>
    <p:spTree>
      <p:nvGrpSpPr>
        <p:cNvPr id="1" name=""/>
        <p:cNvGrpSpPr/>
        <p:nvPr/>
      </p:nvGrpSpPr>
      <p:grpSpPr>
        <a:xfrm>
          <a:off x="0" y="0"/>
          <a:ext cx="0" cy="0"/>
          <a:chOff x="0" y="0"/>
          <a:chExt cx="0" cy="0"/>
        </a:xfrm>
      </p:grpSpPr>
      <p:sp>
        <p:nvSpPr>
          <p:cNvPr id="3" name="Oval Callout 2">
            <a:extLst>
              <a:ext uri="{FF2B5EF4-FFF2-40B4-BE49-F238E27FC236}">
                <a16:creationId xmlns:a16="http://schemas.microsoft.com/office/drawing/2014/main" id="{CE552C55-FEC3-CD45-B034-896E33FF5676}"/>
              </a:ext>
            </a:extLst>
          </p:cNvPr>
          <p:cNvSpPr/>
          <p:nvPr/>
        </p:nvSpPr>
        <p:spPr>
          <a:xfrm>
            <a:off x="5626299" y="1570964"/>
            <a:ext cx="1681701" cy="822985"/>
          </a:xfrm>
          <a:prstGeom prst="wedgeEllipseCallout">
            <a:avLst>
              <a:gd name="adj1" fmla="val 37150"/>
              <a:gd name="adj2" fmla="val 58604"/>
            </a:avLst>
          </a:prstGeom>
          <a:ln w="3175"/>
        </p:spPr>
        <p:style>
          <a:lnRef idx="2">
            <a:schemeClr val="dk1"/>
          </a:lnRef>
          <a:fillRef idx="1">
            <a:schemeClr val="lt1"/>
          </a:fillRef>
          <a:effectRef idx="0">
            <a:schemeClr val="dk1"/>
          </a:effectRef>
          <a:fontRef idx="minor">
            <a:schemeClr val="dk1"/>
          </a:fontRef>
        </p:style>
        <p:txBody>
          <a:bodyPr rtlCol="0" anchor="ctr"/>
          <a:lstStyle/>
          <a:p>
            <a:pPr algn="ctr"/>
            <a:r>
              <a:rPr lang="en-US" sz="1800" dirty="0" err="1">
                <a:solidFill>
                  <a:srgbClr val="FF0000"/>
                </a:solidFill>
                <a:latin typeface="Times New Roman" panose="02020603050405020304" pitchFamily="18" charset="0"/>
                <a:cs typeface="Times New Roman" panose="02020603050405020304" pitchFamily="18" charset="0"/>
              </a:rPr>
              <a:t>Trung-Nhật</a:t>
            </a:r>
            <a:r>
              <a:rPr lang="en-US" sz="1800" dirty="0">
                <a:solidFill>
                  <a:srgbClr val="FF0000"/>
                </a:solidFill>
                <a:latin typeface="Times New Roman" panose="02020603050405020304" pitchFamily="18" charset="0"/>
                <a:cs typeface="Times New Roman" panose="02020603050405020304" pitchFamily="18" charset="0"/>
              </a:rPr>
              <a:t> 1894-1895</a:t>
            </a:r>
          </a:p>
        </p:txBody>
      </p:sp>
      <p:sp>
        <p:nvSpPr>
          <p:cNvPr id="4" name="Rounded Rectangular Callout 3">
            <a:extLst>
              <a:ext uri="{FF2B5EF4-FFF2-40B4-BE49-F238E27FC236}">
                <a16:creationId xmlns:a16="http://schemas.microsoft.com/office/drawing/2014/main" id="{38F6CF50-3392-7C4D-A6F4-E072B01E4B0D}"/>
              </a:ext>
            </a:extLst>
          </p:cNvPr>
          <p:cNvSpPr/>
          <p:nvPr/>
        </p:nvSpPr>
        <p:spPr>
          <a:xfrm>
            <a:off x="7119399" y="249725"/>
            <a:ext cx="1681701" cy="908490"/>
          </a:xfrm>
          <a:prstGeom prst="wedgeRoundRectCallout">
            <a:avLst>
              <a:gd name="adj1" fmla="val -17057"/>
              <a:gd name="adj2" fmla="val 76479"/>
              <a:gd name="adj3" fmla="val 16667"/>
            </a:avLst>
          </a:prstGeom>
          <a:solidFill>
            <a:srgbClr val="F8FAFF"/>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a:solidFill>
                  <a:srgbClr val="FF0000"/>
                </a:solidFill>
                <a:latin typeface="Times New Roman" panose="02020603050405020304" pitchFamily="18" charset="0"/>
                <a:cs typeface="Times New Roman" panose="02020603050405020304" pitchFamily="18" charset="0"/>
              </a:rPr>
              <a:t>Nga-Nhật</a:t>
            </a:r>
            <a:r>
              <a:rPr lang="en-US" sz="1800" dirty="0">
                <a:solidFill>
                  <a:srgbClr val="FF0000"/>
                </a:solidFill>
                <a:latin typeface="Times New Roman" panose="02020603050405020304" pitchFamily="18" charset="0"/>
                <a:cs typeface="Times New Roman" panose="02020603050405020304" pitchFamily="18" charset="0"/>
              </a:rPr>
              <a:t> 1904-1905</a:t>
            </a:r>
          </a:p>
        </p:txBody>
      </p:sp>
      <p:sp>
        <p:nvSpPr>
          <p:cNvPr id="7" name="Oval Callout 6">
            <a:extLst>
              <a:ext uri="{FF2B5EF4-FFF2-40B4-BE49-F238E27FC236}">
                <a16:creationId xmlns:a16="http://schemas.microsoft.com/office/drawing/2014/main" id="{4A1C5C1D-A9B6-064B-9DA8-9A8323342790}"/>
              </a:ext>
            </a:extLst>
          </p:cNvPr>
          <p:cNvSpPr/>
          <p:nvPr/>
        </p:nvSpPr>
        <p:spPr>
          <a:xfrm>
            <a:off x="7632700" y="2958662"/>
            <a:ext cx="1511300" cy="1092638"/>
          </a:xfrm>
          <a:prstGeom prst="wedgeEllipseCallout">
            <a:avLst>
              <a:gd name="adj1" fmla="val -62538"/>
              <a:gd name="adj2" fmla="val -41532"/>
            </a:avLst>
          </a:prstGeom>
          <a:solidFill>
            <a:srgbClr val="F8FAFF"/>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a:solidFill>
                  <a:srgbClr val="FF0000"/>
                </a:solidFill>
                <a:latin typeface="Times New Roman" panose="02020603050405020304" pitchFamily="18" charset="0"/>
                <a:cs typeface="Times New Roman" panose="02020603050405020304" pitchFamily="18" charset="0"/>
              </a:rPr>
              <a:t>Mỹ</a:t>
            </a:r>
            <a:r>
              <a:rPr lang="en-US" sz="1800" dirty="0">
                <a:solidFill>
                  <a:srgbClr val="FF0000"/>
                </a:solidFill>
                <a:latin typeface="Times New Roman" panose="02020603050405020304" pitchFamily="18" charset="0"/>
                <a:cs typeface="Times New Roman" panose="02020603050405020304" pitchFamily="18" charset="0"/>
              </a:rPr>
              <a:t> - </a:t>
            </a:r>
            <a:r>
              <a:rPr lang="en-US" sz="1800" dirty="0" err="1">
                <a:solidFill>
                  <a:srgbClr val="FF0000"/>
                </a:solidFill>
                <a:latin typeface="Times New Roman" panose="02020603050405020304" pitchFamily="18" charset="0"/>
                <a:cs typeface="Times New Roman" panose="02020603050405020304" pitchFamily="18" charset="0"/>
              </a:rPr>
              <a:t>Tây</a:t>
            </a:r>
            <a:r>
              <a:rPr lang="en-US" sz="1800" dirty="0">
                <a:solidFill>
                  <a:srgbClr val="FF0000"/>
                </a:solidFill>
                <a:latin typeface="Times New Roman" panose="02020603050405020304" pitchFamily="18" charset="0"/>
                <a:cs typeface="Times New Roman" panose="02020603050405020304" pitchFamily="18" charset="0"/>
              </a:rPr>
              <a:t> Ban </a:t>
            </a:r>
            <a:r>
              <a:rPr lang="en-US" sz="1800" dirty="0" err="1">
                <a:solidFill>
                  <a:srgbClr val="FF0000"/>
                </a:solidFill>
                <a:latin typeface="Times New Roman" panose="02020603050405020304" pitchFamily="18" charset="0"/>
                <a:cs typeface="Times New Roman" panose="02020603050405020304" pitchFamily="18" charset="0"/>
              </a:rPr>
              <a:t>Nha</a:t>
            </a:r>
            <a:r>
              <a:rPr lang="en-US" sz="1800" dirty="0">
                <a:solidFill>
                  <a:srgbClr val="FF0000"/>
                </a:solidFill>
                <a:latin typeface="Times New Roman" panose="02020603050405020304" pitchFamily="18" charset="0"/>
                <a:cs typeface="Times New Roman" panose="02020603050405020304" pitchFamily="18" charset="0"/>
              </a:rPr>
              <a:t> 1898</a:t>
            </a:r>
          </a:p>
        </p:txBody>
      </p:sp>
      <p:sp>
        <p:nvSpPr>
          <p:cNvPr id="8" name="Oval Callout 7">
            <a:extLst>
              <a:ext uri="{FF2B5EF4-FFF2-40B4-BE49-F238E27FC236}">
                <a16:creationId xmlns:a16="http://schemas.microsoft.com/office/drawing/2014/main" id="{98344F9C-3407-564F-AC7F-414FA78A5271}"/>
              </a:ext>
            </a:extLst>
          </p:cNvPr>
          <p:cNvSpPr/>
          <p:nvPr/>
        </p:nvSpPr>
        <p:spPr>
          <a:xfrm>
            <a:off x="2921000" y="4051300"/>
            <a:ext cx="1651000" cy="914400"/>
          </a:xfrm>
          <a:prstGeom prst="wedgeEllipseCallout">
            <a:avLst>
              <a:gd name="adj1" fmla="val 68732"/>
              <a:gd name="adj2" fmla="val -22648"/>
            </a:avLst>
          </a:prstGeom>
          <a:solidFill>
            <a:srgbClr val="F8FAFF"/>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rgbClr val="FF0000"/>
                </a:solidFill>
                <a:latin typeface="Times New Roman" panose="02020603050405020304" pitchFamily="18" charset="0"/>
                <a:cs typeface="Times New Roman" panose="02020603050405020304" pitchFamily="18" charset="0"/>
              </a:rPr>
              <a:t>Anh-</a:t>
            </a:r>
            <a:r>
              <a:rPr lang="en-US" sz="1800" dirty="0" err="1">
                <a:solidFill>
                  <a:srgbClr val="FF0000"/>
                </a:solidFill>
                <a:latin typeface="Times New Roman" panose="02020603050405020304" pitchFamily="18" charset="0"/>
                <a:cs typeface="Times New Roman" panose="02020603050405020304" pitchFamily="18" charset="0"/>
              </a:rPr>
              <a:t>Bô</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Ơ</a:t>
            </a:r>
            <a:endParaRPr lang="en-US" sz="1800" dirty="0">
              <a:solidFill>
                <a:srgbClr val="FF0000"/>
              </a:solidFill>
              <a:latin typeface="Times New Roman" panose="02020603050405020304" pitchFamily="18" charset="0"/>
              <a:cs typeface="Times New Roman" panose="02020603050405020304" pitchFamily="18" charset="0"/>
            </a:endParaRPr>
          </a:p>
          <a:p>
            <a:pPr algn="ctr"/>
            <a:r>
              <a:rPr lang="en-US" sz="1800" dirty="0">
                <a:solidFill>
                  <a:srgbClr val="FF0000"/>
                </a:solidFill>
                <a:latin typeface="Times New Roman" panose="02020603050405020304" pitchFamily="18" charset="0"/>
                <a:cs typeface="Times New Roman" panose="02020603050405020304" pitchFamily="18" charset="0"/>
              </a:rPr>
              <a:t>1899-1902</a:t>
            </a:r>
          </a:p>
        </p:txBody>
      </p:sp>
      <p:pic>
        <p:nvPicPr>
          <p:cNvPr id="9" name="Picture 4">
            <a:extLst>
              <a:ext uri="{FF2B5EF4-FFF2-40B4-BE49-F238E27FC236}">
                <a16:creationId xmlns:a16="http://schemas.microsoft.com/office/drawing/2014/main" id="{7F7D5EA5-188F-3F44-802A-0C9D183EA7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3100" y="1689538"/>
            <a:ext cx="6096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a:extLst>
              <a:ext uri="{FF2B5EF4-FFF2-40B4-BE49-F238E27FC236}">
                <a16:creationId xmlns:a16="http://schemas.microsoft.com/office/drawing/2014/main" id="{2605F386-53B4-3545-9F73-6685645775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27900" y="662915"/>
            <a:ext cx="6096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a:extLst>
              <a:ext uri="{FF2B5EF4-FFF2-40B4-BE49-F238E27FC236}">
                <a16:creationId xmlns:a16="http://schemas.microsoft.com/office/drawing/2014/main" id="{E2DB3F39-4AF0-074D-9FB8-D44C3673A8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03200" y="2415195"/>
            <a:ext cx="6096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id="{E6162581-9194-FA48-9738-F97699C5DE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4500" y="3240695"/>
            <a:ext cx="609600" cy="99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013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Horizont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push.wav"/>
                                        </p:tgtEl>
                                      </p:cMediaNode>
                                    </p:audio>
                                  </p:sub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subTnLst>
                                    <p:audio>
                                      <p:cMediaNode>
                                        <p:cTn display="0" masterRel="sameClick">
                                          <p:stCondLst>
                                            <p:cond evt="begin" delay="0">
                                              <p:tn val="9"/>
                                            </p:cond>
                                          </p:stCondLst>
                                          <p:endCondLst>
                                            <p:cond evt="onStopAudio" delay="0">
                                              <p:tgtEl>
                                                <p:sldTgt/>
                                              </p:tgtEl>
                                            </p:cond>
                                          </p:endCondLst>
                                        </p:cTn>
                                        <p:tgtEl>
                                          <p:sndTgt r:embed="rId2" name="push.wav"/>
                                        </p:tgtEl>
                                      </p:cMediaNode>
                                    </p:audio>
                                  </p:subTnLst>
                                </p:cTn>
                              </p:par>
                            </p:childTnLst>
                          </p:cTn>
                        </p:par>
                        <p:par>
                          <p:cTn id="12" fill="hold">
                            <p:stCondLst>
                              <p:cond delay="1000"/>
                            </p:stCondLst>
                            <p:childTnLst>
                              <p:par>
                                <p:cTn id="13" presetID="16" presetClass="entr" presetSubtype="42"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outHorizontal)">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2" name="push.wav"/>
                                        </p:tgtEl>
                                      </p:cMediaNode>
                                    </p:audio>
                                  </p:sub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subTnLst>
                                    <p:audio>
                                      <p:cMediaNode>
                                        <p:cTn display="0" masterRel="sameClick">
                                          <p:stCondLst>
                                            <p:cond evt="begin" delay="0">
                                              <p:tn val="17"/>
                                            </p:cond>
                                          </p:stCondLst>
                                          <p:endCondLst>
                                            <p:cond evt="onStopAudio" delay="0">
                                              <p:tgtEl>
                                                <p:sldTgt/>
                                              </p:tgtEl>
                                            </p:cond>
                                          </p:endCondLst>
                                        </p:cTn>
                                        <p:tgtEl>
                                          <p:sndTgt r:embed="rId2" name="push.wav"/>
                                        </p:tgtEl>
                                      </p:cMediaNode>
                                    </p:audio>
                                  </p:subTnLst>
                                </p:cTn>
                              </p:par>
                            </p:childTnLst>
                          </p:cTn>
                        </p:par>
                        <p:par>
                          <p:cTn id="20" fill="hold">
                            <p:stCondLst>
                              <p:cond delay="2000"/>
                            </p:stCondLst>
                            <p:childTnLst>
                              <p:par>
                                <p:cTn id="21" presetID="16" presetClass="entr" presetSubtype="42"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outHorizontal)">
                                      <p:cBhvr>
                                        <p:cTn id="23" dur="5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2" name="push.wav"/>
                                        </p:tgtEl>
                                      </p:cMediaNode>
                                    </p:audio>
                                  </p:subTnLst>
                                </p:cTn>
                              </p:par>
                            </p:childTnLst>
                          </p:cTn>
                        </p:par>
                        <p:par>
                          <p:cTn id="24" fill="hold">
                            <p:stCondLst>
                              <p:cond delay="2500"/>
                            </p:stCondLst>
                            <p:childTnLst>
                              <p:par>
                                <p:cTn id="25" presetID="22" presetClass="entr" presetSubtype="4"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subTnLst>
                                    <p:audio>
                                      <p:cMediaNode>
                                        <p:cTn display="0" masterRel="sameClick">
                                          <p:stCondLst>
                                            <p:cond evt="begin" delay="0">
                                              <p:tn val="25"/>
                                            </p:cond>
                                          </p:stCondLst>
                                          <p:endCondLst>
                                            <p:cond evt="onStopAudio" delay="0">
                                              <p:tgtEl>
                                                <p:sldTgt/>
                                              </p:tgtEl>
                                            </p:cond>
                                          </p:endCondLst>
                                        </p:cTn>
                                        <p:tgtEl>
                                          <p:sndTgt r:embed="rId2" name="push.wav"/>
                                        </p:tgtEl>
                                      </p:cMediaNode>
                                    </p:audio>
                                  </p:subTnLst>
                                </p:cTn>
                              </p:par>
                            </p:childTnLst>
                          </p:cTn>
                        </p:par>
                        <p:par>
                          <p:cTn id="28" fill="hold">
                            <p:stCondLst>
                              <p:cond delay="3000"/>
                            </p:stCondLst>
                            <p:childTnLst>
                              <p:par>
                                <p:cTn id="29" presetID="16" presetClass="entr" presetSubtype="42"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outHorizontal)">
                                      <p:cBhvr>
                                        <p:cTn id="31" dur="500"/>
                                        <p:tgtEl>
                                          <p:spTgt spid="8"/>
                                        </p:tgtEl>
                                      </p:cBhvr>
                                    </p:animEffect>
                                  </p:childTnLst>
                                  <p:subTnLst>
                                    <p:audio>
                                      <p:cMediaNode>
                                        <p:cTn display="0" masterRel="sameClick">
                                          <p:stCondLst>
                                            <p:cond evt="begin" delay="0">
                                              <p:tn val="29"/>
                                            </p:cond>
                                          </p:stCondLst>
                                          <p:endCondLst>
                                            <p:cond evt="onStopAudio" delay="0">
                                              <p:tgtEl>
                                                <p:sldTgt/>
                                              </p:tgtEl>
                                            </p:cond>
                                          </p:endCondLst>
                                        </p:cTn>
                                        <p:tgtEl>
                                          <p:sndTgt r:embed="rId2" name="push.wav"/>
                                        </p:tgtEl>
                                      </p:cMediaNode>
                                    </p:audio>
                                  </p:subTnLst>
                                </p:cTn>
                              </p:par>
                            </p:childTnLst>
                          </p:cTn>
                        </p:par>
                        <p:par>
                          <p:cTn id="32" fill="hold">
                            <p:stCondLst>
                              <p:cond delay="3500"/>
                            </p:stCondLst>
                            <p:childTnLst>
                              <p:par>
                                <p:cTn id="33" presetID="22" presetClass="entr" presetSubtype="4"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down)">
                                      <p:cBhvr>
                                        <p:cTn id="35" dur="500"/>
                                        <p:tgtEl>
                                          <p:spTgt spid="12"/>
                                        </p:tgtEl>
                                      </p:cBhvr>
                                    </p:animEffect>
                                  </p:childTnLst>
                                  <p:subTnLst>
                                    <p:audio>
                                      <p:cMediaNode>
                                        <p:cTn display="0" masterRel="sameClick">
                                          <p:stCondLst>
                                            <p:cond evt="begin" delay="0">
                                              <p:tn val="33"/>
                                            </p:cond>
                                          </p:stCondLst>
                                          <p:endCondLst>
                                            <p:cond evt="onStopAudio" delay="0">
                                              <p:tgtEl>
                                                <p:sldTgt/>
                                              </p:tgtEl>
                                            </p:cond>
                                          </p:endCondLst>
                                        </p:cTn>
                                        <p:tgtEl>
                                          <p:sndTgt r:embed="rId2"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Shape 1315"/>
        <p:cNvGrpSpPr/>
        <p:nvPr/>
      </p:nvGrpSpPr>
      <p:grpSpPr>
        <a:xfrm>
          <a:off x="0" y="0"/>
          <a:ext cx="0" cy="0"/>
          <a:chOff x="0" y="0"/>
          <a:chExt cx="0" cy="0"/>
        </a:xfrm>
      </p:grpSpPr>
      <p:sp>
        <p:nvSpPr>
          <p:cNvPr id="2" name="Rectangle 1">
            <a:extLst>
              <a:ext uri="{FF2B5EF4-FFF2-40B4-BE49-F238E27FC236}">
                <a16:creationId xmlns:a16="http://schemas.microsoft.com/office/drawing/2014/main" id="{2F86915E-69CA-D54F-BB95-0EC875FA4314}"/>
              </a:ext>
            </a:extLst>
          </p:cNvPr>
          <p:cNvSpPr/>
          <p:nvPr/>
        </p:nvSpPr>
        <p:spPr>
          <a:xfrm>
            <a:off x="0" y="4970377"/>
            <a:ext cx="7338437" cy="1731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9" name="Google Shape;1344;p48">
            <a:extLst>
              <a:ext uri="{FF2B5EF4-FFF2-40B4-BE49-F238E27FC236}">
                <a16:creationId xmlns:a16="http://schemas.microsoft.com/office/drawing/2014/main" id="{1C43E07C-85DF-D245-BFEC-C41DB9D843C8}"/>
              </a:ext>
            </a:extLst>
          </p:cNvPr>
          <p:cNvSpPr/>
          <p:nvPr/>
        </p:nvSpPr>
        <p:spPr>
          <a:xfrm>
            <a:off x="7307329" y="4155175"/>
            <a:ext cx="2488103" cy="901395"/>
          </a:xfrm>
          <a:custGeom>
            <a:avLst/>
            <a:gdLst/>
            <a:ahLst/>
            <a:cxnLst/>
            <a:rect l="l" t="t" r="r" b="b"/>
            <a:pathLst>
              <a:path w="61223" h="22180" extrusionOk="0">
                <a:moveTo>
                  <a:pt x="44952" y="0"/>
                </a:moveTo>
                <a:cubicBezTo>
                  <a:pt x="44905" y="0"/>
                  <a:pt x="44855" y="6"/>
                  <a:pt x="44804" y="19"/>
                </a:cubicBezTo>
                <a:cubicBezTo>
                  <a:pt x="44411" y="115"/>
                  <a:pt x="44077" y="377"/>
                  <a:pt x="43708" y="519"/>
                </a:cubicBezTo>
                <a:cubicBezTo>
                  <a:pt x="41708" y="1365"/>
                  <a:pt x="39982" y="2591"/>
                  <a:pt x="38136" y="3698"/>
                </a:cubicBezTo>
                <a:cubicBezTo>
                  <a:pt x="37648" y="3984"/>
                  <a:pt x="37219" y="4353"/>
                  <a:pt x="36731" y="4615"/>
                </a:cubicBezTo>
                <a:cubicBezTo>
                  <a:pt x="36326" y="4818"/>
                  <a:pt x="35910" y="4960"/>
                  <a:pt x="35469" y="5056"/>
                </a:cubicBezTo>
                <a:cubicBezTo>
                  <a:pt x="35112" y="5175"/>
                  <a:pt x="34743" y="5270"/>
                  <a:pt x="34374" y="5341"/>
                </a:cubicBezTo>
                <a:cubicBezTo>
                  <a:pt x="34089" y="5365"/>
                  <a:pt x="33805" y="5378"/>
                  <a:pt x="33520" y="5378"/>
                </a:cubicBezTo>
                <a:cubicBezTo>
                  <a:pt x="33364" y="5378"/>
                  <a:pt x="33208" y="5374"/>
                  <a:pt x="33052" y="5365"/>
                </a:cubicBezTo>
                <a:cubicBezTo>
                  <a:pt x="32461" y="5361"/>
                  <a:pt x="31830" y="5320"/>
                  <a:pt x="31199" y="5320"/>
                </a:cubicBezTo>
                <a:cubicBezTo>
                  <a:pt x="30241" y="5320"/>
                  <a:pt x="29282" y="5413"/>
                  <a:pt x="28456" y="5865"/>
                </a:cubicBezTo>
                <a:cubicBezTo>
                  <a:pt x="27956" y="6139"/>
                  <a:pt x="27313" y="6473"/>
                  <a:pt x="26956" y="6865"/>
                </a:cubicBezTo>
                <a:cubicBezTo>
                  <a:pt x="26587" y="7270"/>
                  <a:pt x="26159" y="7580"/>
                  <a:pt x="25766" y="7949"/>
                </a:cubicBezTo>
                <a:cubicBezTo>
                  <a:pt x="25623" y="8104"/>
                  <a:pt x="25432" y="8199"/>
                  <a:pt x="25218" y="8199"/>
                </a:cubicBezTo>
                <a:cubicBezTo>
                  <a:pt x="25162" y="8200"/>
                  <a:pt x="25106" y="8201"/>
                  <a:pt x="25050" y="8201"/>
                </a:cubicBezTo>
                <a:cubicBezTo>
                  <a:pt x="24666" y="8201"/>
                  <a:pt x="24282" y="8166"/>
                  <a:pt x="23908" y="8104"/>
                </a:cubicBezTo>
                <a:cubicBezTo>
                  <a:pt x="23003" y="7913"/>
                  <a:pt x="22110" y="7770"/>
                  <a:pt x="21217" y="7520"/>
                </a:cubicBezTo>
                <a:cubicBezTo>
                  <a:pt x="20515" y="7318"/>
                  <a:pt x="19789" y="7163"/>
                  <a:pt x="19062" y="7092"/>
                </a:cubicBezTo>
                <a:cubicBezTo>
                  <a:pt x="18988" y="7085"/>
                  <a:pt x="18915" y="7081"/>
                  <a:pt x="18843" y="7081"/>
                </a:cubicBezTo>
                <a:cubicBezTo>
                  <a:pt x="18042" y="7081"/>
                  <a:pt x="17397" y="7493"/>
                  <a:pt x="16753" y="7985"/>
                </a:cubicBezTo>
                <a:cubicBezTo>
                  <a:pt x="16181" y="8425"/>
                  <a:pt x="15717" y="8961"/>
                  <a:pt x="15193" y="9461"/>
                </a:cubicBezTo>
                <a:cubicBezTo>
                  <a:pt x="14895" y="9735"/>
                  <a:pt x="14621" y="10032"/>
                  <a:pt x="14395" y="10366"/>
                </a:cubicBezTo>
                <a:cubicBezTo>
                  <a:pt x="14217" y="10644"/>
                  <a:pt x="13955" y="10720"/>
                  <a:pt x="13666" y="10720"/>
                </a:cubicBezTo>
                <a:cubicBezTo>
                  <a:pt x="13338" y="10720"/>
                  <a:pt x="12974" y="10622"/>
                  <a:pt x="12657" y="10616"/>
                </a:cubicBezTo>
                <a:cubicBezTo>
                  <a:pt x="11919" y="10592"/>
                  <a:pt x="11192" y="10544"/>
                  <a:pt x="10454" y="10509"/>
                </a:cubicBezTo>
                <a:cubicBezTo>
                  <a:pt x="9764" y="10473"/>
                  <a:pt x="9085" y="10318"/>
                  <a:pt x="8382" y="10318"/>
                </a:cubicBezTo>
                <a:cubicBezTo>
                  <a:pt x="8263" y="10318"/>
                  <a:pt x="8097" y="10292"/>
                  <a:pt x="7946" y="10292"/>
                </a:cubicBezTo>
                <a:cubicBezTo>
                  <a:pt x="7871" y="10292"/>
                  <a:pt x="7799" y="10298"/>
                  <a:pt x="7740" y="10318"/>
                </a:cubicBezTo>
                <a:cubicBezTo>
                  <a:pt x="7597" y="10366"/>
                  <a:pt x="7525" y="10544"/>
                  <a:pt x="7430" y="10664"/>
                </a:cubicBezTo>
                <a:cubicBezTo>
                  <a:pt x="7239" y="10902"/>
                  <a:pt x="7073" y="11104"/>
                  <a:pt x="6906" y="11354"/>
                </a:cubicBezTo>
                <a:cubicBezTo>
                  <a:pt x="5620" y="13283"/>
                  <a:pt x="4215" y="15140"/>
                  <a:pt x="2822" y="16986"/>
                </a:cubicBezTo>
                <a:cubicBezTo>
                  <a:pt x="2108" y="17926"/>
                  <a:pt x="1370" y="18843"/>
                  <a:pt x="751" y="19831"/>
                </a:cubicBezTo>
                <a:cubicBezTo>
                  <a:pt x="536" y="20165"/>
                  <a:pt x="286" y="20474"/>
                  <a:pt x="0" y="20748"/>
                </a:cubicBezTo>
                <a:lnTo>
                  <a:pt x="25313" y="21974"/>
                </a:lnTo>
                <a:cubicBezTo>
                  <a:pt x="26192" y="22025"/>
                  <a:pt x="27064" y="22081"/>
                  <a:pt x="27943" y="22081"/>
                </a:cubicBezTo>
                <a:cubicBezTo>
                  <a:pt x="28315" y="22081"/>
                  <a:pt x="28688" y="22071"/>
                  <a:pt x="29064" y="22046"/>
                </a:cubicBezTo>
                <a:cubicBezTo>
                  <a:pt x="30046" y="21980"/>
                  <a:pt x="31033" y="21946"/>
                  <a:pt x="32022" y="21946"/>
                </a:cubicBezTo>
                <a:cubicBezTo>
                  <a:pt x="32639" y="21946"/>
                  <a:pt x="33256" y="21959"/>
                  <a:pt x="33874" y="21986"/>
                </a:cubicBezTo>
                <a:cubicBezTo>
                  <a:pt x="35459" y="22073"/>
                  <a:pt x="37025" y="22180"/>
                  <a:pt x="38616" y="22180"/>
                </a:cubicBezTo>
                <a:cubicBezTo>
                  <a:pt x="38770" y="22180"/>
                  <a:pt x="38923" y="22179"/>
                  <a:pt x="39077" y="22177"/>
                </a:cubicBezTo>
                <a:cubicBezTo>
                  <a:pt x="41160" y="22153"/>
                  <a:pt x="43244" y="21951"/>
                  <a:pt x="45328" y="21891"/>
                </a:cubicBezTo>
                <a:cubicBezTo>
                  <a:pt x="47590" y="21832"/>
                  <a:pt x="49816" y="21748"/>
                  <a:pt x="52067" y="21593"/>
                </a:cubicBezTo>
                <a:cubicBezTo>
                  <a:pt x="53888" y="21462"/>
                  <a:pt x="55650" y="21236"/>
                  <a:pt x="57448" y="20962"/>
                </a:cubicBezTo>
                <a:cubicBezTo>
                  <a:pt x="58472" y="20796"/>
                  <a:pt x="59496" y="20581"/>
                  <a:pt x="60496" y="20296"/>
                </a:cubicBezTo>
                <a:cubicBezTo>
                  <a:pt x="60651" y="20260"/>
                  <a:pt x="60794" y="20177"/>
                  <a:pt x="60949" y="20153"/>
                </a:cubicBezTo>
                <a:cubicBezTo>
                  <a:pt x="60963" y="20151"/>
                  <a:pt x="60978" y="20150"/>
                  <a:pt x="60992" y="20150"/>
                </a:cubicBezTo>
                <a:cubicBezTo>
                  <a:pt x="61037" y="20150"/>
                  <a:pt x="61080" y="20157"/>
                  <a:pt x="61124" y="20157"/>
                </a:cubicBezTo>
                <a:cubicBezTo>
                  <a:pt x="61156" y="20157"/>
                  <a:pt x="61189" y="20154"/>
                  <a:pt x="61222" y="20141"/>
                </a:cubicBezTo>
                <a:cubicBezTo>
                  <a:pt x="60818" y="19069"/>
                  <a:pt x="59734" y="18295"/>
                  <a:pt x="58841" y="17664"/>
                </a:cubicBezTo>
                <a:cubicBezTo>
                  <a:pt x="57901" y="17010"/>
                  <a:pt x="57043" y="16248"/>
                  <a:pt x="56281" y="15402"/>
                </a:cubicBezTo>
                <a:cubicBezTo>
                  <a:pt x="55746" y="14819"/>
                  <a:pt x="55365" y="14093"/>
                  <a:pt x="55186" y="13307"/>
                </a:cubicBezTo>
                <a:cubicBezTo>
                  <a:pt x="55055" y="12699"/>
                  <a:pt x="55341" y="12092"/>
                  <a:pt x="54876" y="11592"/>
                </a:cubicBezTo>
                <a:cubicBezTo>
                  <a:pt x="54781" y="11485"/>
                  <a:pt x="54674" y="11449"/>
                  <a:pt x="54567" y="11354"/>
                </a:cubicBezTo>
                <a:cubicBezTo>
                  <a:pt x="54388" y="11199"/>
                  <a:pt x="54305" y="10985"/>
                  <a:pt x="54114" y="10830"/>
                </a:cubicBezTo>
                <a:cubicBezTo>
                  <a:pt x="53471" y="10306"/>
                  <a:pt x="52888" y="9759"/>
                  <a:pt x="52293" y="9175"/>
                </a:cubicBezTo>
                <a:cubicBezTo>
                  <a:pt x="51507" y="8389"/>
                  <a:pt x="50757" y="7568"/>
                  <a:pt x="50031" y="6734"/>
                </a:cubicBezTo>
                <a:cubicBezTo>
                  <a:pt x="49388" y="5972"/>
                  <a:pt x="48804" y="5163"/>
                  <a:pt x="48268" y="4318"/>
                </a:cubicBezTo>
                <a:cubicBezTo>
                  <a:pt x="47911" y="3770"/>
                  <a:pt x="47590" y="3198"/>
                  <a:pt x="47173" y="2686"/>
                </a:cubicBezTo>
                <a:cubicBezTo>
                  <a:pt x="46863" y="2341"/>
                  <a:pt x="46590" y="1972"/>
                  <a:pt x="46340" y="1591"/>
                </a:cubicBezTo>
                <a:cubicBezTo>
                  <a:pt x="46173" y="1317"/>
                  <a:pt x="45982" y="1079"/>
                  <a:pt x="45792" y="829"/>
                </a:cubicBezTo>
                <a:cubicBezTo>
                  <a:pt x="45697" y="686"/>
                  <a:pt x="45661" y="531"/>
                  <a:pt x="45566" y="400"/>
                </a:cubicBezTo>
                <a:cubicBezTo>
                  <a:pt x="45395" y="179"/>
                  <a:pt x="45207" y="0"/>
                  <a:pt x="4495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343;p48">
            <a:extLst>
              <a:ext uri="{FF2B5EF4-FFF2-40B4-BE49-F238E27FC236}">
                <a16:creationId xmlns:a16="http://schemas.microsoft.com/office/drawing/2014/main" id="{AC5BF13F-5465-EC4F-9A28-3A461873A1B2}"/>
              </a:ext>
            </a:extLst>
          </p:cNvPr>
          <p:cNvSpPr/>
          <p:nvPr/>
        </p:nvSpPr>
        <p:spPr>
          <a:xfrm>
            <a:off x="7173725" y="4970377"/>
            <a:ext cx="2972450" cy="184899"/>
          </a:xfrm>
          <a:custGeom>
            <a:avLst/>
            <a:gdLst/>
            <a:ahLst/>
            <a:cxnLst/>
            <a:rect l="l" t="t" r="r" b="b"/>
            <a:pathLst>
              <a:path w="73141" h="4228" extrusionOk="0">
                <a:moveTo>
                  <a:pt x="3251" y="1"/>
                </a:moveTo>
                <a:lnTo>
                  <a:pt x="1" y="4228"/>
                </a:lnTo>
                <a:lnTo>
                  <a:pt x="73141" y="4228"/>
                </a:lnTo>
                <a:lnTo>
                  <a:pt x="69902"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80" name="Google Shape;871;p55">
            <a:extLst>
              <a:ext uri="{FF2B5EF4-FFF2-40B4-BE49-F238E27FC236}">
                <a16:creationId xmlns:a16="http://schemas.microsoft.com/office/drawing/2014/main" id="{8F986376-FC80-8F43-8481-C6EECF0FB234}"/>
              </a:ext>
            </a:extLst>
          </p:cNvPr>
          <p:cNvGrpSpPr/>
          <p:nvPr/>
        </p:nvGrpSpPr>
        <p:grpSpPr>
          <a:xfrm>
            <a:off x="-1" y="4205251"/>
            <a:ext cx="1651668" cy="954107"/>
            <a:chOff x="209675" y="291450"/>
            <a:chExt cx="7171375" cy="5130725"/>
          </a:xfrm>
          <a:solidFill>
            <a:schemeClr val="accent2"/>
          </a:solidFill>
        </p:grpSpPr>
        <p:sp>
          <p:nvSpPr>
            <p:cNvPr id="81" name="Google Shape;872;p55">
              <a:extLst>
                <a:ext uri="{FF2B5EF4-FFF2-40B4-BE49-F238E27FC236}">
                  <a16:creationId xmlns:a16="http://schemas.microsoft.com/office/drawing/2014/main" id="{A2CB78F1-2B73-9D47-B8E9-76D8FD22D0B9}"/>
                </a:ext>
              </a:extLst>
            </p:cNvPr>
            <p:cNvSpPr/>
            <p:nvPr/>
          </p:nvSpPr>
          <p:spPr>
            <a:xfrm>
              <a:off x="2876175" y="2090725"/>
              <a:ext cx="2202550" cy="2029975"/>
            </a:xfrm>
            <a:custGeom>
              <a:avLst/>
              <a:gdLst/>
              <a:ahLst/>
              <a:cxnLst/>
              <a:rect l="l" t="t" r="r" b="b"/>
              <a:pathLst>
                <a:path w="88102" h="81199" extrusionOk="0">
                  <a:moveTo>
                    <a:pt x="62808" y="1"/>
                  </a:moveTo>
                  <a:lnTo>
                    <a:pt x="59772" y="4175"/>
                  </a:lnTo>
                  <a:lnTo>
                    <a:pt x="55220" y="5945"/>
                  </a:lnTo>
                  <a:cubicBezTo>
                    <a:pt x="55220" y="5945"/>
                    <a:pt x="54840" y="7147"/>
                    <a:pt x="55410" y="9865"/>
                  </a:cubicBezTo>
                  <a:cubicBezTo>
                    <a:pt x="55979" y="12585"/>
                    <a:pt x="58761" y="16505"/>
                    <a:pt x="58761" y="16505"/>
                  </a:cubicBezTo>
                  <a:cubicBezTo>
                    <a:pt x="58761" y="16505"/>
                    <a:pt x="46177" y="28710"/>
                    <a:pt x="42384" y="31439"/>
                  </a:cubicBezTo>
                  <a:cubicBezTo>
                    <a:pt x="38589" y="34168"/>
                    <a:pt x="35933" y="36867"/>
                    <a:pt x="35933" y="36867"/>
                  </a:cubicBezTo>
                  <a:lnTo>
                    <a:pt x="24946" y="28894"/>
                  </a:lnTo>
                  <a:lnTo>
                    <a:pt x="12039" y="28894"/>
                  </a:lnTo>
                  <a:lnTo>
                    <a:pt x="0" y="45514"/>
                  </a:lnTo>
                  <a:lnTo>
                    <a:pt x="2270" y="65905"/>
                  </a:lnTo>
                  <a:lnTo>
                    <a:pt x="23101" y="81198"/>
                  </a:lnTo>
                  <a:lnTo>
                    <a:pt x="44361" y="71111"/>
                  </a:lnTo>
                  <a:lnTo>
                    <a:pt x="67552" y="31872"/>
                  </a:lnTo>
                  <a:cubicBezTo>
                    <a:pt x="67552" y="31872"/>
                    <a:pt x="75394" y="27002"/>
                    <a:pt x="80199" y="23209"/>
                  </a:cubicBezTo>
                  <a:cubicBezTo>
                    <a:pt x="85003" y="19414"/>
                    <a:pt x="88101" y="11193"/>
                    <a:pt x="88101" y="11193"/>
                  </a:cubicBezTo>
                  <a:cubicBezTo>
                    <a:pt x="88101" y="11193"/>
                    <a:pt x="83674" y="3352"/>
                    <a:pt x="80576" y="3352"/>
                  </a:cubicBezTo>
                  <a:cubicBezTo>
                    <a:pt x="77478" y="3352"/>
                    <a:pt x="73811" y="3796"/>
                    <a:pt x="73811" y="3796"/>
                  </a:cubicBezTo>
                  <a:cubicBezTo>
                    <a:pt x="73811" y="3796"/>
                    <a:pt x="73178" y="2910"/>
                    <a:pt x="71155" y="1644"/>
                  </a:cubicBezTo>
                  <a:cubicBezTo>
                    <a:pt x="69130" y="381"/>
                    <a:pt x="62808" y="1"/>
                    <a:pt x="62808"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 name="Google Shape;873;p55">
              <a:extLst>
                <a:ext uri="{FF2B5EF4-FFF2-40B4-BE49-F238E27FC236}">
                  <a16:creationId xmlns:a16="http://schemas.microsoft.com/office/drawing/2014/main" id="{39D87CDF-73BA-9D41-84C3-78E97FBCA2CF}"/>
                </a:ext>
              </a:extLst>
            </p:cNvPr>
            <p:cNvSpPr/>
            <p:nvPr/>
          </p:nvSpPr>
          <p:spPr>
            <a:xfrm>
              <a:off x="209675" y="291450"/>
              <a:ext cx="3058525" cy="4550675"/>
            </a:xfrm>
            <a:custGeom>
              <a:avLst/>
              <a:gdLst/>
              <a:ahLst/>
              <a:cxnLst/>
              <a:rect l="l" t="t" r="r" b="b"/>
              <a:pathLst>
                <a:path w="122341" h="182027" extrusionOk="0">
                  <a:moveTo>
                    <a:pt x="91460" y="1"/>
                  </a:moveTo>
                  <a:cubicBezTo>
                    <a:pt x="81194" y="1"/>
                    <a:pt x="74803" y="4005"/>
                    <a:pt x="74803" y="4005"/>
                  </a:cubicBezTo>
                  <a:cubicBezTo>
                    <a:pt x="74803" y="4005"/>
                    <a:pt x="71839" y="4005"/>
                    <a:pt x="68167" y="5275"/>
                  </a:cubicBezTo>
                  <a:cubicBezTo>
                    <a:pt x="64496" y="6545"/>
                    <a:pt x="60966" y="14170"/>
                    <a:pt x="60120" y="16570"/>
                  </a:cubicBezTo>
                  <a:cubicBezTo>
                    <a:pt x="59273" y="18970"/>
                    <a:pt x="61814" y="21935"/>
                    <a:pt x="61814" y="21935"/>
                  </a:cubicBezTo>
                  <a:cubicBezTo>
                    <a:pt x="62238" y="27158"/>
                    <a:pt x="63650" y="28854"/>
                    <a:pt x="63650" y="28854"/>
                  </a:cubicBezTo>
                  <a:cubicBezTo>
                    <a:pt x="59979" y="30406"/>
                    <a:pt x="59414" y="33204"/>
                    <a:pt x="59414" y="33204"/>
                  </a:cubicBezTo>
                  <a:lnTo>
                    <a:pt x="56731" y="33229"/>
                  </a:lnTo>
                  <a:cubicBezTo>
                    <a:pt x="56731" y="33229"/>
                    <a:pt x="55169" y="33203"/>
                    <a:pt x="52840" y="33203"/>
                  </a:cubicBezTo>
                  <a:cubicBezTo>
                    <a:pt x="47599" y="33203"/>
                    <a:pt x="38476" y="33338"/>
                    <a:pt x="34566" y="34217"/>
                  </a:cubicBezTo>
                  <a:cubicBezTo>
                    <a:pt x="28919" y="35489"/>
                    <a:pt x="15990" y="60926"/>
                    <a:pt x="15990" y="60926"/>
                  </a:cubicBezTo>
                  <a:lnTo>
                    <a:pt x="11455" y="119231"/>
                  </a:lnTo>
                  <a:lnTo>
                    <a:pt x="2682" y="134514"/>
                  </a:lnTo>
                  <a:cubicBezTo>
                    <a:pt x="2682" y="134514"/>
                    <a:pt x="1" y="151085"/>
                    <a:pt x="1707" y="156935"/>
                  </a:cubicBezTo>
                  <a:cubicBezTo>
                    <a:pt x="3411" y="162784"/>
                    <a:pt x="13404" y="169608"/>
                    <a:pt x="13404" y="169608"/>
                  </a:cubicBezTo>
                  <a:lnTo>
                    <a:pt x="13404" y="182026"/>
                  </a:lnTo>
                  <a:lnTo>
                    <a:pt x="95649" y="182026"/>
                  </a:lnTo>
                  <a:lnTo>
                    <a:pt x="106878" y="161323"/>
                  </a:lnTo>
                  <a:cubicBezTo>
                    <a:pt x="106878" y="161323"/>
                    <a:pt x="109912" y="157910"/>
                    <a:pt x="110671" y="145238"/>
                  </a:cubicBezTo>
                  <a:cubicBezTo>
                    <a:pt x="111431" y="132566"/>
                    <a:pt x="108930" y="122817"/>
                    <a:pt x="108930" y="122817"/>
                  </a:cubicBezTo>
                  <a:cubicBezTo>
                    <a:pt x="108930" y="122817"/>
                    <a:pt x="110156" y="120867"/>
                    <a:pt x="116249" y="106244"/>
                  </a:cubicBezTo>
                  <a:cubicBezTo>
                    <a:pt x="122341" y="91623"/>
                    <a:pt x="121394" y="64573"/>
                    <a:pt x="120280" y="60055"/>
                  </a:cubicBezTo>
                  <a:cubicBezTo>
                    <a:pt x="119165" y="55538"/>
                    <a:pt x="115605" y="53984"/>
                    <a:pt x="115605" y="53984"/>
                  </a:cubicBezTo>
                  <a:lnTo>
                    <a:pt x="114759" y="46219"/>
                  </a:lnTo>
                  <a:cubicBezTo>
                    <a:pt x="114759" y="46219"/>
                    <a:pt x="119982" y="30266"/>
                    <a:pt x="120264" y="27300"/>
                  </a:cubicBezTo>
                  <a:cubicBezTo>
                    <a:pt x="120546" y="24336"/>
                    <a:pt x="116735" y="21936"/>
                    <a:pt x="116735" y="21936"/>
                  </a:cubicBezTo>
                  <a:lnTo>
                    <a:pt x="116735" y="20383"/>
                  </a:lnTo>
                  <a:cubicBezTo>
                    <a:pt x="116595" y="8947"/>
                    <a:pt x="101205" y="1182"/>
                    <a:pt x="101205" y="1182"/>
                  </a:cubicBezTo>
                  <a:cubicBezTo>
                    <a:pt x="97677" y="331"/>
                    <a:pt x="94408" y="1"/>
                    <a:pt x="91460"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3" name="Google Shape;874;p55">
              <a:extLst>
                <a:ext uri="{FF2B5EF4-FFF2-40B4-BE49-F238E27FC236}">
                  <a16:creationId xmlns:a16="http://schemas.microsoft.com/office/drawing/2014/main" id="{239BC1B4-0102-2344-90CF-C4E708FFC3E0}"/>
                </a:ext>
              </a:extLst>
            </p:cNvPr>
            <p:cNvSpPr/>
            <p:nvPr/>
          </p:nvSpPr>
          <p:spPr>
            <a:xfrm>
              <a:off x="410125" y="1708675"/>
              <a:ext cx="3599975" cy="2336050"/>
            </a:xfrm>
            <a:custGeom>
              <a:avLst/>
              <a:gdLst/>
              <a:ahLst/>
              <a:cxnLst/>
              <a:rect l="l" t="t" r="r" b="b"/>
              <a:pathLst>
                <a:path w="143999" h="93442" extrusionOk="0">
                  <a:moveTo>
                    <a:pt x="23029" y="0"/>
                  </a:moveTo>
                  <a:cubicBezTo>
                    <a:pt x="11699" y="0"/>
                    <a:pt x="7972" y="4237"/>
                    <a:pt x="7972" y="4237"/>
                  </a:cubicBezTo>
                  <a:cubicBezTo>
                    <a:pt x="7728" y="6840"/>
                    <a:pt x="8135" y="20262"/>
                    <a:pt x="5532" y="28233"/>
                  </a:cubicBezTo>
                  <a:cubicBezTo>
                    <a:pt x="2928" y="36204"/>
                    <a:pt x="4556" y="55320"/>
                    <a:pt x="2279" y="64593"/>
                  </a:cubicBezTo>
                  <a:cubicBezTo>
                    <a:pt x="1" y="73866"/>
                    <a:pt x="21202" y="93442"/>
                    <a:pt x="21202" y="93442"/>
                  </a:cubicBezTo>
                  <a:cubicBezTo>
                    <a:pt x="21202" y="93442"/>
                    <a:pt x="43763" y="88886"/>
                    <a:pt x="59381" y="79126"/>
                  </a:cubicBezTo>
                  <a:cubicBezTo>
                    <a:pt x="74998" y="69365"/>
                    <a:pt x="101242" y="46155"/>
                    <a:pt x="101242" y="46155"/>
                  </a:cubicBezTo>
                  <a:cubicBezTo>
                    <a:pt x="101242" y="46155"/>
                    <a:pt x="103083" y="45872"/>
                    <a:pt x="106159" y="45872"/>
                  </a:cubicBezTo>
                  <a:cubicBezTo>
                    <a:pt x="108466" y="45872"/>
                    <a:pt x="111469" y="46032"/>
                    <a:pt x="114910" y="46590"/>
                  </a:cubicBezTo>
                  <a:lnTo>
                    <a:pt x="122096" y="48050"/>
                  </a:lnTo>
                  <a:cubicBezTo>
                    <a:pt x="122096" y="48050"/>
                    <a:pt x="134593" y="40526"/>
                    <a:pt x="135601" y="36562"/>
                  </a:cubicBezTo>
                  <a:cubicBezTo>
                    <a:pt x="136609" y="32598"/>
                    <a:pt x="136339" y="31118"/>
                    <a:pt x="136339" y="31118"/>
                  </a:cubicBezTo>
                  <a:lnTo>
                    <a:pt x="136339" y="31118"/>
                  </a:lnTo>
                  <a:lnTo>
                    <a:pt x="139833" y="32126"/>
                  </a:lnTo>
                  <a:lnTo>
                    <a:pt x="143999" y="29976"/>
                  </a:lnTo>
                  <a:lnTo>
                    <a:pt x="139295" y="21578"/>
                  </a:lnTo>
                  <a:cubicBezTo>
                    <a:pt x="139295" y="21578"/>
                    <a:pt x="122081" y="18606"/>
                    <a:pt x="117257" y="18606"/>
                  </a:cubicBezTo>
                  <a:cubicBezTo>
                    <a:pt x="117056" y="18606"/>
                    <a:pt x="116877" y="18611"/>
                    <a:pt x="116721" y="18622"/>
                  </a:cubicBezTo>
                  <a:cubicBezTo>
                    <a:pt x="112824" y="18890"/>
                    <a:pt x="98110" y="25811"/>
                    <a:pt x="98110" y="25811"/>
                  </a:cubicBezTo>
                  <a:cubicBezTo>
                    <a:pt x="98110" y="25811"/>
                    <a:pt x="79880" y="35960"/>
                    <a:pt x="74675" y="37587"/>
                  </a:cubicBezTo>
                  <a:cubicBezTo>
                    <a:pt x="72509" y="38263"/>
                    <a:pt x="71582" y="38602"/>
                    <a:pt x="71238" y="38768"/>
                  </a:cubicBezTo>
                  <a:lnTo>
                    <a:pt x="71238" y="38768"/>
                  </a:lnTo>
                  <a:cubicBezTo>
                    <a:pt x="70878" y="38550"/>
                    <a:pt x="69998" y="38116"/>
                    <a:pt x="68714" y="38116"/>
                  </a:cubicBezTo>
                  <a:cubicBezTo>
                    <a:pt x="68347" y="38116"/>
                    <a:pt x="67947" y="38152"/>
                    <a:pt x="67516" y="38238"/>
                  </a:cubicBezTo>
                  <a:cubicBezTo>
                    <a:pt x="65076" y="38726"/>
                    <a:pt x="48969" y="42630"/>
                    <a:pt x="48969" y="42630"/>
                  </a:cubicBezTo>
                  <a:cubicBezTo>
                    <a:pt x="48969" y="42630"/>
                    <a:pt x="50922" y="35558"/>
                    <a:pt x="48808" y="29089"/>
                  </a:cubicBezTo>
                  <a:cubicBezTo>
                    <a:pt x="46693" y="22619"/>
                    <a:pt x="47181" y="17414"/>
                    <a:pt x="47181" y="17414"/>
                  </a:cubicBezTo>
                  <a:lnTo>
                    <a:pt x="46693" y="10744"/>
                  </a:lnTo>
                  <a:cubicBezTo>
                    <a:pt x="46693" y="10744"/>
                    <a:pt x="40039" y="993"/>
                    <a:pt x="26214" y="105"/>
                  </a:cubicBezTo>
                  <a:cubicBezTo>
                    <a:pt x="25091" y="33"/>
                    <a:pt x="24030" y="0"/>
                    <a:pt x="23029"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4" name="Google Shape;875;p55">
              <a:extLst>
                <a:ext uri="{FF2B5EF4-FFF2-40B4-BE49-F238E27FC236}">
                  <a16:creationId xmlns:a16="http://schemas.microsoft.com/office/drawing/2014/main" id="{0B4142AD-25E0-2B48-80CB-C4CF2AD4308C}"/>
                </a:ext>
              </a:extLst>
            </p:cNvPr>
            <p:cNvSpPr/>
            <p:nvPr/>
          </p:nvSpPr>
          <p:spPr>
            <a:xfrm>
              <a:off x="2195600" y="2353925"/>
              <a:ext cx="737350" cy="918325"/>
            </a:xfrm>
            <a:custGeom>
              <a:avLst/>
              <a:gdLst/>
              <a:ahLst/>
              <a:cxnLst/>
              <a:rect l="l" t="t" r="r" b="b"/>
              <a:pathLst>
                <a:path w="29494" h="36733" extrusionOk="0">
                  <a:moveTo>
                    <a:pt x="26691" y="1"/>
                  </a:moveTo>
                  <a:cubicBezTo>
                    <a:pt x="26691" y="1"/>
                    <a:pt x="8982" y="9723"/>
                    <a:pt x="1" y="13079"/>
                  </a:cubicBezTo>
                  <a:cubicBezTo>
                    <a:pt x="1" y="13079"/>
                    <a:pt x="5985" y="15906"/>
                    <a:pt x="7950" y="22632"/>
                  </a:cubicBezTo>
                  <a:cubicBezTo>
                    <a:pt x="9917" y="29359"/>
                    <a:pt x="10388" y="36732"/>
                    <a:pt x="10388" y="36732"/>
                  </a:cubicBezTo>
                  <a:lnTo>
                    <a:pt x="29493" y="20911"/>
                  </a:lnTo>
                  <a:lnTo>
                    <a:pt x="26691" y="1"/>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5" name="Google Shape;876;p55">
              <a:extLst>
                <a:ext uri="{FF2B5EF4-FFF2-40B4-BE49-F238E27FC236}">
                  <a16:creationId xmlns:a16="http://schemas.microsoft.com/office/drawing/2014/main" id="{77D0821E-2261-2E4D-B329-811E7F8E16B1}"/>
                </a:ext>
              </a:extLst>
            </p:cNvPr>
            <p:cNvSpPr/>
            <p:nvPr/>
          </p:nvSpPr>
          <p:spPr>
            <a:xfrm>
              <a:off x="794975" y="2728875"/>
              <a:ext cx="816375" cy="142900"/>
            </a:xfrm>
            <a:custGeom>
              <a:avLst/>
              <a:gdLst/>
              <a:ahLst/>
              <a:cxnLst/>
              <a:rect l="l" t="t" r="r" b="b"/>
              <a:pathLst>
                <a:path w="32655" h="5716" extrusionOk="0">
                  <a:moveTo>
                    <a:pt x="20183" y="0"/>
                  </a:moveTo>
                  <a:cubicBezTo>
                    <a:pt x="16290" y="0"/>
                    <a:pt x="11682" y="536"/>
                    <a:pt x="7447" y="1938"/>
                  </a:cubicBezTo>
                  <a:cubicBezTo>
                    <a:pt x="2729" y="3501"/>
                    <a:pt x="1" y="5715"/>
                    <a:pt x="3381" y="5715"/>
                  </a:cubicBezTo>
                  <a:cubicBezTo>
                    <a:pt x="4763" y="5715"/>
                    <a:pt x="7166" y="5345"/>
                    <a:pt x="10870" y="4410"/>
                  </a:cubicBezTo>
                  <a:cubicBezTo>
                    <a:pt x="19212" y="2303"/>
                    <a:pt x="25953" y="1938"/>
                    <a:pt x="29624" y="1938"/>
                  </a:cubicBezTo>
                  <a:cubicBezTo>
                    <a:pt x="31571" y="1938"/>
                    <a:pt x="32654" y="2040"/>
                    <a:pt x="32654" y="2040"/>
                  </a:cubicBezTo>
                  <a:cubicBezTo>
                    <a:pt x="32654" y="2040"/>
                    <a:pt x="30219" y="1251"/>
                    <a:pt x="25941" y="461"/>
                  </a:cubicBezTo>
                  <a:cubicBezTo>
                    <a:pt x="24388" y="174"/>
                    <a:pt x="22402" y="0"/>
                    <a:pt x="20183"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6" name="Google Shape;877;p55">
              <a:extLst>
                <a:ext uri="{FF2B5EF4-FFF2-40B4-BE49-F238E27FC236}">
                  <a16:creationId xmlns:a16="http://schemas.microsoft.com/office/drawing/2014/main" id="{C1971468-C568-D74D-9B80-58E7ECD72842}"/>
                </a:ext>
              </a:extLst>
            </p:cNvPr>
            <p:cNvSpPr/>
            <p:nvPr/>
          </p:nvSpPr>
          <p:spPr>
            <a:xfrm>
              <a:off x="958125" y="2621900"/>
              <a:ext cx="653225" cy="101100"/>
            </a:xfrm>
            <a:custGeom>
              <a:avLst/>
              <a:gdLst/>
              <a:ahLst/>
              <a:cxnLst/>
              <a:rect l="l" t="t" r="r" b="b"/>
              <a:pathLst>
                <a:path w="26129" h="4044" extrusionOk="0">
                  <a:moveTo>
                    <a:pt x="7608" y="0"/>
                  </a:moveTo>
                  <a:cubicBezTo>
                    <a:pt x="7551" y="0"/>
                    <a:pt x="7494" y="1"/>
                    <a:pt x="7438" y="1"/>
                  </a:cubicBezTo>
                  <a:cubicBezTo>
                    <a:pt x="330" y="67"/>
                    <a:pt x="0" y="396"/>
                    <a:pt x="0" y="396"/>
                  </a:cubicBezTo>
                  <a:cubicBezTo>
                    <a:pt x="0" y="396"/>
                    <a:pt x="16058" y="2897"/>
                    <a:pt x="19941" y="3555"/>
                  </a:cubicBezTo>
                  <a:cubicBezTo>
                    <a:pt x="22366" y="3966"/>
                    <a:pt x="24174" y="4044"/>
                    <a:pt x="25191" y="4044"/>
                  </a:cubicBezTo>
                  <a:cubicBezTo>
                    <a:pt x="25803" y="4044"/>
                    <a:pt x="26128" y="4016"/>
                    <a:pt x="26128" y="4016"/>
                  </a:cubicBezTo>
                  <a:cubicBezTo>
                    <a:pt x="26128" y="4016"/>
                    <a:pt x="14728" y="0"/>
                    <a:pt x="7608"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7" name="Google Shape;878;p55">
              <a:extLst>
                <a:ext uri="{FF2B5EF4-FFF2-40B4-BE49-F238E27FC236}">
                  <a16:creationId xmlns:a16="http://schemas.microsoft.com/office/drawing/2014/main" id="{8E317B4B-8B7E-174E-8259-18783E78F2FE}"/>
                </a:ext>
              </a:extLst>
            </p:cNvPr>
            <p:cNvSpPr/>
            <p:nvPr/>
          </p:nvSpPr>
          <p:spPr>
            <a:xfrm>
              <a:off x="800550" y="1997650"/>
              <a:ext cx="775500" cy="574775"/>
            </a:xfrm>
            <a:custGeom>
              <a:avLst/>
              <a:gdLst/>
              <a:ahLst/>
              <a:cxnLst/>
              <a:rect l="l" t="t" r="r" b="b"/>
              <a:pathLst>
                <a:path w="31020" h="22991" extrusionOk="0">
                  <a:moveTo>
                    <a:pt x="7548" y="1"/>
                  </a:moveTo>
                  <a:cubicBezTo>
                    <a:pt x="2774" y="1"/>
                    <a:pt x="1" y="2167"/>
                    <a:pt x="1" y="2167"/>
                  </a:cubicBezTo>
                  <a:cubicBezTo>
                    <a:pt x="1" y="2167"/>
                    <a:pt x="2605" y="5854"/>
                    <a:pt x="10739" y="8403"/>
                  </a:cubicBezTo>
                  <a:cubicBezTo>
                    <a:pt x="18873" y="10952"/>
                    <a:pt x="31019" y="22991"/>
                    <a:pt x="31019" y="22991"/>
                  </a:cubicBezTo>
                  <a:cubicBezTo>
                    <a:pt x="31019" y="22991"/>
                    <a:pt x="23916" y="5421"/>
                    <a:pt x="14806" y="1570"/>
                  </a:cubicBezTo>
                  <a:cubicBezTo>
                    <a:pt x="12054" y="407"/>
                    <a:pt x="9614" y="1"/>
                    <a:pt x="7548"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8" name="Google Shape;879;p55">
              <a:extLst>
                <a:ext uri="{FF2B5EF4-FFF2-40B4-BE49-F238E27FC236}">
                  <a16:creationId xmlns:a16="http://schemas.microsoft.com/office/drawing/2014/main" id="{1B68F7CF-35E6-9D43-BFE2-F76FF78F8415}"/>
                </a:ext>
              </a:extLst>
            </p:cNvPr>
            <p:cNvSpPr/>
            <p:nvPr/>
          </p:nvSpPr>
          <p:spPr>
            <a:xfrm>
              <a:off x="1414750" y="1218525"/>
              <a:ext cx="4482325" cy="2053725"/>
            </a:xfrm>
            <a:custGeom>
              <a:avLst/>
              <a:gdLst/>
              <a:ahLst/>
              <a:cxnLst/>
              <a:rect l="l" t="t" r="r" b="b"/>
              <a:pathLst>
                <a:path w="179293" h="82149" extrusionOk="0">
                  <a:moveTo>
                    <a:pt x="90420" y="1"/>
                  </a:moveTo>
                  <a:lnTo>
                    <a:pt x="90128" y="3777"/>
                  </a:lnTo>
                  <a:lnTo>
                    <a:pt x="89066" y="3777"/>
                  </a:lnTo>
                  <a:lnTo>
                    <a:pt x="88718" y="5242"/>
                  </a:lnTo>
                  <a:lnTo>
                    <a:pt x="87713" y="5017"/>
                  </a:lnTo>
                  <a:lnTo>
                    <a:pt x="87826" y="3834"/>
                  </a:lnTo>
                  <a:lnTo>
                    <a:pt x="77230" y="2312"/>
                  </a:lnTo>
                  <a:cubicBezTo>
                    <a:pt x="74130" y="6877"/>
                    <a:pt x="75652" y="11836"/>
                    <a:pt x="75652" y="11836"/>
                  </a:cubicBezTo>
                  <a:lnTo>
                    <a:pt x="86754" y="12681"/>
                  </a:lnTo>
                  <a:lnTo>
                    <a:pt x="86980" y="11836"/>
                  </a:lnTo>
                  <a:lnTo>
                    <a:pt x="88276" y="11836"/>
                  </a:lnTo>
                  <a:lnTo>
                    <a:pt x="88717" y="12401"/>
                  </a:lnTo>
                  <a:lnTo>
                    <a:pt x="88145" y="19604"/>
                  </a:lnTo>
                  <a:lnTo>
                    <a:pt x="79909" y="19149"/>
                  </a:lnTo>
                  <a:lnTo>
                    <a:pt x="79909" y="21780"/>
                  </a:lnTo>
                  <a:lnTo>
                    <a:pt x="74990" y="21437"/>
                  </a:lnTo>
                  <a:lnTo>
                    <a:pt x="74304" y="22581"/>
                  </a:lnTo>
                  <a:lnTo>
                    <a:pt x="7863" y="12401"/>
                  </a:lnTo>
                  <a:lnTo>
                    <a:pt x="7863" y="12401"/>
                  </a:lnTo>
                  <a:cubicBezTo>
                    <a:pt x="1" y="25090"/>
                    <a:pt x="8350" y="42009"/>
                    <a:pt x="8350" y="42009"/>
                  </a:cubicBezTo>
                  <a:lnTo>
                    <a:pt x="10954" y="39405"/>
                  </a:lnTo>
                  <a:cubicBezTo>
                    <a:pt x="13556" y="36802"/>
                    <a:pt x="19847" y="34308"/>
                    <a:pt x="19847" y="34308"/>
                  </a:cubicBezTo>
                  <a:lnTo>
                    <a:pt x="19847" y="34308"/>
                  </a:lnTo>
                  <a:lnTo>
                    <a:pt x="19196" y="38321"/>
                  </a:lnTo>
                  <a:cubicBezTo>
                    <a:pt x="19196" y="38321"/>
                    <a:pt x="22341" y="36802"/>
                    <a:pt x="29824" y="34889"/>
                  </a:cubicBezTo>
                  <a:cubicBezTo>
                    <a:pt x="32319" y="34251"/>
                    <a:pt x="34452" y="34039"/>
                    <a:pt x="36188" y="34039"/>
                  </a:cubicBezTo>
                  <a:cubicBezTo>
                    <a:pt x="39658" y="34039"/>
                    <a:pt x="41538" y="34889"/>
                    <a:pt x="41538" y="34889"/>
                  </a:cubicBezTo>
                  <a:lnTo>
                    <a:pt x="42406" y="29861"/>
                  </a:lnTo>
                  <a:cubicBezTo>
                    <a:pt x="42406" y="29861"/>
                    <a:pt x="48980" y="31277"/>
                    <a:pt x="54411" y="31277"/>
                  </a:cubicBezTo>
                  <a:cubicBezTo>
                    <a:pt x="54605" y="31277"/>
                    <a:pt x="54797" y="31275"/>
                    <a:pt x="54987" y="31271"/>
                  </a:cubicBezTo>
                  <a:cubicBezTo>
                    <a:pt x="60518" y="31164"/>
                    <a:pt x="64856" y="28348"/>
                    <a:pt x="64856" y="28348"/>
                  </a:cubicBezTo>
                  <a:lnTo>
                    <a:pt x="76570" y="29862"/>
                  </a:lnTo>
                  <a:lnTo>
                    <a:pt x="75702" y="36912"/>
                  </a:lnTo>
                  <a:lnTo>
                    <a:pt x="101190" y="42009"/>
                  </a:lnTo>
                  <a:lnTo>
                    <a:pt x="102509" y="44613"/>
                  </a:lnTo>
                  <a:cubicBezTo>
                    <a:pt x="102509" y="44613"/>
                    <a:pt x="102492" y="45371"/>
                    <a:pt x="102509" y="48516"/>
                  </a:cubicBezTo>
                  <a:cubicBezTo>
                    <a:pt x="102525" y="51661"/>
                    <a:pt x="99889" y="52530"/>
                    <a:pt x="99889" y="52530"/>
                  </a:cubicBezTo>
                  <a:lnTo>
                    <a:pt x="101299" y="54482"/>
                  </a:lnTo>
                  <a:cubicBezTo>
                    <a:pt x="101299" y="54482"/>
                    <a:pt x="102600" y="53831"/>
                    <a:pt x="105203" y="50794"/>
                  </a:cubicBezTo>
                  <a:cubicBezTo>
                    <a:pt x="107807" y="47758"/>
                    <a:pt x="106505" y="44505"/>
                    <a:pt x="106505" y="44505"/>
                  </a:cubicBezTo>
                  <a:lnTo>
                    <a:pt x="106505" y="44505"/>
                  </a:lnTo>
                  <a:lnTo>
                    <a:pt x="109650" y="44938"/>
                  </a:lnTo>
                  <a:lnTo>
                    <a:pt x="108782" y="52745"/>
                  </a:lnTo>
                  <a:lnTo>
                    <a:pt x="103814" y="53505"/>
                  </a:lnTo>
                  <a:cubicBezTo>
                    <a:pt x="102208" y="65435"/>
                    <a:pt x="108023" y="82148"/>
                    <a:pt x="108023" y="82148"/>
                  </a:cubicBezTo>
                  <a:lnTo>
                    <a:pt x="123097" y="79318"/>
                  </a:lnTo>
                  <a:cubicBezTo>
                    <a:pt x="121689" y="68580"/>
                    <a:pt x="121905" y="52047"/>
                    <a:pt x="121905" y="52047"/>
                  </a:cubicBezTo>
                  <a:lnTo>
                    <a:pt x="116540" y="52047"/>
                  </a:lnTo>
                  <a:lnTo>
                    <a:pt x="116020" y="39922"/>
                  </a:lnTo>
                  <a:lnTo>
                    <a:pt x="129569" y="42433"/>
                  </a:lnTo>
                  <a:lnTo>
                    <a:pt x="130557" y="34889"/>
                  </a:lnTo>
                  <a:lnTo>
                    <a:pt x="135991" y="35599"/>
                  </a:lnTo>
                  <a:lnTo>
                    <a:pt x="135168" y="43174"/>
                  </a:lnTo>
                  <a:lnTo>
                    <a:pt x="177070" y="49102"/>
                  </a:lnTo>
                  <a:lnTo>
                    <a:pt x="179293" y="32555"/>
                  </a:lnTo>
                  <a:lnTo>
                    <a:pt x="137081" y="25700"/>
                  </a:lnTo>
                  <a:lnTo>
                    <a:pt x="136688" y="29194"/>
                  </a:lnTo>
                  <a:lnTo>
                    <a:pt x="131333" y="28856"/>
                  </a:lnTo>
                  <a:lnTo>
                    <a:pt x="131559" y="26095"/>
                  </a:lnTo>
                  <a:lnTo>
                    <a:pt x="130320" y="26095"/>
                  </a:lnTo>
                  <a:lnTo>
                    <a:pt x="130656" y="23896"/>
                  </a:lnTo>
                  <a:lnTo>
                    <a:pt x="123331" y="23050"/>
                  </a:lnTo>
                  <a:lnTo>
                    <a:pt x="122992" y="25023"/>
                  </a:lnTo>
                  <a:lnTo>
                    <a:pt x="103814" y="22149"/>
                  </a:lnTo>
                  <a:lnTo>
                    <a:pt x="104395" y="15218"/>
                  </a:lnTo>
                  <a:lnTo>
                    <a:pt x="124290" y="17246"/>
                  </a:lnTo>
                  <a:lnTo>
                    <a:pt x="124864" y="9200"/>
                  </a:lnTo>
                  <a:cubicBezTo>
                    <a:pt x="124864" y="9200"/>
                    <a:pt x="105297" y="6933"/>
                    <a:pt x="105354" y="6200"/>
                  </a:cubicBezTo>
                  <a:lnTo>
                    <a:pt x="103381" y="5750"/>
                  </a:lnTo>
                  <a:lnTo>
                    <a:pt x="103815" y="2256"/>
                  </a:lnTo>
                  <a:lnTo>
                    <a:pt x="99943" y="1692"/>
                  </a:lnTo>
                  <a:lnTo>
                    <a:pt x="99493" y="4848"/>
                  </a:lnTo>
                  <a:lnTo>
                    <a:pt x="98310" y="4622"/>
                  </a:lnTo>
                  <a:lnTo>
                    <a:pt x="98310" y="1242"/>
                  </a:lnTo>
                  <a:lnTo>
                    <a:pt x="90420" y="1"/>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9" name="Google Shape;880;p55">
              <a:extLst>
                <a:ext uri="{FF2B5EF4-FFF2-40B4-BE49-F238E27FC236}">
                  <a16:creationId xmlns:a16="http://schemas.microsoft.com/office/drawing/2014/main" id="{050F419E-3A55-AE40-B7A2-DF0B4E7956A5}"/>
                </a:ext>
              </a:extLst>
            </p:cNvPr>
            <p:cNvSpPr/>
            <p:nvPr/>
          </p:nvSpPr>
          <p:spPr>
            <a:xfrm>
              <a:off x="2572425" y="918400"/>
              <a:ext cx="654100" cy="675650"/>
            </a:xfrm>
            <a:custGeom>
              <a:avLst/>
              <a:gdLst/>
              <a:ahLst/>
              <a:cxnLst/>
              <a:rect l="l" t="t" r="r" b="b"/>
              <a:pathLst>
                <a:path w="26164" h="27026" extrusionOk="0">
                  <a:moveTo>
                    <a:pt x="25250" y="1"/>
                  </a:moveTo>
                  <a:cubicBezTo>
                    <a:pt x="25250" y="1"/>
                    <a:pt x="22353" y="8807"/>
                    <a:pt x="18659" y="12006"/>
                  </a:cubicBezTo>
                  <a:cubicBezTo>
                    <a:pt x="14965" y="15204"/>
                    <a:pt x="1603" y="17464"/>
                    <a:pt x="1603" y="17464"/>
                  </a:cubicBezTo>
                  <a:cubicBezTo>
                    <a:pt x="247" y="18423"/>
                    <a:pt x="0" y="25741"/>
                    <a:pt x="0" y="25741"/>
                  </a:cubicBezTo>
                  <a:cubicBezTo>
                    <a:pt x="0" y="25741"/>
                    <a:pt x="4088" y="27026"/>
                    <a:pt x="8580" y="27026"/>
                  </a:cubicBezTo>
                  <a:cubicBezTo>
                    <a:pt x="9738" y="27026"/>
                    <a:pt x="10922" y="26941"/>
                    <a:pt x="12071" y="26726"/>
                  </a:cubicBezTo>
                  <a:cubicBezTo>
                    <a:pt x="17674" y="25680"/>
                    <a:pt x="20298" y="21591"/>
                    <a:pt x="20298" y="21591"/>
                  </a:cubicBezTo>
                  <a:cubicBezTo>
                    <a:pt x="20298" y="21591"/>
                    <a:pt x="24858" y="6125"/>
                    <a:pt x="25510" y="3562"/>
                  </a:cubicBezTo>
                  <a:cubicBezTo>
                    <a:pt x="26163" y="999"/>
                    <a:pt x="25250" y="1"/>
                    <a:pt x="25250"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0" name="Google Shape;881;p55">
              <a:extLst>
                <a:ext uri="{FF2B5EF4-FFF2-40B4-BE49-F238E27FC236}">
                  <a16:creationId xmlns:a16="http://schemas.microsoft.com/office/drawing/2014/main" id="{8C06C6FD-982A-4547-81FA-CB57FADCED5F}"/>
                </a:ext>
              </a:extLst>
            </p:cNvPr>
            <p:cNvSpPr/>
            <p:nvPr/>
          </p:nvSpPr>
          <p:spPr>
            <a:xfrm>
              <a:off x="2751525" y="1560400"/>
              <a:ext cx="290300" cy="110125"/>
            </a:xfrm>
            <a:custGeom>
              <a:avLst/>
              <a:gdLst/>
              <a:ahLst/>
              <a:cxnLst/>
              <a:rect l="l" t="t" r="r" b="b"/>
              <a:pathLst>
                <a:path w="11612" h="4405" extrusionOk="0">
                  <a:moveTo>
                    <a:pt x="11373" y="0"/>
                  </a:moveTo>
                  <a:lnTo>
                    <a:pt x="11373" y="0"/>
                  </a:lnTo>
                  <a:cubicBezTo>
                    <a:pt x="11374" y="11"/>
                    <a:pt x="11375" y="21"/>
                    <a:pt x="11376" y="32"/>
                  </a:cubicBezTo>
                  <a:lnTo>
                    <a:pt x="11376" y="32"/>
                  </a:lnTo>
                  <a:cubicBezTo>
                    <a:pt x="11374" y="11"/>
                    <a:pt x="11373" y="0"/>
                    <a:pt x="11373" y="0"/>
                  </a:cubicBezTo>
                  <a:close/>
                  <a:moveTo>
                    <a:pt x="11376" y="32"/>
                  </a:moveTo>
                  <a:lnTo>
                    <a:pt x="11376" y="32"/>
                  </a:lnTo>
                  <a:cubicBezTo>
                    <a:pt x="11391" y="321"/>
                    <a:pt x="11304" y="2489"/>
                    <a:pt x="5215" y="2833"/>
                  </a:cubicBezTo>
                  <a:cubicBezTo>
                    <a:pt x="1" y="3128"/>
                    <a:pt x="1938" y="4405"/>
                    <a:pt x="4749" y="4405"/>
                  </a:cubicBezTo>
                  <a:cubicBezTo>
                    <a:pt x="5457" y="4405"/>
                    <a:pt x="6220" y="4324"/>
                    <a:pt x="6939" y="4126"/>
                  </a:cubicBezTo>
                  <a:cubicBezTo>
                    <a:pt x="10498" y="3145"/>
                    <a:pt x="11611" y="2775"/>
                    <a:pt x="11376" y="32"/>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1" name="Google Shape;882;p55">
              <a:extLst>
                <a:ext uri="{FF2B5EF4-FFF2-40B4-BE49-F238E27FC236}">
                  <a16:creationId xmlns:a16="http://schemas.microsoft.com/office/drawing/2014/main" id="{714B8B54-EBC8-364A-9CD5-0E520925EED0}"/>
                </a:ext>
              </a:extLst>
            </p:cNvPr>
            <p:cNvSpPr/>
            <p:nvPr/>
          </p:nvSpPr>
          <p:spPr>
            <a:xfrm>
              <a:off x="2591925" y="845025"/>
              <a:ext cx="611750" cy="552450"/>
            </a:xfrm>
            <a:custGeom>
              <a:avLst/>
              <a:gdLst/>
              <a:ahLst/>
              <a:cxnLst/>
              <a:rect l="l" t="t" r="r" b="b"/>
              <a:pathLst>
                <a:path w="24470" h="22098" extrusionOk="0">
                  <a:moveTo>
                    <a:pt x="21750" y="1"/>
                  </a:moveTo>
                  <a:cubicBezTo>
                    <a:pt x="21750" y="1"/>
                    <a:pt x="21969" y="1199"/>
                    <a:pt x="21404" y="3410"/>
                  </a:cubicBezTo>
                  <a:cubicBezTo>
                    <a:pt x="20837" y="5621"/>
                    <a:pt x="19589" y="7946"/>
                    <a:pt x="16017" y="11404"/>
                  </a:cubicBezTo>
                  <a:cubicBezTo>
                    <a:pt x="12446" y="14861"/>
                    <a:pt x="4169" y="17072"/>
                    <a:pt x="2186" y="17696"/>
                  </a:cubicBezTo>
                  <a:cubicBezTo>
                    <a:pt x="200" y="18321"/>
                    <a:pt x="1" y="22097"/>
                    <a:pt x="1" y="22097"/>
                  </a:cubicBezTo>
                  <a:cubicBezTo>
                    <a:pt x="707" y="20489"/>
                    <a:pt x="2468" y="20399"/>
                    <a:pt x="2468" y="20399"/>
                  </a:cubicBezTo>
                  <a:cubicBezTo>
                    <a:pt x="2468" y="20399"/>
                    <a:pt x="12276" y="18376"/>
                    <a:pt x="17491" y="15712"/>
                  </a:cubicBezTo>
                  <a:cubicBezTo>
                    <a:pt x="22707" y="13047"/>
                    <a:pt x="24470" y="2936"/>
                    <a:pt x="24470" y="2936"/>
                  </a:cubicBezTo>
                  <a:cubicBezTo>
                    <a:pt x="23909" y="1213"/>
                    <a:pt x="21750" y="1"/>
                    <a:pt x="21750"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2" name="Google Shape;883;p55">
              <a:extLst>
                <a:ext uri="{FF2B5EF4-FFF2-40B4-BE49-F238E27FC236}">
                  <a16:creationId xmlns:a16="http://schemas.microsoft.com/office/drawing/2014/main" id="{FE404A62-71F9-F743-94E2-37338434A8C4}"/>
                </a:ext>
              </a:extLst>
            </p:cNvPr>
            <p:cNvSpPr/>
            <p:nvPr/>
          </p:nvSpPr>
          <p:spPr>
            <a:xfrm>
              <a:off x="1789400" y="1065675"/>
              <a:ext cx="821775" cy="494750"/>
            </a:xfrm>
            <a:custGeom>
              <a:avLst/>
              <a:gdLst/>
              <a:ahLst/>
              <a:cxnLst/>
              <a:rect l="l" t="t" r="r" b="b"/>
              <a:pathLst>
                <a:path w="32871" h="19790" extrusionOk="0">
                  <a:moveTo>
                    <a:pt x="1045" y="1"/>
                  </a:moveTo>
                  <a:lnTo>
                    <a:pt x="0" y="4502"/>
                  </a:lnTo>
                  <a:cubicBezTo>
                    <a:pt x="0" y="4502"/>
                    <a:pt x="6752" y="9727"/>
                    <a:pt x="12778" y="12940"/>
                  </a:cubicBezTo>
                  <a:cubicBezTo>
                    <a:pt x="18805" y="16154"/>
                    <a:pt x="31745" y="19789"/>
                    <a:pt x="31745" y="19789"/>
                  </a:cubicBezTo>
                  <a:lnTo>
                    <a:pt x="32870" y="14307"/>
                  </a:lnTo>
                  <a:lnTo>
                    <a:pt x="32102" y="14307"/>
                  </a:lnTo>
                  <a:cubicBezTo>
                    <a:pt x="32102" y="14307"/>
                    <a:pt x="30620" y="13744"/>
                    <a:pt x="24834" y="11573"/>
                  </a:cubicBezTo>
                  <a:cubicBezTo>
                    <a:pt x="19048" y="9402"/>
                    <a:pt x="1045" y="1"/>
                    <a:pt x="1045"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3" name="Google Shape;884;p55">
              <a:extLst>
                <a:ext uri="{FF2B5EF4-FFF2-40B4-BE49-F238E27FC236}">
                  <a16:creationId xmlns:a16="http://schemas.microsoft.com/office/drawing/2014/main" id="{15E14816-743D-114B-A3B4-6ABF1879DEB7}"/>
                </a:ext>
              </a:extLst>
            </p:cNvPr>
            <p:cNvSpPr/>
            <p:nvPr/>
          </p:nvSpPr>
          <p:spPr>
            <a:xfrm>
              <a:off x="5841625" y="2096825"/>
              <a:ext cx="448075" cy="352450"/>
            </a:xfrm>
            <a:custGeom>
              <a:avLst/>
              <a:gdLst/>
              <a:ahLst/>
              <a:cxnLst/>
              <a:rect l="l" t="t" r="r" b="b"/>
              <a:pathLst>
                <a:path w="17923" h="14098" extrusionOk="0">
                  <a:moveTo>
                    <a:pt x="1871" y="1"/>
                  </a:moveTo>
                  <a:lnTo>
                    <a:pt x="1" y="11053"/>
                  </a:lnTo>
                  <a:lnTo>
                    <a:pt x="1" y="11053"/>
                  </a:lnTo>
                  <a:lnTo>
                    <a:pt x="2977" y="10914"/>
                  </a:lnTo>
                  <a:lnTo>
                    <a:pt x="2907" y="13267"/>
                  </a:lnTo>
                  <a:lnTo>
                    <a:pt x="8513" y="13405"/>
                  </a:lnTo>
                  <a:lnTo>
                    <a:pt x="8996" y="12228"/>
                  </a:lnTo>
                  <a:lnTo>
                    <a:pt x="11558" y="12299"/>
                  </a:lnTo>
                  <a:lnTo>
                    <a:pt x="11141" y="14098"/>
                  </a:lnTo>
                  <a:lnTo>
                    <a:pt x="14739" y="14098"/>
                  </a:lnTo>
                  <a:lnTo>
                    <a:pt x="17923" y="2126"/>
                  </a:lnTo>
                  <a:lnTo>
                    <a:pt x="1871" y="1"/>
                  </a:lnTo>
                  <a:close/>
                </a:path>
              </a:pathLst>
            </a:custGeom>
            <a:grpFill/>
            <a:ln w="9525" cap="flat" cmpd="sng">
              <a:solidFill>
                <a:srgbClr val="00424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4" name="Google Shape;885;p55">
              <a:extLst>
                <a:ext uri="{FF2B5EF4-FFF2-40B4-BE49-F238E27FC236}">
                  <a16:creationId xmlns:a16="http://schemas.microsoft.com/office/drawing/2014/main" id="{04E1A2A3-6683-AA45-91B6-E905B9929FF8}"/>
                </a:ext>
              </a:extLst>
            </p:cNvPr>
            <p:cNvSpPr/>
            <p:nvPr/>
          </p:nvSpPr>
          <p:spPr>
            <a:xfrm>
              <a:off x="5943700" y="1847250"/>
              <a:ext cx="354850" cy="354650"/>
            </a:xfrm>
            <a:custGeom>
              <a:avLst/>
              <a:gdLst/>
              <a:ahLst/>
              <a:cxnLst/>
              <a:rect l="l" t="t" r="r" b="b"/>
              <a:pathLst>
                <a:path w="14194" h="14186" extrusionOk="0">
                  <a:moveTo>
                    <a:pt x="10823" y="1"/>
                  </a:moveTo>
                  <a:cubicBezTo>
                    <a:pt x="10278" y="1"/>
                    <a:pt x="9761" y="240"/>
                    <a:pt x="9408" y="655"/>
                  </a:cubicBezTo>
                  <a:lnTo>
                    <a:pt x="1" y="11695"/>
                  </a:lnTo>
                  <a:lnTo>
                    <a:pt x="1800" y="11556"/>
                  </a:lnTo>
                  <a:lnTo>
                    <a:pt x="8903" y="2993"/>
                  </a:lnTo>
                  <a:cubicBezTo>
                    <a:pt x="9260" y="2564"/>
                    <a:pt x="9784" y="2322"/>
                    <a:pt x="10333" y="2322"/>
                  </a:cubicBezTo>
                  <a:cubicBezTo>
                    <a:pt x="10407" y="2322"/>
                    <a:pt x="10480" y="2326"/>
                    <a:pt x="10554" y="2335"/>
                  </a:cubicBezTo>
                  <a:cubicBezTo>
                    <a:pt x="11596" y="2458"/>
                    <a:pt x="12327" y="3417"/>
                    <a:pt x="12173" y="4454"/>
                  </a:cubicBezTo>
                  <a:lnTo>
                    <a:pt x="10864" y="13216"/>
                  </a:lnTo>
                  <a:lnTo>
                    <a:pt x="12456" y="14186"/>
                  </a:lnTo>
                  <a:lnTo>
                    <a:pt x="14047" y="2103"/>
                  </a:lnTo>
                  <a:cubicBezTo>
                    <a:pt x="14194" y="989"/>
                    <a:pt x="13328" y="1"/>
                    <a:pt x="12204" y="1"/>
                  </a:cubicBezTo>
                  <a:close/>
                </a:path>
              </a:pathLst>
            </a:custGeom>
            <a:grpFill/>
            <a:ln w="9525" cap="flat" cmpd="sng">
              <a:solidFill>
                <a:srgbClr val="00424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5" name="Google Shape;886;p55">
              <a:extLst>
                <a:ext uri="{FF2B5EF4-FFF2-40B4-BE49-F238E27FC236}">
                  <a16:creationId xmlns:a16="http://schemas.microsoft.com/office/drawing/2014/main" id="{327159F8-307D-E149-BCCA-DDF16407B212}"/>
                </a:ext>
              </a:extLst>
            </p:cNvPr>
            <p:cNvSpPr/>
            <p:nvPr/>
          </p:nvSpPr>
          <p:spPr>
            <a:xfrm>
              <a:off x="6230875" y="2231000"/>
              <a:ext cx="1150175" cy="315750"/>
            </a:xfrm>
            <a:custGeom>
              <a:avLst/>
              <a:gdLst/>
              <a:ahLst/>
              <a:cxnLst/>
              <a:rect l="l" t="t" r="r" b="b"/>
              <a:pathLst>
                <a:path w="46007" h="12630" extrusionOk="0">
                  <a:moveTo>
                    <a:pt x="1491" y="1"/>
                  </a:moveTo>
                  <a:lnTo>
                    <a:pt x="0" y="5605"/>
                  </a:lnTo>
                  <a:lnTo>
                    <a:pt x="35805" y="10661"/>
                  </a:lnTo>
                  <a:lnTo>
                    <a:pt x="35805" y="9676"/>
                  </a:lnTo>
                  <a:lnTo>
                    <a:pt x="37237" y="9676"/>
                  </a:lnTo>
                  <a:lnTo>
                    <a:pt x="37325" y="11287"/>
                  </a:lnTo>
                  <a:lnTo>
                    <a:pt x="45112" y="12629"/>
                  </a:lnTo>
                  <a:lnTo>
                    <a:pt x="46006" y="7528"/>
                  </a:lnTo>
                  <a:lnTo>
                    <a:pt x="37325" y="6544"/>
                  </a:lnTo>
                  <a:lnTo>
                    <a:pt x="37325" y="7886"/>
                  </a:lnTo>
                  <a:lnTo>
                    <a:pt x="35715" y="7439"/>
                  </a:lnTo>
                  <a:lnTo>
                    <a:pt x="35715" y="6454"/>
                  </a:lnTo>
                  <a:lnTo>
                    <a:pt x="1491" y="1"/>
                  </a:lnTo>
                  <a:close/>
                </a:path>
              </a:pathLst>
            </a:custGeom>
            <a:grpFill/>
            <a:ln w="9525" cap="flat" cmpd="sng">
              <a:solidFill>
                <a:srgbClr val="00424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6" name="Google Shape;887;p55">
              <a:extLst>
                <a:ext uri="{FF2B5EF4-FFF2-40B4-BE49-F238E27FC236}">
                  <a16:creationId xmlns:a16="http://schemas.microsoft.com/office/drawing/2014/main" id="{EA336A5C-7A48-9E44-A874-7B96E5F8AE9B}"/>
                </a:ext>
              </a:extLst>
            </p:cNvPr>
            <p:cNvSpPr/>
            <p:nvPr/>
          </p:nvSpPr>
          <p:spPr>
            <a:xfrm>
              <a:off x="5586750" y="2420200"/>
              <a:ext cx="154400" cy="94500"/>
            </a:xfrm>
            <a:custGeom>
              <a:avLst/>
              <a:gdLst/>
              <a:ahLst/>
              <a:cxnLst/>
              <a:rect l="l" t="t" r="r" b="b"/>
              <a:pathLst>
                <a:path w="6176" h="3780" extrusionOk="0">
                  <a:moveTo>
                    <a:pt x="2884" y="1"/>
                  </a:moveTo>
                  <a:cubicBezTo>
                    <a:pt x="2884" y="1"/>
                    <a:pt x="0" y="3004"/>
                    <a:pt x="1880" y="3541"/>
                  </a:cubicBezTo>
                  <a:cubicBezTo>
                    <a:pt x="2506" y="3720"/>
                    <a:pt x="3192" y="3780"/>
                    <a:pt x="3829" y="3780"/>
                  </a:cubicBezTo>
                  <a:cubicBezTo>
                    <a:pt x="5101" y="3780"/>
                    <a:pt x="6175" y="3541"/>
                    <a:pt x="6175" y="3541"/>
                  </a:cubicBezTo>
                  <a:lnTo>
                    <a:pt x="5353" y="350"/>
                  </a:lnTo>
                  <a:lnTo>
                    <a:pt x="2884" y="1"/>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7" name="Google Shape;888;p55">
              <a:extLst>
                <a:ext uri="{FF2B5EF4-FFF2-40B4-BE49-F238E27FC236}">
                  <a16:creationId xmlns:a16="http://schemas.microsoft.com/office/drawing/2014/main" id="{4B464BAB-402C-2545-9FBC-CB76C305D5F7}"/>
                </a:ext>
              </a:extLst>
            </p:cNvPr>
            <p:cNvSpPr/>
            <p:nvPr/>
          </p:nvSpPr>
          <p:spPr>
            <a:xfrm>
              <a:off x="5897050" y="2407750"/>
              <a:ext cx="278925" cy="244375"/>
            </a:xfrm>
            <a:custGeom>
              <a:avLst/>
              <a:gdLst/>
              <a:ahLst/>
              <a:cxnLst/>
              <a:rect l="l" t="t" r="r" b="b"/>
              <a:pathLst>
                <a:path w="11157" h="9775" extrusionOk="0">
                  <a:moveTo>
                    <a:pt x="6141" y="0"/>
                  </a:moveTo>
                  <a:cubicBezTo>
                    <a:pt x="6070" y="0"/>
                    <a:pt x="6001" y="4"/>
                    <a:pt x="5934" y="11"/>
                  </a:cubicBezTo>
                  <a:cubicBezTo>
                    <a:pt x="4141" y="205"/>
                    <a:pt x="1" y="4277"/>
                    <a:pt x="1" y="4277"/>
                  </a:cubicBezTo>
                  <a:lnTo>
                    <a:pt x="8081" y="9766"/>
                  </a:lnTo>
                  <a:cubicBezTo>
                    <a:pt x="8081" y="9766"/>
                    <a:pt x="8083" y="9774"/>
                    <a:pt x="8093" y="9774"/>
                  </a:cubicBezTo>
                  <a:cubicBezTo>
                    <a:pt x="8143" y="9774"/>
                    <a:pt x="8407" y="9518"/>
                    <a:pt x="9693" y="6186"/>
                  </a:cubicBezTo>
                  <a:cubicBezTo>
                    <a:pt x="11156" y="2394"/>
                    <a:pt x="7980" y="0"/>
                    <a:pt x="6141" y="0"/>
                  </a:cubicBezTo>
                  <a:close/>
                </a:path>
              </a:pathLst>
            </a:custGeom>
            <a:grpFill/>
            <a:ln w="9525" cap="flat" cmpd="sng">
              <a:solidFill>
                <a:srgbClr val="00424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8" name="Google Shape;889;p55">
              <a:extLst>
                <a:ext uri="{FF2B5EF4-FFF2-40B4-BE49-F238E27FC236}">
                  <a16:creationId xmlns:a16="http://schemas.microsoft.com/office/drawing/2014/main" id="{51FF2AF3-5430-6B44-B959-1E1F0C84A5B4}"/>
                </a:ext>
              </a:extLst>
            </p:cNvPr>
            <p:cNvSpPr/>
            <p:nvPr/>
          </p:nvSpPr>
          <p:spPr>
            <a:xfrm>
              <a:off x="426700" y="4798150"/>
              <a:ext cx="2373525" cy="624025"/>
            </a:xfrm>
            <a:custGeom>
              <a:avLst/>
              <a:gdLst/>
              <a:ahLst/>
              <a:cxnLst/>
              <a:rect l="l" t="t" r="r" b="b"/>
              <a:pathLst>
                <a:path w="94941" h="24961" extrusionOk="0">
                  <a:moveTo>
                    <a:pt x="4723" y="0"/>
                  </a:moveTo>
                  <a:lnTo>
                    <a:pt x="1" y="24960"/>
                  </a:lnTo>
                  <a:lnTo>
                    <a:pt x="94940" y="24960"/>
                  </a:lnTo>
                  <a:lnTo>
                    <a:pt x="86968" y="1758"/>
                  </a:lnTo>
                  <a:lnTo>
                    <a:pt x="4723" y="0"/>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02" name="Google Shape;219;p39">
            <a:extLst>
              <a:ext uri="{FF2B5EF4-FFF2-40B4-BE49-F238E27FC236}">
                <a16:creationId xmlns:a16="http://schemas.microsoft.com/office/drawing/2014/main" id="{0DE170F5-96DD-9740-AB01-9F12B71A272F}"/>
              </a:ext>
            </a:extLst>
          </p:cNvPr>
          <p:cNvGrpSpPr/>
          <p:nvPr/>
        </p:nvGrpSpPr>
        <p:grpSpPr>
          <a:xfrm rot="924532">
            <a:off x="5527438" y="4302471"/>
            <a:ext cx="1213991" cy="778104"/>
            <a:chOff x="2757225" y="2797050"/>
            <a:chExt cx="1449550" cy="971450"/>
          </a:xfrm>
        </p:grpSpPr>
        <p:sp>
          <p:nvSpPr>
            <p:cNvPr id="103" name="Google Shape;220;p39">
              <a:extLst>
                <a:ext uri="{FF2B5EF4-FFF2-40B4-BE49-F238E27FC236}">
                  <a16:creationId xmlns:a16="http://schemas.microsoft.com/office/drawing/2014/main" id="{24ACC14B-FAA8-9F4B-A0EB-3CC106B33E1F}"/>
                </a:ext>
              </a:extLst>
            </p:cNvPr>
            <p:cNvSpPr/>
            <p:nvPr/>
          </p:nvSpPr>
          <p:spPr>
            <a:xfrm>
              <a:off x="2757225" y="3289050"/>
              <a:ext cx="1067175" cy="469375"/>
            </a:xfrm>
            <a:custGeom>
              <a:avLst/>
              <a:gdLst/>
              <a:ahLst/>
              <a:cxnLst/>
              <a:rect l="l" t="t" r="r" b="b"/>
              <a:pathLst>
                <a:path w="42687" h="18775" extrusionOk="0">
                  <a:moveTo>
                    <a:pt x="36670" y="0"/>
                  </a:moveTo>
                  <a:cubicBezTo>
                    <a:pt x="30016" y="0"/>
                    <a:pt x="19122" y="4254"/>
                    <a:pt x="16330" y="5233"/>
                  </a:cubicBezTo>
                  <a:cubicBezTo>
                    <a:pt x="13010" y="6395"/>
                    <a:pt x="3000" y="8012"/>
                    <a:pt x="1471" y="12289"/>
                  </a:cubicBezTo>
                  <a:cubicBezTo>
                    <a:pt x="0" y="16401"/>
                    <a:pt x="3387" y="18775"/>
                    <a:pt x="5167" y="18775"/>
                  </a:cubicBezTo>
                  <a:cubicBezTo>
                    <a:pt x="5238" y="18775"/>
                    <a:pt x="5307" y="18771"/>
                    <a:pt x="5372" y="18763"/>
                  </a:cubicBezTo>
                  <a:cubicBezTo>
                    <a:pt x="7081" y="18567"/>
                    <a:pt x="31480" y="12164"/>
                    <a:pt x="37083" y="10213"/>
                  </a:cubicBezTo>
                  <a:cubicBezTo>
                    <a:pt x="42687" y="8262"/>
                    <a:pt x="42686" y="4969"/>
                    <a:pt x="42272" y="3449"/>
                  </a:cubicBezTo>
                  <a:cubicBezTo>
                    <a:pt x="41607" y="1007"/>
                    <a:pt x="39906" y="508"/>
                    <a:pt x="39906" y="508"/>
                  </a:cubicBezTo>
                  <a:cubicBezTo>
                    <a:pt x="39035" y="152"/>
                    <a:pt x="37928" y="0"/>
                    <a:pt x="366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21;p39">
              <a:extLst>
                <a:ext uri="{FF2B5EF4-FFF2-40B4-BE49-F238E27FC236}">
                  <a16:creationId xmlns:a16="http://schemas.microsoft.com/office/drawing/2014/main" id="{BD746DD6-8EE0-9E49-BFB9-55AD151A536A}"/>
                </a:ext>
              </a:extLst>
            </p:cNvPr>
            <p:cNvSpPr/>
            <p:nvPr/>
          </p:nvSpPr>
          <p:spPr>
            <a:xfrm>
              <a:off x="3786425" y="3334875"/>
              <a:ext cx="27600" cy="26450"/>
            </a:xfrm>
            <a:custGeom>
              <a:avLst/>
              <a:gdLst/>
              <a:ahLst/>
              <a:cxnLst/>
              <a:rect l="l" t="t" r="r" b="b"/>
              <a:pathLst>
                <a:path w="1104" h="1058" extrusionOk="0">
                  <a:moveTo>
                    <a:pt x="874" y="0"/>
                  </a:moveTo>
                  <a:lnTo>
                    <a:pt x="1" y="217"/>
                  </a:lnTo>
                  <a:lnTo>
                    <a:pt x="687" y="1058"/>
                  </a:lnTo>
                  <a:lnTo>
                    <a:pt x="1103" y="716"/>
                  </a:lnTo>
                  <a:lnTo>
                    <a:pt x="87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22;p39">
              <a:extLst>
                <a:ext uri="{FF2B5EF4-FFF2-40B4-BE49-F238E27FC236}">
                  <a16:creationId xmlns:a16="http://schemas.microsoft.com/office/drawing/2014/main" id="{48CEA80A-59D0-BC4E-B2AE-CA8AE1C4EBE8}"/>
                </a:ext>
              </a:extLst>
            </p:cNvPr>
            <p:cNvSpPr/>
            <p:nvPr/>
          </p:nvSpPr>
          <p:spPr>
            <a:xfrm>
              <a:off x="3807475" y="3377650"/>
              <a:ext cx="15575" cy="20275"/>
            </a:xfrm>
            <a:custGeom>
              <a:avLst/>
              <a:gdLst/>
              <a:ahLst/>
              <a:cxnLst/>
              <a:rect l="l" t="t" r="r" b="b"/>
              <a:pathLst>
                <a:path w="623" h="811" extrusionOk="0">
                  <a:moveTo>
                    <a:pt x="1" y="0"/>
                  </a:moveTo>
                  <a:lnTo>
                    <a:pt x="1" y="810"/>
                  </a:lnTo>
                  <a:lnTo>
                    <a:pt x="623" y="655"/>
                  </a:lnTo>
                  <a:lnTo>
                    <a:pt x="6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23;p39">
              <a:extLst>
                <a:ext uri="{FF2B5EF4-FFF2-40B4-BE49-F238E27FC236}">
                  <a16:creationId xmlns:a16="http://schemas.microsoft.com/office/drawing/2014/main" id="{48C3B6A0-9AD6-EC4A-8DDB-6356F2E1C774}"/>
                </a:ext>
              </a:extLst>
            </p:cNvPr>
            <p:cNvSpPr/>
            <p:nvPr/>
          </p:nvSpPr>
          <p:spPr>
            <a:xfrm>
              <a:off x="3424025" y="3606125"/>
              <a:ext cx="25425" cy="19750"/>
            </a:xfrm>
            <a:custGeom>
              <a:avLst/>
              <a:gdLst/>
              <a:ahLst/>
              <a:cxnLst/>
              <a:rect l="l" t="t" r="r" b="b"/>
              <a:pathLst>
                <a:path w="1017" h="790" extrusionOk="0">
                  <a:moveTo>
                    <a:pt x="773" y="0"/>
                  </a:moveTo>
                  <a:lnTo>
                    <a:pt x="0" y="241"/>
                  </a:lnTo>
                  <a:lnTo>
                    <a:pt x="333" y="789"/>
                  </a:lnTo>
                  <a:lnTo>
                    <a:pt x="1017" y="572"/>
                  </a:lnTo>
                  <a:lnTo>
                    <a:pt x="77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24;p39">
              <a:extLst>
                <a:ext uri="{FF2B5EF4-FFF2-40B4-BE49-F238E27FC236}">
                  <a16:creationId xmlns:a16="http://schemas.microsoft.com/office/drawing/2014/main" id="{C37558F8-20CC-7944-8A85-EEFB7F041224}"/>
                </a:ext>
              </a:extLst>
            </p:cNvPr>
            <p:cNvSpPr/>
            <p:nvPr/>
          </p:nvSpPr>
          <p:spPr>
            <a:xfrm>
              <a:off x="3807475" y="3410350"/>
              <a:ext cx="15575" cy="21400"/>
            </a:xfrm>
            <a:custGeom>
              <a:avLst/>
              <a:gdLst/>
              <a:ahLst/>
              <a:cxnLst/>
              <a:rect l="l" t="t" r="r" b="b"/>
              <a:pathLst>
                <a:path w="623" h="856" extrusionOk="0">
                  <a:moveTo>
                    <a:pt x="1" y="1"/>
                  </a:moveTo>
                  <a:lnTo>
                    <a:pt x="1" y="778"/>
                  </a:lnTo>
                  <a:lnTo>
                    <a:pt x="623" y="855"/>
                  </a:lnTo>
                  <a:lnTo>
                    <a:pt x="623" y="161"/>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25;p39">
              <a:extLst>
                <a:ext uri="{FF2B5EF4-FFF2-40B4-BE49-F238E27FC236}">
                  <a16:creationId xmlns:a16="http://schemas.microsoft.com/office/drawing/2014/main" id="{549396D0-AF65-7D47-914D-1BED9D359076}"/>
                </a:ext>
              </a:extLst>
            </p:cNvPr>
            <p:cNvSpPr/>
            <p:nvPr/>
          </p:nvSpPr>
          <p:spPr>
            <a:xfrm>
              <a:off x="3796600" y="3440700"/>
              <a:ext cx="17425" cy="24925"/>
            </a:xfrm>
            <a:custGeom>
              <a:avLst/>
              <a:gdLst/>
              <a:ahLst/>
              <a:cxnLst/>
              <a:rect l="l" t="t" r="r" b="b"/>
              <a:pathLst>
                <a:path w="697" h="997" extrusionOk="0">
                  <a:moveTo>
                    <a:pt x="348" y="1"/>
                  </a:moveTo>
                  <a:lnTo>
                    <a:pt x="0" y="691"/>
                  </a:lnTo>
                  <a:lnTo>
                    <a:pt x="436" y="996"/>
                  </a:lnTo>
                  <a:lnTo>
                    <a:pt x="696" y="436"/>
                  </a:lnTo>
                  <a:lnTo>
                    <a:pt x="34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6;p39">
              <a:extLst>
                <a:ext uri="{FF2B5EF4-FFF2-40B4-BE49-F238E27FC236}">
                  <a16:creationId xmlns:a16="http://schemas.microsoft.com/office/drawing/2014/main" id="{BED8B530-28F7-0445-AC8E-6B0B64B53691}"/>
                </a:ext>
              </a:extLst>
            </p:cNvPr>
            <p:cNvSpPr/>
            <p:nvPr/>
          </p:nvSpPr>
          <p:spPr>
            <a:xfrm>
              <a:off x="2771600" y="3616625"/>
              <a:ext cx="22200" cy="20075"/>
            </a:xfrm>
            <a:custGeom>
              <a:avLst/>
              <a:gdLst/>
              <a:ahLst/>
              <a:cxnLst/>
              <a:rect l="l" t="t" r="r" b="b"/>
              <a:pathLst>
                <a:path w="888" h="803" extrusionOk="0">
                  <a:moveTo>
                    <a:pt x="887" y="0"/>
                  </a:moveTo>
                  <a:lnTo>
                    <a:pt x="1" y="152"/>
                  </a:lnTo>
                  <a:lnTo>
                    <a:pt x="104" y="802"/>
                  </a:lnTo>
                  <a:lnTo>
                    <a:pt x="704" y="802"/>
                  </a:lnTo>
                  <a:lnTo>
                    <a:pt x="88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7;p39">
              <a:extLst>
                <a:ext uri="{FF2B5EF4-FFF2-40B4-BE49-F238E27FC236}">
                  <a16:creationId xmlns:a16="http://schemas.microsoft.com/office/drawing/2014/main" id="{169C1DA2-D7DC-6D46-B119-DA02209E7ABA}"/>
                </a:ext>
              </a:extLst>
            </p:cNvPr>
            <p:cNvSpPr/>
            <p:nvPr/>
          </p:nvSpPr>
          <p:spPr>
            <a:xfrm>
              <a:off x="2774200" y="3649000"/>
              <a:ext cx="20350" cy="19900"/>
            </a:xfrm>
            <a:custGeom>
              <a:avLst/>
              <a:gdLst/>
              <a:ahLst/>
              <a:cxnLst/>
              <a:rect l="l" t="t" r="r" b="b"/>
              <a:pathLst>
                <a:path w="814" h="796" extrusionOk="0">
                  <a:moveTo>
                    <a:pt x="600" y="1"/>
                  </a:moveTo>
                  <a:lnTo>
                    <a:pt x="0" y="165"/>
                  </a:lnTo>
                  <a:lnTo>
                    <a:pt x="172" y="796"/>
                  </a:lnTo>
                  <a:lnTo>
                    <a:pt x="813" y="781"/>
                  </a:lnTo>
                  <a:lnTo>
                    <a:pt x="6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28;p39">
              <a:extLst>
                <a:ext uri="{FF2B5EF4-FFF2-40B4-BE49-F238E27FC236}">
                  <a16:creationId xmlns:a16="http://schemas.microsoft.com/office/drawing/2014/main" id="{C5FD53C0-3374-1B41-A025-3B895ECB3AC4}"/>
                </a:ext>
              </a:extLst>
            </p:cNvPr>
            <p:cNvSpPr/>
            <p:nvPr/>
          </p:nvSpPr>
          <p:spPr>
            <a:xfrm>
              <a:off x="2783875" y="3680550"/>
              <a:ext cx="19100" cy="24725"/>
            </a:xfrm>
            <a:custGeom>
              <a:avLst/>
              <a:gdLst/>
              <a:ahLst/>
              <a:cxnLst/>
              <a:rect l="l" t="t" r="r" b="b"/>
              <a:pathLst>
                <a:path w="764" h="989" extrusionOk="0">
                  <a:moveTo>
                    <a:pt x="558" y="0"/>
                  </a:moveTo>
                  <a:lnTo>
                    <a:pt x="0" y="320"/>
                  </a:lnTo>
                  <a:lnTo>
                    <a:pt x="184" y="989"/>
                  </a:lnTo>
                  <a:lnTo>
                    <a:pt x="764" y="750"/>
                  </a:lnTo>
                  <a:lnTo>
                    <a:pt x="5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9;p39">
              <a:extLst>
                <a:ext uri="{FF2B5EF4-FFF2-40B4-BE49-F238E27FC236}">
                  <a16:creationId xmlns:a16="http://schemas.microsoft.com/office/drawing/2014/main" id="{3644ED51-26F4-5947-B870-FDA81478BDED}"/>
                </a:ext>
              </a:extLst>
            </p:cNvPr>
            <p:cNvSpPr/>
            <p:nvPr/>
          </p:nvSpPr>
          <p:spPr>
            <a:xfrm>
              <a:off x="2802425" y="3709225"/>
              <a:ext cx="18500" cy="24625"/>
            </a:xfrm>
            <a:custGeom>
              <a:avLst/>
              <a:gdLst/>
              <a:ahLst/>
              <a:cxnLst/>
              <a:rect l="l" t="t" r="r" b="b"/>
              <a:pathLst>
                <a:path w="740" h="985" extrusionOk="0">
                  <a:moveTo>
                    <a:pt x="221" y="0"/>
                  </a:moveTo>
                  <a:lnTo>
                    <a:pt x="0" y="514"/>
                  </a:lnTo>
                  <a:lnTo>
                    <a:pt x="400" y="985"/>
                  </a:lnTo>
                  <a:lnTo>
                    <a:pt x="740" y="575"/>
                  </a:lnTo>
                  <a:lnTo>
                    <a:pt x="22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30;p39">
              <a:extLst>
                <a:ext uri="{FF2B5EF4-FFF2-40B4-BE49-F238E27FC236}">
                  <a16:creationId xmlns:a16="http://schemas.microsoft.com/office/drawing/2014/main" id="{8CA78EF2-8B47-E74C-B5FB-BE70D462D6F9}"/>
                </a:ext>
              </a:extLst>
            </p:cNvPr>
            <p:cNvSpPr/>
            <p:nvPr/>
          </p:nvSpPr>
          <p:spPr>
            <a:xfrm>
              <a:off x="2828575" y="3733075"/>
              <a:ext cx="18550" cy="23650"/>
            </a:xfrm>
            <a:custGeom>
              <a:avLst/>
              <a:gdLst/>
              <a:ahLst/>
              <a:cxnLst/>
              <a:rect l="l" t="t" r="r" b="b"/>
              <a:pathLst>
                <a:path w="742" h="946" extrusionOk="0">
                  <a:moveTo>
                    <a:pt x="141" y="1"/>
                  </a:moveTo>
                  <a:lnTo>
                    <a:pt x="0" y="541"/>
                  </a:lnTo>
                  <a:lnTo>
                    <a:pt x="468" y="946"/>
                  </a:lnTo>
                  <a:lnTo>
                    <a:pt x="741" y="489"/>
                  </a:lnTo>
                  <a:lnTo>
                    <a:pt x="14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31;p39">
              <a:extLst>
                <a:ext uri="{FF2B5EF4-FFF2-40B4-BE49-F238E27FC236}">
                  <a16:creationId xmlns:a16="http://schemas.microsoft.com/office/drawing/2014/main" id="{B6D59FC6-ABBF-5C4A-8D15-943032BFC6E6}"/>
                </a:ext>
              </a:extLst>
            </p:cNvPr>
            <p:cNvSpPr/>
            <p:nvPr/>
          </p:nvSpPr>
          <p:spPr>
            <a:xfrm>
              <a:off x="3731750" y="3509775"/>
              <a:ext cx="18250" cy="20025"/>
            </a:xfrm>
            <a:custGeom>
              <a:avLst/>
              <a:gdLst/>
              <a:ahLst/>
              <a:cxnLst/>
              <a:rect l="l" t="t" r="r" b="b"/>
              <a:pathLst>
                <a:path w="730" h="801" extrusionOk="0">
                  <a:moveTo>
                    <a:pt x="518" y="1"/>
                  </a:moveTo>
                  <a:lnTo>
                    <a:pt x="1" y="313"/>
                  </a:lnTo>
                  <a:lnTo>
                    <a:pt x="216" y="800"/>
                  </a:lnTo>
                  <a:lnTo>
                    <a:pt x="729" y="456"/>
                  </a:lnTo>
                  <a:lnTo>
                    <a:pt x="51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32;p39">
              <a:extLst>
                <a:ext uri="{FF2B5EF4-FFF2-40B4-BE49-F238E27FC236}">
                  <a16:creationId xmlns:a16="http://schemas.microsoft.com/office/drawing/2014/main" id="{B751DE2E-FC6D-354E-B7BF-2ECA62DC9B81}"/>
                </a:ext>
              </a:extLst>
            </p:cNvPr>
            <p:cNvSpPr/>
            <p:nvPr/>
          </p:nvSpPr>
          <p:spPr>
            <a:xfrm>
              <a:off x="3459150" y="3602025"/>
              <a:ext cx="16200" cy="16625"/>
            </a:xfrm>
            <a:custGeom>
              <a:avLst/>
              <a:gdLst/>
              <a:ahLst/>
              <a:cxnLst/>
              <a:rect l="l" t="t" r="r" b="b"/>
              <a:pathLst>
                <a:path w="648" h="665" extrusionOk="0">
                  <a:moveTo>
                    <a:pt x="590" y="1"/>
                  </a:moveTo>
                  <a:lnTo>
                    <a:pt x="1" y="134"/>
                  </a:lnTo>
                  <a:lnTo>
                    <a:pt x="52" y="665"/>
                  </a:lnTo>
                  <a:lnTo>
                    <a:pt x="648" y="499"/>
                  </a:lnTo>
                  <a:lnTo>
                    <a:pt x="5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33;p39">
              <a:extLst>
                <a:ext uri="{FF2B5EF4-FFF2-40B4-BE49-F238E27FC236}">
                  <a16:creationId xmlns:a16="http://schemas.microsoft.com/office/drawing/2014/main" id="{F2324C3F-EF1B-B244-B047-311456CE4EA5}"/>
                </a:ext>
              </a:extLst>
            </p:cNvPr>
            <p:cNvSpPr/>
            <p:nvPr/>
          </p:nvSpPr>
          <p:spPr>
            <a:xfrm>
              <a:off x="3648275" y="3545325"/>
              <a:ext cx="16175" cy="16050"/>
            </a:xfrm>
            <a:custGeom>
              <a:avLst/>
              <a:gdLst/>
              <a:ahLst/>
              <a:cxnLst/>
              <a:rect l="l" t="t" r="r" b="b"/>
              <a:pathLst>
                <a:path w="647" h="642" extrusionOk="0">
                  <a:moveTo>
                    <a:pt x="589" y="1"/>
                  </a:moveTo>
                  <a:lnTo>
                    <a:pt x="0" y="135"/>
                  </a:lnTo>
                  <a:lnTo>
                    <a:pt x="137" y="642"/>
                  </a:lnTo>
                  <a:lnTo>
                    <a:pt x="647" y="499"/>
                  </a:lnTo>
                  <a:lnTo>
                    <a:pt x="58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34;p39">
              <a:extLst>
                <a:ext uri="{FF2B5EF4-FFF2-40B4-BE49-F238E27FC236}">
                  <a16:creationId xmlns:a16="http://schemas.microsoft.com/office/drawing/2014/main" id="{3B75BBA3-E63E-E749-BFF1-C817E4602126}"/>
                </a:ext>
              </a:extLst>
            </p:cNvPr>
            <p:cNvSpPr/>
            <p:nvPr/>
          </p:nvSpPr>
          <p:spPr>
            <a:xfrm>
              <a:off x="3565075" y="3570775"/>
              <a:ext cx="16200" cy="16000"/>
            </a:xfrm>
            <a:custGeom>
              <a:avLst/>
              <a:gdLst/>
              <a:ahLst/>
              <a:cxnLst/>
              <a:rect l="l" t="t" r="r" b="b"/>
              <a:pathLst>
                <a:path w="648" h="640" extrusionOk="0">
                  <a:moveTo>
                    <a:pt x="590" y="0"/>
                  </a:moveTo>
                  <a:lnTo>
                    <a:pt x="1" y="135"/>
                  </a:lnTo>
                  <a:lnTo>
                    <a:pt x="137" y="640"/>
                  </a:lnTo>
                  <a:lnTo>
                    <a:pt x="647" y="499"/>
                  </a:lnTo>
                  <a:lnTo>
                    <a:pt x="59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35;p39">
              <a:extLst>
                <a:ext uri="{FF2B5EF4-FFF2-40B4-BE49-F238E27FC236}">
                  <a16:creationId xmlns:a16="http://schemas.microsoft.com/office/drawing/2014/main" id="{792572A7-2A60-7B4C-8F68-7F01E54EAAA9}"/>
                </a:ext>
              </a:extLst>
            </p:cNvPr>
            <p:cNvSpPr/>
            <p:nvPr/>
          </p:nvSpPr>
          <p:spPr>
            <a:xfrm>
              <a:off x="3621175" y="3553350"/>
              <a:ext cx="16200" cy="16000"/>
            </a:xfrm>
            <a:custGeom>
              <a:avLst/>
              <a:gdLst/>
              <a:ahLst/>
              <a:cxnLst/>
              <a:rect l="l" t="t" r="r" b="b"/>
              <a:pathLst>
                <a:path w="648" h="640" extrusionOk="0">
                  <a:moveTo>
                    <a:pt x="590" y="0"/>
                  </a:moveTo>
                  <a:lnTo>
                    <a:pt x="1" y="134"/>
                  </a:lnTo>
                  <a:lnTo>
                    <a:pt x="138" y="640"/>
                  </a:lnTo>
                  <a:lnTo>
                    <a:pt x="648" y="499"/>
                  </a:lnTo>
                  <a:lnTo>
                    <a:pt x="59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36;p39">
              <a:extLst>
                <a:ext uri="{FF2B5EF4-FFF2-40B4-BE49-F238E27FC236}">
                  <a16:creationId xmlns:a16="http://schemas.microsoft.com/office/drawing/2014/main" id="{EB4915D4-96B0-C649-A430-186459B7989B}"/>
                </a:ext>
              </a:extLst>
            </p:cNvPr>
            <p:cNvSpPr/>
            <p:nvPr/>
          </p:nvSpPr>
          <p:spPr>
            <a:xfrm>
              <a:off x="3509900" y="3586325"/>
              <a:ext cx="16150" cy="16025"/>
            </a:xfrm>
            <a:custGeom>
              <a:avLst/>
              <a:gdLst/>
              <a:ahLst/>
              <a:cxnLst/>
              <a:rect l="l" t="t" r="r" b="b"/>
              <a:pathLst>
                <a:path w="646" h="641" extrusionOk="0">
                  <a:moveTo>
                    <a:pt x="588" y="1"/>
                  </a:moveTo>
                  <a:lnTo>
                    <a:pt x="0" y="134"/>
                  </a:lnTo>
                  <a:lnTo>
                    <a:pt x="137" y="640"/>
                  </a:lnTo>
                  <a:lnTo>
                    <a:pt x="646" y="499"/>
                  </a:lnTo>
                  <a:lnTo>
                    <a:pt x="58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37;p39">
              <a:extLst>
                <a:ext uri="{FF2B5EF4-FFF2-40B4-BE49-F238E27FC236}">
                  <a16:creationId xmlns:a16="http://schemas.microsoft.com/office/drawing/2014/main" id="{02A2C149-B58F-234A-9F9B-1360E5986B78}"/>
                </a:ext>
              </a:extLst>
            </p:cNvPr>
            <p:cNvSpPr/>
            <p:nvPr/>
          </p:nvSpPr>
          <p:spPr>
            <a:xfrm>
              <a:off x="3486150" y="3594325"/>
              <a:ext cx="16200" cy="16025"/>
            </a:xfrm>
            <a:custGeom>
              <a:avLst/>
              <a:gdLst/>
              <a:ahLst/>
              <a:cxnLst/>
              <a:rect l="l" t="t" r="r" b="b"/>
              <a:pathLst>
                <a:path w="648" h="641" extrusionOk="0">
                  <a:moveTo>
                    <a:pt x="589" y="0"/>
                  </a:moveTo>
                  <a:lnTo>
                    <a:pt x="1" y="134"/>
                  </a:lnTo>
                  <a:lnTo>
                    <a:pt x="137" y="641"/>
                  </a:lnTo>
                  <a:lnTo>
                    <a:pt x="647" y="498"/>
                  </a:lnTo>
                  <a:lnTo>
                    <a:pt x="58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8;p39">
              <a:extLst>
                <a:ext uri="{FF2B5EF4-FFF2-40B4-BE49-F238E27FC236}">
                  <a16:creationId xmlns:a16="http://schemas.microsoft.com/office/drawing/2014/main" id="{5E7A96AD-9A4E-FB4F-9739-BF934C1E5778}"/>
                </a:ext>
              </a:extLst>
            </p:cNvPr>
            <p:cNvSpPr/>
            <p:nvPr/>
          </p:nvSpPr>
          <p:spPr>
            <a:xfrm>
              <a:off x="3776425" y="3470275"/>
              <a:ext cx="20025" cy="24925"/>
            </a:xfrm>
            <a:custGeom>
              <a:avLst/>
              <a:gdLst/>
              <a:ahLst/>
              <a:cxnLst/>
              <a:rect l="l" t="t" r="r" b="b"/>
              <a:pathLst>
                <a:path w="801" h="997" extrusionOk="0">
                  <a:moveTo>
                    <a:pt x="375" y="0"/>
                  </a:moveTo>
                  <a:lnTo>
                    <a:pt x="1" y="499"/>
                  </a:lnTo>
                  <a:lnTo>
                    <a:pt x="375" y="996"/>
                  </a:lnTo>
                  <a:lnTo>
                    <a:pt x="800" y="405"/>
                  </a:lnTo>
                  <a:lnTo>
                    <a:pt x="37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39;p39">
              <a:extLst>
                <a:ext uri="{FF2B5EF4-FFF2-40B4-BE49-F238E27FC236}">
                  <a16:creationId xmlns:a16="http://schemas.microsoft.com/office/drawing/2014/main" id="{A086C970-649D-1D4D-8F2A-8CD5612DEBDF}"/>
                </a:ext>
              </a:extLst>
            </p:cNvPr>
            <p:cNvSpPr/>
            <p:nvPr/>
          </p:nvSpPr>
          <p:spPr>
            <a:xfrm>
              <a:off x="3755675" y="3491750"/>
              <a:ext cx="17925" cy="22575"/>
            </a:xfrm>
            <a:custGeom>
              <a:avLst/>
              <a:gdLst/>
              <a:ahLst/>
              <a:cxnLst/>
              <a:rect l="l" t="t" r="r" b="b"/>
              <a:pathLst>
                <a:path w="717" h="903" extrusionOk="0">
                  <a:moveTo>
                    <a:pt x="436" y="1"/>
                  </a:moveTo>
                  <a:lnTo>
                    <a:pt x="1" y="451"/>
                  </a:lnTo>
                  <a:lnTo>
                    <a:pt x="304" y="902"/>
                  </a:lnTo>
                  <a:lnTo>
                    <a:pt x="716" y="485"/>
                  </a:lnTo>
                  <a:lnTo>
                    <a:pt x="4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40;p39">
              <a:extLst>
                <a:ext uri="{FF2B5EF4-FFF2-40B4-BE49-F238E27FC236}">
                  <a16:creationId xmlns:a16="http://schemas.microsoft.com/office/drawing/2014/main" id="{9F8BB828-D481-B348-867C-DD9E74150580}"/>
                </a:ext>
              </a:extLst>
            </p:cNvPr>
            <p:cNvSpPr/>
            <p:nvPr/>
          </p:nvSpPr>
          <p:spPr>
            <a:xfrm>
              <a:off x="3539125" y="3576300"/>
              <a:ext cx="15225" cy="18050"/>
            </a:xfrm>
            <a:custGeom>
              <a:avLst/>
              <a:gdLst/>
              <a:ahLst/>
              <a:cxnLst/>
              <a:rect l="l" t="t" r="r" b="b"/>
              <a:pathLst>
                <a:path w="609" h="722" extrusionOk="0">
                  <a:moveTo>
                    <a:pt x="601" y="1"/>
                  </a:moveTo>
                  <a:lnTo>
                    <a:pt x="1" y="180"/>
                  </a:lnTo>
                  <a:lnTo>
                    <a:pt x="44" y="721"/>
                  </a:lnTo>
                  <a:lnTo>
                    <a:pt x="608" y="560"/>
                  </a:lnTo>
                  <a:lnTo>
                    <a:pt x="6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41;p39">
              <a:extLst>
                <a:ext uri="{FF2B5EF4-FFF2-40B4-BE49-F238E27FC236}">
                  <a16:creationId xmlns:a16="http://schemas.microsoft.com/office/drawing/2014/main" id="{47D58C6B-1845-B54B-B361-2DADFB840446}"/>
                </a:ext>
              </a:extLst>
            </p:cNvPr>
            <p:cNvSpPr/>
            <p:nvPr/>
          </p:nvSpPr>
          <p:spPr>
            <a:xfrm>
              <a:off x="3702550" y="3523475"/>
              <a:ext cx="18850" cy="19275"/>
            </a:xfrm>
            <a:custGeom>
              <a:avLst/>
              <a:gdLst/>
              <a:ahLst/>
              <a:cxnLst/>
              <a:rect l="l" t="t" r="r" b="b"/>
              <a:pathLst>
                <a:path w="754" h="771" extrusionOk="0">
                  <a:moveTo>
                    <a:pt x="695" y="1"/>
                  </a:moveTo>
                  <a:lnTo>
                    <a:pt x="1" y="225"/>
                  </a:lnTo>
                  <a:lnTo>
                    <a:pt x="206" y="770"/>
                  </a:lnTo>
                  <a:lnTo>
                    <a:pt x="753" y="558"/>
                  </a:lnTo>
                  <a:lnTo>
                    <a:pt x="69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42;p39">
              <a:extLst>
                <a:ext uri="{FF2B5EF4-FFF2-40B4-BE49-F238E27FC236}">
                  <a16:creationId xmlns:a16="http://schemas.microsoft.com/office/drawing/2014/main" id="{DF4AC7BD-0E81-074F-9229-287F7119B509}"/>
                </a:ext>
              </a:extLst>
            </p:cNvPr>
            <p:cNvSpPr/>
            <p:nvPr/>
          </p:nvSpPr>
          <p:spPr>
            <a:xfrm>
              <a:off x="3593025" y="3559925"/>
              <a:ext cx="18550" cy="18850"/>
            </a:xfrm>
            <a:custGeom>
              <a:avLst/>
              <a:gdLst/>
              <a:ahLst/>
              <a:cxnLst/>
              <a:rect l="l" t="t" r="r" b="b"/>
              <a:pathLst>
                <a:path w="742" h="754" extrusionOk="0">
                  <a:moveTo>
                    <a:pt x="700" y="0"/>
                  </a:moveTo>
                  <a:lnTo>
                    <a:pt x="0" y="202"/>
                  </a:lnTo>
                  <a:lnTo>
                    <a:pt x="189" y="754"/>
                  </a:lnTo>
                  <a:lnTo>
                    <a:pt x="741" y="558"/>
                  </a:lnTo>
                  <a:lnTo>
                    <a:pt x="70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43;p39">
              <a:extLst>
                <a:ext uri="{FF2B5EF4-FFF2-40B4-BE49-F238E27FC236}">
                  <a16:creationId xmlns:a16="http://schemas.microsoft.com/office/drawing/2014/main" id="{2BA122BB-046A-F54D-9F73-603210265971}"/>
                </a:ext>
              </a:extLst>
            </p:cNvPr>
            <p:cNvSpPr/>
            <p:nvPr/>
          </p:nvSpPr>
          <p:spPr>
            <a:xfrm>
              <a:off x="3230575" y="3660375"/>
              <a:ext cx="25450" cy="19750"/>
            </a:xfrm>
            <a:custGeom>
              <a:avLst/>
              <a:gdLst/>
              <a:ahLst/>
              <a:cxnLst/>
              <a:rect l="l" t="t" r="r" b="b"/>
              <a:pathLst>
                <a:path w="1018" h="790" extrusionOk="0">
                  <a:moveTo>
                    <a:pt x="774" y="1"/>
                  </a:moveTo>
                  <a:lnTo>
                    <a:pt x="1" y="241"/>
                  </a:lnTo>
                  <a:lnTo>
                    <a:pt x="335" y="790"/>
                  </a:lnTo>
                  <a:lnTo>
                    <a:pt x="1017" y="573"/>
                  </a:lnTo>
                  <a:lnTo>
                    <a:pt x="77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44;p39">
              <a:extLst>
                <a:ext uri="{FF2B5EF4-FFF2-40B4-BE49-F238E27FC236}">
                  <a16:creationId xmlns:a16="http://schemas.microsoft.com/office/drawing/2014/main" id="{DC1AEAC5-B676-5847-A1DB-0AAEF502129C}"/>
                </a:ext>
              </a:extLst>
            </p:cNvPr>
            <p:cNvSpPr/>
            <p:nvPr/>
          </p:nvSpPr>
          <p:spPr>
            <a:xfrm>
              <a:off x="3265750" y="3656275"/>
              <a:ext cx="16200" cy="16625"/>
            </a:xfrm>
            <a:custGeom>
              <a:avLst/>
              <a:gdLst/>
              <a:ahLst/>
              <a:cxnLst/>
              <a:rect l="l" t="t" r="r" b="b"/>
              <a:pathLst>
                <a:path w="648" h="665" extrusionOk="0">
                  <a:moveTo>
                    <a:pt x="590" y="1"/>
                  </a:moveTo>
                  <a:lnTo>
                    <a:pt x="1" y="135"/>
                  </a:lnTo>
                  <a:lnTo>
                    <a:pt x="51" y="664"/>
                  </a:lnTo>
                  <a:lnTo>
                    <a:pt x="647" y="499"/>
                  </a:lnTo>
                  <a:lnTo>
                    <a:pt x="5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45;p39">
              <a:extLst>
                <a:ext uri="{FF2B5EF4-FFF2-40B4-BE49-F238E27FC236}">
                  <a16:creationId xmlns:a16="http://schemas.microsoft.com/office/drawing/2014/main" id="{E869A8C0-016C-2848-828B-9ED6A1E02FFA}"/>
                </a:ext>
              </a:extLst>
            </p:cNvPr>
            <p:cNvSpPr/>
            <p:nvPr/>
          </p:nvSpPr>
          <p:spPr>
            <a:xfrm>
              <a:off x="3371675" y="3625000"/>
              <a:ext cx="16150" cy="16050"/>
            </a:xfrm>
            <a:custGeom>
              <a:avLst/>
              <a:gdLst/>
              <a:ahLst/>
              <a:cxnLst/>
              <a:rect l="l" t="t" r="r" b="b"/>
              <a:pathLst>
                <a:path w="646" h="642" extrusionOk="0">
                  <a:moveTo>
                    <a:pt x="589" y="1"/>
                  </a:moveTo>
                  <a:lnTo>
                    <a:pt x="0" y="135"/>
                  </a:lnTo>
                  <a:lnTo>
                    <a:pt x="137" y="642"/>
                  </a:lnTo>
                  <a:lnTo>
                    <a:pt x="646" y="499"/>
                  </a:lnTo>
                  <a:lnTo>
                    <a:pt x="58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46;p39">
              <a:extLst>
                <a:ext uri="{FF2B5EF4-FFF2-40B4-BE49-F238E27FC236}">
                  <a16:creationId xmlns:a16="http://schemas.microsoft.com/office/drawing/2014/main" id="{A044BE98-DD9D-5B42-B668-A8A6B72092CD}"/>
                </a:ext>
              </a:extLst>
            </p:cNvPr>
            <p:cNvSpPr/>
            <p:nvPr/>
          </p:nvSpPr>
          <p:spPr>
            <a:xfrm>
              <a:off x="3316450" y="3640575"/>
              <a:ext cx="16200" cy="16050"/>
            </a:xfrm>
            <a:custGeom>
              <a:avLst/>
              <a:gdLst/>
              <a:ahLst/>
              <a:cxnLst/>
              <a:rect l="l" t="t" r="r" b="b"/>
              <a:pathLst>
                <a:path w="648" h="642" extrusionOk="0">
                  <a:moveTo>
                    <a:pt x="590" y="0"/>
                  </a:moveTo>
                  <a:lnTo>
                    <a:pt x="1" y="135"/>
                  </a:lnTo>
                  <a:lnTo>
                    <a:pt x="138" y="641"/>
                  </a:lnTo>
                  <a:lnTo>
                    <a:pt x="648" y="499"/>
                  </a:lnTo>
                  <a:lnTo>
                    <a:pt x="59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47;p39">
              <a:extLst>
                <a:ext uri="{FF2B5EF4-FFF2-40B4-BE49-F238E27FC236}">
                  <a16:creationId xmlns:a16="http://schemas.microsoft.com/office/drawing/2014/main" id="{5317DC05-765A-124C-A3FA-55ECA334125E}"/>
                </a:ext>
              </a:extLst>
            </p:cNvPr>
            <p:cNvSpPr/>
            <p:nvPr/>
          </p:nvSpPr>
          <p:spPr>
            <a:xfrm>
              <a:off x="3292750" y="3648575"/>
              <a:ext cx="16150" cy="16025"/>
            </a:xfrm>
            <a:custGeom>
              <a:avLst/>
              <a:gdLst/>
              <a:ahLst/>
              <a:cxnLst/>
              <a:rect l="l" t="t" r="r" b="b"/>
              <a:pathLst>
                <a:path w="646" h="641" extrusionOk="0">
                  <a:moveTo>
                    <a:pt x="588" y="1"/>
                  </a:moveTo>
                  <a:lnTo>
                    <a:pt x="0" y="135"/>
                  </a:lnTo>
                  <a:lnTo>
                    <a:pt x="136" y="640"/>
                  </a:lnTo>
                  <a:lnTo>
                    <a:pt x="646" y="499"/>
                  </a:lnTo>
                  <a:lnTo>
                    <a:pt x="58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48;p39">
              <a:extLst>
                <a:ext uri="{FF2B5EF4-FFF2-40B4-BE49-F238E27FC236}">
                  <a16:creationId xmlns:a16="http://schemas.microsoft.com/office/drawing/2014/main" id="{A0E750A2-F731-B943-A4A6-A16C24F39566}"/>
                </a:ext>
              </a:extLst>
            </p:cNvPr>
            <p:cNvSpPr/>
            <p:nvPr/>
          </p:nvSpPr>
          <p:spPr>
            <a:xfrm>
              <a:off x="3345725" y="3630550"/>
              <a:ext cx="15200" cy="18050"/>
            </a:xfrm>
            <a:custGeom>
              <a:avLst/>
              <a:gdLst/>
              <a:ahLst/>
              <a:cxnLst/>
              <a:rect l="l" t="t" r="r" b="b"/>
              <a:pathLst>
                <a:path w="608" h="722" extrusionOk="0">
                  <a:moveTo>
                    <a:pt x="601" y="0"/>
                  </a:moveTo>
                  <a:lnTo>
                    <a:pt x="0" y="180"/>
                  </a:lnTo>
                  <a:lnTo>
                    <a:pt x="44" y="722"/>
                  </a:lnTo>
                  <a:lnTo>
                    <a:pt x="608" y="561"/>
                  </a:lnTo>
                  <a:lnTo>
                    <a:pt x="60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49;p39">
              <a:extLst>
                <a:ext uri="{FF2B5EF4-FFF2-40B4-BE49-F238E27FC236}">
                  <a16:creationId xmlns:a16="http://schemas.microsoft.com/office/drawing/2014/main" id="{4D99D428-DBAF-5044-9303-6485ADEE5E27}"/>
                </a:ext>
              </a:extLst>
            </p:cNvPr>
            <p:cNvSpPr/>
            <p:nvPr/>
          </p:nvSpPr>
          <p:spPr>
            <a:xfrm>
              <a:off x="3399575" y="3614175"/>
              <a:ext cx="18575" cy="18875"/>
            </a:xfrm>
            <a:custGeom>
              <a:avLst/>
              <a:gdLst/>
              <a:ahLst/>
              <a:cxnLst/>
              <a:rect l="l" t="t" r="r" b="b"/>
              <a:pathLst>
                <a:path w="743" h="755" extrusionOk="0">
                  <a:moveTo>
                    <a:pt x="701" y="1"/>
                  </a:moveTo>
                  <a:lnTo>
                    <a:pt x="1" y="202"/>
                  </a:lnTo>
                  <a:lnTo>
                    <a:pt x="189" y="754"/>
                  </a:lnTo>
                  <a:lnTo>
                    <a:pt x="743" y="559"/>
                  </a:lnTo>
                  <a:lnTo>
                    <a:pt x="7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50;p39">
              <a:extLst>
                <a:ext uri="{FF2B5EF4-FFF2-40B4-BE49-F238E27FC236}">
                  <a16:creationId xmlns:a16="http://schemas.microsoft.com/office/drawing/2014/main" id="{021EA854-4B10-F34D-9F6D-AC0C8127E833}"/>
                </a:ext>
              </a:extLst>
            </p:cNvPr>
            <p:cNvSpPr/>
            <p:nvPr/>
          </p:nvSpPr>
          <p:spPr>
            <a:xfrm>
              <a:off x="3066600" y="3709100"/>
              <a:ext cx="15925" cy="16250"/>
            </a:xfrm>
            <a:custGeom>
              <a:avLst/>
              <a:gdLst/>
              <a:ahLst/>
              <a:cxnLst/>
              <a:rect l="l" t="t" r="r" b="b"/>
              <a:pathLst>
                <a:path w="637" h="650" extrusionOk="0">
                  <a:moveTo>
                    <a:pt x="593" y="1"/>
                  </a:moveTo>
                  <a:lnTo>
                    <a:pt x="1" y="119"/>
                  </a:lnTo>
                  <a:lnTo>
                    <a:pt x="37" y="650"/>
                  </a:lnTo>
                  <a:lnTo>
                    <a:pt x="637" y="500"/>
                  </a:lnTo>
                  <a:lnTo>
                    <a:pt x="59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51;p39">
              <a:extLst>
                <a:ext uri="{FF2B5EF4-FFF2-40B4-BE49-F238E27FC236}">
                  <a16:creationId xmlns:a16="http://schemas.microsoft.com/office/drawing/2014/main" id="{15064D1E-696C-0542-A46A-E5FB859DB322}"/>
                </a:ext>
              </a:extLst>
            </p:cNvPr>
            <p:cNvSpPr/>
            <p:nvPr/>
          </p:nvSpPr>
          <p:spPr>
            <a:xfrm>
              <a:off x="3173300" y="3680650"/>
              <a:ext cx="15925" cy="15725"/>
            </a:xfrm>
            <a:custGeom>
              <a:avLst/>
              <a:gdLst/>
              <a:ahLst/>
              <a:cxnLst/>
              <a:rect l="l" t="t" r="r" b="b"/>
              <a:pathLst>
                <a:path w="637" h="629" extrusionOk="0">
                  <a:moveTo>
                    <a:pt x="593" y="1"/>
                  </a:moveTo>
                  <a:lnTo>
                    <a:pt x="0" y="119"/>
                  </a:lnTo>
                  <a:lnTo>
                    <a:pt x="123" y="629"/>
                  </a:lnTo>
                  <a:lnTo>
                    <a:pt x="637" y="500"/>
                  </a:lnTo>
                  <a:lnTo>
                    <a:pt x="59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52;p39">
              <a:extLst>
                <a:ext uri="{FF2B5EF4-FFF2-40B4-BE49-F238E27FC236}">
                  <a16:creationId xmlns:a16="http://schemas.microsoft.com/office/drawing/2014/main" id="{A03DFB0C-8CD6-544C-9146-6EEBCB69DE9D}"/>
                </a:ext>
              </a:extLst>
            </p:cNvPr>
            <p:cNvSpPr/>
            <p:nvPr/>
          </p:nvSpPr>
          <p:spPr>
            <a:xfrm>
              <a:off x="3117700" y="3694750"/>
              <a:ext cx="15950" cy="15700"/>
            </a:xfrm>
            <a:custGeom>
              <a:avLst/>
              <a:gdLst/>
              <a:ahLst/>
              <a:cxnLst/>
              <a:rect l="l" t="t" r="r" b="b"/>
              <a:pathLst>
                <a:path w="638" h="628" extrusionOk="0">
                  <a:moveTo>
                    <a:pt x="594" y="1"/>
                  </a:moveTo>
                  <a:lnTo>
                    <a:pt x="1" y="119"/>
                  </a:lnTo>
                  <a:lnTo>
                    <a:pt x="124" y="628"/>
                  </a:lnTo>
                  <a:lnTo>
                    <a:pt x="637" y="500"/>
                  </a:lnTo>
                  <a:lnTo>
                    <a:pt x="5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53;p39">
              <a:extLst>
                <a:ext uri="{FF2B5EF4-FFF2-40B4-BE49-F238E27FC236}">
                  <a16:creationId xmlns:a16="http://schemas.microsoft.com/office/drawing/2014/main" id="{FA102AC2-C1C0-5A41-9084-D447BA175805}"/>
                </a:ext>
              </a:extLst>
            </p:cNvPr>
            <p:cNvSpPr/>
            <p:nvPr/>
          </p:nvSpPr>
          <p:spPr>
            <a:xfrm>
              <a:off x="3093775" y="3702100"/>
              <a:ext cx="15925" cy="15725"/>
            </a:xfrm>
            <a:custGeom>
              <a:avLst/>
              <a:gdLst/>
              <a:ahLst/>
              <a:cxnLst/>
              <a:rect l="l" t="t" r="r" b="b"/>
              <a:pathLst>
                <a:path w="637" h="629" extrusionOk="0">
                  <a:moveTo>
                    <a:pt x="593" y="1"/>
                  </a:moveTo>
                  <a:lnTo>
                    <a:pt x="0" y="120"/>
                  </a:lnTo>
                  <a:lnTo>
                    <a:pt x="124" y="629"/>
                  </a:lnTo>
                  <a:lnTo>
                    <a:pt x="636" y="501"/>
                  </a:lnTo>
                  <a:lnTo>
                    <a:pt x="59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54;p39">
              <a:extLst>
                <a:ext uri="{FF2B5EF4-FFF2-40B4-BE49-F238E27FC236}">
                  <a16:creationId xmlns:a16="http://schemas.microsoft.com/office/drawing/2014/main" id="{A6D7F5B6-2355-DD46-803E-349C73E1A3C2}"/>
                </a:ext>
              </a:extLst>
            </p:cNvPr>
            <p:cNvSpPr/>
            <p:nvPr/>
          </p:nvSpPr>
          <p:spPr>
            <a:xfrm>
              <a:off x="3147200" y="3685500"/>
              <a:ext cx="15150" cy="17700"/>
            </a:xfrm>
            <a:custGeom>
              <a:avLst/>
              <a:gdLst/>
              <a:ahLst/>
              <a:cxnLst/>
              <a:rect l="l" t="t" r="r" b="b"/>
              <a:pathLst>
                <a:path w="606" h="708" extrusionOk="0">
                  <a:moveTo>
                    <a:pt x="606" y="1"/>
                  </a:moveTo>
                  <a:lnTo>
                    <a:pt x="0" y="164"/>
                  </a:lnTo>
                  <a:lnTo>
                    <a:pt x="29" y="707"/>
                  </a:lnTo>
                  <a:lnTo>
                    <a:pt x="597" y="561"/>
                  </a:lnTo>
                  <a:lnTo>
                    <a:pt x="60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55;p39">
              <a:extLst>
                <a:ext uri="{FF2B5EF4-FFF2-40B4-BE49-F238E27FC236}">
                  <a16:creationId xmlns:a16="http://schemas.microsoft.com/office/drawing/2014/main" id="{9ABEDAC2-905D-634D-85F3-C3AAC43F13C9}"/>
                </a:ext>
              </a:extLst>
            </p:cNvPr>
            <p:cNvSpPr/>
            <p:nvPr/>
          </p:nvSpPr>
          <p:spPr>
            <a:xfrm>
              <a:off x="3201475" y="3670625"/>
              <a:ext cx="18300" cy="18525"/>
            </a:xfrm>
            <a:custGeom>
              <a:avLst/>
              <a:gdLst/>
              <a:ahLst/>
              <a:cxnLst/>
              <a:rect l="l" t="t" r="r" b="b"/>
              <a:pathLst>
                <a:path w="732" h="741" extrusionOk="0">
                  <a:moveTo>
                    <a:pt x="705" y="1"/>
                  </a:moveTo>
                  <a:lnTo>
                    <a:pt x="0" y="183"/>
                  </a:lnTo>
                  <a:lnTo>
                    <a:pt x="174" y="740"/>
                  </a:lnTo>
                  <a:lnTo>
                    <a:pt x="732" y="560"/>
                  </a:lnTo>
                  <a:lnTo>
                    <a:pt x="7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56;p39">
              <a:extLst>
                <a:ext uri="{FF2B5EF4-FFF2-40B4-BE49-F238E27FC236}">
                  <a16:creationId xmlns:a16="http://schemas.microsoft.com/office/drawing/2014/main" id="{66FC3B90-436D-1849-AD8E-02EE47B8CE16}"/>
                </a:ext>
              </a:extLst>
            </p:cNvPr>
            <p:cNvSpPr/>
            <p:nvPr/>
          </p:nvSpPr>
          <p:spPr>
            <a:xfrm>
              <a:off x="2890950" y="3752400"/>
              <a:ext cx="15800" cy="16100"/>
            </a:xfrm>
            <a:custGeom>
              <a:avLst/>
              <a:gdLst/>
              <a:ahLst/>
              <a:cxnLst/>
              <a:rect l="l" t="t" r="r" b="b"/>
              <a:pathLst>
                <a:path w="632" h="644" extrusionOk="0">
                  <a:moveTo>
                    <a:pt x="594" y="1"/>
                  </a:moveTo>
                  <a:lnTo>
                    <a:pt x="0" y="112"/>
                  </a:lnTo>
                  <a:lnTo>
                    <a:pt x="30" y="644"/>
                  </a:lnTo>
                  <a:lnTo>
                    <a:pt x="632" y="501"/>
                  </a:lnTo>
                  <a:lnTo>
                    <a:pt x="5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57;p39">
              <a:extLst>
                <a:ext uri="{FF2B5EF4-FFF2-40B4-BE49-F238E27FC236}">
                  <a16:creationId xmlns:a16="http://schemas.microsoft.com/office/drawing/2014/main" id="{CD2A724F-3C19-FD44-B54E-DBC263F841EE}"/>
                </a:ext>
              </a:extLst>
            </p:cNvPr>
            <p:cNvSpPr/>
            <p:nvPr/>
          </p:nvSpPr>
          <p:spPr>
            <a:xfrm>
              <a:off x="2858900" y="3751125"/>
              <a:ext cx="18700" cy="17375"/>
            </a:xfrm>
            <a:custGeom>
              <a:avLst/>
              <a:gdLst/>
              <a:ahLst/>
              <a:cxnLst/>
              <a:rect l="l" t="t" r="r" b="b"/>
              <a:pathLst>
                <a:path w="748" h="695" extrusionOk="0">
                  <a:moveTo>
                    <a:pt x="152" y="0"/>
                  </a:moveTo>
                  <a:lnTo>
                    <a:pt x="0" y="510"/>
                  </a:lnTo>
                  <a:lnTo>
                    <a:pt x="556" y="695"/>
                  </a:lnTo>
                  <a:lnTo>
                    <a:pt x="748" y="95"/>
                  </a:lnTo>
                  <a:lnTo>
                    <a:pt x="1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58;p39">
              <a:extLst>
                <a:ext uri="{FF2B5EF4-FFF2-40B4-BE49-F238E27FC236}">
                  <a16:creationId xmlns:a16="http://schemas.microsoft.com/office/drawing/2014/main" id="{8F02A42B-8D89-D846-944B-4B34135CA4A8}"/>
                </a:ext>
              </a:extLst>
            </p:cNvPr>
            <p:cNvSpPr/>
            <p:nvPr/>
          </p:nvSpPr>
          <p:spPr>
            <a:xfrm>
              <a:off x="3005875" y="3724450"/>
              <a:ext cx="15825" cy="15550"/>
            </a:xfrm>
            <a:custGeom>
              <a:avLst/>
              <a:gdLst/>
              <a:ahLst/>
              <a:cxnLst/>
              <a:rect l="l" t="t" r="r" b="b"/>
              <a:pathLst>
                <a:path w="633" h="622" extrusionOk="0">
                  <a:moveTo>
                    <a:pt x="594" y="0"/>
                  </a:moveTo>
                  <a:lnTo>
                    <a:pt x="0" y="110"/>
                  </a:lnTo>
                  <a:lnTo>
                    <a:pt x="118" y="621"/>
                  </a:lnTo>
                  <a:lnTo>
                    <a:pt x="632" y="501"/>
                  </a:lnTo>
                  <a:lnTo>
                    <a:pt x="5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59;p39">
              <a:extLst>
                <a:ext uri="{FF2B5EF4-FFF2-40B4-BE49-F238E27FC236}">
                  <a16:creationId xmlns:a16="http://schemas.microsoft.com/office/drawing/2014/main" id="{FC1849BE-0EF5-FE45-8FF8-2C4375008CFF}"/>
                </a:ext>
              </a:extLst>
            </p:cNvPr>
            <p:cNvSpPr/>
            <p:nvPr/>
          </p:nvSpPr>
          <p:spPr>
            <a:xfrm>
              <a:off x="2950125" y="3737825"/>
              <a:ext cx="15800" cy="15575"/>
            </a:xfrm>
            <a:custGeom>
              <a:avLst/>
              <a:gdLst/>
              <a:ahLst/>
              <a:cxnLst/>
              <a:rect l="l" t="t" r="r" b="b"/>
              <a:pathLst>
                <a:path w="632" h="623" extrusionOk="0">
                  <a:moveTo>
                    <a:pt x="594" y="0"/>
                  </a:moveTo>
                  <a:lnTo>
                    <a:pt x="0" y="112"/>
                  </a:lnTo>
                  <a:lnTo>
                    <a:pt x="117" y="623"/>
                  </a:lnTo>
                  <a:lnTo>
                    <a:pt x="632" y="501"/>
                  </a:lnTo>
                  <a:lnTo>
                    <a:pt x="5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60;p39">
              <a:extLst>
                <a:ext uri="{FF2B5EF4-FFF2-40B4-BE49-F238E27FC236}">
                  <a16:creationId xmlns:a16="http://schemas.microsoft.com/office/drawing/2014/main" id="{0E0A4E92-4D9A-A846-B48B-F54EFE13975D}"/>
                </a:ext>
              </a:extLst>
            </p:cNvPr>
            <p:cNvSpPr/>
            <p:nvPr/>
          </p:nvSpPr>
          <p:spPr>
            <a:xfrm>
              <a:off x="2921950" y="3745600"/>
              <a:ext cx="15775" cy="15550"/>
            </a:xfrm>
            <a:custGeom>
              <a:avLst/>
              <a:gdLst/>
              <a:ahLst/>
              <a:cxnLst/>
              <a:rect l="l" t="t" r="r" b="b"/>
              <a:pathLst>
                <a:path w="631" h="622" extrusionOk="0">
                  <a:moveTo>
                    <a:pt x="593" y="1"/>
                  </a:moveTo>
                  <a:lnTo>
                    <a:pt x="0" y="112"/>
                  </a:lnTo>
                  <a:lnTo>
                    <a:pt x="116" y="622"/>
                  </a:lnTo>
                  <a:lnTo>
                    <a:pt x="631" y="501"/>
                  </a:lnTo>
                  <a:lnTo>
                    <a:pt x="59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61;p39">
              <a:extLst>
                <a:ext uri="{FF2B5EF4-FFF2-40B4-BE49-F238E27FC236}">
                  <a16:creationId xmlns:a16="http://schemas.microsoft.com/office/drawing/2014/main" id="{164A0DC2-2AEC-1540-A318-75E55EF28D57}"/>
                </a:ext>
              </a:extLst>
            </p:cNvPr>
            <p:cNvSpPr/>
            <p:nvPr/>
          </p:nvSpPr>
          <p:spPr>
            <a:xfrm>
              <a:off x="2979700" y="3728975"/>
              <a:ext cx="15200" cy="17475"/>
            </a:xfrm>
            <a:custGeom>
              <a:avLst/>
              <a:gdLst/>
              <a:ahLst/>
              <a:cxnLst/>
              <a:rect l="l" t="t" r="r" b="b"/>
              <a:pathLst>
                <a:path w="608" h="699" extrusionOk="0">
                  <a:moveTo>
                    <a:pt x="608" y="1"/>
                  </a:moveTo>
                  <a:lnTo>
                    <a:pt x="0" y="156"/>
                  </a:lnTo>
                  <a:lnTo>
                    <a:pt x="22" y="699"/>
                  </a:lnTo>
                  <a:lnTo>
                    <a:pt x="592" y="560"/>
                  </a:lnTo>
                  <a:lnTo>
                    <a:pt x="60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62;p39">
              <a:extLst>
                <a:ext uri="{FF2B5EF4-FFF2-40B4-BE49-F238E27FC236}">
                  <a16:creationId xmlns:a16="http://schemas.microsoft.com/office/drawing/2014/main" id="{FC52B7B4-506E-C14F-86A5-8ED1427D7E85}"/>
                </a:ext>
              </a:extLst>
            </p:cNvPr>
            <p:cNvSpPr/>
            <p:nvPr/>
          </p:nvSpPr>
          <p:spPr>
            <a:xfrm>
              <a:off x="3034125" y="3714800"/>
              <a:ext cx="18200" cy="18375"/>
            </a:xfrm>
            <a:custGeom>
              <a:avLst/>
              <a:gdLst/>
              <a:ahLst/>
              <a:cxnLst/>
              <a:rect l="l" t="t" r="r" b="b"/>
              <a:pathLst>
                <a:path w="728" h="735" extrusionOk="0">
                  <a:moveTo>
                    <a:pt x="709" y="0"/>
                  </a:moveTo>
                  <a:lnTo>
                    <a:pt x="1" y="175"/>
                  </a:lnTo>
                  <a:lnTo>
                    <a:pt x="168" y="734"/>
                  </a:lnTo>
                  <a:lnTo>
                    <a:pt x="728" y="560"/>
                  </a:lnTo>
                  <a:lnTo>
                    <a:pt x="70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63;p39">
              <a:extLst>
                <a:ext uri="{FF2B5EF4-FFF2-40B4-BE49-F238E27FC236}">
                  <a16:creationId xmlns:a16="http://schemas.microsoft.com/office/drawing/2014/main" id="{ABB32E12-E3FA-3549-89AC-12C50EAC9BAB}"/>
                </a:ext>
              </a:extLst>
            </p:cNvPr>
            <p:cNvSpPr/>
            <p:nvPr/>
          </p:nvSpPr>
          <p:spPr>
            <a:xfrm>
              <a:off x="3673825" y="3533300"/>
              <a:ext cx="18525" cy="18850"/>
            </a:xfrm>
            <a:custGeom>
              <a:avLst/>
              <a:gdLst/>
              <a:ahLst/>
              <a:cxnLst/>
              <a:rect l="l" t="t" r="r" b="b"/>
              <a:pathLst>
                <a:path w="741" h="754" extrusionOk="0">
                  <a:moveTo>
                    <a:pt x="700" y="0"/>
                  </a:moveTo>
                  <a:lnTo>
                    <a:pt x="0" y="203"/>
                  </a:lnTo>
                  <a:lnTo>
                    <a:pt x="189" y="754"/>
                  </a:lnTo>
                  <a:lnTo>
                    <a:pt x="741" y="559"/>
                  </a:lnTo>
                  <a:lnTo>
                    <a:pt x="70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64;p39">
              <a:extLst>
                <a:ext uri="{FF2B5EF4-FFF2-40B4-BE49-F238E27FC236}">
                  <a16:creationId xmlns:a16="http://schemas.microsoft.com/office/drawing/2014/main" id="{85481C61-2863-2146-AC5A-ABEB842F427C}"/>
                </a:ext>
              </a:extLst>
            </p:cNvPr>
            <p:cNvSpPr/>
            <p:nvPr/>
          </p:nvSpPr>
          <p:spPr>
            <a:xfrm>
              <a:off x="2792000" y="3301725"/>
              <a:ext cx="1005400" cy="436175"/>
            </a:xfrm>
            <a:custGeom>
              <a:avLst/>
              <a:gdLst/>
              <a:ahLst/>
              <a:cxnLst/>
              <a:rect l="l" t="t" r="r" b="b"/>
              <a:pathLst>
                <a:path w="40216" h="17447" extrusionOk="0">
                  <a:moveTo>
                    <a:pt x="34196" y="0"/>
                  </a:moveTo>
                  <a:cubicBezTo>
                    <a:pt x="28134" y="0"/>
                    <a:pt x="17989" y="4193"/>
                    <a:pt x="15420" y="5093"/>
                  </a:cubicBezTo>
                  <a:cubicBezTo>
                    <a:pt x="12394" y="6152"/>
                    <a:pt x="2219" y="7731"/>
                    <a:pt x="1142" y="11343"/>
                  </a:cubicBezTo>
                  <a:cubicBezTo>
                    <a:pt x="1" y="15167"/>
                    <a:pt x="2594" y="17446"/>
                    <a:pt x="4178" y="17446"/>
                  </a:cubicBezTo>
                  <a:cubicBezTo>
                    <a:pt x="4238" y="17446"/>
                    <a:pt x="4296" y="17443"/>
                    <a:pt x="4353" y="17436"/>
                  </a:cubicBezTo>
                  <a:cubicBezTo>
                    <a:pt x="5909" y="17257"/>
                    <a:pt x="29430" y="10840"/>
                    <a:pt x="34574" y="9173"/>
                  </a:cubicBezTo>
                  <a:cubicBezTo>
                    <a:pt x="39445" y="7595"/>
                    <a:pt x="40215" y="5809"/>
                    <a:pt x="39593" y="3235"/>
                  </a:cubicBezTo>
                  <a:cubicBezTo>
                    <a:pt x="39050" y="993"/>
                    <a:pt x="36978" y="441"/>
                    <a:pt x="36978" y="441"/>
                  </a:cubicBezTo>
                  <a:cubicBezTo>
                    <a:pt x="36223" y="133"/>
                    <a:pt x="35274" y="0"/>
                    <a:pt x="34196" y="0"/>
                  </a:cubicBezTo>
                  <a:close/>
                </a:path>
              </a:pathLst>
            </a:custGeom>
            <a:solidFill>
              <a:srgbClr val="04AE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65;p39">
              <a:extLst>
                <a:ext uri="{FF2B5EF4-FFF2-40B4-BE49-F238E27FC236}">
                  <a16:creationId xmlns:a16="http://schemas.microsoft.com/office/drawing/2014/main" id="{09007428-F4FA-834F-88D4-4813FEB65E90}"/>
                </a:ext>
              </a:extLst>
            </p:cNvPr>
            <p:cNvSpPr/>
            <p:nvPr/>
          </p:nvSpPr>
          <p:spPr>
            <a:xfrm>
              <a:off x="2790850" y="3323575"/>
              <a:ext cx="988425" cy="398150"/>
            </a:xfrm>
            <a:custGeom>
              <a:avLst/>
              <a:gdLst/>
              <a:ahLst/>
              <a:cxnLst/>
              <a:rect l="l" t="t" r="r" b="b"/>
              <a:pathLst>
                <a:path w="39537" h="15926" extrusionOk="0">
                  <a:moveTo>
                    <a:pt x="35677" y="1"/>
                  </a:moveTo>
                  <a:cubicBezTo>
                    <a:pt x="32022" y="1"/>
                    <a:pt x="20886" y="3753"/>
                    <a:pt x="15936" y="5432"/>
                  </a:cubicBezTo>
                  <a:cubicBezTo>
                    <a:pt x="12118" y="6728"/>
                    <a:pt x="2858" y="9362"/>
                    <a:pt x="2421" y="9909"/>
                  </a:cubicBezTo>
                  <a:cubicBezTo>
                    <a:pt x="1" y="12936"/>
                    <a:pt x="3007" y="15926"/>
                    <a:pt x="4516" y="15926"/>
                  </a:cubicBezTo>
                  <a:cubicBezTo>
                    <a:pt x="4557" y="15926"/>
                    <a:pt x="4597" y="15924"/>
                    <a:pt x="4636" y="15919"/>
                  </a:cubicBezTo>
                  <a:cubicBezTo>
                    <a:pt x="6098" y="15750"/>
                    <a:pt x="28978" y="9436"/>
                    <a:pt x="33808" y="7870"/>
                  </a:cubicBezTo>
                  <a:cubicBezTo>
                    <a:pt x="38380" y="6389"/>
                    <a:pt x="39537" y="4984"/>
                    <a:pt x="38952" y="2569"/>
                  </a:cubicBezTo>
                  <a:cubicBezTo>
                    <a:pt x="38443" y="464"/>
                    <a:pt x="36588" y="3"/>
                    <a:pt x="35690" y="1"/>
                  </a:cubicBezTo>
                  <a:cubicBezTo>
                    <a:pt x="35686" y="1"/>
                    <a:pt x="35681" y="1"/>
                    <a:pt x="35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66;p39">
              <a:extLst>
                <a:ext uri="{FF2B5EF4-FFF2-40B4-BE49-F238E27FC236}">
                  <a16:creationId xmlns:a16="http://schemas.microsoft.com/office/drawing/2014/main" id="{AFE65F49-8708-7848-BB7B-CD99F48E519D}"/>
                </a:ext>
              </a:extLst>
            </p:cNvPr>
            <p:cNvSpPr/>
            <p:nvPr/>
          </p:nvSpPr>
          <p:spPr>
            <a:xfrm>
              <a:off x="2856600" y="3567675"/>
              <a:ext cx="130700" cy="130725"/>
            </a:xfrm>
            <a:custGeom>
              <a:avLst/>
              <a:gdLst/>
              <a:ahLst/>
              <a:cxnLst/>
              <a:rect l="l" t="t" r="r" b="b"/>
              <a:pathLst>
                <a:path w="5228" h="5229" extrusionOk="0">
                  <a:moveTo>
                    <a:pt x="2614" y="0"/>
                  </a:moveTo>
                  <a:cubicBezTo>
                    <a:pt x="1171" y="0"/>
                    <a:pt x="0" y="1171"/>
                    <a:pt x="0" y="2614"/>
                  </a:cubicBezTo>
                  <a:cubicBezTo>
                    <a:pt x="0" y="4058"/>
                    <a:pt x="1171" y="5228"/>
                    <a:pt x="2614" y="5228"/>
                  </a:cubicBezTo>
                  <a:cubicBezTo>
                    <a:pt x="4057" y="5228"/>
                    <a:pt x="5227" y="4058"/>
                    <a:pt x="5227" y="2614"/>
                  </a:cubicBezTo>
                  <a:cubicBezTo>
                    <a:pt x="5227" y="1171"/>
                    <a:pt x="4057" y="0"/>
                    <a:pt x="26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67;p39">
              <a:extLst>
                <a:ext uri="{FF2B5EF4-FFF2-40B4-BE49-F238E27FC236}">
                  <a16:creationId xmlns:a16="http://schemas.microsoft.com/office/drawing/2014/main" id="{91A65758-085B-C942-AA4D-F861B45077A6}"/>
                </a:ext>
              </a:extLst>
            </p:cNvPr>
            <p:cNvSpPr/>
            <p:nvPr/>
          </p:nvSpPr>
          <p:spPr>
            <a:xfrm>
              <a:off x="3001250" y="3528975"/>
              <a:ext cx="130725" cy="130725"/>
            </a:xfrm>
            <a:custGeom>
              <a:avLst/>
              <a:gdLst/>
              <a:ahLst/>
              <a:cxnLst/>
              <a:rect l="l" t="t" r="r" b="b"/>
              <a:pathLst>
                <a:path w="5229" h="5229" extrusionOk="0">
                  <a:moveTo>
                    <a:pt x="2615" y="0"/>
                  </a:moveTo>
                  <a:cubicBezTo>
                    <a:pt x="1171" y="0"/>
                    <a:pt x="1" y="1170"/>
                    <a:pt x="1" y="2614"/>
                  </a:cubicBezTo>
                  <a:cubicBezTo>
                    <a:pt x="1" y="4058"/>
                    <a:pt x="1171" y="5228"/>
                    <a:pt x="2615" y="5228"/>
                  </a:cubicBezTo>
                  <a:cubicBezTo>
                    <a:pt x="4058" y="5228"/>
                    <a:pt x="5229" y="4058"/>
                    <a:pt x="5229" y="2614"/>
                  </a:cubicBezTo>
                  <a:cubicBezTo>
                    <a:pt x="5229" y="1170"/>
                    <a:pt x="4058" y="0"/>
                    <a:pt x="26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68;p39">
              <a:extLst>
                <a:ext uri="{FF2B5EF4-FFF2-40B4-BE49-F238E27FC236}">
                  <a16:creationId xmlns:a16="http://schemas.microsoft.com/office/drawing/2014/main" id="{7507C0DD-A30E-A941-A7A7-AF2E1BC1378E}"/>
                </a:ext>
              </a:extLst>
            </p:cNvPr>
            <p:cNvSpPr/>
            <p:nvPr/>
          </p:nvSpPr>
          <p:spPr>
            <a:xfrm>
              <a:off x="3154400" y="3486825"/>
              <a:ext cx="130725" cy="130675"/>
            </a:xfrm>
            <a:custGeom>
              <a:avLst/>
              <a:gdLst/>
              <a:ahLst/>
              <a:cxnLst/>
              <a:rect l="l" t="t" r="r" b="b"/>
              <a:pathLst>
                <a:path w="5229" h="5227" extrusionOk="0">
                  <a:moveTo>
                    <a:pt x="2615" y="0"/>
                  </a:moveTo>
                  <a:cubicBezTo>
                    <a:pt x="1171" y="0"/>
                    <a:pt x="1" y="1170"/>
                    <a:pt x="1" y="2613"/>
                  </a:cubicBezTo>
                  <a:cubicBezTo>
                    <a:pt x="1" y="4057"/>
                    <a:pt x="1171" y="5227"/>
                    <a:pt x="2615" y="5227"/>
                  </a:cubicBezTo>
                  <a:cubicBezTo>
                    <a:pt x="4058" y="5227"/>
                    <a:pt x="5229" y="4057"/>
                    <a:pt x="5229" y="2613"/>
                  </a:cubicBezTo>
                  <a:cubicBezTo>
                    <a:pt x="5229" y="1170"/>
                    <a:pt x="4058" y="0"/>
                    <a:pt x="26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69;p39">
              <a:extLst>
                <a:ext uri="{FF2B5EF4-FFF2-40B4-BE49-F238E27FC236}">
                  <a16:creationId xmlns:a16="http://schemas.microsoft.com/office/drawing/2014/main" id="{95B52EB1-0C78-2444-B4A9-831ED3B2D26B}"/>
                </a:ext>
              </a:extLst>
            </p:cNvPr>
            <p:cNvSpPr/>
            <p:nvPr/>
          </p:nvSpPr>
          <p:spPr>
            <a:xfrm>
              <a:off x="3306325" y="3441800"/>
              <a:ext cx="130700" cy="130725"/>
            </a:xfrm>
            <a:custGeom>
              <a:avLst/>
              <a:gdLst/>
              <a:ahLst/>
              <a:cxnLst/>
              <a:rect l="l" t="t" r="r" b="b"/>
              <a:pathLst>
                <a:path w="5228" h="5229" extrusionOk="0">
                  <a:moveTo>
                    <a:pt x="2613" y="0"/>
                  </a:moveTo>
                  <a:cubicBezTo>
                    <a:pt x="1171" y="0"/>
                    <a:pt x="0" y="1170"/>
                    <a:pt x="0" y="2614"/>
                  </a:cubicBezTo>
                  <a:cubicBezTo>
                    <a:pt x="0" y="4058"/>
                    <a:pt x="1171" y="5228"/>
                    <a:pt x="2613" y="5228"/>
                  </a:cubicBezTo>
                  <a:cubicBezTo>
                    <a:pt x="4057" y="5228"/>
                    <a:pt x="5227" y="4058"/>
                    <a:pt x="5227" y="2614"/>
                  </a:cubicBezTo>
                  <a:cubicBezTo>
                    <a:pt x="5227" y="1170"/>
                    <a:pt x="4057" y="0"/>
                    <a:pt x="26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70;p39">
              <a:extLst>
                <a:ext uri="{FF2B5EF4-FFF2-40B4-BE49-F238E27FC236}">
                  <a16:creationId xmlns:a16="http://schemas.microsoft.com/office/drawing/2014/main" id="{DBDC0F15-323C-3A4F-B017-8CA6D51BE7D5}"/>
                </a:ext>
              </a:extLst>
            </p:cNvPr>
            <p:cNvSpPr/>
            <p:nvPr/>
          </p:nvSpPr>
          <p:spPr>
            <a:xfrm>
              <a:off x="3452625" y="3400250"/>
              <a:ext cx="130725" cy="130725"/>
            </a:xfrm>
            <a:custGeom>
              <a:avLst/>
              <a:gdLst/>
              <a:ahLst/>
              <a:cxnLst/>
              <a:rect l="l" t="t" r="r" b="b"/>
              <a:pathLst>
                <a:path w="5229" h="5229" extrusionOk="0">
                  <a:moveTo>
                    <a:pt x="2614" y="0"/>
                  </a:moveTo>
                  <a:cubicBezTo>
                    <a:pt x="1170" y="0"/>
                    <a:pt x="0" y="1171"/>
                    <a:pt x="0" y="2614"/>
                  </a:cubicBezTo>
                  <a:cubicBezTo>
                    <a:pt x="0" y="4058"/>
                    <a:pt x="1170" y="5228"/>
                    <a:pt x="2614" y="5228"/>
                  </a:cubicBezTo>
                  <a:cubicBezTo>
                    <a:pt x="4058" y="5228"/>
                    <a:pt x="5228" y="4058"/>
                    <a:pt x="5228" y="2614"/>
                  </a:cubicBezTo>
                  <a:cubicBezTo>
                    <a:pt x="5228" y="1171"/>
                    <a:pt x="4058" y="0"/>
                    <a:pt x="26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71;p39">
              <a:extLst>
                <a:ext uri="{FF2B5EF4-FFF2-40B4-BE49-F238E27FC236}">
                  <a16:creationId xmlns:a16="http://schemas.microsoft.com/office/drawing/2014/main" id="{FA4668C1-B02B-4441-8CE6-C836E20E3628}"/>
                </a:ext>
              </a:extLst>
            </p:cNvPr>
            <p:cNvSpPr/>
            <p:nvPr/>
          </p:nvSpPr>
          <p:spPr>
            <a:xfrm>
              <a:off x="3599075" y="3355675"/>
              <a:ext cx="130700" cy="130725"/>
            </a:xfrm>
            <a:custGeom>
              <a:avLst/>
              <a:gdLst/>
              <a:ahLst/>
              <a:cxnLst/>
              <a:rect l="l" t="t" r="r" b="b"/>
              <a:pathLst>
                <a:path w="5228" h="5229" extrusionOk="0">
                  <a:moveTo>
                    <a:pt x="2615" y="1"/>
                  </a:moveTo>
                  <a:cubicBezTo>
                    <a:pt x="1171" y="1"/>
                    <a:pt x="1" y="1171"/>
                    <a:pt x="1" y="2615"/>
                  </a:cubicBezTo>
                  <a:cubicBezTo>
                    <a:pt x="1" y="4058"/>
                    <a:pt x="1171" y="5229"/>
                    <a:pt x="2615" y="5229"/>
                  </a:cubicBezTo>
                  <a:cubicBezTo>
                    <a:pt x="4057" y="5229"/>
                    <a:pt x="5228" y="4058"/>
                    <a:pt x="5228" y="2615"/>
                  </a:cubicBezTo>
                  <a:cubicBezTo>
                    <a:pt x="5228" y="1171"/>
                    <a:pt x="4057" y="1"/>
                    <a:pt x="26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72;p39">
              <a:extLst>
                <a:ext uri="{FF2B5EF4-FFF2-40B4-BE49-F238E27FC236}">
                  <a16:creationId xmlns:a16="http://schemas.microsoft.com/office/drawing/2014/main" id="{11A9EBA1-018D-0741-81FB-C4AFBF6B2B07}"/>
                </a:ext>
              </a:extLst>
            </p:cNvPr>
            <p:cNvSpPr/>
            <p:nvPr/>
          </p:nvSpPr>
          <p:spPr>
            <a:xfrm>
              <a:off x="2889375" y="3181800"/>
              <a:ext cx="709825" cy="325400"/>
            </a:xfrm>
            <a:custGeom>
              <a:avLst/>
              <a:gdLst/>
              <a:ahLst/>
              <a:cxnLst/>
              <a:rect l="l" t="t" r="r" b="b"/>
              <a:pathLst>
                <a:path w="28393" h="13016" extrusionOk="0">
                  <a:moveTo>
                    <a:pt x="24241" y="0"/>
                  </a:moveTo>
                  <a:cubicBezTo>
                    <a:pt x="21086" y="831"/>
                    <a:pt x="333" y="7140"/>
                    <a:pt x="333" y="7140"/>
                  </a:cubicBezTo>
                  <a:lnTo>
                    <a:pt x="1" y="13015"/>
                  </a:lnTo>
                  <a:cubicBezTo>
                    <a:pt x="5230" y="11418"/>
                    <a:pt x="28392" y="3985"/>
                    <a:pt x="28392" y="3985"/>
                  </a:cubicBezTo>
                  <a:cubicBezTo>
                    <a:pt x="27811" y="3321"/>
                    <a:pt x="24241" y="0"/>
                    <a:pt x="24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273;p39">
              <a:extLst>
                <a:ext uri="{FF2B5EF4-FFF2-40B4-BE49-F238E27FC236}">
                  <a16:creationId xmlns:a16="http://schemas.microsoft.com/office/drawing/2014/main" id="{B9E21E0D-42D9-C742-A603-6C27F2244280}"/>
                </a:ext>
              </a:extLst>
            </p:cNvPr>
            <p:cNvSpPr/>
            <p:nvPr/>
          </p:nvSpPr>
          <p:spPr>
            <a:xfrm>
              <a:off x="2763025" y="3255900"/>
              <a:ext cx="1051025" cy="360075"/>
            </a:xfrm>
            <a:custGeom>
              <a:avLst/>
              <a:gdLst/>
              <a:ahLst/>
              <a:cxnLst/>
              <a:rect l="l" t="t" r="r" b="b"/>
              <a:pathLst>
                <a:path w="42041" h="14403" extrusionOk="0">
                  <a:moveTo>
                    <a:pt x="35654" y="0"/>
                  </a:moveTo>
                  <a:cubicBezTo>
                    <a:pt x="35623" y="0"/>
                    <a:pt x="35606" y="1"/>
                    <a:pt x="35606" y="1"/>
                  </a:cubicBezTo>
                  <a:cubicBezTo>
                    <a:pt x="31040" y="665"/>
                    <a:pt x="2650" y="10460"/>
                    <a:pt x="2650" y="10460"/>
                  </a:cubicBezTo>
                  <a:cubicBezTo>
                    <a:pt x="160" y="11314"/>
                    <a:pt x="0" y="14403"/>
                    <a:pt x="0" y="14403"/>
                  </a:cubicBezTo>
                  <a:lnTo>
                    <a:pt x="1736" y="14029"/>
                  </a:lnTo>
                  <a:cubicBezTo>
                    <a:pt x="1736" y="14029"/>
                    <a:pt x="2412" y="12192"/>
                    <a:pt x="2993" y="12027"/>
                  </a:cubicBezTo>
                  <a:cubicBezTo>
                    <a:pt x="3575" y="11861"/>
                    <a:pt x="33199" y="2241"/>
                    <a:pt x="35606" y="1834"/>
                  </a:cubicBezTo>
                  <a:cubicBezTo>
                    <a:pt x="35867" y="1790"/>
                    <a:pt x="36124" y="1770"/>
                    <a:pt x="36375" y="1770"/>
                  </a:cubicBezTo>
                  <a:cubicBezTo>
                    <a:pt x="38439" y="1770"/>
                    <a:pt x="40089" y="3104"/>
                    <a:pt x="40089" y="3104"/>
                  </a:cubicBezTo>
                  <a:lnTo>
                    <a:pt x="42040" y="2491"/>
                  </a:lnTo>
                  <a:cubicBezTo>
                    <a:pt x="40131" y="74"/>
                    <a:pt x="36136" y="0"/>
                    <a:pt x="356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274;p39">
              <a:extLst>
                <a:ext uri="{FF2B5EF4-FFF2-40B4-BE49-F238E27FC236}">
                  <a16:creationId xmlns:a16="http://schemas.microsoft.com/office/drawing/2014/main" id="{3D7F8799-27DB-B14F-912C-9653E6010675}"/>
                </a:ext>
              </a:extLst>
            </p:cNvPr>
            <p:cNvSpPr/>
            <p:nvPr/>
          </p:nvSpPr>
          <p:spPr>
            <a:xfrm>
              <a:off x="3037800" y="3085400"/>
              <a:ext cx="386050" cy="220425"/>
            </a:xfrm>
            <a:custGeom>
              <a:avLst/>
              <a:gdLst/>
              <a:ahLst/>
              <a:cxnLst/>
              <a:rect l="l" t="t" r="r" b="b"/>
              <a:pathLst>
                <a:path w="15442" h="8817" extrusionOk="0">
                  <a:moveTo>
                    <a:pt x="11320" y="1"/>
                  </a:moveTo>
                  <a:cubicBezTo>
                    <a:pt x="9214" y="1"/>
                    <a:pt x="415" y="3410"/>
                    <a:pt x="415" y="3410"/>
                  </a:cubicBezTo>
                  <a:cubicBezTo>
                    <a:pt x="415" y="3410"/>
                    <a:pt x="1" y="8224"/>
                    <a:pt x="415" y="8556"/>
                  </a:cubicBezTo>
                  <a:cubicBezTo>
                    <a:pt x="598" y="8703"/>
                    <a:pt x="1072" y="8817"/>
                    <a:pt x="1943" y="8817"/>
                  </a:cubicBezTo>
                  <a:cubicBezTo>
                    <a:pt x="3046" y="8817"/>
                    <a:pt x="4785" y="8633"/>
                    <a:pt x="7376" y="8100"/>
                  </a:cubicBezTo>
                  <a:cubicBezTo>
                    <a:pt x="12013" y="7146"/>
                    <a:pt x="15441" y="4572"/>
                    <a:pt x="15441" y="4572"/>
                  </a:cubicBezTo>
                  <a:cubicBezTo>
                    <a:pt x="14958" y="3593"/>
                    <a:pt x="11456" y="7"/>
                    <a:pt x="11456" y="7"/>
                  </a:cubicBezTo>
                  <a:cubicBezTo>
                    <a:pt x="11414" y="3"/>
                    <a:pt x="11369" y="1"/>
                    <a:pt x="1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75;p39">
              <a:extLst>
                <a:ext uri="{FF2B5EF4-FFF2-40B4-BE49-F238E27FC236}">
                  <a16:creationId xmlns:a16="http://schemas.microsoft.com/office/drawing/2014/main" id="{31F2C558-6098-F34A-82E7-D45765CDB989}"/>
                </a:ext>
              </a:extLst>
            </p:cNvPr>
            <p:cNvSpPr/>
            <p:nvPr/>
          </p:nvSpPr>
          <p:spPr>
            <a:xfrm>
              <a:off x="3338700" y="2973475"/>
              <a:ext cx="431250" cy="190950"/>
            </a:xfrm>
            <a:custGeom>
              <a:avLst/>
              <a:gdLst/>
              <a:ahLst/>
              <a:cxnLst/>
              <a:rect l="l" t="t" r="r" b="b"/>
              <a:pathLst>
                <a:path w="17250" h="7638" extrusionOk="0">
                  <a:moveTo>
                    <a:pt x="16769" y="1"/>
                  </a:moveTo>
                  <a:lnTo>
                    <a:pt x="1" y="6559"/>
                  </a:lnTo>
                  <a:lnTo>
                    <a:pt x="831" y="7637"/>
                  </a:lnTo>
                  <a:lnTo>
                    <a:pt x="17249" y="1329"/>
                  </a:lnTo>
                  <a:lnTo>
                    <a:pt x="167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76;p39">
              <a:extLst>
                <a:ext uri="{FF2B5EF4-FFF2-40B4-BE49-F238E27FC236}">
                  <a16:creationId xmlns:a16="http://schemas.microsoft.com/office/drawing/2014/main" id="{D3AF5051-B575-BA45-8F42-691536869384}"/>
                </a:ext>
              </a:extLst>
            </p:cNvPr>
            <p:cNvSpPr/>
            <p:nvPr/>
          </p:nvSpPr>
          <p:spPr>
            <a:xfrm>
              <a:off x="3749275" y="2892850"/>
              <a:ext cx="191500" cy="127925"/>
            </a:xfrm>
            <a:custGeom>
              <a:avLst/>
              <a:gdLst/>
              <a:ahLst/>
              <a:cxnLst/>
              <a:rect l="l" t="t" r="r" b="b"/>
              <a:pathLst>
                <a:path w="7660" h="5117" extrusionOk="0">
                  <a:moveTo>
                    <a:pt x="6464" y="1"/>
                  </a:moveTo>
                  <a:lnTo>
                    <a:pt x="0" y="2700"/>
                  </a:lnTo>
                  <a:lnTo>
                    <a:pt x="1109" y="5116"/>
                  </a:lnTo>
                  <a:lnTo>
                    <a:pt x="7660" y="3311"/>
                  </a:lnTo>
                  <a:lnTo>
                    <a:pt x="646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77;p39">
              <a:extLst>
                <a:ext uri="{FF2B5EF4-FFF2-40B4-BE49-F238E27FC236}">
                  <a16:creationId xmlns:a16="http://schemas.microsoft.com/office/drawing/2014/main" id="{E07948B3-DA5C-5D4C-84FE-8D02D87179EA}"/>
                </a:ext>
              </a:extLst>
            </p:cNvPr>
            <p:cNvSpPr/>
            <p:nvPr/>
          </p:nvSpPr>
          <p:spPr>
            <a:xfrm>
              <a:off x="3226950" y="3055525"/>
              <a:ext cx="81950" cy="49875"/>
            </a:xfrm>
            <a:custGeom>
              <a:avLst/>
              <a:gdLst/>
              <a:ahLst/>
              <a:cxnLst/>
              <a:rect l="l" t="t" r="r" b="b"/>
              <a:pathLst>
                <a:path w="3278" h="1995" extrusionOk="0">
                  <a:moveTo>
                    <a:pt x="1727" y="1"/>
                  </a:moveTo>
                  <a:cubicBezTo>
                    <a:pt x="1529" y="1"/>
                    <a:pt x="1310" y="37"/>
                    <a:pt x="1067" y="122"/>
                  </a:cubicBezTo>
                  <a:cubicBezTo>
                    <a:pt x="1" y="495"/>
                    <a:pt x="270" y="1994"/>
                    <a:pt x="270" y="1994"/>
                  </a:cubicBezTo>
                  <a:lnTo>
                    <a:pt x="3278" y="1235"/>
                  </a:lnTo>
                  <a:cubicBezTo>
                    <a:pt x="3278" y="1235"/>
                    <a:pt x="2877" y="1"/>
                    <a:pt x="17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78;p39">
              <a:extLst>
                <a:ext uri="{FF2B5EF4-FFF2-40B4-BE49-F238E27FC236}">
                  <a16:creationId xmlns:a16="http://schemas.microsoft.com/office/drawing/2014/main" id="{E15DE2B3-F24A-8645-A1F7-96C3B50BA295}"/>
                </a:ext>
              </a:extLst>
            </p:cNvPr>
            <p:cNvSpPr/>
            <p:nvPr/>
          </p:nvSpPr>
          <p:spPr>
            <a:xfrm>
              <a:off x="2954775" y="3085400"/>
              <a:ext cx="155525" cy="74325"/>
            </a:xfrm>
            <a:custGeom>
              <a:avLst/>
              <a:gdLst/>
              <a:ahLst/>
              <a:cxnLst/>
              <a:rect l="l" t="t" r="r" b="b"/>
              <a:pathLst>
                <a:path w="6221" h="2973" extrusionOk="0">
                  <a:moveTo>
                    <a:pt x="0" y="1"/>
                  </a:moveTo>
                  <a:lnTo>
                    <a:pt x="0" y="421"/>
                  </a:lnTo>
                  <a:lnTo>
                    <a:pt x="4889" y="2972"/>
                  </a:lnTo>
                  <a:lnTo>
                    <a:pt x="6220" y="2480"/>
                  </a:lnTo>
                  <a:cubicBezTo>
                    <a:pt x="6220" y="2480"/>
                    <a:pt x="665" y="78"/>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79;p39">
              <a:extLst>
                <a:ext uri="{FF2B5EF4-FFF2-40B4-BE49-F238E27FC236}">
                  <a16:creationId xmlns:a16="http://schemas.microsoft.com/office/drawing/2014/main" id="{4ADAFA2A-0133-7548-A3C2-8AA6E3A65D59}"/>
                </a:ext>
              </a:extLst>
            </p:cNvPr>
            <p:cNvSpPr/>
            <p:nvPr/>
          </p:nvSpPr>
          <p:spPr>
            <a:xfrm>
              <a:off x="3248450" y="3122525"/>
              <a:ext cx="97675" cy="97950"/>
            </a:xfrm>
            <a:custGeom>
              <a:avLst/>
              <a:gdLst/>
              <a:ahLst/>
              <a:cxnLst/>
              <a:rect l="l" t="t" r="r" b="b"/>
              <a:pathLst>
                <a:path w="3907" h="3918" extrusionOk="0">
                  <a:moveTo>
                    <a:pt x="1494" y="1"/>
                  </a:moveTo>
                  <a:lnTo>
                    <a:pt x="1286" y="1487"/>
                  </a:lnTo>
                  <a:lnTo>
                    <a:pt x="0" y="1883"/>
                  </a:lnTo>
                  <a:lnTo>
                    <a:pt x="1328" y="2630"/>
                  </a:lnTo>
                  <a:lnTo>
                    <a:pt x="898" y="3917"/>
                  </a:lnTo>
                  <a:lnTo>
                    <a:pt x="2282" y="2924"/>
                  </a:lnTo>
                  <a:lnTo>
                    <a:pt x="3906" y="2924"/>
                  </a:lnTo>
                  <a:lnTo>
                    <a:pt x="2698" y="2174"/>
                  </a:lnTo>
                  <a:lnTo>
                    <a:pt x="3490" y="1137"/>
                  </a:lnTo>
                  <a:lnTo>
                    <a:pt x="2199" y="1219"/>
                  </a:lnTo>
                  <a:lnTo>
                    <a:pt x="149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280;p39">
              <a:extLst>
                <a:ext uri="{FF2B5EF4-FFF2-40B4-BE49-F238E27FC236}">
                  <a16:creationId xmlns:a16="http://schemas.microsoft.com/office/drawing/2014/main" id="{6B878092-2F42-7B43-834D-E40AA7C2E57B}"/>
                </a:ext>
              </a:extLst>
            </p:cNvPr>
            <p:cNvSpPr/>
            <p:nvPr/>
          </p:nvSpPr>
          <p:spPr>
            <a:xfrm>
              <a:off x="3910875" y="2797050"/>
              <a:ext cx="295900" cy="215850"/>
            </a:xfrm>
            <a:custGeom>
              <a:avLst/>
              <a:gdLst/>
              <a:ahLst/>
              <a:cxnLst/>
              <a:rect l="l" t="t" r="r" b="b"/>
              <a:pathLst>
                <a:path w="11836" h="8634" extrusionOk="0">
                  <a:moveTo>
                    <a:pt x="210" y="949"/>
                  </a:moveTo>
                  <a:lnTo>
                    <a:pt x="210" y="949"/>
                  </a:lnTo>
                  <a:lnTo>
                    <a:pt x="210" y="949"/>
                  </a:lnTo>
                  <a:close/>
                  <a:moveTo>
                    <a:pt x="3342" y="0"/>
                  </a:moveTo>
                  <a:lnTo>
                    <a:pt x="679" y="3487"/>
                  </a:lnTo>
                  <a:lnTo>
                    <a:pt x="210" y="949"/>
                  </a:lnTo>
                  <a:lnTo>
                    <a:pt x="0" y="3833"/>
                  </a:lnTo>
                  <a:lnTo>
                    <a:pt x="1196" y="7143"/>
                  </a:lnTo>
                  <a:lnTo>
                    <a:pt x="4200" y="8634"/>
                  </a:lnTo>
                  <a:lnTo>
                    <a:pt x="3263" y="6391"/>
                  </a:lnTo>
                  <a:lnTo>
                    <a:pt x="3263" y="6391"/>
                  </a:lnTo>
                  <a:lnTo>
                    <a:pt x="6482" y="7555"/>
                  </a:lnTo>
                  <a:lnTo>
                    <a:pt x="6482" y="7555"/>
                  </a:lnTo>
                  <a:lnTo>
                    <a:pt x="3783" y="5231"/>
                  </a:lnTo>
                  <a:lnTo>
                    <a:pt x="11836" y="949"/>
                  </a:lnTo>
                  <a:lnTo>
                    <a:pt x="11836" y="949"/>
                  </a:lnTo>
                  <a:lnTo>
                    <a:pt x="2312" y="3073"/>
                  </a:lnTo>
                  <a:lnTo>
                    <a:pt x="334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4" name="Text Box 2">
            <a:extLst>
              <a:ext uri="{FF2B5EF4-FFF2-40B4-BE49-F238E27FC236}">
                <a16:creationId xmlns:a16="http://schemas.microsoft.com/office/drawing/2014/main" id="{143CA2BE-92A4-534A-A0A8-6AB901A74327}"/>
              </a:ext>
            </a:extLst>
          </p:cNvPr>
          <p:cNvSpPr txBox="1">
            <a:spLocks noChangeArrowheads="1"/>
          </p:cNvSpPr>
          <p:nvPr/>
        </p:nvSpPr>
        <p:spPr bwMode="auto">
          <a:xfrm>
            <a:off x="-1" y="54853"/>
            <a:ext cx="8123541" cy="525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tx1"/>
                </a:solidFill>
                <a:latin typeface="Times New Roman" panose="02020603050405020304" pitchFamily="18" charset="0"/>
                <a:cs typeface="Times New Roman" panose="02020603050405020304" pitchFamily="18" charset="0"/>
              </a:defRPr>
            </a:lvl1pPr>
            <a:lvl2pPr marL="742950" indent="-28575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tx1"/>
                </a:solidFill>
                <a:latin typeface="Times New Roman" panose="02020603050405020304" pitchFamily="18" charset="0"/>
                <a:cs typeface="Times New Roman" panose="02020603050405020304" pitchFamily="18" charset="0"/>
              </a:defRPr>
            </a:lvl2pPr>
            <a:lvl3pPr marL="11430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tx1"/>
                </a:solidFill>
                <a:latin typeface="Times New Roman" panose="02020603050405020304" pitchFamily="18" charset="0"/>
                <a:cs typeface="Times New Roman" panose="02020603050405020304" pitchFamily="18" charset="0"/>
              </a:defRPr>
            </a:lvl3pPr>
            <a:lvl4pPr marL="16002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tx1"/>
                </a:solidFill>
                <a:latin typeface="Times New Roman" panose="02020603050405020304" pitchFamily="18" charset="0"/>
                <a:cs typeface="Times New Roman" panose="02020603050405020304" pitchFamily="18" charset="0"/>
              </a:defRPr>
            </a:lvl4pPr>
            <a:lvl5pPr marL="20574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tx1"/>
                </a:solidFill>
                <a:latin typeface="Times New Roman" panose="02020603050405020304" pitchFamily="18" charset="0"/>
                <a:cs typeface="Times New Roman" panose="02020603050405020304" pitchFamily="18"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tx1"/>
                </a:solidFill>
                <a:latin typeface="Times New Roman" panose="02020603050405020304" pitchFamily="18" charset="0"/>
                <a:cs typeface="Times New Roman" panose="02020603050405020304" pitchFamily="18"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tx1"/>
                </a:solidFill>
                <a:latin typeface="Times New Roman" panose="02020603050405020304" pitchFamily="18" charset="0"/>
                <a:cs typeface="Times New Roman" panose="02020603050405020304" pitchFamily="18"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tx1"/>
                </a:solidFill>
                <a:latin typeface="Times New Roman" panose="02020603050405020304" pitchFamily="18" charset="0"/>
                <a:cs typeface="Times New Roman" panose="02020603050405020304" pitchFamily="18"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tx1"/>
                </a:solidFill>
                <a:latin typeface="Times New Roman" panose="02020603050405020304" pitchFamily="18" charset="0"/>
                <a:cs typeface="Times New Roman" panose="02020603050405020304" pitchFamily="18" charset="0"/>
              </a:defRPr>
            </a:lvl9pPr>
          </a:lstStyle>
          <a:p>
            <a:pPr eaLnBrk="1" hangingPunct="1">
              <a:spcBef>
                <a:spcPts val="1250"/>
              </a:spcBef>
              <a:buSzPct val="100000"/>
            </a:pPr>
            <a:r>
              <a:rPr lang="en-US" altLang="en-VN" sz="2800" b="1" u="none" dirty="0">
                <a:solidFill>
                  <a:srgbClr val="FF0000"/>
                </a:solidFill>
              </a:rPr>
              <a:t>I. NGUYÊN NHÂN DẪN ĐẾN CHIẾN TRANH</a:t>
            </a:r>
          </a:p>
        </p:txBody>
      </p:sp>
      <p:sp>
        <p:nvSpPr>
          <p:cNvPr id="4" name="Rectangle 3">
            <a:extLst>
              <a:ext uri="{FF2B5EF4-FFF2-40B4-BE49-F238E27FC236}">
                <a16:creationId xmlns:a16="http://schemas.microsoft.com/office/drawing/2014/main" id="{21F67811-8A22-7343-9A3B-C783090F73D4}"/>
              </a:ext>
            </a:extLst>
          </p:cNvPr>
          <p:cNvSpPr/>
          <p:nvPr/>
        </p:nvSpPr>
        <p:spPr>
          <a:xfrm>
            <a:off x="0" y="2647279"/>
            <a:ext cx="9144000" cy="1384995"/>
          </a:xfrm>
          <a:prstGeom prst="rect">
            <a:avLst/>
          </a:prstGeom>
        </p:spPr>
        <p:txBody>
          <a:bodyPr wrap="square">
            <a:spAutoFit/>
          </a:bodyPr>
          <a:lstStyle/>
          <a:p>
            <a:pPr lvl="0">
              <a:defRPr/>
            </a:pP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Cuộc</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chiến</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tranh</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đế</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quốc</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đầu</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tiên</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chiến</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tranh</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Mĩ</a:t>
            </a:r>
            <a:r>
              <a:rPr lang="en-US" altLang="en-VN" sz="2800" dirty="0">
                <a:latin typeface="Times New Roman" panose="02020603050405020304" pitchFamily="18" charset="0"/>
                <a:cs typeface="Times New Roman" panose="02020603050405020304" pitchFamily="18" charset="0"/>
              </a:rPr>
              <a:t> - </a:t>
            </a:r>
            <a:r>
              <a:rPr lang="en-US" altLang="en-VN" sz="2800" dirty="0" err="1">
                <a:latin typeface="Times New Roman" panose="02020603050405020304" pitchFamily="18" charset="0"/>
                <a:cs typeface="Times New Roman" panose="02020603050405020304" pitchFamily="18" charset="0"/>
              </a:rPr>
              <a:t>Tây</a:t>
            </a:r>
            <a:r>
              <a:rPr lang="en-US" altLang="en-VN" sz="2800" dirty="0">
                <a:latin typeface="Times New Roman" panose="02020603050405020304" pitchFamily="18" charset="0"/>
                <a:cs typeface="Times New Roman" panose="02020603050405020304" pitchFamily="18" charset="0"/>
              </a:rPr>
              <a:t> Ban </a:t>
            </a:r>
            <a:r>
              <a:rPr lang="en-US" altLang="en-VN" sz="2800" dirty="0" err="1">
                <a:latin typeface="Times New Roman" panose="02020603050405020304" pitchFamily="18" charset="0"/>
                <a:cs typeface="Times New Roman" panose="02020603050405020304" pitchFamily="18" charset="0"/>
              </a:rPr>
              <a:t>Nha</a:t>
            </a:r>
            <a:r>
              <a:rPr lang="en-US" altLang="en-VN" sz="2800" dirty="0">
                <a:latin typeface="Times New Roman" panose="02020603050405020304" pitchFamily="18" charset="0"/>
                <a:cs typeface="Times New Roman" panose="02020603050405020304" pitchFamily="18" charset="0"/>
              </a:rPr>
              <a:t> (1898); </a:t>
            </a:r>
            <a:r>
              <a:rPr lang="en-US" altLang="en-VN" sz="2800" dirty="0" err="1">
                <a:latin typeface="Times New Roman" panose="02020603050405020304" pitchFamily="18" charset="0"/>
                <a:cs typeface="Times New Roman" panose="02020603050405020304" pitchFamily="18" charset="0"/>
              </a:rPr>
              <a:t>chiến</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tranh</a:t>
            </a:r>
            <a:r>
              <a:rPr lang="en-US" altLang="en-VN" sz="2800" dirty="0">
                <a:latin typeface="Times New Roman" panose="02020603050405020304" pitchFamily="18" charset="0"/>
                <a:cs typeface="Times New Roman" panose="02020603050405020304" pitchFamily="18" charset="0"/>
              </a:rPr>
              <a:t> Anh - </a:t>
            </a:r>
            <a:r>
              <a:rPr lang="en-US" altLang="en-VN" sz="2800" dirty="0" err="1">
                <a:latin typeface="Times New Roman" panose="02020603050405020304" pitchFamily="18" charset="0"/>
                <a:cs typeface="Times New Roman" panose="02020603050405020304" pitchFamily="18" charset="0"/>
              </a:rPr>
              <a:t>Bô-ơ</a:t>
            </a:r>
            <a:r>
              <a:rPr lang="en-US" altLang="en-VN" sz="2800" dirty="0">
                <a:latin typeface="Times New Roman" panose="02020603050405020304" pitchFamily="18" charset="0"/>
                <a:cs typeface="Times New Roman" panose="02020603050405020304" pitchFamily="18" charset="0"/>
              </a:rPr>
              <a:t> ( 1899 - 1902); </a:t>
            </a:r>
            <a:r>
              <a:rPr lang="en-US" altLang="en-VN" sz="2800" dirty="0" err="1">
                <a:latin typeface="Times New Roman" panose="02020603050405020304" pitchFamily="18" charset="0"/>
                <a:cs typeface="Times New Roman" panose="02020603050405020304" pitchFamily="18" charset="0"/>
              </a:rPr>
              <a:t>chiến</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tranh</a:t>
            </a:r>
            <a:r>
              <a:rPr lang="en-US" altLang="en-VN" sz="2800" dirty="0">
                <a:latin typeface="Times New Roman" panose="02020603050405020304" pitchFamily="18" charset="0"/>
                <a:cs typeface="Times New Roman" panose="02020603050405020304" pitchFamily="18" charset="0"/>
              </a:rPr>
              <a:t> Nga - </a:t>
            </a:r>
            <a:r>
              <a:rPr lang="en-US" altLang="en-VN" sz="2800" dirty="0" err="1">
                <a:latin typeface="Times New Roman" panose="02020603050405020304" pitchFamily="18" charset="0"/>
                <a:cs typeface="Times New Roman" panose="02020603050405020304" pitchFamily="18" charset="0"/>
              </a:rPr>
              <a:t>Nhật</a:t>
            </a:r>
            <a:r>
              <a:rPr lang="en-US" altLang="en-VN" sz="2800" dirty="0">
                <a:latin typeface="Times New Roman" panose="02020603050405020304" pitchFamily="18" charset="0"/>
                <a:cs typeface="Times New Roman" panose="02020603050405020304" pitchFamily="18" charset="0"/>
              </a:rPr>
              <a:t> (1904 - 1905).</a:t>
            </a:r>
          </a:p>
        </p:txBody>
      </p:sp>
      <p:pic>
        <p:nvPicPr>
          <p:cNvPr id="165" name="Picture 2">
            <a:extLst>
              <a:ext uri="{FF2B5EF4-FFF2-40B4-BE49-F238E27FC236}">
                <a16:creationId xmlns:a16="http://schemas.microsoft.com/office/drawing/2014/main" id="{B8BE8BA0-EF4A-9C46-BA0A-319183B09EA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30" t="22539" r="9234" b="36054"/>
          <a:stretch/>
        </p:blipFill>
        <p:spPr bwMode="auto">
          <a:xfrm>
            <a:off x="7338437" y="93774"/>
            <a:ext cx="1876383" cy="1243034"/>
          </a:xfrm>
          <a:prstGeom prst="rect">
            <a:avLst/>
          </a:prstGeom>
          <a:noFill/>
          <a:extLst>
            <a:ext uri="{909E8E84-426E-40DD-AFC4-6F175D3DCCD1}">
              <a14:hiddenFill xmlns:a14="http://schemas.microsoft.com/office/drawing/2010/main">
                <a:solidFill>
                  <a:srgbClr val="FFFFFF"/>
                </a:solidFill>
              </a14:hiddenFill>
            </a:ext>
          </a:extLst>
        </p:spPr>
      </p:pic>
      <p:sp>
        <p:nvSpPr>
          <p:cNvPr id="315" name="Rectangle 314">
            <a:extLst>
              <a:ext uri="{FF2B5EF4-FFF2-40B4-BE49-F238E27FC236}">
                <a16:creationId xmlns:a16="http://schemas.microsoft.com/office/drawing/2014/main" id="{568EFA29-4F92-8A43-B6D5-DE19B33E7C09}"/>
              </a:ext>
            </a:extLst>
          </p:cNvPr>
          <p:cNvSpPr/>
          <p:nvPr/>
        </p:nvSpPr>
        <p:spPr>
          <a:xfrm>
            <a:off x="0" y="604120"/>
            <a:ext cx="2801073" cy="523220"/>
          </a:xfrm>
          <a:prstGeom prst="rect">
            <a:avLst/>
          </a:prstGeom>
        </p:spPr>
        <p:txBody>
          <a:bodyPr wrap="square">
            <a:spAutoFit/>
          </a:bodyPr>
          <a:lstStyle/>
          <a:p>
            <a:pPr algn="just" eaLnBrk="1" hangingPunct="1">
              <a:spcBef>
                <a:spcPct val="0"/>
              </a:spcBef>
              <a:buFontTx/>
              <a:buNone/>
            </a:pPr>
            <a:r>
              <a:rPr lang="en-US" altLang="en-VN" sz="2800" b="1" dirty="0">
                <a:latin typeface="Times New Roman" panose="02020603050405020304" pitchFamily="18" charset="0"/>
              </a:rPr>
              <a:t>a. </a:t>
            </a:r>
            <a:r>
              <a:rPr lang="en-US" altLang="en-VN" sz="2800" b="1" dirty="0" err="1">
                <a:latin typeface="Times New Roman" panose="02020603050405020304" pitchFamily="18" charset="0"/>
              </a:rPr>
              <a:t>Nguyên</a:t>
            </a:r>
            <a:r>
              <a:rPr lang="en-US" altLang="en-VN" sz="2800" b="1" dirty="0">
                <a:latin typeface="Times New Roman" panose="02020603050405020304" pitchFamily="18" charset="0"/>
              </a:rPr>
              <a:t> </a:t>
            </a:r>
            <a:r>
              <a:rPr lang="en-US" altLang="en-VN" sz="2800" b="1" dirty="0" err="1">
                <a:latin typeface="Times New Roman" panose="02020603050405020304" pitchFamily="18" charset="0"/>
              </a:rPr>
              <a:t>nhân</a:t>
            </a:r>
            <a:r>
              <a:rPr lang="en-US" altLang="en-VN" sz="2800" b="1" dirty="0">
                <a:latin typeface="Times New Roman" panose="02020603050405020304" pitchFamily="18" charset="0"/>
              </a:rPr>
              <a:t>.</a:t>
            </a:r>
          </a:p>
        </p:txBody>
      </p:sp>
      <p:sp>
        <p:nvSpPr>
          <p:cNvPr id="253" name="Rectangle 252">
            <a:extLst>
              <a:ext uri="{FF2B5EF4-FFF2-40B4-BE49-F238E27FC236}">
                <a16:creationId xmlns:a16="http://schemas.microsoft.com/office/drawing/2014/main" id="{6FD06233-B405-4A43-9BFE-04D45A75B7CD}"/>
              </a:ext>
            </a:extLst>
          </p:cNvPr>
          <p:cNvSpPr/>
          <p:nvPr/>
        </p:nvSpPr>
        <p:spPr>
          <a:xfrm>
            <a:off x="0" y="1080806"/>
            <a:ext cx="2801073" cy="523220"/>
          </a:xfrm>
          <a:prstGeom prst="rect">
            <a:avLst/>
          </a:prstGeom>
        </p:spPr>
        <p:txBody>
          <a:bodyPr wrap="square">
            <a:spAutoFit/>
          </a:bodyPr>
          <a:lstStyle/>
          <a:p>
            <a:pPr algn="just" eaLnBrk="1" hangingPunct="1">
              <a:spcBef>
                <a:spcPct val="0"/>
              </a:spcBef>
              <a:buFontTx/>
              <a:buNone/>
            </a:pPr>
            <a:r>
              <a:rPr lang="en-US" altLang="en-VN" sz="2800" b="1" dirty="0">
                <a:latin typeface="Times New Roman" panose="02020603050405020304" pitchFamily="18" charset="0"/>
              </a:rPr>
              <a:t>b. </a:t>
            </a:r>
            <a:r>
              <a:rPr lang="en-US" altLang="en-VN" sz="2800" b="1" dirty="0" err="1">
                <a:latin typeface="Times New Roman" panose="02020603050405020304" pitchFamily="18" charset="0"/>
              </a:rPr>
              <a:t>Sự</a:t>
            </a:r>
            <a:r>
              <a:rPr lang="en-US" altLang="en-VN" sz="2800" b="1" dirty="0">
                <a:latin typeface="Times New Roman" panose="02020603050405020304" pitchFamily="18" charset="0"/>
              </a:rPr>
              <a:t> </a:t>
            </a:r>
            <a:r>
              <a:rPr lang="en-US" altLang="en-VN" sz="2800" b="1" dirty="0" err="1">
                <a:latin typeface="Times New Roman" panose="02020603050405020304" pitchFamily="18" charset="0"/>
              </a:rPr>
              <a:t>chuẩn</a:t>
            </a:r>
            <a:r>
              <a:rPr lang="en-US" altLang="en-VN" sz="2800" b="1" dirty="0">
                <a:latin typeface="Times New Roman" panose="02020603050405020304" pitchFamily="18" charset="0"/>
              </a:rPr>
              <a:t> </a:t>
            </a:r>
            <a:r>
              <a:rPr lang="en-US" altLang="en-VN" sz="2800" b="1" dirty="0" err="1">
                <a:latin typeface="Times New Roman" panose="02020603050405020304" pitchFamily="18" charset="0"/>
              </a:rPr>
              <a:t>bị</a:t>
            </a:r>
            <a:r>
              <a:rPr lang="en-US" altLang="en-VN" sz="2800" b="1" dirty="0">
                <a:latin typeface="Times New Roman" panose="02020603050405020304" pitchFamily="18" charset="0"/>
              </a:rPr>
              <a:t>.</a:t>
            </a:r>
          </a:p>
        </p:txBody>
      </p:sp>
      <p:grpSp>
        <p:nvGrpSpPr>
          <p:cNvPr id="316" name="Google Shape;871;p55">
            <a:extLst>
              <a:ext uri="{FF2B5EF4-FFF2-40B4-BE49-F238E27FC236}">
                <a16:creationId xmlns:a16="http://schemas.microsoft.com/office/drawing/2014/main" id="{D82A6741-CF87-8644-8B38-A4A942605686}"/>
              </a:ext>
            </a:extLst>
          </p:cNvPr>
          <p:cNvGrpSpPr/>
          <p:nvPr/>
        </p:nvGrpSpPr>
        <p:grpSpPr>
          <a:xfrm>
            <a:off x="1805563" y="4427006"/>
            <a:ext cx="1402858" cy="728270"/>
            <a:chOff x="209675" y="291450"/>
            <a:chExt cx="7171375" cy="5130725"/>
          </a:xfrm>
          <a:solidFill>
            <a:schemeClr val="accent2"/>
          </a:solidFill>
        </p:grpSpPr>
        <p:sp>
          <p:nvSpPr>
            <p:cNvPr id="317" name="Google Shape;872;p55">
              <a:extLst>
                <a:ext uri="{FF2B5EF4-FFF2-40B4-BE49-F238E27FC236}">
                  <a16:creationId xmlns:a16="http://schemas.microsoft.com/office/drawing/2014/main" id="{45B207B4-8966-C343-8305-F1A1F3171D45}"/>
                </a:ext>
              </a:extLst>
            </p:cNvPr>
            <p:cNvSpPr/>
            <p:nvPr/>
          </p:nvSpPr>
          <p:spPr>
            <a:xfrm>
              <a:off x="2876175" y="2090725"/>
              <a:ext cx="2202550" cy="2029975"/>
            </a:xfrm>
            <a:custGeom>
              <a:avLst/>
              <a:gdLst/>
              <a:ahLst/>
              <a:cxnLst/>
              <a:rect l="l" t="t" r="r" b="b"/>
              <a:pathLst>
                <a:path w="88102" h="81199" extrusionOk="0">
                  <a:moveTo>
                    <a:pt x="62808" y="1"/>
                  </a:moveTo>
                  <a:lnTo>
                    <a:pt x="59772" y="4175"/>
                  </a:lnTo>
                  <a:lnTo>
                    <a:pt x="55220" y="5945"/>
                  </a:lnTo>
                  <a:cubicBezTo>
                    <a:pt x="55220" y="5945"/>
                    <a:pt x="54840" y="7147"/>
                    <a:pt x="55410" y="9865"/>
                  </a:cubicBezTo>
                  <a:cubicBezTo>
                    <a:pt x="55979" y="12585"/>
                    <a:pt x="58761" y="16505"/>
                    <a:pt x="58761" y="16505"/>
                  </a:cubicBezTo>
                  <a:cubicBezTo>
                    <a:pt x="58761" y="16505"/>
                    <a:pt x="46177" y="28710"/>
                    <a:pt x="42384" y="31439"/>
                  </a:cubicBezTo>
                  <a:cubicBezTo>
                    <a:pt x="38589" y="34168"/>
                    <a:pt x="35933" y="36867"/>
                    <a:pt x="35933" y="36867"/>
                  </a:cubicBezTo>
                  <a:lnTo>
                    <a:pt x="24946" y="28894"/>
                  </a:lnTo>
                  <a:lnTo>
                    <a:pt x="12039" y="28894"/>
                  </a:lnTo>
                  <a:lnTo>
                    <a:pt x="0" y="45514"/>
                  </a:lnTo>
                  <a:lnTo>
                    <a:pt x="2270" y="65905"/>
                  </a:lnTo>
                  <a:lnTo>
                    <a:pt x="23101" y="81198"/>
                  </a:lnTo>
                  <a:lnTo>
                    <a:pt x="44361" y="71111"/>
                  </a:lnTo>
                  <a:lnTo>
                    <a:pt x="67552" y="31872"/>
                  </a:lnTo>
                  <a:cubicBezTo>
                    <a:pt x="67552" y="31872"/>
                    <a:pt x="75394" y="27002"/>
                    <a:pt x="80199" y="23209"/>
                  </a:cubicBezTo>
                  <a:cubicBezTo>
                    <a:pt x="85003" y="19414"/>
                    <a:pt x="88101" y="11193"/>
                    <a:pt x="88101" y="11193"/>
                  </a:cubicBezTo>
                  <a:cubicBezTo>
                    <a:pt x="88101" y="11193"/>
                    <a:pt x="83674" y="3352"/>
                    <a:pt x="80576" y="3352"/>
                  </a:cubicBezTo>
                  <a:cubicBezTo>
                    <a:pt x="77478" y="3352"/>
                    <a:pt x="73811" y="3796"/>
                    <a:pt x="73811" y="3796"/>
                  </a:cubicBezTo>
                  <a:cubicBezTo>
                    <a:pt x="73811" y="3796"/>
                    <a:pt x="73178" y="2910"/>
                    <a:pt x="71155" y="1644"/>
                  </a:cubicBezTo>
                  <a:cubicBezTo>
                    <a:pt x="69130" y="381"/>
                    <a:pt x="62808" y="1"/>
                    <a:pt x="62808"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8" name="Google Shape;873;p55">
              <a:extLst>
                <a:ext uri="{FF2B5EF4-FFF2-40B4-BE49-F238E27FC236}">
                  <a16:creationId xmlns:a16="http://schemas.microsoft.com/office/drawing/2014/main" id="{F6D1E9F8-43FA-EB4D-9EAC-A9A44688FE46}"/>
                </a:ext>
              </a:extLst>
            </p:cNvPr>
            <p:cNvSpPr/>
            <p:nvPr/>
          </p:nvSpPr>
          <p:spPr>
            <a:xfrm>
              <a:off x="209675" y="291450"/>
              <a:ext cx="3058525" cy="4550675"/>
            </a:xfrm>
            <a:custGeom>
              <a:avLst/>
              <a:gdLst/>
              <a:ahLst/>
              <a:cxnLst/>
              <a:rect l="l" t="t" r="r" b="b"/>
              <a:pathLst>
                <a:path w="122341" h="182027" extrusionOk="0">
                  <a:moveTo>
                    <a:pt x="91460" y="1"/>
                  </a:moveTo>
                  <a:cubicBezTo>
                    <a:pt x="81194" y="1"/>
                    <a:pt x="74803" y="4005"/>
                    <a:pt x="74803" y="4005"/>
                  </a:cubicBezTo>
                  <a:cubicBezTo>
                    <a:pt x="74803" y="4005"/>
                    <a:pt x="71839" y="4005"/>
                    <a:pt x="68167" y="5275"/>
                  </a:cubicBezTo>
                  <a:cubicBezTo>
                    <a:pt x="64496" y="6545"/>
                    <a:pt x="60966" y="14170"/>
                    <a:pt x="60120" y="16570"/>
                  </a:cubicBezTo>
                  <a:cubicBezTo>
                    <a:pt x="59273" y="18970"/>
                    <a:pt x="61814" y="21935"/>
                    <a:pt x="61814" y="21935"/>
                  </a:cubicBezTo>
                  <a:cubicBezTo>
                    <a:pt x="62238" y="27158"/>
                    <a:pt x="63650" y="28854"/>
                    <a:pt x="63650" y="28854"/>
                  </a:cubicBezTo>
                  <a:cubicBezTo>
                    <a:pt x="59979" y="30406"/>
                    <a:pt x="59414" y="33204"/>
                    <a:pt x="59414" y="33204"/>
                  </a:cubicBezTo>
                  <a:lnTo>
                    <a:pt x="56731" y="33229"/>
                  </a:lnTo>
                  <a:cubicBezTo>
                    <a:pt x="56731" y="33229"/>
                    <a:pt x="55169" y="33203"/>
                    <a:pt x="52840" y="33203"/>
                  </a:cubicBezTo>
                  <a:cubicBezTo>
                    <a:pt x="47599" y="33203"/>
                    <a:pt x="38476" y="33338"/>
                    <a:pt x="34566" y="34217"/>
                  </a:cubicBezTo>
                  <a:cubicBezTo>
                    <a:pt x="28919" y="35489"/>
                    <a:pt x="15990" y="60926"/>
                    <a:pt x="15990" y="60926"/>
                  </a:cubicBezTo>
                  <a:lnTo>
                    <a:pt x="11455" y="119231"/>
                  </a:lnTo>
                  <a:lnTo>
                    <a:pt x="2682" y="134514"/>
                  </a:lnTo>
                  <a:cubicBezTo>
                    <a:pt x="2682" y="134514"/>
                    <a:pt x="1" y="151085"/>
                    <a:pt x="1707" y="156935"/>
                  </a:cubicBezTo>
                  <a:cubicBezTo>
                    <a:pt x="3411" y="162784"/>
                    <a:pt x="13404" y="169608"/>
                    <a:pt x="13404" y="169608"/>
                  </a:cubicBezTo>
                  <a:lnTo>
                    <a:pt x="13404" y="182026"/>
                  </a:lnTo>
                  <a:lnTo>
                    <a:pt x="95649" y="182026"/>
                  </a:lnTo>
                  <a:lnTo>
                    <a:pt x="106878" y="161323"/>
                  </a:lnTo>
                  <a:cubicBezTo>
                    <a:pt x="106878" y="161323"/>
                    <a:pt x="109912" y="157910"/>
                    <a:pt x="110671" y="145238"/>
                  </a:cubicBezTo>
                  <a:cubicBezTo>
                    <a:pt x="111431" y="132566"/>
                    <a:pt x="108930" y="122817"/>
                    <a:pt x="108930" y="122817"/>
                  </a:cubicBezTo>
                  <a:cubicBezTo>
                    <a:pt x="108930" y="122817"/>
                    <a:pt x="110156" y="120867"/>
                    <a:pt x="116249" y="106244"/>
                  </a:cubicBezTo>
                  <a:cubicBezTo>
                    <a:pt x="122341" y="91623"/>
                    <a:pt x="121394" y="64573"/>
                    <a:pt x="120280" y="60055"/>
                  </a:cubicBezTo>
                  <a:cubicBezTo>
                    <a:pt x="119165" y="55538"/>
                    <a:pt x="115605" y="53984"/>
                    <a:pt x="115605" y="53984"/>
                  </a:cubicBezTo>
                  <a:lnTo>
                    <a:pt x="114759" y="46219"/>
                  </a:lnTo>
                  <a:cubicBezTo>
                    <a:pt x="114759" y="46219"/>
                    <a:pt x="119982" y="30266"/>
                    <a:pt x="120264" y="27300"/>
                  </a:cubicBezTo>
                  <a:cubicBezTo>
                    <a:pt x="120546" y="24336"/>
                    <a:pt x="116735" y="21936"/>
                    <a:pt x="116735" y="21936"/>
                  </a:cubicBezTo>
                  <a:lnTo>
                    <a:pt x="116735" y="20383"/>
                  </a:lnTo>
                  <a:cubicBezTo>
                    <a:pt x="116595" y="8947"/>
                    <a:pt x="101205" y="1182"/>
                    <a:pt x="101205" y="1182"/>
                  </a:cubicBezTo>
                  <a:cubicBezTo>
                    <a:pt x="97677" y="331"/>
                    <a:pt x="94408" y="1"/>
                    <a:pt x="91460"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9" name="Google Shape;874;p55">
              <a:extLst>
                <a:ext uri="{FF2B5EF4-FFF2-40B4-BE49-F238E27FC236}">
                  <a16:creationId xmlns:a16="http://schemas.microsoft.com/office/drawing/2014/main" id="{A2BA5C09-4E9A-6F4A-BB40-0AE20AB0BF35}"/>
                </a:ext>
              </a:extLst>
            </p:cNvPr>
            <p:cNvSpPr/>
            <p:nvPr/>
          </p:nvSpPr>
          <p:spPr>
            <a:xfrm>
              <a:off x="410125" y="1708675"/>
              <a:ext cx="3599975" cy="2336050"/>
            </a:xfrm>
            <a:custGeom>
              <a:avLst/>
              <a:gdLst/>
              <a:ahLst/>
              <a:cxnLst/>
              <a:rect l="l" t="t" r="r" b="b"/>
              <a:pathLst>
                <a:path w="143999" h="93442" extrusionOk="0">
                  <a:moveTo>
                    <a:pt x="23029" y="0"/>
                  </a:moveTo>
                  <a:cubicBezTo>
                    <a:pt x="11699" y="0"/>
                    <a:pt x="7972" y="4237"/>
                    <a:pt x="7972" y="4237"/>
                  </a:cubicBezTo>
                  <a:cubicBezTo>
                    <a:pt x="7728" y="6840"/>
                    <a:pt x="8135" y="20262"/>
                    <a:pt x="5532" y="28233"/>
                  </a:cubicBezTo>
                  <a:cubicBezTo>
                    <a:pt x="2928" y="36204"/>
                    <a:pt x="4556" y="55320"/>
                    <a:pt x="2279" y="64593"/>
                  </a:cubicBezTo>
                  <a:cubicBezTo>
                    <a:pt x="1" y="73866"/>
                    <a:pt x="21202" y="93442"/>
                    <a:pt x="21202" y="93442"/>
                  </a:cubicBezTo>
                  <a:cubicBezTo>
                    <a:pt x="21202" y="93442"/>
                    <a:pt x="43763" y="88886"/>
                    <a:pt x="59381" y="79126"/>
                  </a:cubicBezTo>
                  <a:cubicBezTo>
                    <a:pt x="74998" y="69365"/>
                    <a:pt x="101242" y="46155"/>
                    <a:pt x="101242" y="46155"/>
                  </a:cubicBezTo>
                  <a:cubicBezTo>
                    <a:pt x="101242" y="46155"/>
                    <a:pt x="103083" y="45872"/>
                    <a:pt x="106159" y="45872"/>
                  </a:cubicBezTo>
                  <a:cubicBezTo>
                    <a:pt x="108466" y="45872"/>
                    <a:pt x="111469" y="46032"/>
                    <a:pt x="114910" y="46590"/>
                  </a:cubicBezTo>
                  <a:lnTo>
                    <a:pt x="122096" y="48050"/>
                  </a:lnTo>
                  <a:cubicBezTo>
                    <a:pt x="122096" y="48050"/>
                    <a:pt x="134593" y="40526"/>
                    <a:pt x="135601" y="36562"/>
                  </a:cubicBezTo>
                  <a:cubicBezTo>
                    <a:pt x="136609" y="32598"/>
                    <a:pt x="136339" y="31118"/>
                    <a:pt x="136339" y="31118"/>
                  </a:cubicBezTo>
                  <a:lnTo>
                    <a:pt x="136339" y="31118"/>
                  </a:lnTo>
                  <a:lnTo>
                    <a:pt x="139833" y="32126"/>
                  </a:lnTo>
                  <a:lnTo>
                    <a:pt x="143999" y="29976"/>
                  </a:lnTo>
                  <a:lnTo>
                    <a:pt x="139295" y="21578"/>
                  </a:lnTo>
                  <a:cubicBezTo>
                    <a:pt x="139295" y="21578"/>
                    <a:pt x="122081" y="18606"/>
                    <a:pt x="117257" y="18606"/>
                  </a:cubicBezTo>
                  <a:cubicBezTo>
                    <a:pt x="117056" y="18606"/>
                    <a:pt x="116877" y="18611"/>
                    <a:pt x="116721" y="18622"/>
                  </a:cubicBezTo>
                  <a:cubicBezTo>
                    <a:pt x="112824" y="18890"/>
                    <a:pt x="98110" y="25811"/>
                    <a:pt x="98110" y="25811"/>
                  </a:cubicBezTo>
                  <a:cubicBezTo>
                    <a:pt x="98110" y="25811"/>
                    <a:pt x="79880" y="35960"/>
                    <a:pt x="74675" y="37587"/>
                  </a:cubicBezTo>
                  <a:cubicBezTo>
                    <a:pt x="72509" y="38263"/>
                    <a:pt x="71582" y="38602"/>
                    <a:pt x="71238" y="38768"/>
                  </a:cubicBezTo>
                  <a:lnTo>
                    <a:pt x="71238" y="38768"/>
                  </a:lnTo>
                  <a:cubicBezTo>
                    <a:pt x="70878" y="38550"/>
                    <a:pt x="69998" y="38116"/>
                    <a:pt x="68714" y="38116"/>
                  </a:cubicBezTo>
                  <a:cubicBezTo>
                    <a:pt x="68347" y="38116"/>
                    <a:pt x="67947" y="38152"/>
                    <a:pt x="67516" y="38238"/>
                  </a:cubicBezTo>
                  <a:cubicBezTo>
                    <a:pt x="65076" y="38726"/>
                    <a:pt x="48969" y="42630"/>
                    <a:pt x="48969" y="42630"/>
                  </a:cubicBezTo>
                  <a:cubicBezTo>
                    <a:pt x="48969" y="42630"/>
                    <a:pt x="50922" y="35558"/>
                    <a:pt x="48808" y="29089"/>
                  </a:cubicBezTo>
                  <a:cubicBezTo>
                    <a:pt x="46693" y="22619"/>
                    <a:pt x="47181" y="17414"/>
                    <a:pt x="47181" y="17414"/>
                  </a:cubicBezTo>
                  <a:lnTo>
                    <a:pt x="46693" y="10744"/>
                  </a:lnTo>
                  <a:cubicBezTo>
                    <a:pt x="46693" y="10744"/>
                    <a:pt x="40039" y="993"/>
                    <a:pt x="26214" y="105"/>
                  </a:cubicBezTo>
                  <a:cubicBezTo>
                    <a:pt x="25091" y="33"/>
                    <a:pt x="24030" y="0"/>
                    <a:pt x="23029"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0" name="Google Shape;875;p55">
              <a:extLst>
                <a:ext uri="{FF2B5EF4-FFF2-40B4-BE49-F238E27FC236}">
                  <a16:creationId xmlns:a16="http://schemas.microsoft.com/office/drawing/2014/main" id="{2C0EB23B-E17A-684D-91EB-F0536282BC66}"/>
                </a:ext>
              </a:extLst>
            </p:cNvPr>
            <p:cNvSpPr/>
            <p:nvPr/>
          </p:nvSpPr>
          <p:spPr>
            <a:xfrm>
              <a:off x="2195600" y="2353925"/>
              <a:ext cx="737350" cy="918325"/>
            </a:xfrm>
            <a:custGeom>
              <a:avLst/>
              <a:gdLst/>
              <a:ahLst/>
              <a:cxnLst/>
              <a:rect l="l" t="t" r="r" b="b"/>
              <a:pathLst>
                <a:path w="29494" h="36733" extrusionOk="0">
                  <a:moveTo>
                    <a:pt x="26691" y="1"/>
                  </a:moveTo>
                  <a:cubicBezTo>
                    <a:pt x="26691" y="1"/>
                    <a:pt x="8982" y="9723"/>
                    <a:pt x="1" y="13079"/>
                  </a:cubicBezTo>
                  <a:cubicBezTo>
                    <a:pt x="1" y="13079"/>
                    <a:pt x="5985" y="15906"/>
                    <a:pt x="7950" y="22632"/>
                  </a:cubicBezTo>
                  <a:cubicBezTo>
                    <a:pt x="9917" y="29359"/>
                    <a:pt x="10388" y="36732"/>
                    <a:pt x="10388" y="36732"/>
                  </a:cubicBezTo>
                  <a:lnTo>
                    <a:pt x="29493" y="20911"/>
                  </a:lnTo>
                  <a:lnTo>
                    <a:pt x="26691" y="1"/>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1" name="Google Shape;876;p55">
              <a:extLst>
                <a:ext uri="{FF2B5EF4-FFF2-40B4-BE49-F238E27FC236}">
                  <a16:creationId xmlns:a16="http://schemas.microsoft.com/office/drawing/2014/main" id="{92414E2A-BCDB-2543-94A7-AD90F18E9B3C}"/>
                </a:ext>
              </a:extLst>
            </p:cNvPr>
            <p:cNvSpPr/>
            <p:nvPr/>
          </p:nvSpPr>
          <p:spPr>
            <a:xfrm>
              <a:off x="794975" y="2728875"/>
              <a:ext cx="816375" cy="142900"/>
            </a:xfrm>
            <a:custGeom>
              <a:avLst/>
              <a:gdLst/>
              <a:ahLst/>
              <a:cxnLst/>
              <a:rect l="l" t="t" r="r" b="b"/>
              <a:pathLst>
                <a:path w="32655" h="5716" extrusionOk="0">
                  <a:moveTo>
                    <a:pt x="20183" y="0"/>
                  </a:moveTo>
                  <a:cubicBezTo>
                    <a:pt x="16290" y="0"/>
                    <a:pt x="11682" y="536"/>
                    <a:pt x="7447" y="1938"/>
                  </a:cubicBezTo>
                  <a:cubicBezTo>
                    <a:pt x="2729" y="3501"/>
                    <a:pt x="1" y="5715"/>
                    <a:pt x="3381" y="5715"/>
                  </a:cubicBezTo>
                  <a:cubicBezTo>
                    <a:pt x="4763" y="5715"/>
                    <a:pt x="7166" y="5345"/>
                    <a:pt x="10870" y="4410"/>
                  </a:cubicBezTo>
                  <a:cubicBezTo>
                    <a:pt x="19212" y="2303"/>
                    <a:pt x="25953" y="1938"/>
                    <a:pt x="29624" y="1938"/>
                  </a:cubicBezTo>
                  <a:cubicBezTo>
                    <a:pt x="31571" y="1938"/>
                    <a:pt x="32654" y="2040"/>
                    <a:pt x="32654" y="2040"/>
                  </a:cubicBezTo>
                  <a:cubicBezTo>
                    <a:pt x="32654" y="2040"/>
                    <a:pt x="30219" y="1251"/>
                    <a:pt x="25941" y="461"/>
                  </a:cubicBezTo>
                  <a:cubicBezTo>
                    <a:pt x="24388" y="174"/>
                    <a:pt x="22402" y="0"/>
                    <a:pt x="20183"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2" name="Google Shape;877;p55">
              <a:extLst>
                <a:ext uri="{FF2B5EF4-FFF2-40B4-BE49-F238E27FC236}">
                  <a16:creationId xmlns:a16="http://schemas.microsoft.com/office/drawing/2014/main" id="{436ACBBD-E6BB-774A-BBBA-232E20584380}"/>
                </a:ext>
              </a:extLst>
            </p:cNvPr>
            <p:cNvSpPr/>
            <p:nvPr/>
          </p:nvSpPr>
          <p:spPr>
            <a:xfrm>
              <a:off x="958125" y="2621900"/>
              <a:ext cx="653225" cy="101100"/>
            </a:xfrm>
            <a:custGeom>
              <a:avLst/>
              <a:gdLst/>
              <a:ahLst/>
              <a:cxnLst/>
              <a:rect l="l" t="t" r="r" b="b"/>
              <a:pathLst>
                <a:path w="26129" h="4044" extrusionOk="0">
                  <a:moveTo>
                    <a:pt x="7608" y="0"/>
                  </a:moveTo>
                  <a:cubicBezTo>
                    <a:pt x="7551" y="0"/>
                    <a:pt x="7494" y="1"/>
                    <a:pt x="7438" y="1"/>
                  </a:cubicBezTo>
                  <a:cubicBezTo>
                    <a:pt x="330" y="67"/>
                    <a:pt x="0" y="396"/>
                    <a:pt x="0" y="396"/>
                  </a:cubicBezTo>
                  <a:cubicBezTo>
                    <a:pt x="0" y="396"/>
                    <a:pt x="16058" y="2897"/>
                    <a:pt x="19941" y="3555"/>
                  </a:cubicBezTo>
                  <a:cubicBezTo>
                    <a:pt x="22366" y="3966"/>
                    <a:pt x="24174" y="4044"/>
                    <a:pt x="25191" y="4044"/>
                  </a:cubicBezTo>
                  <a:cubicBezTo>
                    <a:pt x="25803" y="4044"/>
                    <a:pt x="26128" y="4016"/>
                    <a:pt x="26128" y="4016"/>
                  </a:cubicBezTo>
                  <a:cubicBezTo>
                    <a:pt x="26128" y="4016"/>
                    <a:pt x="14728" y="0"/>
                    <a:pt x="7608"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3" name="Google Shape;878;p55">
              <a:extLst>
                <a:ext uri="{FF2B5EF4-FFF2-40B4-BE49-F238E27FC236}">
                  <a16:creationId xmlns:a16="http://schemas.microsoft.com/office/drawing/2014/main" id="{3EBDF192-0976-5948-B442-185B134E9141}"/>
                </a:ext>
              </a:extLst>
            </p:cNvPr>
            <p:cNvSpPr/>
            <p:nvPr/>
          </p:nvSpPr>
          <p:spPr>
            <a:xfrm>
              <a:off x="800550" y="1997650"/>
              <a:ext cx="775500" cy="574775"/>
            </a:xfrm>
            <a:custGeom>
              <a:avLst/>
              <a:gdLst/>
              <a:ahLst/>
              <a:cxnLst/>
              <a:rect l="l" t="t" r="r" b="b"/>
              <a:pathLst>
                <a:path w="31020" h="22991" extrusionOk="0">
                  <a:moveTo>
                    <a:pt x="7548" y="1"/>
                  </a:moveTo>
                  <a:cubicBezTo>
                    <a:pt x="2774" y="1"/>
                    <a:pt x="1" y="2167"/>
                    <a:pt x="1" y="2167"/>
                  </a:cubicBezTo>
                  <a:cubicBezTo>
                    <a:pt x="1" y="2167"/>
                    <a:pt x="2605" y="5854"/>
                    <a:pt x="10739" y="8403"/>
                  </a:cubicBezTo>
                  <a:cubicBezTo>
                    <a:pt x="18873" y="10952"/>
                    <a:pt x="31019" y="22991"/>
                    <a:pt x="31019" y="22991"/>
                  </a:cubicBezTo>
                  <a:cubicBezTo>
                    <a:pt x="31019" y="22991"/>
                    <a:pt x="23916" y="5421"/>
                    <a:pt x="14806" y="1570"/>
                  </a:cubicBezTo>
                  <a:cubicBezTo>
                    <a:pt x="12054" y="407"/>
                    <a:pt x="9614" y="1"/>
                    <a:pt x="7548"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4" name="Google Shape;879;p55">
              <a:extLst>
                <a:ext uri="{FF2B5EF4-FFF2-40B4-BE49-F238E27FC236}">
                  <a16:creationId xmlns:a16="http://schemas.microsoft.com/office/drawing/2014/main" id="{58FA5C7D-98E4-6240-AEB6-B48065A0C4F8}"/>
                </a:ext>
              </a:extLst>
            </p:cNvPr>
            <p:cNvSpPr/>
            <p:nvPr/>
          </p:nvSpPr>
          <p:spPr>
            <a:xfrm>
              <a:off x="1414750" y="1218525"/>
              <a:ext cx="4482325" cy="2053725"/>
            </a:xfrm>
            <a:custGeom>
              <a:avLst/>
              <a:gdLst/>
              <a:ahLst/>
              <a:cxnLst/>
              <a:rect l="l" t="t" r="r" b="b"/>
              <a:pathLst>
                <a:path w="179293" h="82149" extrusionOk="0">
                  <a:moveTo>
                    <a:pt x="90420" y="1"/>
                  </a:moveTo>
                  <a:lnTo>
                    <a:pt x="90128" y="3777"/>
                  </a:lnTo>
                  <a:lnTo>
                    <a:pt x="89066" y="3777"/>
                  </a:lnTo>
                  <a:lnTo>
                    <a:pt x="88718" y="5242"/>
                  </a:lnTo>
                  <a:lnTo>
                    <a:pt x="87713" y="5017"/>
                  </a:lnTo>
                  <a:lnTo>
                    <a:pt x="87826" y="3834"/>
                  </a:lnTo>
                  <a:lnTo>
                    <a:pt x="77230" y="2312"/>
                  </a:lnTo>
                  <a:cubicBezTo>
                    <a:pt x="74130" y="6877"/>
                    <a:pt x="75652" y="11836"/>
                    <a:pt x="75652" y="11836"/>
                  </a:cubicBezTo>
                  <a:lnTo>
                    <a:pt x="86754" y="12681"/>
                  </a:lnTo>
                  <a:lnTo>
                    <a:pt x="86980" y="11836"/>
                  </a:lnTo>
                  <a:lnTo>
                    <a:pt x="88276" y="11836"/>
                  </a:lnTo>
                  <a:lnTo>
                    <a:pt x="88717" y="12401"/>
                  </a:lnTo>
                  <a:lnTo>
                    <a:pt x="88145" y="19604"/>
                  </a:lnTo>
                  <a:lnTo>
                    <a:pt x="79909" y="19149"/>
                  </a:lnTo>
                  <a:lnTo>
                    <a:pt x="79909" y="21780"/>
                  </a:lnTo>
                  <a:lnTo>
                    <a:pt x="74990" y="21437"/>
                  </a:lnTo>
                  <a:lnTo>
                    <a:pt x="74304" y="22581"/>
                  </a:lnTo>
                  <a:lnTo>
                    <a:pt x="7863" y="12401"/>
                  </a:lnTo>
                  <a:lnTo>
                    <a:pt x="7863" y="12401"/>
                  </a:lnTo>
                  <a:cubicBezTo>
                    <a:pt x="1" y="25090"/>
                    <a:pt x="8350" y="42009"/>
                    <a:pt x="8350" y="42009"/>
                  </a:cubicBezTo>
                  <a:lnTo>
                    <a:pt x="10954" y="39405"/>
                  </a:lnTo>
                  <a:cubicBezTo>
                    <a:pt x="13556" y="36802"/>
                    <a:pt x="19847" y="34308"/>
                    <a:pt x="19847" y="34308"/>
                  </a:cubicBezTo>
                  <a:lnTo>
                    <a:pt x="19847" y="34308"/>
                  </a:lnTo>
                  <a:lnTo>
                    <a:pt x="19196" y="38321"/>
                  </a:lnTo>
                  <a:cubicBezTo>
                    <a:pt x="19196" y="38321"/>
                    <a:pt x="22341" y="36802"/>
                    <a:pt x="29824" y="34889"/>
                  </a:cubicBezTo>
                  <a:cubicBezTo>
                    <a:pt x="32319" y="34251"/>
                    <a:pt x="34452" y="34039"/>
                    <a:pt x="36188" y="34039"/>
                  </a:cubicBezTo>
                  <a:cubicBezTo>
                    <a:pt x="39658" y="34039"/>
                    <a:pt x="41538" y="34889"/>
                    <a:pt x="41538" y="34889"/>
                  </a:cubicBezTo>
                  <a:lnTo>
                    <a:pt x="42406" y="29861"/>
                  </a:lnTo>
                  <a:cubicBezTo>
                    <a:pt x="42406" y="29861"/>
                    <a:pt x="48980" y="31277"/>
                    <a:pt x="54411" y="31277"/>
                  </a:cubicBezTo>
                  <a:cubicBezTo>
                    <a:pt x="54605" y="31277"/>
                    <a:pt x="54797" y="31275"/>
                    <a:pt x="54987" y="31271"/>
                  </a:cubicBezTo>
                  <a:cubicBezTo>
                    <a:pt x="60518" y="31164"/>
                    <a:pt x="64856" y="28348"/>
                    <a:pt x="64856" y="28348"/>
                  </a:cubicBezTo>
                  <a:lnTo>
                    <a:pt x="76570" y="29862"/>
                  </a:lnTo>
                  <a:lnTo>
                    <a:pt x="75702" y="36912"/>
                  </a:lnTo>
                  <a:lnTo>
                    <a:pt x="101190" y="42009"/>
                  </a:lnTo>
                  <a:lnTo>
                    <a:pt x="102509" y="44613"/>
                  </a:lnTo>
                  <a:cubicBezTo>
                    <a:pt x="102509" y="44613"/>
                    <a:pt x="102492" y="45371"/>
                    <a:pt x="102509" y="48516"/>
                  </a:cubicBezTo>
                  <a:cubicBezTo>
                    <a:pt x="102525" y="51661"/>
                    <a:pt x="99889" y="52530"/>
                    <a:pt x="99889" y="52530"/>
                  </a:cubicBezTo>
                  <a:lnTo>
                    <a:pt x="101299" y="54482"/>
                  </a:lnTo>
                  <a:cubicBezTo>
                    <a:pt x="101299" y="54482"/>
                    <a:pt x="102600" y="53831"/>
                    <a:pt x="105203" y="50794"/>
                  </a:cubicBezTo>
                  <a:cubicBezTo>
                    <a:pt x="107807" y="47758"/>
                    <a:pt x="106505" y="44505"/>
                    <a:pt x="106505" y="44505"/>
                  </a:cubicBezTo>
                  <a:lnTo>
                    <a:pt x="106505" y="44505"/>
                  </a:lnTo>
                  <a:lnTo>
                    <a:pt x="109650" y="44938"/>
                  </a:lnTo>
                  <a:lnTo>
                    <a:pt x="108782" y="52745"/>
                  </a:lnTo>
                  <a:lnTo>
                    <a:pt x="103814" y="53505"/>
                  </a:lnTo>
                  <a:cubicBezTo>
                    <a:pt x="102208" y="65435"/>
                    <a:pt x="108023" y="82148"/>
                    <a:pt x="108023" y="82148"/>
                  </a:cubicBezTo>
                  <a:lnTo>
                    <a:pt x="123097" y="79318"/>
                  </a:lnTo>
                  <a:cubicBezTo>
                    <a:pt x="121689" y="68580"/>
                    <a:pt x="121905" y="52047"/>
                    <a:pt x="121905" y="52047"/>
                  </a:cubicBezTo>
                  <a:lnTo>
                    <a:pt x="116540" y="52047"/>
                  </a:lnTo>
                  <a:lnTo>
                    <a:pt x="116020" y="39922"/>
                  </a:lnTo>
                  <a:lnTo>
                    <a:pt x="129569" y="42433"/>
                  </a:lnTo>
                  <a:lnTo>
                    <a:pt x="130557" y="34889"/>
                  </a:lnTo>
                  <a:lnTo>
                    <a:pt x="135991" y="35599"/>
                  </a:lnTo>
                  <a:lnTo>
                    <a:pt x="135168" y="43174"/>
                  </a:lnTo>
                  <a:lnTo>
                    <a:pt x="177070" y="49102"/>
                  </a:lnTo>
                  <a:lnTo>
                    <a:pt x="179293" y="32555"/>
                  </a:lnTo>
                  <a:lnTo>
                    <a:pt x="137081" y="25700"/>
                  </a:lnTo>
                  <a:lnTo>
                    <a:pt x="136688" y="29194"/>
                  </a:lnTo>
                  <a:lnTo>
                    <a:pt x="131333" y="28856"/>
                  </a:lnTo>
                  <a:lnTo>
                    <a:pt x="131559" y="26095"/>
                  </a:lnTo>
                  <a:lnTo>
                    <a:pt x="130320" y="26095"/>
                  </a:lnTo>
                  <a:lnTo>
                    <a:pt x="130656" y="23896"/>
                  </a:lnTo>
                  <a:lnTo>
                    <a:pt x="123331" y="23050"/>
                  </a:lnTo>
                  <a:lnTo>
                    <a:pt x="122992" y="25023"/>
                  </a:lnTo>
                  <a:lnTo>
                    <a:pt x="103814" y="22149"/>
                  </a:lnTo>
                  <a:lnTo>
                    <a:pt x="104395" y="15218"/>
                  </a:lnTo>
                  <a:lnTo>
                    <a:pt x="124290" y="17246"/>
                  </a:lnTo>
                  <a:lnTo>
                    <a:pt x="124864" y="9200"/>
                  </a:lnTo>
                  <a:cubicBezTo>
                    <a:pt x="124864" y="9200"/>
                    <a:pt x="105297" y="6933"/>
                    <a:pt x="105354" y="6200"/>
                  </a:cubicBezTo>
                  <a:lnTo>
                    <a:pt x="103381" y="5750"/>
                  </a:lnTo>
                  <a:lnTo>
                    <a:pt x="103815" y="2256"/>
                  </a:lnTo>
                  <a:lnTo>
                    <a:pt x="99943" y="1692"/>
                  </a:lnTo>
                  <a:lnTo>
                    <a:pt x="99493" y="4848"/>
                  </a:lnTo>
                  <a:lnTo>
                    <a:pt x="98310" y="4622"/>
                  </a:lnTo>
                  <a:lnTo>
                    <a:pt x="98310" y="1242"/>
                  </a:lnTo>
                  <a:lnTo>
                    <a:pt x="90420" y="1"/>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5" name="Google Shape;880;p55">
              <a:extLst>
                <a:ext uri="{FF2B5EF4-FFF2-40B4-BE49-F238E27FC236}">
                  <a16:creationId xmlns:a16="http://schemas.microsoft.com/office/drawing/2014/main" id="{DAEE691D-7A1A-4E49-B5CF-EDC32737B2B8}"/>
                </a:ext>
              </a:extLst>
            </p:cNvPr>
            <p:cNvSpPr/>
            <p:nvPr/>
          </p:nvSpPr>
          <p:spPr>
            <a:xfrm>
              <a:off x="2572425" y="918400"/>
              <a:ext cx="654100" cy="675650"/>
            </a:xfrm>
            <a:custGeom>
              <a:avLst/>
              <a:gdLst/>
              <a:ahLst/>
              <a:cxnLst/>
              <a:rect l="l" t="t" r="r" b="b"/>
              <a:pathLst>
                <a:path w="26164" h="27026" extrusionOk="0">
                  <a:moveTo>
                    <a:pt x="25250" y="1"/>
                  </a:moveTo>
                  <a:cubicBezTo>
                    <a:pt x="25250" y="1"/>
                    <a:pt x="22353" y="8807"/>
                    <a:pt x="18659" y="12006"/>
                  </a:cubicBezTo>
                  <a:cubicBezTo>
                    <a:pt x="14965" y="15204"/>
                    <a:pt x="1603" y="17464"/>
                    <a:pt x="1603" y="17464"/>
                  </a:cubicBezTo>
                  <a:cubicBezTo>
                    <a:pt x="247" y="18423"/>
                    <a:pt x="0" y="25741"/>
                    <a:pt x="0" y="25741"/>
                  </a:cubicBezTo>
                  <a:cubicBezTo>
                    <a:pt x="0" y="25741"/>
                    <a:pt x="4088" y="27026"/>
                    <a:pt x="8580" y="27026"/>
                  </a:cubicBezTo>
                  <a:cubicBezTo>
                    <a:pt x="9738" y="27026"/>
                    <a:pt x="10922" y="26941"/>
                    <a:pt x="12071" y="26726"/>
                  </a:cubicBezTo>
                  <a:cubicBezTo>
                    <a:pt x="17674" y="25680"/>
                    <a:pt x="20298" y="21591"/>
                    <a:pt x="20298" y="21591"/>
                  </a:cubicBezTo>
                  <a:cubicBezTo>
                    <a:pt x="20298" y="21591"/>
                    <a:pt x="24858" y="6125"/>
                    <a:pt x="25510" y="3562"/>
                  </a:cubicBezTo>
                  <a:cubicBezTo>
                    <a:pt x="26163" y="999"/>
                    <a:pt x="25250" y="1"/>
                    <a:pt x="25250"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6" name="Google Shape;881;p55">
              <a:extLst>
                <a:ext uri="{FF2B5EF4-FFF2-40B4-BE49-F238E27FC236}">
                  <a16:creationId xmlns:a16="http://schemas.microsoft.com/office/drawing/2014/main" id="{2DD44547-C555-AE42-9AA0-C63A1D66FCA7}"/>
                </a:ext>
              </a:extLst>
            </p:cNvPr>
            <p:cNvSpPr/>
            <p:nvPr/>
          </p:nvSpPr>
          <p:spPr>
            <a:xfrm>
              <a:off x="2751525" y="1560400"/>
              <a:ext cx="290300" cy="110125"/>
            </a:xfrm>
            <a:custGeom>
              <a:avLst/>
              <a:gdLst/>
              <a:ahLst/>
              <a:cxnLst/>
              <a:rect l="l" t="t" r="r" b="b"/>
              <a:pathLst>
                <a:path w="11612" h="4405" extrusionOk="0">
                  <a:moveTo>
                    <a:pt x="11373" y="0"/>
                  </a:moveTo>
                  <a:lnTo>
                    <a:pt x="11373" y="0"/>
                  </a:lnTo>
                  <a:cubicBezTo>
                    <a:pt x="11374" y="11"/>
                    <a:pt x="11375" y="21"/>
                    <a:pt x="11376" y="32"/>
                  </a:cubicBezTo>
                  <a:lnTo>
                    <a:pt x="11376" y="32"/>
                  </a:lnTo>
                  <a:cubicBezTo>
                    <a:pt x="11374" y="11"/>
                    <a:pt x="11373" y="0"/>
                    <a:pt x="11373" y="0"/>
                  </a:cubicBezTo>
                  <a:close/>
                  <a:moveTo>
                    <a:pt x="11376" y="32"/>
                  </a:moveTo>
                  <a:lnTo>
                    <a:pt x="11376" y="32"/>
                  </a:lnTo>
                  <a:cubicBezTo>
                    <a:pt x="11391" y="321"/>
                    <a:pt x="11304" y="2489"/>
                    <a:pt x="5215" y="2833"/>
                  </a:cubicBezTo>
                  <a:cubicBezTo>
                    <a:pt x="1" y="3128"/>
                    <a:pt x="1938" y="4405"/>
                    <a:pt x="4749" y="4405"/>
                  </a:cubicBezTo>
                  <a:cubicBezTo>
                    <a:pt x="5457" y="4405"/>
                    <a:pt x="6220" y="4324"/>
                    <a:pt x="6939" y="4126"/>
                  </a:cubicBezTo>
                  <a:cubicBezTo>
                    <a:pt x="10498" y="3145"/>
                    <a:pt x="11611" y="2775"/>
                    <a:pt x="11376" y="32"/>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7" name="Google Shape;882;p55">
              <a:extLst>
                <a:ext uri="{FF2B5EF4-FFF2-40B4-BE49-F238E27FC236}">
                  <a16:creationId xmlns:a16="http://schemas.microsoft.com/office/drawing/2014/main" id="{D60EFDA2-7391-0E4A-9335-92672819C824}"/>
                </a:ext>
              </a:extLst>
            </p:cNvPr>
            <p:cNvSpPr/>
            <p:nvPr/>
          </p:nvSpPr>
          <p:spPr>
            <a:xfrm>
              <a:off x="2591925" y="845025"/>
              <a:ext cx="611750" cy="552450"/>
            </a:xfrm>
            <a:custGeom>
              <a:avLst/>
              <a:gdLst/>
              <a:ahLst/>
              <a:cxnLst/>
              <a:rect l="l" t="t" r="r" b="b"/>
              <a:pathLst>
                <a:path w="24470" h="22098" extrusionOk="0">
                  <a:moveTo>
                    <a:pt x="21750" y="1"/>
                  </a:moveTo>
                  <a:cubicBezTo>
                    <a:pt x="21750" y="1"/>
                    <a:pt x="21969" y="1199"/>
                    <a:pt x="21404" y="3410"/>
                  </a:cubicBezTo>
                  <a:cubicBezTo>
                    <a:pt x="20837" y="5621"/>
                    <a:pt x="19589" y="7946"/>
                    <a:pt x="16017" y="11404"/>
                  </a:cubicBezTo>
                  <a:cubicBezTo>
                    <a:pt x="12446" y="14861"/>
                    <a:pt x="4169" y="17072"/>
                    <a:pt x="2186" y="17696"/>
                  </a:cubicBezTo>
                  <a:cubicBezTo>
                    <a:pt x="200" y="18321"/>
                    <a:pt x="1" y="22097"/>
                    <a:pt x="1" y="22097"/>
                  </a:cubicBezTo>
                  <a:cubicBezTo>
                    <a:pt x="707" y="20489"/>
                    <a:pt x="2468" y="20399"/>
                    <a:pt x="2468" y="20399"/>
                  </a:cubicBezTo>
                  <a:cubicBezTo>
                    <a:pt x="2468" y="20399"/>
                    <a:pt x="12276" y="18376"/>
                    <a:pt x="17491" y="15712"/>
                  </a:cubicBezTo>
                  <a:cubicBezTo>
                    <a:pt x="22707" y="13047"/>
                    <a:pt x="24470" y="2936"/>
                    <a:pt x="24470" y="2936"/>
                  </a:cubicBezTo>
                  <a:cubicBezTo>
                    <a:pt x="23909" y="1213"/>
                    <a:pt x="21750" y="1"/>
                    <a:pt x="21750"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8" name="Google Shape;883;p55">
              <a:extLst>
                <a:ext uri="{FF2B5EF4-FFF2-40B4-BE49-F238E27FC236}">
                  <a16:creationId xmlns:a16="http://schemas.microsoft.com/office/drawing/2014/main" id="{C1EEF7FB-3DA4-7E4D-B258-BD814EA04D7D}"/>
                </a:ext>
              </a:extLst>
            </p:cNvPr>
            <p:cNvSpPr/>
            <p:nvPr/>
          </p:nvSpPr>
          <p:spPr>
            <a:xfrm>
              <a:off x="1789400" y="1065675"/>
              <a:ext cx="821775" cy="494750"/>
            </a:xfrm>
            <a:custGeom>
              <a:avLst/>
              <a:gdLst/>
              <a:ahLst/>
              <a:cxnLst/>
              <a:rect l="l" t="t" r="r" b="b"/>
              <a:pathLst>
                <a:path w="32871" h="19790" extrusionOk="0">
                  <a:moveTo>
                    <a:pt x="1045" y="1"/>
                  </a:moveTo>
                  <a:lnTo>
                    <a:pt x="0" y="4502"/>
                  </a:lnTo>
                  <a:cubicBezTo>
                    <a:pt x="0" y="4502"/>
                    <a:pt x="6752" y="9727"/>
                    <a:pt x="12778" y="12940"/>
                  </a:cubicBezTo>
                  <a:cubicBezTo>
                    <a:pt x="18805" y="16154"/>
                    <a:pt x="31745" y="19789"/>
                    <a:pt x="31745" y="19789"/>
                  </a:cubicBezTo>
                  <a:lnTo>
                    <a:pt x="32870" y="14307"/>
                  </a:lnTo>
                  <a:lnTo>
                    <a:pt x="32102" y="14307"/>
                  </a:lnTo>
                  <a:cubicBezTo>
                    <a:pt x="32102" y="14307"/>
                    <a:pt x="30620" y="13744"/>
                    <a:pt x="24834" y="11573"/>
                  </a:cubicBezTo>
                  <a:cubicBezTo>
                    <a:pt x="19048" y="9402"/>
                    <a:pt x="1045" y="1"/>
                    <a:pt x="1045"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9" name="Google Shape;884;p55">
              <a:extLst>
                <a:ext uri="{FF2B5EF4-FFF2-40B4-BE49-F238E27FC236}">
                  <a16:creationId xmlns:a16="http://schemas.microsoft.com/office/drawing/2014/main" id="{89434796-E866-5B4D-A9C8-57EE0932CC36}"/>
                </a:ext>
              </a:extLst>
            </p:cNvPr>
            <p:cNvSpPr/>
            <p:nvPr/>
          </p:nvSpPr>
          <p:spPr>
            <a:xfrm>
              <a:off x="5841625" y="2096825"/>
              <a:ext cx="448075" cy="352450"/>
            </a:xfrm>
            <a:custGeom>
              <a:avLst/>
              <a:gdLst/>
              <a:ahLst/>
              <a:cxnLst/>
              <a:rect l="l" t="t" r="r" b="b"/>
              <a:pathLst>
                <a:path w="17923" h="14098" extrusionOk="0">
                  <a:moveTo>
                    <a:pt x="1871" y="1"/>
                  </a:moveTo>
                  <a:lnTo>
                    <a:pt x="1" y="11053"/>
                  </a:lnTo>
                  <a:lnTo>
                    <a:pt x="1" y="11053"/>
                  </a:lnTo>
                  <a:lnTo>
                    <a:pt x="2977" y="10914"/>
                  </a:lnTo>
                  <a:lnTo>
                    <a:pt x="2907" y="13267"/>
                  </a:lnTo>
                  <a:lnTo>
                    <a:pt x="8513" y="13405"/>
                  </a:lnTo>
                  <a:lnTo>
                    <a:pt x="8996" y="12228"/>
                  </a:lnTo>
                  <a:lnTo>
                    <a:pt x="11558" y="12299"/>
                  </a:lnTo>
                  <a:lnTo>
                    <a:pt x="11141" y="14098"/>
                  </a:lnTo>
                  <a:lnTo>
                    <a:pt x="14739" y="14098"/>
                  </a:lnTo>
                  <a:lnTo>
                    <a:pt x="17923" y="2126"/>
                  </a:lnTo>
                  <a:lnTo>
                    <a:pt x="1871" y="1"/>
                  </a:lnTo>
                  <a:close/>
                </a:path>
              </a:pathLst>
            </a:custGeom>
            <a:grpFill/>
            <a:ln w="9525" cap="flat" cmpd="sng">
              <a:solidFill>
                <a:srgbClr val="00424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0" name="Google Shape;885;p55">
              <a:extLst>
                <a:ext uri="{FF2B5EF4-FFF2-40B4-BE49-F238E27FC236}">
                  <a16:creationId xmlns:a16="http://schemas.microsoft.com/office/drawing/2014/main" id="{DB9B7B51-8DDE-4640-90A3-43B2CF114E6C}"/>
                </a:ext>
              </a:extLst>
            </p:cNvPr>
            <p:cNvSpPr/>
            <p:nvPr/>
          </p:nvSpPr>
          <p:spPr>
            <a:xfrm>
              <a:off x="5943700" y="1847250"/>
              <a:ext cx="354850" cy="354650"/>
            </a:xfrm>
            <a:custGeom>
              <a:avLst/>
              <a:gdLst/>
              <a:ahLst/>
              <a:cxnLst/>
              <a:rect l="l" t="t" r="r" b="b"/>
              <a:pathLst>
                <a:path w="14194" h="14186" extrusionOk="0">
                  <a:moveTo>
                    <a:pt x="10823" y="1"/>
                  </a:moveTo>
                  <a:cubicBezTo>
                    <a:pt x="10278" y="1"/>
                    <a:pt x="9761" y="240"/>
                    <a:pt x="9408" y="655"/>
                  </a:cubicBezTo>
                  <a:lnTo>
                    <a:pt x="1" y="11695"/>
                  </a:lnTo>
                  <a:lnTo>
                    <a:pt x="1800" y="11556"/>
                  </a:lnTo>
                  <a:lnTo>
                    <a:pt x="8903" y="2993"/>
                  </a:lnTo>
                  <a:cubicBezTo>
                    <a:pt x="9260" y="2564"/>
                    <a:pt x="9784" y="2322"/>
                    <a:pt x="10333" y="2322"/>
                  </a:cubicBezTo>
                  <a:cubicBezTo>
                    <a:pt x="10407" y="2322"/>
                    <a:pt x="10480" y="2326"/>
                    <a:pt x="10554" y="2335"/>
                  </a:cubicBezTo>
                  <a:cubicBezTo>
                    <a:pt x="11596" y="2458"/>
                    <a:pt x="12327" y="3417"/>
                    <a:pt x="12173" y="4454"/>
                  </a:cubicBezTo>
                  <a:lnTo>
                    <a:pt x="10864" y="13216"/>
                  </a:lnTo>
                  <a:lnTo>
                    <a:pt x="12456" y="14186"/>
                  </a:lnTo>
                  <a:lnTo>
                    <a:pt x="14047" y="2103"/>
                  </a:lnTo>
                  <a:cubicBezTo>
                    <a:pt x="14194" y="989"/>
                    <a:pt x="13328" y="1"/>
                    <a:pt x="12204" y="1"/>
                  </a:cubicBezTo>
                  <a:close/>
                </a:path>
              </a:pathLst>
            </a:custGeom>
            <a:grpFill/>
            <a:ln w="9525" cap="flat" cmpd="sng">
              <a:solidFill>
                <a:srgbClr val="00424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1" name="Google Shape;886;p55">
              <a:extLst>
                <a:ext uri="{FF2B5EF4-FFF2-40B4-BE49-F238E27FC236}">
                  <a16:creationId xmlns:a16="http://schemas.microsoft.com/office/drawing/2014/main" id="{471B4DC1-4116-A94F-AB12-A27FD6C30881}"/>
                </a:ext>
              </a:extLst>
            </p:cNvPr>
            <p:cNvSpPr/>
            <p:nvPr/>
          </p:nvSpPr>
          <p:spPr>
            <a:xfrm>
              <a:off x="6230875" y="2231000"/>
              <a:ext cx="1150175" cy="315750"/>
            </a:xfrm>
            <a:custGeom>
              <a:avLst/>
              <a:gdLst/>
              <a:ahLst/>
              <a:cxnLst/>
              <a:rect l="l" t="t" r="r" b="b"/>
              <a:pathLst>
                <a:path w="46007" h="12630" extrusionOk="0">
                  <a:moveTo>
                    <a:pt x="1491" y="1"/>
                  </a:moveTo>
                  <a:lnTo>
                    <a:pt x="0" y="5605"/>
                  </a:lnTo>
                  <a:lnTo>
                    <a:pt x="35805" y="10661"/>
                  </a:lnTo>
                  <a:lnTo>
                    <a:pt x="35805" y="9676"/>
                  </a:lnTo>
                  <a:lnTo>
                    <a:pt x="37237" y="9676"/>
                  </a:lnTo>
                  <a:lnTo>
                    <a:pt x="37325" y="11287"/>
                  </a:lnTo>
                  <a:lnTo>
                    <a:pt x="45112" y="12629"/>
                  </a:lnTo>
                  <a:lnTo>
                    <a:pt x="46006" y="7528"/>
                  </a:lnTo>
                  <a:lnTo>
                    <a:pt x="37325" y="6544"/>
                  </a:lnTo>
                  <a:lnTo>
                    <a:pt x="37325" y="7886"/>
                  </a:lnTo>
                  <a:lnTo>
                    <a:pt x="35715" y="7439"/>
                  </a:lnTo>
                  <a:lnTo>
                    <a:pt x="35715" y="6454"/>
                  </a:lnTo>
                  <a:lnTo>
                    <a:pt x="1491" y="1"/>
                  </a:lnTo>
                  <a:close/>
                </a:path>
              </a:pathLst>
            </a:custGeom>
            <a:grpFill/>
            <a:ln w="9525" cap="flat" cmpd="sng">
              <a:solidFill>
                <a:srgbClr val="00424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2" name="Google Shape;887;p55">
              <a:extLst>
                <a:ext uri="{FF2B5EF4-FFF2-40B4-BE49-F238E27FC236}">
                  <a16:creationId xmlns:a16="http://schemas.microsoft.com/office/drawing/2014/main" id="{330BEB5C-322D-264E-927F-3D560EF76A13}"/>
                </a:ext>
              </a:extLst>
            </p:cNvPr>
            <p:cNvSpPr/>
            <p:nvPr/>
          </p:nvSpPr>
          <p:spPr>
            <a:xfrm>
              <a:off x="5586750" y="2420200"/>
              <a:ext cx="154400" cy="94500"/>
            </a:xfrm>
            <a:custGeom>
              <a:avLst/>
              <a:gdLst/>
              <a:ahLst/>
              <a:cxnLst/>
              <a:rect l="l" t="t" r="r" b="b"/>
              <a:pathLst>
                <a:path w="6176" h="3780" extrusionOk="0">
                  <a:moveTo>
                    <a:pt x="2884" y="1"/>
                  </a:moveTo>
                  <a:cubicBezTo>
                    <a:pt x="2884" y="1"/>
                    <a:pt x="0" y="3004"/>
                    <a:pt x="1880" y="3541"/>
                  </a:cubicBezTo>
                  <a:cubicBezTo>
                    <a:pt x="2506" y="3720"/>
                    <a:pt x="3192" y="3780"/>
                    <a:pt x="3829" y="3780"/>
                  </a:cubicBezTo>
                  <a:cubicBezTo>
                    <a:pt x="5101" y="3780"/>
                    <a:pt x="6175" y="3541"/>
                    <a:pt x="6175" y="3541"/>
                  </a:cubicBezTo>
                  <a:lnTo>
                    <a:pt x="5353" y="350"/>
                  </a:lnTo>
                  <a:lnTo>
                    <a:pt x="2884" y="1"/>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3" name="Google Shape;888;p55">
              <a:extLst>
                <a:ext uri="{FF2B5EF4-FFF2-40B4-BE49-F238E27FC236}">
                  <a16:creationId xmlns:a16="http://schemas.microsoft.com/office/drawing/2014/main" id="{0E027B6E-16A2-5748-9945-341B57C29CDC}"/>
                </a:ext>
              </a:extLst>
            </p:cNvPr>
            <p:cNvSpPr/>
            <p:nvPr/>
          </p:nvSpPr>
          <p:spPr>
            <a:xfrm>
              <a:off x="5897050" y="2407750"/>
              <a:ext cx="278925" cy="244375"/>
            </a:xfrm>
            <a:custGeom>
              <a:avLst/>
              <a:gdLst/>
              <a:ahLst/>
              <a:cxnLst/>
              <a:rect l="l" t="t" r="r" b="b"/>
              <a:pathLst>
                <a:path w="11157" h="9775" extrusionOk="0">
                  <a:moveTo>
                    <a:pt x="6141" y="0"/>
                  </a:moveTo>
                  <a:cubicBezTo>
                    <a:pt x="6070" y="0"/>
                    <a:pt x="6001" y="4"/>
                    <a:pt x="5934" y="11"/>
                  </a:cubicBezTo>
                  <a:cubicBezTo>
                    <a:pt x="4141" y="205"/>
                    <a:pt x="1" y="4277"/>
                    <a:pt x="1" y="4277"/>
                  </a:cubicBezTo>
                  <a:lnTo>
                    <a:pt x="8081" y="9766"/>
                  </a:lnTo>
                  <a:cubicBezTo>
                    <a:pt x="8081" y="9766"/>
                    <a:pt x="8083" y="9774"/>
                    <a:pt x="8093" y="9774"/>
                  </a:cubicBezTo>
                  <a:cubicBezTo>
                    <a:pt x="8143" y="9774"/>
                    <a:pt x="8407" y="9518"/>
                    <a:pt x="9693" y="6186"/>
                  </a:cubicBezTo>
                  <a:cubicBezTo>
                    <a:pt x="11156" y="2394"/>
                    <a:pt x="7980" y="0"/>
                    <a:pt x="6141" y="0"/>
                  </a:cubicBezTo>
                  <a:close/>
                </a:path>
              </a:pathLst>
            </a:custGeom>
            <a:grpFill/>
            <a:ln w="9525" cap="flat" cmpd="sng">
              <a:solidFill>
                <a:srgbClr val="00424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4" name="Google Shape;889;p55">
              <a:extLst>
                <a:ext uri="{FF2B5EF4-FFF2-40B4-BE49-F238E27FC236}">
                  <a16:creationId xmlns:a16="http://schemas.microsoft.com/office/drawing/2014/main" id="{F0537B45-10D0-DB45-9605-9150606CA751}"/>
                </a:ext>
              </a:extLst>
            </p:cNvPr>
            <p:cNvSpPr/>
            <p:nvPr/>
          </p:nvSpPr>
          <p:spPr>
            <a:xfrm>
              <a:off x="426700" y="4798150"/>
              <a:ext cx="2373525" cy="624025"/>
            </a:xfrm>
            <a:custGeom>
              <a:avLst/>
              <a:gdLst/>
              <a:ahLst/>
              <a:cxnLst/>
              <a:rect l="l" t="t" r="r" b="b"/>
              <a:pathLst>
                <a:path w="94941" h="24961" extrusionOk="0">
                  <a:moveTo>
                    <a:pt x="4723" y="0"/>
                  </a:moveTo>
                  <a:lnTo>
                    <a:pt x="1" y="24960"/>
                  </a:lnTo>
                  <a:lnTo>
                    <a:pt x="94940" y="24960"/>
                  </a:lnTo>
                  <a:lnTo>
                    <a:pt x="86968" y="1758"/>
                  </a:lnTo>
                  <a:lnTo>
                    <a:pt x="4723" y="0"/>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335" name="Google Shape;871;p55">
            <a:extLst>
              <a:ext uri="{FF2B5EF4-FFF2-40B4-BE49-F238E27FC236}">
                <a16:creationId xmlns:a16="http://schemas.microsoft.com/office/drawing/2014/main" id="{AAA2C6EA-EDE1-9C42-8402-9A53B7CA41F8}"/>
              </a:ext>
            </a:extLst>
          </p:cNvPr>
          <p:cNvGrpSpPr/>
          <p:nvPr/>
        </p:nvGrpSpPr>
        <p:grpSpPr>
          <a:xfrm>
            <a:off x="3669218" y="4658099"/>
            <a:ext cx="1075144" cy="497177"/>
            <a:chOff x="209675" y="291450"/>
            <a:chExt cx="7171375" cy="5130725"/>
          </a:xfrm>
          <a:solidFill>
            <a:schemeClr val="accent2"/>
          </a:solidFill>
        </p:grpSpPr>
        <p:sp>
          <p:nvSpPr>
            <p:cNvPr id="336" name="Google Shape;872;p55">
              <a:extLst>
                <a:ext uri="{FF2B5EF4-FFF2-40B4-BE49-F238E27FC236}">
                  <a16:creationId xmlns:a16="http://schemas.microsoft.com/office/drawing/2014/main" id="{8541E185-CEA8-F646-AA98-55DA29D544BC}"/>
                </a:ext>
              </a:extLst>
            </p:cNvPr>
            <p:cNvSpPr/>
            <p:nvPr/>
          </p:nvSpPr>
          <p:spPr>
            <a:xfrm>
              <a:off x="2876175" y="2090725"/>
              <a:ext cx="2202550" cy="2029975"/>
            </a:xfrm>
            <a:custGeom>
              <a:avLst/>
              <a:gdLst/>
              <a:ahLst/>
              <a:cxnLst/>
              <a:rect l="l" t="t" r="r" b="b"/>
              <a:pathLst>
                <a:path w="88102" h="81199" extrusionOk="0">
                  <a:moveTo>
                    <a:pt x="62808" y="1"/>
                  </a:moveTo>
                  <a:lnTo>
                    <a:pt x="59772" y="4175"/>
                  </a:lnTo>
                  <a:lnTo>
                    <a:pt x="55220" y="5945"/>
                  </a:lnTo>
                  <a:cubicBezTo>
                    <a:pt x="55220" y="5945"/>
                    <a:pt x="54840" y="7147"/>
                    <a:pt x="55410" y="9865"/>
                  </a:cubicBezTo>
                  <a:cubicBezTo>
                    <a:pt x="55979" y="12585"/>
                    <a:pt x="58761" y="16505"/>
                    <a:pt x="58761" y="16505"/>
                  </a:cubicBezTo>
                  <a:cubicBezTo>
                    <a:pt x="58761" y="16505"/>
                    <a:pt x="46177" y="28710"/>
                    <a:pt x="42384" y="31439"/>
                  </a:cubicBezTo>
                  <a:cubicBezTo>
                    <a:pt x="38589" y="34168"/>
                    <a:pt x="35933" y="36867"/>
                    <a:pt x="35933" y="36867"/>
                  </a:cubicBezTo>
                  <a:lnTo>
                    <a:pt x="24946" y="28894"/>
                  </a:lnTo>
                  <a:lnTo>
                    <a:pt x="12039" y="28894"/>
                  </a:lnTo>
                  <a:lnTo>
                    <a:pt x="0" y="45514"/>
                  </a:lnTo>
                  <a:lnTo>
                    <a:pt x="2270" y="65905"/>
                  </a:lnTo>
                  <a:lnTo>
                    <a:pt x="23101" y="81198"/>
                  </a:lnTo>
                  <a:lnTo>
                    <a:pt x="44361" y="71111"/>
                  </a:lnTo>
                  <a:lnTo>
                    <a:pt x="67552" y="31872"/>
                  </a:lnTo>
                  <a:cubicBezTo>
                    <a:pt x="67552" y="31872"/>
                    <a:pt x="75394" y="27002"/>
                    <a:pt x="80199" y="23209"/>
                  </a:cubicBezTo>
                  <a:cubicBezTo>
                    <a:pt x="85003" y="19414"/>
                    <a:pt x="88101" y="11193"/>
                    <a:pt x="88101" y="11193"/>
                  </a:cubicBezTo>
                  <a:cubicBezTo>
                    <a:pt x="88101" y="11193"/>
                    <a:pt x="83674" y="3352"/>
                    <a:pt x="80576" y="3352"/>
                  </a:cubicBezTo>
                  <a:cubicBezTo>
                    <a:pt x="77478" y="3352"/>
                    <a:pt x="73811" y="3796"/>
                    <a:pt x="73811" y="3796"/>
                  </a:cubicBezTo>
                  <a:cubicBezTo>
                    <a:pt x="73811" y="3796"/>
                    <a:pt x="73178" y="2910"/>
                    <a:pt x="71155" y="1644"/>
                  </a:cubicBezTo>
                  <a:cubicBezTo>
                    <a:pt x="69130" y="381"/>
                    <a:pt x="62808" y="1"/>
                    <a:pt x="62808"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7" name="Google Shape;873;p55">
              <a:extLst>
                <a:ext uri="{FF2B5EF4-FFF2-40B4-BE49-F238E27FC236}">
                  <a16:creationId xmlns:a16="http://schemas.microsoft.com/office/drawing/2014/main" id="{39D7C33D-ECA1-2E48-8518-1075CD4F88A1}"/>
                </a:ext>
              </a:extLst>
            </p:cNvPr>
            <p:cNvSpPr/>
            <p:nvPr/>
          </p:nvSpPr>
          <p:spPr>
            <a:xfrm>
              <a:off x="209675" y="291450"/>
              <a:ext cx="3058525" cy="4550675"/>
            </a:xfrm>
            <a:custGeom>
              <a:avLst/>
              <a:gdLst/>
              <a:ahLst/>
              <a:cxnLst/>
              <a:rect l="l" t="t" r="r" b="b"/>
              <a:pathLst>
                <a:path w="122341" h="182027" extrusionOk="0">
                  <a:moveTo>
                    <a:pt x="91460" y="1"/>
                  </a:moveTo>
                  <a:cubicBezTo>
                    <a:pt x="81194" y="1"/>
                    <a:pt x="74803" y="4005"/>
                    <a:pt x="74803" y="4005"/>
                  </a:cubicBezTo>
                  <a:cubicBezTo>
                    <a:pt x="74803" y="4005"/>
                    <a:pt x="71839" y="4005"/>
                    <a:pt x="68167" y="5275"/>
                  </a:cubicBezTo>
                  <a:cubicBezTo>
                    <a:pt x="64496" y="6545"/>
                    <a:pt x="60966" y="14170"/>
                    <a:pt x="60120" y="16570"/>
                  </a:cubicBezTo>
                  <a:cubicBezTo>
                    <a:pt x="59273" y="18970"/>
                    <a:pt x="61814" y="21935"/>
                    <a:pt x="61814" y="21935"/>
                  </a:cubicBezTo>
                  <a:cubicBezTo>
                    <a:pt x="62238" y="27158"/>
                    <a:pt x="63650" y="28854"/>
                    <a:pt x="63650" y="28854"/>
                  </a:cubicBezTo>
                  <a:cubicBezTo>
                    <a:pt x="59979" y="30406"/>
                    <a:pt x="59414" y="33204"/>
                    <a:pt x="59414" y="33204"/>
                  </a:cubicBezTo>
                  <a:lnTo>
                    <a:pt x="56731" y="33229"/>
                  </a:lnTo>
                  <a:cubicBezTo>
                    <a:pt x="56731" y="33229"/>
                    <a:pt x="55169" y="33203"/>
                    <a:pt x="52840" y="33203"/>
                  </a:cubicBezTo>
                  <a:cubicBezTo>
                    <a:pt x="47599" y="33203"/>
                    <a:pt x="38476" y="33338"/>
                    <a:pt x="34566" y="34217"/>
                  </a:cubicBezTo>
                  <a:cubicBezTo>
                    <a:pt x="28919" y="35489"/>
                    <a:pt x="15990" y="60926"/>
                    <a:pt x="15990" y="60926"/>
                  </a:cubicBezTo>
                  <a:lnTo>
                    <a:pt x="11455" y="119231"/>
                  </a:lnTo>
                  <a:lnTo>
                    <a:pt x="2682" y="134514"/>
                  </a:lnTo>
                  <a:cubicBezTo>
                    <a:pt x="2682" y="134514"/>
                    <a:pt x="1" y="151085"/>
                    <a:pt x="1707" y="156935"/>
                  </a:cubicBezTo>
                  <a:cubicBezTo>
                    <a:pt x="3411" y="162784"/>
                    <a:pt x="13404" y="169608"/>
                    <a:pt x="13404" y="169608"/>
                  </a:cubicBezTo>
                  <a:lnTo>
                    <a:pt x="13404" y="182026"/>
                  </a:lnTo>
                  <a:lnTo>
                    <a:pt x="95649" y="182026"/>
                  </a:lnTo>
                  <a:lnTo>
                    <a:pt x="106878" y="161323"/>
                  </a:lnTo>
                  <a:cubicBezTo>
                    <a:pt x="106878" y="161323"/>
                    <a:pt x="109912" y="157910"/>
                    <a:pt x="110671" y="145238"/>
                  </a:cubicBezTo>
                  <a:cubicBezTo>
                    <a:pt x="111431" y="132566"/>
                    <a:pt x="108930" y="122817"/>
                    <a:pt x="108930" y="122817"/>
                  </a:cubicBezTo>
                  <a:cubicBezTo>
                    <a:pt x="108930" y="122817"/>
                    <a:pt x="110156" y="120867"/>
                    <a:pt x="116249" y="106244"/>
                  </a:cubicBezTo>
                  <a:cubicBezTo>
                    <a:pt x="122341" y="91623"/>
                    <a:pt x="121394" y="64573"/>
                    <a:pt x="120280" y="60055"/>
                  </a:cubicBezTo>
                  <a:cubicBezTo>
                    <a:pt x="119165" y="55538"/>
                    <a:pt x="115605" y="53984"/>
                    <a:pt x="115605" y="53984"/>
                  </a:cubicBezTo>
                  <a:lnTo>
                    <a:pt x="114759" y="46219"/>
                  </a:lnTo>
                  <a:cubicBezTo>
                    <a:pt x="114759" y="46219"/>
                    <a:pt x="119982" y="30266"/>
                    <a:pt x="120264" y="27300"/>
                  </a:cubicBezTo>
                  <a:cubicBezTo>
                    <a:pt x="120546" y="24336"/>
                    <a:pt x="116735" y="21936"/>
                    <a:pt x="116735" y="21936"/>
                  </a:cubicBezTo>
                  <a:lnTo>
                    <a:pt x="116735" y="20383"/>
                  </a:lnTo>
                  <a:cubicBezTo>
                    <a:pt x="116595" y="8947"/>
                    <a:pt x="101205" y="1182"/>
                    <a:pt x="101205" y="1182"/>
                  </a:cubicBezTo>
                  <a:cubicBezTo>
                    <a:pt x="97677" y="331"/>
                    <a:pt x="94408" y="1"/>
                    <a:pt x="91460"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8" name="Google Shape;874;p55">
              <a:extLst>
                <a:ext uri="{FF2B5EF4-FFF2-40B4-BE49-F238E27FC236}">
                  <a16:creationId xmlns:a16="http://schemas.microsoft.com/office/drawing/2014/main" id="{CDF9342E-DD80-BE45-9759-293FB60C5B5D}"/>
                </a:ext>
              </a:extLst>
            </p:cNvPr>
            <p:cNvSpPr/>
            <p:nvPr/>
          </p:nvSpPr>
          <p:spPr>
            <a:xfrm>
              <a:off x="410125" y="1708675"/>
              <a:ext cx="3599975" cy="2336050"/>
            </a:xfrm>
            <a:custGeom>
              <a:avLst/>
              <a:gdLst/>
              <a:ahLst/>
              <a:cxnLst/>
              <a:rect l="l" t="t" r="r" b="b"/>
              <a:pathLst>
                <a:path w="143999" h="93442" extrusionOk="0">
                  <a:moveTo>
                    <a:pt x="23029" y="0"/>
                  </a:moveTo>
                  <a:cubicBezTo>
                    <a:pt x="11699" y="0"/>
                    <a:pt x="7972" y="4237"/>
                    <a:pt x="7972" y="4237"/>
                  </a:cubicBezTo>
                  <a:cubicBezTo>
                    <a:pt x="7728" y="6840"/>
                    <a:pt x="8135" y="20262"/>
                    <a:pt x="5532" y="28233"/>
                  </a:cubicBezTo>
                  <a:cubicBezTo>
                    <a:pt x="2928" y="36204"/>
                    <a:pt x="4556" y="55320"/>
                    <a:pt x="2279" y="64593"/>
                  </a:cubicBezTo>
                  <a:cubicBezTo>
                    <a:pt x="1" y="73866"/>
                    <a:pt x="21202" y="93442"/>
                    <a:pt x="21202" y="93442"/>
                  </a:cubicBezTo>
                  <a:cubicBezTo>
                    <a:pt x="21202" y="93442"/>
                    <a:pt x="43763" y="88886"/>
                    <a:pt x="59381" y="79126"/>
                  </a:cubicBezTo>
                  <a:cubicBezTo>
                    <a:pt x="74998" y="69365"/>
                    <a:pt x="101242" y="46155"/>
                    <a:pt x="101242" y="46155"/>
                  </a:cubicBezTo>
                  <a:cubicBezTo>
                    <a:pt x="101242" y="46155"/>
                    <a:pt x="103083" y="45872"/>
                    <a:pt x="106159" y="45872"/>
                  </a:cubicBezTo>
                  <a:cubicBezTo>
                    <a:pt x="108466" y="45872"/>
                    <a:pt x="111469" y="46032"/>
                    <a:pt x="114910" y="46590"/>
                  </a:cubicBezTo>
                  <a:lnTo>
                    <a:pt x="122096" y="48050"/>
                  </a:lnTo>
                  <a:cubicBezTo>
                    <a:pt x="122096" y="48050"/>
                    <a:pt x="134593" y="40526"/>
                    <a:pt x="135601" y="36562"/>
                  </a:cubicBezTo>
                  <a:cubicBezTo>
                    <a:pt x="136609" y="32598"/>
                    <a:pt x="136339" y="31118"/>
                    <a:pt x="136339" y="31118"/>
                  </a:cubicBezTo>
                  <a:lnTo>
                    <a:pt x="136339" y="31118"/>
                  </a:lnTo>
                  <a:lnTo>
                    <a:pt x="139833" y="32126"/>
                  </a:lnTo>
                  <a:lnTo>
                    <a:pt x="143999" y="29976"/>
                  </a:lnTo>
                  <a:lnTo>
                    <a:pt x="139295" y="21578"/>
                  </a:lnTo>
                  <a:cubicBezTo>
                    <a:pt x="139295" y="21578"/>
                    <a:pt x="122081" y="18606"/>
                    <a:pt x="117257" y="18606"/>
                  </a:cubicBezTo>
                  <a:cubicBezTo>
                    <a:pt x="117056" y="18606"/>
                    <a:pt x="116877" y="18611"/>
                    <a:pt x="116721" y="18622"/>
                  </a:cubicBezTo>
                  <a:cubicBezTo>
                    <a:pt x="112824" y="18890"/>
                    <a:pt x="98110" y="25811"/>
                    <a:pt x="98110" y="25811"/>
                  </a:cubicBezTo>
                  <a:cubicBezTo>
                    <a:pt x="98110" y="25811"/>
                    <a:pt x="79880" y="35960"/>
                    <a:pt x="74675" y="37587"/>
                  </a:cubicBezTo>
                  <a:cubicBezTo>
                    <a:pt x="72509" y="38263"/>
                    <a:pt x="71582" y="38602"/>
                    <a:pt x="71238" y="38768"/>
                  </a:cubicBezTo>
                  <a:lnTo>
                    <a:pt x="71238" y="38768"/>
                  </a:lnTo>
                  <a:cubicBezTo>
                    <a:pt x="70878" y="38550"/>
                    <a:pt x="69998" y="38116"/>
                    <a:pt x="68714" y="38116"/>
                  </a:cubicBezTo>
                  <a:cubicBezTo>
                    <a:pt x="68347" y="38116"/>
                    <a:pt x="67947" y="38152"/>
                    <a:pt x="67516" y="38238"/>
                  </a:cubicBezTo>
                  <a:cubicBezTo>
                    <a:pt x="65076" y="38726"/>
                    <a:pt x="48969" y="42630"/>
                    <a:pt x="48969" y="42630"/>
                  </a:cubicBezTo>
                  <a:cubicBezTo>
                    <a:pt x="48969" y="42630"/>
                    <a:pt x="50922" y="35558"/>
                    <a:pt x="48808" y="29089"/>
                  </a:cubicBezTo>
                  <a:cubicBezTo>
                    <a:pt x="46693" y="22619"/>
                    <a:pt x="47181" y="17414"/>
                    <a:pt x="47181" y="17414"/>
                  </a:cubicBezTo>
                  <a:lnTo>
                    <a:pt x="46693" y="10744"/>
                  </a:lnTo>
                  <a:cubicBezTo>
                    <a:pt x="46693" y="10744"/>
                    <a:pt x="40039" y="993"/>
                    <a:pt x="26214" y="105"/>
                  </a:cubicBezTo>
                  <a:cubicBezTo>
                    <a:pt x="25091" y="33"/>
                    <a:pt x="24030" y="0"/>
                    <a:pt x="23029"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9" name="Google Shape;875;p55">
              <a:extLst>
                <a:ext uri="{FF2B5EF4-FFF2-40B4-BE49-F238E27FC236}">
                  <a16:creationId xmlns:a16="http://schemas.microsoft.com/office/drawing/2014/main" id="{68EC8057-D9FE-D242-855E-0BEB23261E73}"/>
                </a:ext>
              </a:extLst>
            </p:cNvPr>
            <p:cNvSpPr/>
            <p:nvPr/>
          </p:nvSpPr>
          <p:spPr>
            <a:xfrm>
              <a:off x="2195600" y="2353925"/>
              <a:ext cx="737350" cy="918325"/>
            </a:xfrm>
            <a:custGeom>
              <a:avLst/>
              <a:gdLst/>
              <a:ahLst/>
              <a:cxnLst/>
              <a:rect l="l" t="t" r="r" b="b"/>
              <a:pathLst>
                <a:path w="29494" h="36733" extrusionOk="0">
                  <a:moveTo>
                    <a:pt x="26691" y="1"/>
                  </a:moveTo>
                  <a:cubicBezTo>
                    <a:pt x="26691" y="1"/>
                    <a:pt x="8982" y="9723"/>
                    <a:pt x="1" y="13079"/>
                  </a:cubicBezTo>
                  <a:cubicBezTo>
                    <a:pt x="1" y="13079"/>
                    <a:pt x="5985" y="15906"/>
                    <a:pt x="7950" y="22632"/>
                  </a:cubicBezTo>
                  <a:cubicBezTo>
                    <a:pt x="9917" y="29359"/>
                    <a:pt x="10388" y="36732"/>
                    <a:pt x="10388" y="36732"/>
                  </a:cubicBezTo>
                  <a:lnTo>
                    <a:pt x="29493" y="20911"/>
                  </a:lnTo>
                  <a:lnTo>
                    <a:pt x="26691" y="1"/>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0" name="Google Shape;876;p55">
              <a:extLst>
                <a:ext uri="{FF2B5EF4-FFF2-40B4-BE49-F238E27FC236}">
                  <a16:creationId xmlns:a16="http://schemas.microsoft.com/office/drawing/2014/main" id="{748DA22F-8472-A34E-A777-A6EE75B257E1}"/>
                </a:ext>
              </a:extLst>
            </p:cNvPr>
            <p:cNvSpPr/>
            <p:nvPr/>
          </p:nvSpPr>
          <p:spPr>
            <a:xfrm>
              <a:off x="794975" y="2728875"/>
              <a:ext cx="816375" cy="142900"/>
            </a:xfrm>
            <a:custGeom>
              <a:avLst/>
              <a:gdLst/>
              <a:ahLst/>
              <a:cxnLst/>
              <a:rect l="l" t="t" r="r" b="b"/>
              <a:pathLst>
                <a:path w="32655" h="5716" extrusionOk="0">
                  <a:moveTo>
                    <a:pt x="20183" y="0"/>
                  </a:moveTo>
                  <a:cubicBezTo>
                    <a:pt x="16290" y="0"/>
                    <a:pt x="11682" y="536"/>
                    <a:pt x="7447" y="1938"/>
                  </a:cubicBezTo>
                  <a:cubicBezTo>
                    <a:pt x="2729" y="3501"/>
                    <a:pt x="1" y="5715"/>
                    <a:pt x="3381" y="5715"/>
                  </a:cubicBezTo>
                  <a:cubicBezTo>
                    <a:pt x="4763" y="5715"/>
                    <a:pt x="7166" y="5345"/>
                    <a:pt x="10870" y="4410"/>
                  </a:cubicBezTo>
                  <a:cubicBezTo>
                    <a:pt x="19212" y="2303"/>
                    <a:pt x="25953" y="1938"/>
                    <a:pt x="29624" y="1938"/>
                  </a:cubicBezTo>
                  <a:cubicBezTo>
                    <a:pt x="31571" y="1938"/>
                    <a:pt x="32654" y="2040"/>
                    <a:pt x="32654" y="2040"/>
                  </a:cubicBezTo>
                  <a:cubicBezTo>
                    <a:pt x="32654" y="2040"/>
                    <a:pt x="30219" y="1251"/>
                    <a:pt x="25941" y="461"/>
                  </a:cubicBezTo>
                  <a:cubicBezTo>
                    <a:pt x="24388" y="174"/>
                    <a:pt x="22402" y="0"/>
                    <a:pt x="20183"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1" name="Google Shape;877;p55">
              <a:extLst>
                <a:ext uri="{FF2B5EF4-FFF2-40B4-BE49-F238E27FC236}">
                  <a16:creationId xmlns:a16="http://schemas.microsoft.com/office/drawing/2014/main" id="{E6136A06-662D-0A44-AAEB-02AD37D00C97}"/>
                </a:ext>
              </a:extLst>
            </p:cNvPr>
            <p:cNvSpPr/>
            <p:nvPr/>
          </p:nvSpPr>
          <p:spPr>
            <a:xfrm>
              <a:off x="958125" y="2621900"/>
              <a:ext cx="653225" cy="101100"/>
            </a:xfrm>
            <a:custGeom>
              <a:avLst/>
              <a:gdLst/>
              <a:ahLst/>
              <a:cxnLst/>
              <a:rect l="l" t="t" r="r" b="b"/>
              <a:pathLst>
                <a:path w="26129" h="4044" extrusionOk="0">
                  <a:moveTo>
                    <a:pt x="7608" y="0"/>
                  </a:moveTo>
                  <a:cubicBezTo>
                    <a:pt x="7551" y="0"/>
                    <a:pt x="7494" y="1"/>
                    <a:pt x="7438" y="1"/>
                  </a:cubicBezTo>
                  <a:cubicBezTo>
                    <a:pt x="330" y="67"/>
                    <a:pt x="0" y="396"/>
                    <a:pt x="0" y="396"/>
                  </a:cubicBezTo>
                  <a:cubicBezTo>
                    <a:pt x="0" y="396"/>
                    <a:pt x="16058" y="2897"/>
                    <a:pt x="19941" y="3555"/>
                  </a:cubicBezTo>
                  <a:cubicBezTo>
                    <a:pt x="22366" y="3966"/>
                    <a:pt x="24174" y="4044"/>
                    <a:pt x="25191" y="4044"/>
                  </a:cubicBezTo>
                  <a:cubicBezTo>
                    <a:pt x="25803" y="4044"/>
                    <a:pt x="26128" y="4016"/>
                    <a:pt x="26128" y="4016"/>
                  </a:cubicBezTo>
                  <a:cubicBezTo>
                    <a:pt x="26128" y="4016"/>
                    <a:pt x="14728" y="0"/>
                    <a:pt x="7608"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2" name="Google Shape;878;p55">
              <a:extLst>
                <a:ext uri="{FF2B5EF4-FFF2-40B4-BE49-F238E27FC236}">
                  <a16:creationId xmlns:a16="http://schemas.microsoft.com/office/drawing/2014/main" id="{2210C330-E678-0444-896B-65D06878DA92}"/>
                </a:ext>
              </a:extLst>
            </p:cNvPr>
            <p:cNvSpPr/>
            <p:nvPr/>
          </p:nvSpPr>
          <p:spPr>
            <a:xfrm>
              <a:off x="800550" y="1997650"/>
              <a:ext cx="775500" cy="574775"/>
            </a:xfrm>
            <a:custGeom>
              <a:avLst/>
              <a:gdLst/>
              <a:ahLst/>
              <a:cxnLst/>
              <a:rect l="l" t="t" r="r" b="b"/>
              <a:pathLst>
                <a:path w="31020" h="22991" extrusionOk="0">
                  <a:moveTo>
                    <a:pt x="7548" y="1"/>
                  </a:moveTo>
                  <a:cubicBezTo>
                    <a:pt x="2774" y="1"/>
                    <a:pt x="1" y="2167"/>
                    <a:pt x="1" y="2167"/>
                  </a:cubicBezTo>
                  <a:cubicBezTo>
                    <a:pt x="1" y="2167"/>
                    <a:pt x="2605" y="5854"/>
                    <a:pt x="10739" y="8403"/>
                  </a:cubicBezTo>
                  <a:cubicBezTo>
                    <a:pt x="18873" y="10952"/>
                    <a:pt x="31019" y="22991"/>
                    <a:pt x="31019" y="22991"/>
                  </a:cubicBezTo>
                  <a:cubicBezTo>
                    <a:pt x="31019" y="22991"/>
                    <a:pt x="23916" y="5421"/>
                    <a:pt x="14806" y="1570"/>
                  </a:cubicBezTo>
                  <a:cubicBezTo>
                    <a:pt x="12054" y="407"/>
                    <a:pt x="9614" y="1"/>
                    <a:pt x="7548"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3" name="Google Shape;879;p55">
              <a:extLst>
                <a:ext uri="{FF2B5EF4-FFF2-40B4-BE49-F238E27FC236}">
                  <a16:creationId xmlns:a16="http://schemas.microsoft.com/office/drawing/2014/main" id="{1586AD90-BFAC-D449-9F66-0148836183B0}"/>
                </a:ext>
              </a:extLst>
            </p:cNvPr>
            <p:cNvSpPr/>
            <p:nvPr/>
          </p:nvSpPr>
          <p:spPr>
            <a:xfrm>
              <a:off x="1414750" y="1218525"/>
              <a:ext cx="4482325" cy="2053725"/>
            </a:xfrm>
            <a:custGeom>
              <a:avLst/>
              <a:gdLst/>
              <a:ahLst/>
              <a:cxnLst/>
              <a:rect l="l" t="t" r="r" b="b"/>
              <a:pathLst>
                <a:path w="179293" h="82149" extrusionOk="0">
                  <a:moveTo>
                    <a:pt x="90420" y="1"/>
                  </a:moveTo>
                  <a:lnTo>
                    <a:pt x="90128" y="3777"/>
                  </a:lnTo>
                  <a:lnTo>
                    <a:pt x="89066" y="3777"/>
                  </a:lnTo>
                  <a:lnTo>
                    <a:pt x="88718" y="5242"/>
                  </a:lnTo>
                  <a:lnTo>
                    <a:pt x="87713" y="5017"/>
                  </a:lnTo>
                  <a:lnTo>
                    <a:pt x="87826" y="3834"/>
                  </a:lnTo>
                  <a:lnTo>
                    <a:pt x="77230" y="2312"/>
                  </a:lnTo>
                  <a:cubicBezTo>
                    <a:pt x="74130" y="6877"/>
                    <a:pt x="75652" y="11836"/>
                    <a:pt x="75652" y="11836"/>
                  </a:cubicBezTo>
                  <a:lnTo>
                    <a:pt x="86754" y="12681"/>
                  </a:lnTo>
                  <a:lnTo>
                    <a:pt x="86980" y="11836"/>
                  </a:lnTo>
                  <a:lnTo>
                    <a:pt x="88276" y="11836"/>
                  </a:lnTo>
                  <a:lnTo>
                    <a:pt x="88717" y="12401"/>
                  </a:lnTo>
                  <a:lnTo>
                    <a:pt x="88145" y="19604"/>
                  </a:lnTo>
                  <a:lnTo>
                    <a:pt x="79909" y="19149"/>
                  </a:lnTo>
                  <a:lnTo>
                    <a:pt x="79909" y="21780"/>
                  </a:lnTo>
                  <a:lnTo>
                    <a:pt x="74990" y="21437"/>
                  </a:lnTo>
                  <a:lnTo>
                    <a:pt x="74304" y="22581"/>
                  </a:lnTo>
                  <a:lnTo>
                    <a:pt x="7863" y="12401"/>
                  </a:lnTo>
                  <a:lnTo>
                    <a:pt x="7863" y="12401"/>
                  </a:lnTo>
                  <a:cubicBezTo>
                    <a:pt x="1" y="25090"/>
                    <a:pt x="8350" y="42009"/>
                    <a:pt x="8350" y="42009"/>
                  </a:cubicBezTo>
                  <a:lnTo>
                    <a:pt x="10954" y="39405"/>
                  </a:lnTo>
                  <a:cubicBezTo>
                    <a:pt x="13556" y="36802"/>
                    <a:pt x="19847" y="34308"/>
                    <a:pt x="19847" y="34308"/>
                  </a:cubicBezTo>
                  <a:lnTo>
                    <a:pt x="19847" y="34308"/>
                  </a:lnTo>
                  <a:lnTo>
                    <a:pt x="19196" y="38321"/>
                  </a:lnTo>
                  <a:cubicBezTo>
                    <a:pt x="19196" y="38321"/>
                    <a:pt x="22341" y="36802"/>
                    <a:pt x="29824" y="34889"/>
                  </a:cubicBezTo>
                  <a:cubicBezTo>
                    <a:pt x="32319" y="34251"/>
                    <a:pt x="34452" y="34039"/>
                    <a:pt x="36188" y="34039"/>
                  </a:cubicBezTo>
                  <a:cubicBezTo>
                    <a:pt x="39658" y="34039"/>
                    <a:pt x="41538" y="34889"/>
                    <a:pt x="41538" y="34889"/>
                  </a:cubicBezTo>
                  <a:lnTo>
                    <a:pt x="42406" y="29861"/>
                  </a:lnTo>
                  <a:cubicBezTo>
                    <a:pt x="42406" y="29861"/>
                    <a:pt x="48980" y="31277"/>
                    <a:pt x="54411" y="31277"/>
                  </a:cubicBezTo>
                  <a:cubicBezTo>
                    <a:pt x="54605" y="31277"/>
                    <a:pt x="54797" y="31275"/>
                    <a:pt x="54987" y="31271"/>
                  </a:cubicBezTo>
                  <a:cubicBezTo>
                    <a:pt x="60518" y="31164"/>
                    <a:pt x="64856" y="28348"/>
                    <a:pt x="64856" y="28348"/>
                  </a:cubicBezTo>
                  <a:lnTo>
                    <a:pt x="76570" y="29862"/>
                  </a:lnTo>
                  <a:lnTo>
                    <a:pt x="75702" y="36912"/>
                  </a:lnTo>
                  <a:lnTo>
                    <a:pt x="101190" y="42009"/>
                  </a:lnTo>
                  <a:lnTo>
                    <a:pt x="102509" y="44613"/>
                  </a:lnTo>
                  <a:cubicBezTo>
                    <a:pt x="102509" y="44613"/>
                    <a:pt x="102492" y="45371"/>
                    <a:pt x="102509" y="48516"/>
                  </a:cubicBezTo>
                  <a:cubicBezTo>
                    <a:pt x="102525" y="51661"/>
                    <a:pt x="99889" y="52530"/>
                    <a:pt x="99889" y="52530"/>
                  </a:cubicBezTo>
                  <a:lnTo>
                    <a:pt x="101299" y="54482"/>
                  </a:lnTo>
                  <a:cubicBezTo>
                    <a:pt x="101299" y="54482"/>
                    <a:pt x="102600" y="53831"/>
                    <a:pt x="105203" y="50794"/>
                  </a:cubicBezTo>
                  <a:cubicBezTo>
                    <a:pt x="107807" y="47758"/>
                    <a:pt x="106505" y="44505"/>
                    <a:pt x="106505" y="44505"/>
                  </a:cubicBezTo>
                  <a:lnTo>
                    <a:pt x="106505" y="44505"/>
                  </a:lnTo>
                  <a:lnTo>
                    <a:pt x="109650" y="44938"/>
                  </a:lnTo>
                  <a:lnTo>
                    <a:pt x="108782" y="52745"/>
                  </a:lnTo>
                  <a:lnTo>
                    <a:pt x="103814" y="53505"/>
                  </a:lnTo>
                  <a:cubicBezTo>
                    <a:pt x="102208" y="65435"/>
                    <a:pt x="108023" y="82148"/>
                    <a:pt x="108023" y="82148"/>
                  </a:cubicBezTo>
                  <a:lnTo>
                    <a:pt x="123097" y="79318"/>
                  </a:lnTo>
                  <a:cubicBezTo>
                    <a:pt x="121689" y="68580"/>
                    <a:pt x="121905" y="52047"/>
                    <a:pt x="121905" y="52047"/>
                  </a:cubicBezTo>
                  <a:lnTo>
                    <a:pt x="116540" y="52047"/>
                  </a:lnTo>
                  <a:lnTo>
                    <a:pt x="116020" y="39922"/>
                  </a:lnTo>
                  <a:lnTo>
                    <a:pt x="129569" y="42433"/>
                  </a:lnTo>
                  <a:lnTo>
                    <a:pt x="130557" y="34889"/>
                  </a:lnTo>
                  <a:lnTo>
                    <a:pt x="135991" y="35599"/>
                  </a:lnTo>
                  <a:lnTo>
                    <a:pt x="135168" y="43174"/>
                  </a:lnTo>
                  <a:lnTo>
                    <a:pt x="177070" y="49102"/>
                  </a:lnTo>
                  <a:lnTo>
                    <a:pt x="179293" y="32555"/>
                  </a:lnTo>
                  <a:lnTo>
                    <a:pt x="137081" y="25700"/>
                  </a:lnTo>
                  <a:lnTo>
                    <a:pt x="136688" y="29194"/>
                  </a:lnTo>
                  <a:lnTo>
                    <a:pt x="131333" y="28856"/>
                  </a:lnTo>
                  <a:lnTo>
                    <a:pt x="131559" y="26095"/>
                  </a:lnTo>
                  <a:lnTo>
                    <a:pt x="130320" y="26095"/>
                  </a:lnTo>
                  <a:lnTo>
                    <a:pt x="130656" y="23896"/>
                  </a:lnTo>
                  <a:lnTo>
                    <a:pt x="123331" y="23050"/>
                  </a:lnTo>
                  <a:lnTo>
                    <a:pt x="122992" y="25023"/>
                  </a:lnTo>
                  <a:lnTo>
                    <a:pt x="103814" y="22149"/>
                  </a:lnTo>
                  <a:lnTo>
                    <a:pt x="104395" y="15218"/>
                  </a:lnTo>
                  <a:lnTo>
                    <a:pt x="124290" y="17246"/>
                  </a:lnTo>
                  <a:lnTo>
                    <a:pt x="124864" y="9200"/>
                  </a:lnTo>
                  <a:cubicBezTo>
                    <a:pt x="124864" y="9200"/>
                    <a:pt x="105297" y="6933"/>
                    <a:pt x="105354" y="6200"/>
                  </a:cubicBezTo>
                  <a:lnTo>
                    <a:pt x="103381" y="5750"/>
                  </a:lnTo>
                  <a:lnTo>
                    <a:pt x="103815" y="2256"/>
                  </a:lnTo>
                  <a:lnTo>
                    <a:pt x="99943" y="1692"/>
                  </a:lnTo>
                  <a:lnTo>
                    <a:pt x="99493" y="4848"/>
                  </a:lnTo>
                  <a:lnTo>
                    <a:pt x="98310" y="4622"/>
                  </a:lnTo>
                  <a:lnTo>
                    <a:pt x="98310" y="1242"/>
                  </a:lnTo>
                  <a:lnTo>
                    <a:pt x="90420" y="1"/>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4" name="Google Shape;880;p55">
              <a:extLst>
                <a:ext uri="{FF2B5EF4-FFF2-40B4-BE49-F238E27FC236}">
                  <a16:creationId xmlns:a16="http://schemas.microsoft.com/office/drawing/2014/main" id="{E2D43691-A3F5-4341-94EC-ED5960DDD42F}"/>
                </a:ext>
              </a:extLst>
            </p:cNvPr>
            <p:cNvSpPr/>
            <p:nvPr/>
          </p:nvSpPr>
          <p:spPr>
            <a:xfrm>
              <a:off x="2572425" y="918400"/>
              <a:ext cx="654100" cy="675650"/>
            </a:xfrm>
            <a:custGeom>
              <a:avLst/>
              <a:gdLst/>
              <a:ahLst/>
              <a:cxnLst/>
              <a:rect l="l" t="t" r="r" b="b"/>
              <a:pathLst>
                <a:path w="26164" h="27026" extrusionOk="0">
                  <a:moveTo>
                    <a:pt x="25250" y="1"/>
                  </a:moveTo>
                  <a:cubicBezTo>
                    <a:pt x="25250" y="1"/>
                    <a:pt x="22353" y="8807"/>
                    <a:pt x="18659" y="12006"/>
                  </a:cubicBezTo>
                  <a:cubicBezTo>
                    <a:pt x="14965" y="15204"/>
                    <a:pt x="1603" y="17464"/>
                    <a:pt x="1603" y="17464"/>
                  </a:cubicBezTo>
                  <a:cubicBezTo>
                    <a:pt x="247" y="18423"/>
                    <a:pt x="0" y="25741"/>
                    <a:pt x="0" y="25741"/>
                  </a:cubicBezTo>
                  <a:cubicBezTo>
                    <a:pt x="0" y="25741"/>
                    <a:pt x="4088" y="27026"/>
                    <a:pt x="8580" y="27026"/>
                  </a:cubicBezTo>
                  <a:cubicBezTo>
                    <a:pt x="9738" y="27026"/>
                    <a:pt x="10922" y="26941"/>
                    <a:pt x="12071" y="26726"/>
                  </a:cubicBezTo>
                  <a:cubicBezTo>
                    <a:pt x="17674" y="25680"/>
                    <a:pt x="20298" y="21591"/>
                    <a:pt x="20298" y="21591"/>
                  </a:cubicBezTo>
                  <a:cubicBezTo>
                    <a:pt x="20298" y="21591"/>
                    <a:pt x="24858" y="6125"/>
                    <a:pt x="25510" y="3562"/>
                  </a:cubicBezTo>
                  <a:cubicBezTo>
                    <a:pt x="26163" y="999"/>
                    <a:pt x="25250" y="1"/>
                    <a:pt x="25250"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5" name="Google Shape;881;p55">
              <a:extLst>
                <a:ext uri="{FF2B5EF4-FFF2-40B4-BE49-F238E27FC236}">
                  <a16:creationId xmlns:a16="http://schemas.microsoft.com/office/drawing/2014/main" id="{F79C2DF5-4F5B-154F-B2C5-2A1AA869DAEF}"/>
                </a:ext>
              </a:extLst>
            </p:cNvPr>
            <p:cNvSpPr/>
            <p:nvPr/>
          </p:nvSpPr>
          <p:spPr>
            <a:xfrm>
              <a:off x="2751525" y="1560400"/>
              <a:ext cx="290300" cy="110125"/>
            </a:xfrm>
            <a:custGeom>
              <a:avLst/>
              <a:gdLst/>
              <a:ahLst/>
              <a:cxnLst/>
              <a:rect l="l" t="t" r="r" b="b"/>
              <a:pathLst>
                <a:path w="11612" h="4405" extrusionOk="0">
                  <a:moveTo>
                    <a:pt x="11373" y="0"/>
                  </a:moveTo>
                  <a:lnTo>
                    <a:pt x="11373" y="0"/>
                  </a:lnTo>
                  <a:cubicBezTo>
                    <a:pt x="11374" y="11"/>
                    <a:pt x="11375" y="21"/>
                    <a:pt x="11376" y="32"/>
                  </a:cubicBezTo>
                  <a:lnTo>
                    <a:pt x="11376" y="32"/>
                  </a:lnTo>
                  <a:cubicBezTo>
                    <a:pt x="11374" y="11"/>
                    <a:pt x="11373" y="0"/>
                    <a:pt x="11373" y="0"/>
                  </a:cubicBezTo>
                  <a:close/>
                  <a:moveTo>
                    <a:pt x="11376" y="32"/>
                  </a:moveTo>
                  <a:lnTo>
                    <a:pt x="11376" y="32"/>
                  </a:lnTo>
                  <a:cubicBezTo>
                    <a:pt x="11391" y="321"/>
                    <a:pt x="11304" y="2489"/>
                    <a:pt x="5215" y="2833"/>
                  </a:cubicBezTo>
                  <a:cubicBezTo>
                    <a:pt x="1" y="3128"/>
                    <a:pt x="1938" y="4405"/>
                    <a:pt x="4749" y="4405"/>
                  </a:cubicBezTo>
                  <a:cubicBezTo>
                    <a:pt x="5457" y="4405"/>
                    <a:pt x="6220" y="4324"/>
                    <a:pt x="6939" y="4126"/>
                  </a:cubicBezTo>
                  <a:cubicBezTo>
                    <a:pt x="10498" y="3145"/>
                    <a:pt x="11611" y="2775"/>
                    <a:pt x="11376" y="32"/>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6" name="Google Shape;882;p55">
              <a:extLst>
                <a:ext uri="{FF2B5EF4-FFF2-40B4-BE49-F238E27FC236}">
                  <a16:creationId xmlns:a16="http://schemas.microsoft.com/office/drawing/2014/main" id="{9863A18E-C110-9C4F-BD49-5C2B1DA06805}"/>
                </a:ext>
              </a:extLst>
            </p:cNvPr>
            <p:cNvSpPr/>
            <p:nvPr/>
          </p:nvSpPr>
          <p:spPr>
            <a:xfrm>
              <a:off x="2591925" y="845025"/>
              <a:ext cx="611750" cy="552450"/>
            </a:xfrm>
            <a:custGeom>
              <a:avLst/>
              <a:gdLst/>
              <a:ahLst/>
              <a:cxnLst/>
              <a:rect l="l" t="t" r="r" b="b"/>
              <a:pathLst>
                <a:path w="24470" h="22098" extrusionOk="0">
                  <a:moveTo>
                    <a:pt x="21750" y="1"/>
                  </a:moveTo>
                  <a:cubicBezTo>
                    <a:pt x="21750" y="1"/>
                    <a:pt x="21969" y="1199"/>
                    <a:pt x="21404" y="3410"/>
                  </a:cubicBezTo>
                  <a:cubicBezTo>
                    <a:pt x="20837" y="5621"/>
                    <a:pt x="19589" y="7946"/>
                    <a:pt x="16017" y="11404"/>
                  </a:cubicBezTo>
                  <a:cubicBezTo>
                    <a:pt x="12446" y="14861"/>
                    <a:pt x="4169" y="17072"/>
                    <a:pt x="2186" y="17696"/>
                  </a:cubicBezTo>
                  <a:cubicBezTo>
                    <a:pt x="200" y="18321"/>
                    <a:pt x="1" y="22097"/>
                    <a:pt x="1" y="22097"/>
                  </a:cubicBezTo>
                  <a:cubicBezTo>
                    <a:pt x="707" y="20489"/>
                    <a:pt x="2468" y="20399"/>
                    <a:pt x="2468" y="20399"/>
                  </a:cubicBezTo>
                  <a:cubicBezTo>
                    <a:pt x="2468" y="20399"/>
                    <a:pt x="12276" y="18376"/>
                    <a:pt x="17491" y="15712"/>
                  </a:cubicBezTo>
                  <a:cubicBezTo>
                    <a:pt x="22707" y="13047"/>
                    <a:pt x="24470" y="2936"/>
                    <a:pt x="24470" y="2936"/>
                  </a:cubicBezTo>
                  <a:cubicBezTo>
                    <a:pt x="23909" y="1213"/>
                    <a:pt x="21750" y="1"/>
                    <a:pt x="21750"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7" name="Google Shape;883;p55">
              <a:extLst>
                <a:ext uri="{FF2B5EF4-FFF2-40B4-BE49-F238E27FC236}">
                  <a16:creationId xmlns:a16="http://schemas.microsoft.com/office/drawing/2014/main" id="{5626E5D6-2585-5B46-8B2A-05C1E133336F}"/>
                </a:ext>
              </a:extLst>
            </p:cNvPr>
            <p:cNvSpPr/>
            <p:nvPr/>
          </p:nvSpPr>
          <p:spPr>
            <a:xfrm>
              <a:off x="1789400" y="1065675"/>
              <a:ext cx="821775" cy="494750"/>
            </a:xfrm>
            <a:custGeom>
              <a:avLst/>
              <a:gdLst/>
              <a:ahLst/>
              <a:cxnLst/>
              <a:rect l="l" t="t" r="r" b="b"/>
              <a:pathLst>
                <a:path w="32871" h="19790" extrusionOk="0">
                  <a:moveTo>
                    <a:pt x="1045" y="1"/>
                  </a:moveTo>
                  <a:lnTo>
                    <a:pt x="0" y="4502"/>
                  </a:lnTo>
                  <a:cubicBezTo>
                    <a:pt x="0" y="4502"/>
                    <a:pt x="6752" y="9727"/>
                    <a:pt x="12778" y="12940"/>
                  </a:cubicBezTo>
                  <a:cubicBezTo>
                    <a:pt x="18805" y="16154"/>
                    <a:pt x="31745" y="19789"/>
                    <a:pt x="31745" y="19789"/>
                  </a:cubicBezTo>
                  <a:lnTo>
                    <a:pt x="32870" y="14307"/>
                  </a:lnTo>
                  <a:lnTo>
                    <a:pt x="32102" y="14307"/>
                  </a:lnTo>
                  <a:cubicBezTo>
                    <a:pt x="32102" y="14307"/>
                    <a:pt x="30620" y="13744"/>
                    <a:pt x="24834" y="11573"/>
                  </a:cubicBezTo>
                  <a:cubicBezTo>
                    <a:pt x="19048" y="9402"/>
                    <a:pt x="1045" y="1"/>
                    <a:pt x="1045"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8" name="Google Shape;884;p55">
              <a:extLst>
                <a:ext uri="{FF2B5EF4-FFF2-40B4-BE49-F238E27FC236}">
                  <a16:creationId xmlns:a16="http://schemas.microsoft.com/office/drawing/2014/main" id="{6D51C47B-D83F-1946-8B4B-A3AE6087251E}"/>
                </a:ext>
              </a:extLst>
            </p:cNvPr>
            <p:cNvSpPr/>
            <p:nvPr/>
          </p:nvSpPr>
          <p:spPr>
            <a:xfrm>
              <a:off x="5841625" y="2096825"/>
              <a:ext cx="448075" cy="352450"/>
            </a:xfrm>
            <a:custGeom>
              <a:avLst/>
              <a:gdLst/>
              <a:ahLst/>
              <a:cxnLst/>
              <a:rect l="l" t="t" r="r" b="b"/>
              <a:pathLst>
                <a:path w="17923" h="14098" extrusionOk="0">
                  <a:moveTo>
                    <a:pt x="1871" y="1"/>
                  </a:moveTo>
                  <a:lnTo>
                    <a:pt x="1" y="11053"/>
                  </a:lnTo>
                  <a:lnTo>
                    <a:pt x="1" y="11053"/>
                  </a:lnTo>
                  <a:lnTo>
                    <a:pt x="2977" y="10914"/>
                  </a:lnTo>
                  <a:lnTo>
                    <a:pt x="2907" y="13267"/>
                  </a:lnTo>
                  <a:lnTo>
                    <a:pt x="8513" y="13405"/>
                  </a:lnTo>
                  <a:lnTo>
                    <a:pt x="8996" y="12228"/>
                  </a:lnTo>
                  <a:lnTo>
                    <a:pt x="11558" y="12299"/>
                  </a:lnTo>
                  <a:lnTo>
                    <a:pt x="11141" y="14098"/>
                  </a:lnTo>
                  <a:lnTo>
                    <a:pt x="14739" y="14098"/>
                  </a:lnTo>
                  <a:lnTo>
                    <a:pt x="17923" y="2126"/>
                  </a:lnTo>
                  <a:lnTo>
                    <a:pt x="1871" y="1"/>
                  </a:lnTo>
                  <a:close/>
                </a:path>
              </a:pathLst>
            </a:custGeom>
            <a:grpFill/>
            <a:ln w="9525" cap="flat" cmpd="sng">
              <a:solidFill>
                <a:srgbClr val="00424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9" name="Google Shape;885;p55">
              <a:extLst>
                <a:ext uri="{FF2B5EF4-FFF2-40B4-BE49-F238E27FC236}">
                  <a16:creationId xmlns:a16="http://schemas.microsoft.com/office/drawing/2014/main" id="{237738CD-25DB-894B-9A5B-D1147FF4B1DD}"/>
                </a:ext>
              </a:extLst>
            </p:cNvPr>
            <p:cNvSpPr/>
            <p:nvPr/>
          </p:nvSpPr>
          <p:spPr>
            <a:xfrm>
              <a:off x="5943700" y="1847250"/>
              <a:ext cx="354850" cy="354650"/>
            </a:xfrm>
            <a:custGeom>
              <a:avLst/>
              <a:gdLst/>
              <a:ahLst/>
              <a:cxnLst/>
              <a:rect l="l" t="t" r="r" b="b"/>
              <a:pathLst>
                <a:path w="14194" h="14186" extrusionOk="0">
                  <a:moveTo>
                    <a:pt x="10823" y="1"/>
                  </a:moveTo>
                  <a:cubicBezTo>
                    <a:pt x="10278" y="1"/>
                    <a:pt x="9761" y="240"/>
                    <a:pt x="9408" y="655"/>
                  </a:cubicBezTo>
                  <a:lnTo>
                    <a:pt x="1" y="11695"/>
                  </a:lnTo>
                  <a:lnTo>
                    <a:pt x="1800" y="11556"/>
                  </a:lnTo>
                  <a:lnTo>
                    <a:pt x="8903" y="2993"/>
                  </a:lnTo>
                  <a:cubicBezTo>
                    <a:pt x="9260" y="2564"/>
                    <a:pt x="9784" y="2322"/>
                    <a:pt x="10333" y="2322"/>
                  </a:cubicBezTo>
                  <a:cubicBezTo>
                    <a:pt x="10407" y="2322"/>
                    <a:pt x="10480" y="2326"/>
                    <a:pt x="10554" y="2335"/>
                  </a:cubicBezTo>
                  <a:cubicBezTo>
                    <a:pt x="11596" y="2458"/>
                    <a:pt x="12327" y="3417"/>
                    <a:pt x="12173" y="4454"/>
                  </a:cubicBezTo>
                  <a:lnTo>
                    <a:pt x="10864" y="13216"/>
                  </a:lnTo>
                  <a:lnTo>
                    <a:pt x="12456" y="14186"/>
                  </a:lnTo>
                  <a:lnTo>
                    <a:pt x="14047" y="2103"/>
                  </a:lnTo>
                  <a:cubicBezTo>
                    <a:pt x="14194" y="989"/>
                    <a:pt x="13328" y="1"/>
                    <a:pt x="12204" y="1"/>
                  </a:cubicBezTo>
                  <a:close/>
                </a:path>
              </a:pathLst>
            </a:custGeom>
            <a:grpFill/>
            <a:ln w="9525" cap="flat" cmpd="sng">
              <a:solidFill>
                <a:srgbClr val="00424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0" name="Google Shape;886;p55">
              <a:extLst>
                <a:ext uri="{FF2B5EF4-FFF2-40B4-BE49-F238E27FC236}">
                  <a16:creationId xmlns:a16="http://schemas.microsoft.com/office/drawing/2014/main" id="{70A57225-BF78-EF4F-8F99-8315E0C36772}"/>
                </a:ext>
              </a:extLst>
            </p:cNvPr>
            <p:cNvSpPr/>
            <p:nvPr/>
          </p:nvSpPr>
          <p:spPr>
            <a:xfrm>
              <a:off x="6230875" y="2231000"/>
              <a:ext cx="1150175" cy="315750"/>
            </a:xfrm>
            <a:custGeom>
              <a:avLst/>
              <a:gdLst/>
              <a:ahLst/>
              <a:cxnLst/>
              <a:rect l="l" t="t" r="r" b="b"/>
              <a:pathLst>
                <a:path w="46007" h="12630" extrusionOk="0">
                  <a:moveTo>
                    <a:pt x="1491" y="1"/>
                  </a:moveTo>
                  <a:lnTo>
                    <a:pt x="0" y="5605"/>
                  </a:lnTo>
                  <a:lnTo>
                    <a:pt x="35805" y="10661"/>
                  </a:lnTo>
                  <a:lnTo>
                    <a:pt x="35805" y="9676"/>
                  </a:lnTo>
                  <a:lnTo>
                    <a:pt x="37237" y="9676"/>
                  </a:lnTo>
                  <a:lnTo>
                    <a:pt x="37325" y="11287"/>
                  </a:lnTo>
                  <a:lnTo>
                    <a:pt x="45112" y="12629"/>
                  </a:lnTo>
                  <a:lnTo>
                    <a:pt x="46006" y="7528"/>
                  </a:lnTo>
                  <a:lnTo>
                    <a:pt x="37325" y="6544"/>
                  </a:lnTo>
                  <a:lnTo>
                    <a:pt x="37325" y="7886"/>
                  </a:lnTo>
                  <a:lnTo>
                    <a:pt x="35715" y="7439"/>
                  </a:lnTo>
                  <a:lnTo>
                    <a:pt x="35715" y="6454"/>
                  </a:lnTo>
                  <a:lnTo>
                    <a:pt x="1491" y="1"/>
                  </a:lnTo>
                  <a:close/>
                </a:path>
              </a:pathLst>
            </a:custGeom>
            <a:grpFill/>
            <a:ln w="9525" cap="flat" cmpd="sng">
              <a:solidFill>
                <a:srgbClr val="00424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1" name="Google Shape;887;p55">
              <a:extLst>
                <a:ext uri="{FF2B5EF4-FFF2-40B4-BE49-F238E27FC236}">
                  <a16:creationId xmlns:a16="http://schemas.microsoft.com/office/drawing/2014/main" id="{4DF530A5-0B4B-1C46-81FB-D7DFEB9DBDB3}"/>
                </a:ext>
              </a:extLst>
            </p:cNvPr>
            <p:cNvSpPr/>
            <p:nvPr/>
          </p:nvSpPr>
          <p:spPr>
            <a:xfrm>
              <a:off x="5586750" y="2420200"/>
              <a:ext cx="154400" cy="94500"/>
            </a:xfrm>
            <a:custGeom>
              <a:avLst/>
              <a:gdLst/>
              <a:ahLst/>
              <a:cxnLst/>
              <a:rect l="l" t="t" r="r" b="b"/>
              <a:pathLst>
                <a:path w="6176" h="3780" extrusionOk="0">
                  <a:moveTo>
                    <a:pt x="2884" y="1"/>
                  </a:moveTo>
                  <a:cubicBezTo>
                    <a:pt x="2884" y="1"/>
                    <a:pt x="0" y="3004"/>
                    <a:pt x="1880" y="3541"/>
                  </a:cubicBezTo>
                  <a:cubicBezTo>
                    <a:pt x="2506" y="3720"/>
                    <a:pt x="3192" y="3780"/>
                    <a:pt x="3829" y="3780"/>
                  </a:cubicBezTo>
                  <a:cubicBezTo>
                    <a:pt x="5101" y="3780"/>
                    <a:pt x="6175" y="3541"/>
                    <a:pt x="6175" y="3541"/>
                  </a:cubicBezTo>
                  <a:lnTo>
                    <a:pt x="5353" y="350"/>
                  </a:lnTo>
                  <a:lnTo>
                    <a:pt x="2884" y="1"/>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2" name="Google Shape;888;p55">
              <a:extLst>
                <a:ext uri="{FF2B5EF4-FFF2-40B4-BE49-F238E27FC236}">
                  <a16:creationId xmlns:a16="http://schemas.microsoft.com/office/drawing/2014/main" id="{83775907-E402-A24E-8669-86FF7A4A8E45}"/>
                </a:ext>
              </a:extLst>
            </p:cNvPr>
            <p:cNvSpPr/>
            <p:nvPr/>
          </p:nvSpPr>
          <p:spPr>
            <a:xfrm>
              <a:off x="5897050" y="2407750"/>
              <a:ext cx="278925" cy="244375"/>
            </a:xfrm>
            <a:custGeom>
              <a:avLst/>
              <a:gdLst/>
              <a:ahLst/>
              <a:cxnLst/>
              <a:rect l="l" t="t" r="r" b="b"/>
              <a:pathLst>
                <a:path w="11157" h="9775" extrusionOk="0">
                  <a:moveTo>
                    <a:pt x="6141" y="0"/>
                  </a:moveTo>
                  <a:cubicBezTo>
                    <a:pt x="6070" y="0"/>
                    <a:pt x="6001" y="4"/>
                    <a:pt x="5934" y="11"/>
                  </a:cubicBezTo>
                  <a:cubicBezTo>
                    <a:pt x="4141" y="205"/>
                    <a:pt x="1" y="4277"/>
                    <a:pt x="1" y="4277"/>
                  </a:cubicBezTo>
                  <a:lnTo>
                    <a:pt x="8081" y="9766"/>
                  </a:lnTo>
                  <a:cubicBezTo>
                    <a:pt x="8081" y="9766"/>
                    <a:pt x="8083" y="9774"/>
                    <a:pt x="8093" y="9774"/>
                  </a:cubicBezTo>
                  <a:cubicBezTo>
                    <a:pt x="8143" y="9774"/>
                    <a:pt x="8407" y="9518"/>
                    <a:pt x="9693" y="6186"/>
                  </a:cubicBezTo>
                  <a:cubicBezTo>
                    <a:pt x="11156" y="2394"/>
                    <a:pt x="7980" y="0"/>
                    <a:pt x="6141" y="0"/>
                  </a:cubicBezTo>
                  <a:close/>
                </a:path>
              </a:pathLst>
            </a:custGeom>
            <a:grpFill/>
            <a:ln w="9525" cap="flat" cmpd="sng">
              <a:solidFill>
                <a:srgbClr val="00424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3" name="Google Shape;889;p55">
              <a:extLst>
                <a:ext uri="{FF2B5EF4-FFF2-40B4-BE49-F238E27FC236}">
                  <a16:creationId xmlns:a16="http://schemas.microsoft.com/office/drawing/2014/main" id="{0DA74433-F57A-0F40-B2F1-0A84BF3C0D65}"/>
                </a:ext>
              </a:extLst>
            </p:cNvPr>
            <p:cNvSpPr/>
            <p:nvPr/>
          </p:nvSpPr>
          <p:spPr>
            <a:xfrm>
              <a:off x="426700" y="4798150"/>
              <a:ext cx="2373525" cy="624025"/>
            </a:xfrm>
            <a:custGeom>
              <a:avLst/>
              <a:gdLst/>
              <a:ahLst/>
              <a:cxnLst/>
              <a:rect l="l" t="t" r="r" b="b"/>
              <a:pathLst>
                <a:path w="94941" h="24961" extrusionOk="0">
                  <a:moveTo>
                    <a:pt x="4723" y="0"/>
                  </a:moveTo>
                  <a:lnTo>
                    <a:pt x="1" y="24960"/>
                  </a:lnTo>
                  <a:lnTo>
                    <a:pt x="94940" y="24960"/>
                  </a:lnTo>
                  <a:lnTo>
                    <a:pt x="86968" y="1758"/>
                  </a:lnTo>
                  <a:lnTo>
                    <a:pt x="4723" y="0"/>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354" name="Google Shape;1397;p50">
            <a:extLst>
              <a:ext uri="{FF2B5EF4-FFF2-40B4-BE49-F238E27FC236}">
                <a16:creationId xmlns:a16="http://schemas.microsoft.com/office/drawing/2014/main" id="{741908B0-3712-474F-8ABD-00E9CC6A7234}"/>
              </a:ext>
            </a:extLst>
          </p:cNvPr>
          <p:cNvGrpSpPr/>
          <p:nvPr/>
        </p:nvGrpSpPr>
        <p:grpSpPr>
          <a:xfrm rot="205714">
            <a:off x="8676061" y="3441340"/>
            <a:ext cx="448314" cy="552182"/>
            <a:chOff x="7234335" y="539692"/>
            <a:chExt cx="1103331" cy="1358958"/>
          </a:xfrm>
        </p:grpSpPr>
        <p:sp>
          <p:nvSpPr>
            <p:cNvPr id="355" name="Google Shape;1398;p50">
              <a:extLst>
                <a:ext uri="{FF2B5EF4-FFF2-40B4-BE49-F238E27FC236}">
                  <a16:creationId xmlns:a16="http://schemas.microsoft.com/office/drawing/2014/main" id="{07E923F6-1712-5043-BD7A-61395C4200A7}"/>
                </a:ext>
              </a:extLst>
            </p:cNvPr>
            <p:cNvSpPr/>
            <p:nvPr/>
          </p:nvSpPr>
          <p:spPr>
            <a:xfrm rot="514838">
              <a:off x="7375715" y="571120"/>
              <a:ext cx="457522" cy="483097"/>
            </a:xfrm>
            <a:custGeom>
              <a:avLst/>
              <a:gdLst/>
              <a:ahLst/>
              <a:cxnLst/>
              <a:rect l="l" t="t" r="r" b="b"/>
              <a:pathLst>
                <a:path w="18301" h="19324" extrusionOk="0">
                  <a:moveTo>
                    <a:pt x="18300" y="0"/>
                  </a:moveTo>
                  <a:lnTo>
                    <a:pt x="18300" y="0"/>
                  </a:lnTo>
                  <a:cubicBezTo>
                    <a:pt x="8073" y="286"/>
                    <a:pt x="1" y="8811"/>
                    <a:pt x="298" y="19050"/>
                  </a:cubicBezTo>
                  <a:cubicBezTo>
                    <a:pt x="298" y="19145"/>
                    <a:pt x="310" y="19229"/>
                    <a:pt x="310" y="19324"/>
                  </a:cubicBezTo>
                  <a:lnTo>
                    <a:pt x="370" y="19324"/>
                  </a:lnTo>
                  <a:cubicBezTo>
                    <a:pt x="1425" y="18418"/>
                    <a:pt x="2732" y="17961"/>
                    <a:pt x="4041" y="17961"/>
                  </a:cubicBezTo>
                  <a:cubicBezTo>
                    <a:pt x="5242" y="17961"/>
                    <a:pt x="6445" y="18346"/>
                    <a:pt x="7454" y="19121"/>
                  </a:cubicBezTo>
                  <a:cubicBezTo>
                    <a:pt x="7513" y="19169"/>
                    <a:pt x="7573" y="19217"/>
                    <a:pt x="7632" y="19264"/>
                  </a:cubicBezTo>
                  <a:cubicBezTo>
                    <a:pt x="7478" y="18300"/>
                    <a:pt x="7382" y="17312"/>
                    <a:pt x="7371" y="16335"/>
                  </a:cubicBezTo>
                  <a:cubicBezTo>
                    <a:pt x="7109" y="7489"/>
                    <a:pt x="12014" y="179"/>
                    <a:pt x="183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1399;p50">
              <a:extLst>
                <a:ext uri="{FF2B5EF4-FFF2-40B4-BE49-F238E27FC236}">
                  <a16:creationId xmlns:a16="http://schemas.microsoft.com/office/drawing/2014/main" id="{A10C3065-E1A2-EC42-9F40-12CF63102E09}"/>
                </a:ext>
              </a:extLst>
            </p:cNvPr>
            <p:cNvSpPr/>
            <p:nvPr/>
          </p:nvSpPr>
          <p:spPr>
            <a:xfrm rot="514838">
              <a:off x="7829316" y="640664"/>
              <a:ext cx="476272" cy="465747"/>
            </a:xfrm>
            <a:custGeom>
              <a:avLst/>
              <a:gdLst/>
              <a:ahLst/>
              <a:cxnLst/>
              <a:rect l="l" t="t" r="r" b="b"/>
              <a:pathLst>
                <a:path w="19051" h="18630" extrusionOk="0">
                  <a:moveTo>
                    <a:pt x="14" y="8"/>
                  </a:moveTo>
                  <a:lnTo>
                    <a:pt x="14" y="8"/>
                  </a:lnTo>
                  <a:cubicBezTo>
                    <a:pt x="9" y="8"/>
                    <a:pt x="5" y="8"/>
                    <a:pt x="0" y="8"/>
                  </a:cubicBezTo>
                  <a:cubicBezTo>
                    <a:pt x="5" y="8"/>
                    <a:pt x="9" y="8"/>
                    <a:pt x="14" y="8"/>
                  </a:cubicBezTo>
                  <a:close/>
                  <a:moveTo>
                    <a:pt x="528" y="1"/>
                  </a:moveTo>
                  <a:cubicBezTo>
                    <a:pt x="357" y="1"/>
                    <a:pt x="186" y="3"/>
                    <a:pt x="14" y="8"/>
                  </a:cubicBezTo>
                  <a:lnTo>
                    <a:pt x="14" y="8"/>
                  </a:lnTo>
                  <a:cubicBezTo>
                    <a:pt x="88" y="6"/>
                    <a:pt x="162" y="5"/>
                    <a:pt x="235" y="5"/>
                  </a:cubicBezTo>
                  <a:cubicBezTo>
                    <a:pt x="6430" y="5"/>
                    <a:pt x="11612" y="6964"/>
                    <a:pt x="11847" y="15700"/>
                  </a:cubicBezTo>
                  <a:cubicBezTo>
                    <a:pt x="11883" y="16677"/>
                    <a:pt x="11847" y="17653"/>
                    <a:pt x="11740" y="18629"/>
                  </a:cubicBezTo>
                  <a:cubicBezTo>
                    <a:pt x="11788" y="18582"/>
                    <a:pt x="11847" y="18534"/>
                    <a:pt x="11895" y="18475"/>
                  </a:cubicBezTo>
                  <a:cubicBezTo>
                    <a:pt x="12948" y="17576"/>
                    <a:pt x="14253" y="17123"/>
                    <a:pt x="15561" y="17123"/>
                  </a:cubicBezTo>
                  <a:cubicBezTo>
                    <a:pt x="16767" y="17123"/>
                    <a:pt x="17975" y="17508"/>
                    <a:pt x="18991" y="18284"/>
                  </a:cubicBezTo>
                  <a:lnTo>
                    <a:pt x="19050" y="18284"/>
                  </a:lnTo>
                  <a:lnTo>
                    <a:pt x="19050" y="18010"/>
                  </a:lnTo>
                  <a:cubicBezTo>
                    <a:pt x="18770" y="7959"/>
                    <a:pt x="10531" y="1"/>
                    <a:pt x="5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1400;p50">
              <a:extLst>
                <a:ext uri="{FF2B5EF4-FFF2-40B4-BE49-F238E27FC236}">
                  <a16:creationId xmlns:a16="http://schemas.microsoft.com/office/drawing/2014/main" id="{58AB54D4-9476-924D-BF24-645EFA149688}"/>
                </a:ext>
              </a:extLst>
            </p:cNvPr>
            <p:cNvSpPr/>
            <p:nvPr/>
          </p:nvSpPr>
          <p:spPr>
            <a:xfrm rot="514838">
              <a:off x="7693875" y="605876"/>
              <a:ext cx="282498" cy="476547"/>
            </a:xfrm>
            <a:custGeom>
              <a:avLst/>
              <a:gdLst/>
              <a:ahLst/>
              <a:cxnLst/>
              <a:rect l="l" t="t" r="r" b="b"/>
              <a:pathLst>
                <a:path w="11300" h="19062" extrusionOk="0">
                  <a:moveTo>
                    <a:pt x="5478" y="0"/>
                  </a:moveTo>
                  <a:cubicBezTo>
                    <a:pt x="5478" y="0"/>
                    <a:pt x="1" y="6013"/>
                    <a:pt x="2299" y="19062"/>
                  </a:cubicBezTo>
                  <a:cubicBezTo>
                    <a:pt x="2358" y="19002"/>
                    <a:pt x="2418" y="18943"/>
                    <a:pt x="2477" y="18895"/>
                  </a:cubicBezTo>
                  <a:cubicBezTo>
                    <a:pt x="3526" y="17989"/>
                    <a:pt x="4831" y="17533"/>
                    <a:pt x="6139" y="17533"/>
                  </a:cubicBezTo>
                  <a:cubicBezTo>
                    <a:pt x="7341" y="17533"/>
                    <a:pt x="8547" y="17918"/>
                    <a:pt x="9561" y="18693"/>
                  </a:cubicBezTo>
                  <a:cubicBezTo>
                    <a:pt x="9621" y="18740"/>
                    <a:pt x="9680" y="18800"/>
                    <a:pt x="9752" y="18848"/>
                  </a:cubicBezTo>
                  <a:cubicBezTo>
                    <a:pt x="11300" y="5691"/>
                    <a:pt x="5478" y="0"/>
                    <a:pt x="5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1401;p50">
              <a:extLst>
                <a:ext uri="{FF2B5EF4-FFF2-40B4-BE49-F238E27FC236}">
                  <a16:creationId xmlns:a16="http://schemas.microsoft.com/office/drawing/2014/main" id="{00C9987B-6DA6-054C-9A65-04808F47083E}"/>
                </a:ext>
              </a:extLst>
            </p:cNvPr>
            <p:cNvSpPr/>
            <p:nvPr/>
          </p:nvSpPr>
          <p:spPr>
            <a:xfrm rot="514838">
              <a:off x="7829888" y="627388"/>
              <a:ext cx="297073" cy="471272"/>
            </a:xfrm>
            <a:custGeom>
              <a:avLst/>
              <a:gdLst/>
              <a:ahLst/>
              <a:cxnLst/>
              <a:rect l="l" t="t" r="r" b="b"/>
              <a:pathLst>
                <a:path w="11883" h="18851" extrusionOk="0">
                  <a:moveTo>
                    <a:pt x="220" y="0"/>
                  </a:moveTo>
                  <a:cubicBezTo>
                    <a:pt x="147" y="0"/>
                    <a:pt x="74" y="1"/>
                    <a:pt x="0" y="3"/>
                  </a:cubicBezTo>
                  <a:cubicBezTo>
                    <a:pt x="0" y="3"/>
                    <a:pt x="5823" y="5694"/>
                    <a:pt x="4275" y="18851"/>
                  </a:cubicBezTo>
                  <a:cubicBezTo>
                    <a:pt x="4322" y="18791"/>
                    <a:pt x="4382" y="18743"/>
                    <a:pt x="4442" y="18684"/>
                  </a:cubicBezTo>
                  <a:cubicBezTo>
                    <a:pt x="5497" y="17784"/>
                    <a:pt x="6805" y="17330"/>
                    <a:pt x="8114" y="17330"/>
                  </a:cubicBezTo>
                  <a:cubicBezTo>
                    <a:pt x="9315" y="17330"/>
                    <a:pt x="10517" y="17712"/>
                    <a:pt x="11526" y="18481"/>
                  </a:cubicBezTo>
                  <a:cubicBezTo>
                    <a:pt x="11597" y="18541"/>
                    <a:pt x="11657" y="18589"/>
                    <a:pt x="11716" y="18648"/>
                  </a:cubicBezTo>
                  <a:lnTo>
                    <a:pt x="11740" y="18624"/>
                  </a:lnTo>
                  <a:cubicBezTo>
                    <a:pt x="11847" y="17648"/>
                    <a:pt x="11883" y="16672"/>
                    <a:pt x="11847" y="15695"/>
                  </a:cubicBezTo>
                  <a:cubicBezTo>
                    <a:pt x="11612" y="6952"/>
                    <a:pt x="6422" y="0"/>
                    <a:pt x="2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1402;p50">
              <a:extLst>
                <a:ext uri="{FF2B5EF4-FFF2-40B4-BE49-F238E27FC236}">
                  <a16:creationId xmlns:a16="http://schemas.microsoft.com/office/drawing/2014/main" id="{FD8C2625-A6EF-6043-8ADD-214517500E85}"/>
                </a:ext>
              </a:extLst>
            </p:cNvPr>
            <p:cNvSpPr/>
            <p:nvPr/>
          </p:nvSpPr>
          <p:spPr>
            <a:xfrm rot="514838">
              <a:off x="7552531" y="584380"/>
              <a:ext cx="279823" cy="481622"/>
            </a:xfrm>
            <a:custGeom>
              <a:avLst/>
              <a:gdLst/>
              <a:ahLst/>
              <a:cxnLst/>
              <a:rect l="l" t="t" r="r" b="b"/>
              <a:pathLst>
                <a:path w="11193" h="19265" extrusionOk="0">
                  <a:moveTo>
                    <a:pt x="11192" y="0"/>
                  </a:moveTo>
                  <a:cubicBezTo>
                    <a:pt x="4906" y="179"/>
                    <a:pt x="1" y="7489"/>
                    <a:pt x="251" y="16335"/>
                  </a:cubicBezTo>
                  <a:cubicBezTo>
                    <a:pt x="274" y="17312"/>
                    <a:pt x="370" y="18288"/>
                    <a:pt x="524" y="19252"/>
                  </a:cubicBezTo>
                  <a:lnTo>
                    <a:pt x="548" y="19264"/>
                  </a:lnTo>
                  <a:cubicBezTo>
                    <a:pt x="608" y="19217"/>
                    <a:pt x="667" y="19157"/>
                    <a:pt x="727" y="19098"/>
                  </a:cubicBezTo>
                  <a:cubicBezTo>
                    <a:pt x="1780" y="18199"/>
                    <a:pt x="3085" y="17746"/>
                    <a:pt x="4392" y="17746"/>
                  </a:cubicBezTo>
                  <a:cubicBezTo>
                    <a:pt x="5596" y="17746"/>
                    <a:pt x="6801" y="18131"/>
                    <a:pt x="7811" y="18907"/>
                  </a:cubicBezTo>
                  <a:cubicBezTo>
                    <a:pt x="7883" y="18955"/>
                    <a:pt x="7942" y="19014"/>
                    <a:pt x="8002" y="19062"/>
                  </a:cubicBezTo>
                  <a:cubicBezTo>
                    <a:pt x="5704" y="6013"/>
                    <a:pt x="11192" y="0"/>
                    <a:pt x="111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1403;p50">
              <a:extLst>
                <a:ext uri="{FF2B5EF4-FFF2-40B4-BE49-F238E27FC236}">
                  <a16:creationId xmlns:a16="http://schemas.microsoft.com/office/drawing/2014/main" id="{16348EC0-1F4D-CA4C-96D4-09CCD418BD21}"/>
                </a:ext>
              </a:extLst>
            </p:cNvPr>
            <p:cNvSpPr/>
            <p:nvPr/>
          </p:nvSpPr>
          <p:spPr>
            <a:xfrm rot="514838">
              <a:off x="7287764" y="1047199"/>
              <a:ext cx="492522" cy="753145"/>
            </a:xfrm>
            <a:custGeom>
              <a:avLst/>
              <a:gdLst/>
              <a:ahLst/>
              <a:cxnLst/>
              <a:rect l="l" t="t" r="r" b="b"/>
              <a:pathLst>
                <a:path w="19701" h="30126" extrusionOk="0">
                  <a:moveTo>
                    <a:pt x="169" y="1"/>
                  </a:moveTo>
                  <a:cubicBezTo>
                    <a:pt x="84" y="1"/>
                    <a:pt x="1" y="94"/>
                    <a:pt x="67" y="193"/>
                  </a:cubicBezTo>
                  <a:lnTo>
                    <a:pt x="19426" y="30078"/>
                  </a:lnTo>
                  <a:cubicBezTo>
                    <a:pt x="19450" y="30114"/>
                    <a:pt x="19498" y="30126"/>
                    <a:pt x="19534" y="30126"/>
                  </a:cubicBezTo>
                  <a:lnTo>
                    <a:pt x="19545" y="30126"/>
                  </a:lnTo>
                  <a:cubicBezTo>
                    <a:pt x="19641" y="30126"/>
                    <a:pt x="19700" y="30018"/>
                    <a:pt x="19641" y="29935"/>
                  </a:cubicBezTo>
                  <a:lnTo>
                    <a:pt x="269" y="62"/>
                  </a:lnTo>
                  <a:cubicBezTo>
                    <a:pt x="244" y="19"/>
                    <a:pt x="206" y="1"/>
                    <a:pt x="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1404;p50">
              <a:extLst>
                <a:ext uri="{FF2B5EF4-FFF2-40B4-BE49-F238E27FC236}">
                  <a16:creationId xmlns:a16="http://schemas.microsoft.com/office/drawing/2014/main" id="{3FE9DBBC-28A8-534C-9695-0CC46814E2F2}"/>
                </a:ext>
              </a:extLst>
            </p:cNvPr>
            <p:cNvSpPr/>
            <p:nvPr/>
          </p:nvSpPr>
          <p:spPr>
            <a:xfrm rot="514838">
              <a:off x="7470378" y="1059348"/>
              <a:ext cx="308398" cy="754645"/>
            </a:xfrm>
            <a:custGeom>
              <a:avLst/>
              <a:gdLst/>
              <a:ahLst/>
              <a:cxnLst/>
              <a:rect l="l" t="t" r="r" b="b"/>
              <a:pathLst>
                <a:path w="12336" h="30186" extrusionOk="0">
                  <a:moveTo>
                    <a:pt x="146" y="1"/>
                  </a:moveTo>
                  <a:cubicBezTo>
                    <a:pt x="129" y="1"/>
                    <a:pt x="112" y="5"/>
                    <a:pt x="96" y="15"/>
                  </a:cubicBezTo>
                  <a:cubicBezTo>
                    <a:pt x="24" y="39"/>
                    <a:pt x="1" y="110"/>
                    <a:pt x="24" y="170"/>
                  </a:cubicBezTo>
                  <a:lnTo>
                    <a:pt x="12073" y="30114"/>
                  </a:lnTo>
                  <a:cubicBezTo>
                    <a:pt x="12097" y="30162"/>
                    <a:pt x="12145" y="30186"/>
                    <a:pt x="12193" y="30186"/>
                  </a:cubicBezTo>
                  <a:lnTo>
                    <a:pt x="12240" y="30186"/>
                  </a:lnTo>
                  <a:cubicBezTo>
                    <a:pt x="12300" y="30150"/>
                    <a:pt x="12335" y="30078"/>
                    <a:pt x="12312" y="30019"/>
                  </a:cubicBezTo>
                  <a:lnTo>
                    <a:pt x="251" y="75"/>
                  </a:lnTo>
                  <a:cubicBezTo>
                    <a:pt x="233" y="32"/>
                    <a:pt x="191" y="1"/>
                    <a:pt x="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1405;p50">
              <a:extLst>
                <a:ext uri="{FF2B5EF4-FFF2-40B4-BE49-F238E27FC236}">
                  <a16:creationId xmlns:a16="http://schemas.microsoft.com/office/drawing/2014/main" id="{0091E4CC-789A-2341-AA93-6B0E9D8DC4F2}"/>
                </a:ext>
              </a:extLst>
            </p:cNvPr>
            <p:cNvSpPr/>
            <p:nvPr/>
          </p:nvSpPr>
          <p:spPr>
            <a:xfrm rot="514838">
              <a:off x="7656435" y="1068253"/>
              <a:ext cx="121374" cy="759670"/>
            </a:xfrm>
            <a:custGeom>
              <a:avLst/>
              <a:gdLst/>
              <a:ahLst/>
              <a:cxnLst/>
              <a:rect l="l" t="t" r="r" b="b"/>
              <a:pathLst>
                <a:path w="4855" h="30387" extrusionOk="0">
                  <a:moveTo>
                    <a:pt x="142" y="0"/>
                  </a:moveTo>
                  <a:cubicBezTo>
                    <a:pt x="72" y="0"/>
                    <a:pt x="1" y="53"/>
                    <a:pt x="21" y="145"/>
                  </a:cubicBezTo>
                  <a:lnTo>
                    <a:pt x="4604" y="30279"/>
                  </a:lnTo>
                  <a:cubicBezTo>
                    <a:pt x="4604" y="30351"/>
                    <a:pt x="4664" y="30387"/>
                    <a:pt x="4724" y="30387"/>
                  </a:cubicBezTo>
                  <a:lnTo>
                    <a:pt x="4747" y="30387"/>
                  </a:lnTo>
                  <a:cubicBezTo>
                    <a:pt x="4807" y="30375"/>
                    <a:pt x="4854" y="30315"/>
                    <a:pt x="4843" y="30244"/>
                  </a:cubicBezTo>
                  <a:lnTo>
                    <a:pt x="259" y="109"/>
                  </a:lnTo>
                  <a:cubicBezTo>
                    <a:pt x="253" y="35"/>
                    <a:pt x="198" y="0"/>
                    <a:pt x="1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1406;p50">
              <a:extLst>
                <a:ext uri="{FF2B5EF4-FFF2-40B4-BE49-F238E27FC236}">
                  <a16:creationId xmlns:a16="http://schemas.microsoft.com/office/drawing/2014/main" id="{04FAD1B6-E862-E442-9539-7C5BB36C9CBC}"/>
                </a:ext>
              </a:extLst>
            </p:cNvPr>
            <p:cNvSpPr/>
            <p:nvPr/>
          </p:nvSpPr>
          <p:spPr>
            <a:xfrm rot="514838">
              <a:off x="7769268" y="1090464"/>
              <a:ext cx="448747" cy="779070"/>
            </a:xfrm>
            <a:custGeom>
              <a:avLst/>
              <a:gdLst/>
              <a:ahLst/>
              <a:cxnLst/>
              <a:rect l="l" t="t" r="r" b="b"/>
              <a:pathLst>
                <a:path w="17950" h="31163" extrusionOk="0">
                  <a:moveTo>
                    <a:pt x="17793" y="0"/>
                  </a:moveTo>
                  <a:cubicBezTo>
                    <a:pt x="17758" y="0"/>
                    <a:pt x="17722" y="16"/>
                    <a:pt x="17693" y="52"/>
                  </a:cubicBezTo>
                  <a:lnTo>
                    <a:pt x="36" y="30984"/>
                  </a:lnTo>
                  <a:cubicBezTo>
                    <a:pt x="1" y="31044"/>
                    <a:pt x="24" y="31115"/>
                    <a:pt x="84" y="31151"/>
                  </a:cubicBezTo>
                  <a:cubicBezTo>
                    <a:pt x="108" y="31163"/>
                    <a:pt x="120" y="31163"/>
                    <a:pt x="144" y="31163"/>
                  </a:cubicBezTo>
                  <a:cubicBezTo>
                    <a:pt x="191" y="31163"/>
                    <a:pt x="227" y="31139"/>
                    <a:pt x="251" y="31103"/>
                  </a:cubicBezTo>
                  <a:lnTo>
                    <a:pt x="17908" y="183"/>
                  </a:lnTo>
                  <a:cubicBezTo>
                    <a:pt x="17949" y="83"/>
                    <a:pt x="17875" y="0"/>
                    <a:pt x="177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1407;p50">
              <a:extLst>
                <a:ext uri="{FF2B5EF4-FFF2-40B4-BE49-F238E27FC236}">
                  <a16:creationId xmlns:a16="http://schemas.microsoft.com/office/drawing/2014/main" id="{874D7B42-9712-FC4B-9156-DED2CE2546E3}"/>
                </a:ext>
              </a:extLst>
            </p:cNvPr>
            <p:cNvSpPr/>
            <p:nvPr/>
          </p:nvSpPr>
          <p:spPr>
            <a:xfrm rot="514838">
              <a:off x="7769655" y="1085319"/>
              <a:ext cx="266148" cy="770545"/>
            </a:xfrm>
            <a:custGeom>
              <a:avLst/>
              <a:gdLst/>
              <a:ahLst/>
              <a:cxnLst/>
              <a:rect l="l" t="t" r="r" b="b"/>
              <a:pathLst>
                <a:path w="10646" h="30822" extrusionOk="0">
                  <a:moveTo>
                    <a:pt x="10495" y="0"/>
                  </a:moveTo>
                  <a:cubicBezTo>
                    <a:pt x="10448" y="0"/>
                    <a:pt x="10401" y="27"/>
                    <a:pt x="10383" y="92"/>
                  </a:cubicBezTo>
                  <a:lnTo>
                    <a:pt x="24" y="30667"/>
                  </a:lnTo>
                  <a:cubicBezTo>
                    <a:pt x="1" y="30726"/>
                    <a:pt x="36" y="30798"/>
                    <a:pt x="108" y="30822"/>
                  </a:cubicBezTo>
                  <a:lnTo>
                    <a:pt x="144" y="30822"/>
                  </a:lnTo>
                  <a:cubicBezTo>
                    <a:pt x="203" y="30822"/>
                    <a:pt x="239" y="30798"/>
                    <a:pt x="263" y="30750"/>
                  </a:cubicBezTo>
                  <a:lnTo>
                    <a:pt x="10609" y="163"/>
                  </a:lnTo>
                  <a:cubicBezTo>
                    <a:pt x="10646" y="68"/>
                    <a:pt x="10570" y="0"/>
                    <a:pt x="104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1408;p50">
              <a:extLst>
                <a:ext uri="{FF2B5EF4-FFF2-40B4-BE49-F238E27FC236}">
                  <a16:creationId xmlns:a16="http://schemas.microsoft.com/office/drawing/2014/main" id="{E00ED6ED-5788-094E-8130-8970E0D4C59E}"/>
                </a:ext>
              </a:extLst>
            </p:cNvPr>
            <p:cNvSpPr/>
            <p:nvPr/>
          </p:nvSpPr>
          <p:spPr>
            <a:xfrm rot="514838">
              <a:off x="7770568" y="1077140"/>
              <a:ext cx="78599" cy="764745"/>
            </a:xfrm>
            <a:custGeom>
              <a:avLst/>
              <a:gdLst/>
              <a:ahLst/>
              <a:cxnLst/>
              <a:rect l="l" t="t" r="r" b="b"/>
              <a:pathLst>
                <a:path w="3144" h="30590" extrusionOk="0">
                  <a:moveTo>
                    <a:pt x="3006" y="1"/>
                  </a:moveTo>
                  <a:cubicBezTo>
                    <a:pt x="2943" y="1"/>
                    <a:pt x="2893" y="55"/>
                    <a:pt x="2882" y="110"/>
                  </a:cubicBezTo>
                  <a:lnTo>
                    <a:pt x="12" y="30459"/>
                  </a:lnTo>
                  <a:cubicBezTo>
                    <a:pt x="1" y="30530"/>
                    <a:pt x="48" y="30590"/>
                    <a:pt x="120" y="30590"/>
                  </a:cubicBezTo>
                  <a:lnTo>
                    <a:pt x="132" y="30590"/>
                  </a:lnTo>
                  <a:cubicBezTo>
                    <a:pt x="203" y="30590"/>
                    <a:pt x="251" y="30542"/>
                    <a:pt x="262" y="30482"/>
                  </a:cubicBezTo>
                  <a:lnTo>
                    <a:pt x="3132" y="133"/>
                  </a:lnTo>
                  <a:cubicBezTo>
                    <a:pt x="3144" y="74"/>
                    <a:pt x="3084" y="14"/>
                    <a:pt x="3025" y="2"/>
                  </a:cubicBezTo>
                  <a:cubicBezTo>
                    <a:pt x="3019" y="1"/>
                    <a:pt x="3012" y="1"/>
                    <a:pt x="3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6" name="Google Shape;1397;p50">
            <a:extLst>
              <a:ext uri="{FF2B5EF4-FFF2-40B4-BE49-F238E27FC236}">
                <a16:creationId xmlns:a16="http://schemas.microsoft.com/office/drawing/2014/main" id="{0E0AE3A3-8F75-484B-A873-DD4C5951853F}"/>
              </a:ext>
            </a:extLst>
          </p:cNvPr>
          <p:cNvGrpSpPr/>
          <p:nvPr/>
        </p:nvGrpSpPr>
        <p:grpSpPr>
          <a:xfrm rot="205714">
            <a:off x="7659115" y="3756182"/>
            <a:ext cx="448314" cy="552182"/>
            <a:chOff x="7234335" y="539692"/>
            <a:chExt cx="1103331" cy="1358958"/>
          </a:xfrm>
        </p:grpSpPr>
        <p:sp>
          <p:nvSpPr>
            <p:cNvPr id="367" name="Google Shape;1398;p50">
              <a:extLst>
                <a:ext uri="{FF2B5EF4-FFF2-40B4-BE49-F238E27FC236}">
                  <a16:creationId xmlns:a16="http://schemas.microsoft.com/office/drawing/2014/main" id="{D1973B92-173B-324E-B16C-71D31EDE877A}"/>
                </a:ext>
              </a:extLst>
            </p:cNvPr>
            <p:cNvSpPr/>
            <p:nvPr/>
          </p:nvSpPr>
          <p:spPr>
            <a:xfrm rot="514838">
              <a:off x="7375715" y="571120"/>
              <a:ext cx="457522" cy="483097"/>
            </a:xfrm>
            <a:custGeom>
              <a:avLst/>
              <a:gdLst/>
              <a:ahLst/>
              <a:cxnLst/>
              <a:rect l="l" t="t" r="r" b="b"/>
              <a:pathLst>
                <a:path w="18301" h="19324" extrusionOk="0">
                  <a:moveTo>
                    <a:pt x="18300" y="0"/>
                  </a:moveTo>
                  <a:lnTo>
                    <a:pt x="18300" y="0"/>
                  </a:lnTo>
                  <a:cubicBezTo>
                    <a:pt x="8073" y="286"/>
                    <a:pt x="1" y="8811"/>
                    <a:pt x="298" y="19050"/>
                  </a:cubicBezTo>
                  <a:cubicBezTo>
                    <a:pt x="298" y="19145"/>
                    <a:pt x="310" y="19229"/>
                    <a:pt x="310" y="19324"/>
                  </a:cubicBezTo>
                  <a:lnTo>
                    <a:pt x="370" y="19324"/>
                  </a:lnTo>
                  <a:cubicBezTo>
                    <a:pt x="1425" y="18418"/>
                    <a:pt x="2732" y="17961"/>
                    <a:pt x="4041" y="17961"/>
                  </a:cubicBezTo>
                  <a:cubicBezTo>
                    <a:pt x="5242" y="17961"/>
                    <a:pt x="6445" y="18346"/>
                    <a:pt x="7454" y="19121"/>
                  </a:cubicBezTo>
                  <a:cubicBezTo>
                    <a:pt x="7513" y="19169"/>
                    <a:pt x="7573" y="19217"/>
                    <a:pt x="7632" y="19264"/>
                  </a:cubicBezTo>
                  <a:cubicBezTo>
                    <a:pt x="7478" y="18300"/>
                    <a:pt x="7382" y="17312"/>
                    <a:pt x="7371" y="16335"/>
                  </a:cubicBezTo>
                  <a:cubicBezTo>
                    <a:pt x="7109" y="7489"/>
                    <a:pt x="12014" y="179"/>
                    <a:pt x="183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1399;p50">
              <a:extLst>
                <a:ext uri="{FF2B5EF4-FFF2-40B4-BE49-F238E27FC236}">
                  <a16:creationId xmlns:a16="http://schemas.microsoft.com/office/drawing/2014/main" id="{8C9797E1-AED9-444D-BA83-81E7B1DCE79F}"/>
                </a:ext>
              </a:extLst>
            </p:cNvPr>
            <p:cNvSpPr/>
            <p:nvPr/>
          </p:nvSpPr>
          <p:spPr>
            <a:xfrm rot="514838">
              <a:off x="7829316" y="640664"/>
              <a:ext cx="476272" cy="465747"/>
            </a:xfrm>
            <a:custGeom>
              <a:avLst/>
              <a:gdLst/>
              <a:ahLst/>
              <a:cxnLst/>
              <a:rect l="l" t="t" r="r" b="b"/>
              <a:pathLst>
                <a:path w="19051" h="18630" extrusionOk="0">
                  <a:moveTo>
                    <a:pt x="14" y="8"/>
                  </a:moveTo>
                  <a:lnTo>
                    <a:pt x="14" y="8"/>
                  </a:lnTo>
                  <a:cubicBezTo>
                    <a:pt x="9" y="8"/>
                    <a:pt x="5" y="8"/>
                    <a:pt x="0" y="8"/>
                  </a:cubicBezTo>
                  <a:cubicBezTo>
                    <a:pt x="5" y="8"/>
                    <a:pt x="9" y="8"/>
                    <a:pt x="14" y="8"/>
                  </a:cubicBezTo>
                  <a:close/>
                  <a:moveTo>
                    <a:pt x="528" y="1"/>
                  </a:moveTo>
                  <a:cubicBezTo>
                    <a:pt x="357" y="1"/>
                    <a:pt x="186" y="3"/>
                    <a:pt x="14" y="8"/>
                  </a:cubicBezTo>
                  <a:lnTo>
                    <a:pt x="14" y="8"/>
                  </a:lnTo>
                  <a:cubicBezTo>
                    <a:pt x="88" y="6"/>
                    <a:pt x="162" y="5"/>
                    <a:pt x="235" y="5"/>
                  </a:cubicBezTo>
                  <a:cubicBezTo>
                    <a:pt x="6430" y="5"/>
                    <a:pt x="11612" y="6964"/>
                    <a:pt x="11847" y="15700"/>
                  </a:cubicBezTo>
                  <a:cubicBezTo>
                    <a:pt x="11883" y="16677"/>
                    <a:pt x="11847" y="17653"/>
                    <a:pt x="11740" y="18629"/>
                  </a:cubicBezTo>
                  <a:cubicBezTo>
                    <a:pt x="11788" y="18582"/>
                    <a:pt x="11847" y="18534"/>
                    <a:pt x="11895" y="18475"/>
                  </a:cubicBezTo>
                  <a:cubicBezTo>
                    <a:pt x="12948" y="17576"/>
                    <a:pt x="14253" y="17123"/>
                    <a:pt x="15561" y="17123"/>
                  </a:cubicBezTo>
                  <a:cubicBezTo>
                    <a:pt x="16767" y="17123"/>
                    <a:pt x="17975" y="17508"/>
                    <a:pt x="18991" y="18284"/>
                  </a:cubicBezTo>
                  <a:lnTo>
                    <a:pt x="19050" y="18284"/>
                  </a:lnTo>
                  <a:lnTo>
                    <a:pt x="19050" y="18010"/>
                  </a:lnTo>
                  <a:cubicBezTo>
                    <a:pt x="18770" y="7959"/>
                    <a:pt x="10531" y="1"/>
                    <a:pt x="5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1400;p50">
              <a:extLst>
                <a:ext uri="{FF2B5EF4-FFF2-40B4-BE49-F238E27FC236}">
                  <a16:creationId xmlns:a16="http://schemas.microsoft.com/office/drawing/2014/main" id="{21BA4DCF-25EE-444E-967A-0119E6AD50C5}"/>
                </a:ext>
              </a:extLst>
            </p:cNvPr>
            <p:cNvSpPr/>
            <p:nvPr/>
          </p:nvSpPr>
          <p:spPr>
            <a:xfrm rot="514838">
              <a:off x="7693875" y="605876"/>
              <a:ext cx="282498" cy="476547"/>
            </a:xfrm>
            <a:custGeom>
              <a:avLst/>
              <a:gdLst/>
              <a:ahLst/>
              <a:cxnLst/>
              <a:rect l="l" t="t" r="r" b="b"/>
              <a:pathLst>
                <a:path w="11300" h="19062" extrusionOk="0">
                  <a:moveTo>
                    <a:pt x="5478" y="0"/>
                  </a:moveTo>
                  <a:cubicBezTo>
                    <a:pt x="5478" y="0"/>
                    <a:pt x="1" y="6013"/>
                    <a:pt x="2299" y="19062"/>
                  </a:cubicBezTo>
                  <a:cubicBezTo>
                    <a:pt x="2358" y="19002"/>
                    <a:pt x="2418" y="18943"/>
                    <a:pt x="2477" y="18895"/>
                  </a:cubicBezTo>
                  <a:cubicBezTo>
                    <a:pt x="3526" y="17989"/>
                    <a:pt x="4831" y="17533"/>
                    <a:pt x="6139" y="17533"/>
                  </a:cubicBezTo>
                  <a:cubicBezTo>
                    <a:pt x="7341" y="17533"/>
                    <a:pt x="8547" y="17918"/>
                    <a:pt x="9561" y="18693"/>
                  </a:cubicBezTo>
                  <a:cubicBezTo>
                    <a:pt x="9621" y="18740"/>
                    <a:pt x="9680" y="18800"/>
                    <a:pt x="9752" y="18848"/>
                  </a:cubicBezTo>
                  <a:cubicBezTo>
                    <a:pt x="11300" y="5691"/>
                    <a:pt x="5478" y="0"/>
                    <a:pt x="5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1401;p50">
              <a:extLst>
                <a:ext uri="{FF2B5EF4-FFF2-40B4-BE49-F238E27FC236}">
                  <a16:creationId xmlns:a16="http://schemas.microsoft.com/office/drawing/2014/main" id="{D480C352-0C2A-9F41-B79D-C81466D0FB1D}"/>
                </a:ext>
              </a:extLst>
            </p:cNvPr>
            <p:cNvSpPr/>
            <p:nvPr/>
          </p:nvSpPr>
          <p:spPr>
            <a:xfrm rot="514838">
              <a:off x="7829888" y="627388"/>
              <a:ext cx="297073" cy="471272"/>
            </a:xfrm>
            <a:custGeom>
              <a:avLst/>
              <a:gdLst/>
              <a:ahLst/>
              <a:cxnLst/>
              <a:rect l="l" t="t" r="r" b="b"/>
              <a:pathLst>
                <a:path w="11883" h="18851" extrusionOk="0">
                  <a:moveTo>
                    <a:pt x="220" y="0"/>
                  </a:moveTo>
                  <a:cubicBezTo>
                    <a:pt x="147" y="0"/>
                    <a:pt x="74" y="1"/>
                    <a:pt x="0" y="3"/>
                  </a:cubicBezTo>
                  <a:cubicBezTo>
                    <a:pt x="0" y="3"/>
                    <a:pt x="5823" y="5694"/>
                    <a:pt x="4275" y="18851"/>
                  </a:cubicBezTo>
                  <a:cubicBezTo>
                    <a:pt x="4322" y="18791"/>
                    <a:pt x="4382" y="18743"/>
                    <a:pt x="4442" y="18684"/>
                  </a:cubicBezTo>
                  <a:cubicBezTo>
                    <a:pt x="5497" y="17784"/>
                    <a:pt x="6805" y="17330"/>
                    <a:pt x="8114" y="17330"/>
                  </a:cubicBezTo>
                  <a:cubicBezTo>
                    <a:pt x="9315" y="17330"/>
                    <a:pt x="10517" y="17712"/>
                    <a:pt x="11526" y="18481"/>
                  </a:cubicBezTo>
                  <a:cubicBezTo>
                    <a:pt x="11597" y="18541"/>
                    <a:pt x="11657" y="18589"/>
                    <a:pt x="11716" y="18648"/>
                  </a:cubicBezTo>
                  <a:lnTo>
                    <a:pt x="11740" y="18624"/>
                  </a:lnTo>
                  <a:cubicBezTo>
                    <a:pt x="11847" y="17648"/>
                    <a:pt x="11883" y="16672"/>
                    <a:pt x="11847" y="15695"/>
                  </a:cubicBezTo>
                  <a:cubicBezTo>
                    <a:pt x="11612" y="6952"/>
                    <a:pt x="6422" y="0"/>
                    <a:pt x="2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1402;p50">
              <a:extLst>
                <a:ext uri="{FF2B5EF4-FFF2-40B4-BE49-F238E27FC236}">
                  <a16:creationId xmlns:a16="http://schemas.microsoft.com/office/drawing/2014/main" id="{F2BA0A01-257B-C446-9CAA-05CF94C7718D}"/>
                </a:ext>
              </a:extLst>
            </p:cNvPr>
            <p:cNvSpPr/>
            <p:nvPr/>
          </p:nvSpPr>
          <p:spPr>
            <a:xfrm rot="514838">
              <a:off x="7552531" y="584380"/>
              <a:ext cx="279823" cy="481622"/>
            </a:xfrm>
            <a:custGeom>
              <a:avLst/>
              <a:gdLst/>
              <a:ahLst/>
              <a:cxnLst/>
              <a:rect l="l" t="t" r="r" b="b"/>
              <a:pathLst>
                <a:path w="11193" h="19265" extrusionOk="0">
                  <a:moveTo>
                    <a:pt x="11192" y="0"/>
                  </a:moveTo>
                  <a:cubicBezTo>
                    <a:pt x="4906" y="179"/>
                    <a:pt x="1" y="7489"/>
                    <a:pt x="251" y="16335"/>
                  </a:cubicBezTo>
                  <a:cubicBezTo>
                    <a:pt x="274" y="17312"/>
                    <a:pt x="370" y="18288"/>
                    <a:pt x="524" y="19252"/>
                  </a:cubicBezTo>
                  <a:lnTo>
                    <a:pt x="548" y="19264"/>
                  </a:lnTo>
                  <a:cubicBezTo>
                    <a:pt x="608" y="19217"/>
                    <a:pt x="667" y="19157"/>
                    <a:pt x="727" y="19098"/>
                  </a:cubicBezTo>
                  <a:cubicBezTo>
                    <a:pt x="1780" y="18199"/>
                    <a:pt x="3085" y="17746"/>
                    <a:pt x="4392" y="17746"/>
                  </a:cubicBezTo>
                  <a:cubicBezTo>
                    <a:pt x="5596" y="17746"/>
                    <a:pt x="6801" y="18131"/>
                    <a:pt x="7811" y="18907"/>
                  </a:cubicBezTo>
                  <a:cubicBezTo>
                    <a:pt x="7883" y="18955"/>
                    <a:pt x="7942" y="19014"/>
                    <a:pt x="8002" y="19062"/>
                  </a:cubicBezTo>
                  <a:cubicBezTo>
                    <a:pt x="5704" y="6013"/>
                    <a:pt x="11192" y="0"/>
                    <a:pt x="111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1403;p50">
              <a:extLst>
                <a:ext uri="{FF2B5EF4-FFF2-40B4-BE49-F238E27FC236}">
                  <a16:creationId xmlns:a16="http://schemas.microsoft.com/office/drawing/2014/main" id="{CBFAFF6E-7093-0244-8D8C-1F7317D6845A}"/>
                </a:ext>
              </a:extLst>
            </p:cNvPr>
            <p:cNvSpPr/>
            <p:nvPr/>
          </p:nvSpPr>
          <p:spPr>
            <a:xfrm rot="514838">
              <a:off x="7287764" y="1047199"/>
              <a:ext cx="492522" cy="753145"/>
            </a:xfrm>
            <a:custGeom>
              <a:avLst/>
              <a:gdLst/>
              <a:ahLst/>
              <a:cxnLst/>
              <a:rect l="l" t="t" r="r" b="b"/>
              <a:pathLst>
                <a:path w="19701" h="30126" extrusionOk="0">
                  <a:moveTo>
                    <a:pt x="169" y="1"/>
                  </a:moveTo>
                  <a:cubicBezTo>
                    <a:pt x="84" y="1"/>
                    <a:pt x="1" y="94"/>
                    <a:pt x="67" y="193"/>
                  </a:cubicBezTo>
                  <a:lnTo>
                    <a:pt x="19426" y="30078"/>
                  </a:lnTo>
                  <a:cubicBezTo>
                    <a:pt x="19450" y="30114"/>
                    <a:pt x="19498" y="30126"/>
                    <a:pt x="19534" y="30126"/>
                  </a:cubicBezTo>
                  <a:lnTo>
                    <a:pt x="19545" y="30126"/>
                  </a:lnTo>
                  <a:cubicBezTo>
                    <a:pt x="19641" y="30126"/>
                    <a:pt x="19700" y="30018"/>
                    <a:pt x="19641" y="29935"/>
                  </a:cubicBezTo>
                  <a:lnTo>
                    <a:pt x="269" y="62"/>
                  </a:lnTo>
                  <a:cubicBezTo>
                    <a:pt x="244" y="19"/>
                    <a:pt x="206" y="1"/>
                    <a:pt x="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1404;p50">
              <a:extLst>
                <a:ext uri="{FF2B5EF4-FFF2-40B4-BE49-F238E27FC236}">
                  <a16:creationId xmlns:a16="http://schemas.microsoft.com/office/drawing/2014/main" id="{F0B137E1-1CF6-544B-A544-7D198827B544}"/>
                </a:ext>
              </a:extLst>
            </p:cNvPr>
            <p:cNvSpPr/>
            <p:nvPr/>
          </p:nvSpPr>
          <p:spPr>
            <a:xfrm rot="514838">
              <a:off x="7470378" y="1059348"/>
              <a:ext cx="308398" cy="754645"/>
            </a:xfrm>
            <a:custGeom>
              <a:avLst/>
              <a:gdLst/>
              <a:ahLst/>
              <a:cxnLst/>
              <a:rect l="l" t="t" r="r" b="b"/>
              <a:pathLst>
                <a:path w="12336" h="30186" extrusionOk="0">
                  <a:moveTo>
                    <a:pt x="146" y="1"/>
                  </a:moveTo>
                  <a:cubicBezTo>
                    <a:pt x="129" y="1"/>
                    <a:pt x="112" y="5"/>
                    <a:pt x="96" y="15"/>
                  </a:cubicBezTo>
                  <a:cubicBezTo>
                    <a:pt x="24" y="39"/>
                    <a:pt x="1" y="110"/>
                    <a:pt x="24" y="170"/>
                  </a:cubicBezTo>
                  <a:lnTo>
                    <a:pt x="12073" y="30114"/>
                  </a:lnTo>
                  <a:cubicBezTo>
                    <a:pt x="12097" y="30162"/>
                    <a:pt x="12145" y="30186"/>
                    <a:pt x="12193" y="30186"/>
                  </a:cubicBezTo>
                  <a:lnTo>
                    <a:pt x="12240" y="30186"/>
                  </a:lnTo>
                  <a:cubicBezTo>
                    <a:pt x="12300" y="30150"/>
                    <a:pt x="12335" y="30078"/>
                    <a:pt x="12312" y="30019"/>
                  </a:cubicBezTo>
                  <a:lnTo>
                    <a:pt x="251" y="75"/>
                  </a:lnTo>
                  <a:cubicBezTo>
                    <a:pt x="233" y="32"/>
                    <a:pt x="191" y="1"/>
                    <a:pt x="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1405;p50">
              <a:extLst>
                <a:ext uri="{FF2B5EF4-FFF2-40B4-BE49-F238E27FC236}">
                  <a16:creationId xmlns:a16="http://schemas.microsoft.com/office/drawing/2014/main" id="{9B78EB1C-6558-8F45-8992-CE7795B0F8BF}"/>
                </a:ext>
              </a:extLst>
            </p:cNvPr>
            <p:cNvSpPr/>
            <p:nvPr/>
          </p:nvSpPr>
          <p:spPr>
            <a:xfrm rot="514838">
              <a:off x="7656435" y="1068253"/>
              <a:ext cx="121374" cy="759670"/>
            </a:xfrm>
            <a:custGeom>
              <a:avLst/>
              <a:gdLst/>
              <a:ahLst/>
              <a:cxnLst/>
              <a:rect l="l" t="t" r="r" b="b"/>
              <a:pathLst>
                <a:path w="4855" h="30387" extrusionOk="0">
                  <a:moveTo>
                    <a:pt x="142" y="0"/>
                  </a:moveTo>
                  <a:cubicBezTo>
                    <a:pt x="72" y="0"/>
                    <a:pt x="1" y="53"/>
                    <a:pt x="21" y="145"/>
                  </a:cubicBezTo>
                  <a:lnTo>
                    <a:pt x="4604" y="30279"/>
                  </a:lnTo>
                  <a:cubicBezTo>
                    <a:pt x="4604" y="30351"/>
                    <a:pt x="4664" y="30387"/>
                    <a:pt x="4724" y="30387"/>
                  </a:cubicBezTo>
                  <a:lnTo>
                    <a:pt x="4747" y="30387"/>
                  </a:lnTo>
                  <a:cubicBezTo>
                    <a:pt x="4807" y="30375"/>
                    <a:pt x="4854" y="30315"/>
                    <a:pt x="4843" y="30244"/>
                  </a:cubicBezTo>
                  <a:lnTo>
                    <a:pt x="259" y="109"/>
                  </a:lnTo>
                  <a:cubicBezTo>
                    <a:pt x="253" y="35"/>
                    <a:pt x="198" y="0"/>
                    <a:pt x="1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1406;p50">
              <a:extLst>
                <a:ext uri="{FF2B5EF4-FFF2-40B4-BE49-F238E27FC236}">
                  <a16:creationId xmlns:a16="http://schemas.microsoft.com/office/drawing/2014/main" id="{74AD4412-0ADF-204B-9EE3-2C28A07A632A}"/>
                </a:ext>
              </a:extLst>
            </p:cNvPr>
            <p:cNvSpPr/>
            <p:nvPr/>
          </p:nvSpPr>
          <p:spPr>
            <a:xfrm rot="514838">
              <a:off x="7769268" y="1090464"/>
              <a:ext cx="448747" cy="779070"/>
            </a:xfrm>
            <a:custGeom>
              <a:avLst/>
              <a:gdLst/>
              <a:ahLst/>
              <a:cxnLst/>
              <a:rect l="l" t="t" r="r" b="b"/>
              <a:pathLst>
                <a:path w="17950" h="31163" extrusionOk="0">
                  <a:moveTo>
                    <a:pt x="17793" y="0"/>
                  </a:moveTo>
                  <a:cubicBezTo>
                    <a:pt x="17758" y="0"/>
                    <a:pt x="17722" y="16"/>
                    <a:pt x="17693" y="52"/>
                  </a:cubicBezTo>
                  <a:lnTo>
                    <a:pt x="36" y="30984"/>
                  </a:lnTo>
                  <a:cubicBezTo>
                    <a:pt x="1" y="31044"/>
                    <a:pt x="24" y="31115"/>
                    <a:pt x="84" y="31151"/>
                  </a:cubicBezTo>
                  <a:cubicBezTo>
                    <a:pt x="108" y="31163"/>
                    <a:pt x="120" y="31163"/>
                    <a:pt x="144" y="31163"/>
                  </a:cubicBezTo>
                  <a:cubicBezTo>
                    <a:pt x="191" y="31163"/>
                    <a:pt x="227" y="31139"/>
                    <a:pt x="251" y="31103"/>
                  </a:cubicBezTo>
                  <a:lnTo>
                    <a:pt x="17908" y="183"/>
                  </a:lnTo>
                  <a:cubicBezTo>
                    <a:pt x="17949" y="83"/>
                    <a:pt x="17875" y="0"/>
                    <a:pt x="177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1407;p50">
              <a:extLst>
                <a:ext uri="{FF2B5EF4-FFF2-40B4-BE49-F238E27FC236}">
                  <a16:creationId xmlns:a16="http://schemas.microsoft.com/office/drawing/2014/main" id="{3F7CA7BB-C527-DF42-BF1C-D247EB54168C}"/>
                </a:ext>
              </a:extLst>
            </p:cNvPr>
            <p:cNvSpPr/>
            <p:nvPr/>
          </p:nvSpPr>
          <p:spPr>
            <a:xfrm rot="514838">
              <a:off x="7769655" y="1085319"/>
              <a:ext cx="266148" cy="770545"/>
            </a:xfrm>
            <a:custGeom>
              <a:avLst/>
              <a:gdLst/>
              <a:ahLst/>
              <a:cxnLst/>
              <a:rect l="l" t="t" r="r" b="b"/>
              <a:pathLst>
                <a:path w="10646" h="30822" extrusionOk="0">
                  <a:moveTo>
                    <a:pt x="10495" y="0"/>
                  </a:moveTo>
                  <a:cubicBezTo>
                    <a:pt x="10448" y="0"/>
                    <a:pt x="10401" y="27"/>
                    <a:pt x="10383" y="92"/>
                  </a:cubicBezTo>
                  <a:lnTo>
                    <a:pt x="24" y="30667"/>
                  </a:lnTo>
                  <a:cubicBezTo>
                    <a:pt x="1" y="30726"/>
                    <a:pt x="36" y="30798"/>
                    <a:pt x="108" y="30822"/>
                  </a:cubicBezTo>
                  <a:lnTo>
                    <a:pt x="144" y="30822"/>
                  </a:lnTo>
                  <a:cubicBezTo>
                    <a:pt x="203" y="30822"/>
                    <a:pt x="239" y="30798"/>
                    <a:pt x="263" y="30750"/>
                  </a:cubicBezTo>
                  <a:lnTo>
                    <a:pt x="10609" y="163"/>
                  </a:lnTo>
                  <a:cubicBezTo>
                    <a:pt x="10646" y="68"/>
                    <a:pt x="10570" y="0"/>
                    <a:pt x="104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1408;p50">
              <a:extLst>
                <a:ext uri="{FF2B5EF4-FFF2-40B4-BE49-F238E27FC236}">
                  <a16:creationId xmlns:a16="http://schemas.microsoft.com/office/drawing/2014/main" id="{E7B8DDC0-B096-5D4C-BF4B-DBD65B3F499C}"/>
                </a:ext>
              </a:extLst>
            </p:cNvPr>
            <p:cNvSpPr/>
            <p:nvPr/>
          </p:nvSpPr>
          <p:spPr>
            <a:xfrm rot="514838">
              <a:off x="7770568" y="1077140"/>
              <a:ext cx="78599" cy="764745"/>
            </a:xfrm>
            <a:custGeom>
              <a:avLst/>
              <a:gdLst/>
              <a:ahLst/>
              <a:cxnLst/>
              <a:rect l="l" t="t" r="r" b="b"/>
              <a:pathLst>
                <a:path w="3144" h="30590" extrusionOk="0">
                  <a:moveTo>
                    <a:pt x="3006" y="1"/>
                  </a:moveTo>
                  <a:cubicBezTo>
                    <a:pt x="2943" y="1"/>
                    <a:pt x="2893" y="55"/>
                    <a:pt x="2882" y="110"/>
                  </a:cubicBezTo>
                  <a:lnTo>
                    <a:pt x="12" y="30459"/>
                  </a:lnTo>
                  <a:cubicBezTo>
                    <a:pt x="1" y="30530"/>
                    <a:pt x="48" y="30590"/>
                    <a:pt x="120" y="30590"/>
                  </a:cubicBezTo>
                  <a:lnTo>
                    <a:pt x="132" y="30590"/>
                  </a:lnTo>
                  <a:cubicBezTo>
                    <a:pt x="203" y="30590"/>
                    <a:pt x="251" y="30542"/>
                    <a:pt x="262" y="30482"/>
                  </a:cubicBezTo>
                  <a:lnTo>
                    <a:pt x="3132" y="133"/>
                  </a:lnTo>
                  <a:cubicBezTo>
                    <a:pt x="3144" y="74"/>
                    <a:pt x="3084" y="14"/>
                    <a:pt x="3025" y="2"/>
                  </a:cubicBezTo>
                  <a:cubicBezTo>
                    <a:pt x="3019" y="1"/>
                    <a:pt x="3012" y="1"/>
                    <a:pt x="3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Rectangle 4">
            <a:extLst>
              <a:ext uri="{FF2B5EF4-FFF2-40B4-BE49-F238E27FC236}">
                <a16:creationId xmlns:a16="http://schemas.microsoft.com/office/drawing/2014/main" id="{6214E24C-95C3-ED43-A2E1-3CDBEF3C3A5A}"/>
              </a:ext>
            </a:extLst>
          </p:cNvPr>
          <p:cNvSpPr/>
          <p:nvPr/>
        </p:nvSpPr>
        <p:spPr>
          <a:xfrm>
            <a:off x="0" y="1594466"/>
            <a:ext cx="9144000" cy="954107"/>
          </a:xfrm>
          <a:prstGeom prst="rect">
            <a:avLst/>
          </a:prstGeom>
        </p:spPr>
        <p:txBody>
          <a:bodyPr wrap="square">
            <a:spAutoFit/>
          </a:bodyPr>
          <a:lstStyle/>
          <a:p>
            <a:pPr lvl="0" algn="just">
              <a:spcBef>
                <a:spcPct val="0"/>
              </a:spcBef>
            </a:pPr>
            <a:r>
              <a:rPr lang="vi-VN" altLang="en-VN" sz="2800" dirty="0">
                <a:latin typeface="Times New Roman" panose="02020603050405020304" pitchFamily="18" charset="0"/>
              </a:rPr>
              <a:t>- Các nước đế quốc đã thành lập hai khối quân sự đối lập: khối Liên minh và khối Hiệp ước.</a:t>
            </a:r>
            <a:endParaRPr lang="en-US" altLang="en-VN" sz="2800" dirty="0">
              <a:latin typeface="Times New Roman" panose="02020603050405020304" pitchFamily="18" charset="0"/>
            </a:endParaRPr>
          </a:p>
        </p:txBody>
      </p:sp>
    </p:spTree>
    <p:extLst>
      <p:ext uri="{BB962C8B-B14F-4D97-AF65-F5344CB8AC3E}">
        <p14:creationId xmlns:p14="http://schemas.microsoft.com/office/powerpoint/2010/main" val="365662598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164"/>
                                            </p:tgtEl>
                                            <p:attrNameLst>
                                              <p:attrName>style.visibility</p:attrName>
                                            </p:attrNameLst>
                                          </p:cBhvr>
                                          <p:to>
                                            <p:strVal val="visible"/>
                                          </p:to>
                                        </p:set>
                                        <p:anim calcmode="lin" valueType="num" p14:bounceEnd="50000">
                                          <p:cBhvr additive="base">
                                            <p:cTn id="7" dur="500" fill="hold"/>
                                            <p:tgtEl>
                                              <p:spTgt spid="164"/>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6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315"/>
                                            </p:tgtEl>
                                            <p:attrNameLst>
                                              <p:attrName>style.visibility</p:attrName>
                                            </p:attrNameLst>
                                          </p:cBhvr>
                                          <p:to>
                                            <p:strVal val="visible"/>
                                          </p:to>
                                        </p:set>
                                        <p:anim calcmode="lin" valueType="num" p14:bounceEnd="50000">
                                          <p:cBhvr additive="base">
                                            <p:cTn id="11" dur="500" fill="hold"/>
                                            <p:tgtEl>
                                              <p:spTgt spid="315"/>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315"/>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165"/>
                                            </p:tgtEl>
                                            <p:attrNameLst>
                                              <p:attrName>style.visibility</p:attrName>
                                            </p:attrNameLst>
                                          </p:cBhvr>
                                          <p:to>
                                            <p:strVal val="visible"/>
                                          </p:to>
                                        </p:set>
                                        <p:anim calcmode="lin" valueType="num" p14:bounceEnd="50000">
                                          <p:cBhvr additive="base">
                                            <p:cTn id="15" dur="500" fill="hold"/>
                                            <p:tgtEl>
                                              <p:spTgt spid="165"/>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165"/>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14:presetBounceEnd="50000">
                                      <p:stCondLst>
                                        <p:cond delay="0"/>
                                      </p:stCondLst>
                                      <p:childTnLst>
                                        <p:set>
                                          <p:cBhvr>
                                            <p:cTn id="18" dur="1" fill="hold">
                                              <p:stCondLst>
                                                <p:cond delay="0"/>
                                              </p:stCondLst>
                                            </p:cTn>
                                            <p:tgtEl>
                                              <p:spTgt spid="253"/>
                                            </p:tgtEl>
                                            <p:attrNameLst>
                                              <p:attrName>style.visibility</p:attrName>
                                            </p:attrNameLst>
                                          </p:cBhvr>
                                          <p:to>
                                            <p:strVal val="visible"/>
                                          </p:to>
                                        </p:set>
                                        <p:anim calcmode="lin" valueType="num" p14:bounceEnd="50000">
                                          <p:cBhvr additive="base">
                                            <p:cTn id="19" dur="500" fill="hold"/>
                                            <p:tgtEl>
                                              <p:spTgt spid="253"/>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253"/>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1" presetClass="entr" presetSubtype="0" fill="hold" grpId="0" nodeType="clickEffect">
                                      <p:stCondLst>
                                        <p:cond delay="0"/>
                                      </p:stCondLst>
                                      <p:iterate type="lt">
                                        <p:tmPct val="10000"/>
                                      </p:iterate>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5"/>
                                            </p:tgtEl>
                                            <p:attrNameLst>
                                              <p:attrName>ppt_y</p:attrName>
                                            </p:attrNameLst>
                                          </p:cBhvr>
                                          <p:tavLst>
                                            <p:tav tm="0">
                                              <p:val>
                                                <p:strVal val="#ppt_y"/>
                                              </p:val>
                                            </p:tav>
                                            <p:tav tm="100000">
                                              <p:val>
                                                <p:strVal val="#ppt_y"/>
                                              </p:val>
                                            </p:tav>
                                          </p:tavLst>
                                        </p:anim>
                                        <p:anim calcmode="lin" valueType="num">
                                          <p:cBhvr>
                                            <p:cTn id="27"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41" presetClass="entr" presetSubtype="0" fill="hold" grpId="0" nodeType="clickEffect">
                                      <p:stCondLst>
                                        <p:cond delay="0"/>
                                      </p:stCondLst>
                                      <p:iterate type="lt">
                                        <p:tmPct val="10000"/>
                                      </p:iterate>
                                      <p:childTnLst>
                                        <p:set>
                                          <p:cBhvr>
                                            <p:cTn id="33" dur="1" fill="hold">
                                              <p:stCondLst>
                                                <p:cond delay="0"/>
                                              </p:stCondLst>
                                            </p:cTn>
                                            <p:tgtEl>
                                              <p:spTgt spid="4"/>
                                            </p:tgtEl>
                                            <p:attrNameLst>
                                              <p:attrName>style.visibility</p:attrName>
                                            </p:attrNameLst>
                                          </p:cBhvr>
                                          <p:to>
                                            <p:strVal val="visible"/>
                                          </p:to>
                                        </p:set>
                                        <p:anim calcmode="lin" valueType="num">
                                          <p:cBhvr>
                                            <p:cTn id="34" dur="25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35" dur="250" fill="hold"/>
                                            <p:tgtEl>
                                              <p:spTgt spid="4"/>
                                            </p:tgtEl>
                                            <p:attrNameLst>
                                              <p:attrName>ppt_y</p:attrName>
                                            </p:attrNameLst>
                                          </p:cBhvr>
                                          <p:tavLst>
                                            <p:tav tm="0">
                                              <p:val>
                                                <p:strVal val="#ppt_y"/>
                                              </p:val>
                                            </p:tav>
                                            <p:tav tm="100000">
                                              <p:val>
                                                <p:strVal val="#ppt_y"/>
                                              </p:val>
                                            </p:tav>
                                          </p:tavLst>
                                        </p:anim>
                                        <p:anim calcmode="lin" valueType="num">
                                          <p:cBhvr>
                                            <p:cTn id="36" dur="25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37" dur="25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38" dur="25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 grpId="0"/>
          <p:bldP spid="4" grpId="0"/>
          <p:bldP spid="315" grpId="0"/>
          <p:bldP spid="253" grpId="0"/>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64"/>
                                            </p:tgtEl>
                                            <p:attrNameLst>
                                              <p:attrName>style.visibility</p:attrName>
                                            </p:attrNameLst>
                                          </p:cBhvr>
                                          <p:to>
                                            <p:strVal val="visible"/>
                                          </p:to>
                                        </p:set>
                                        <p:anim calcmode="lin" valueType="num">
                                          <p:cBhvr additive="base">
                                            <p:cTn id="7" dur="500" fill="hold"/>
                                            <p:tgtEl>
                                              <p:spTgt spid="164"/>
                                            </p:tgtEl>
                                            <p:attrNameLst>
                                              <p:attrName>ppt_x</p:attrName>
                                            </p:attrNameLst>
                                          </p:cBhvr>
                                          <p:tavLst>
                                            <p:tav tm="0">
                                              <p:val>
                                                <p:strVal val="#ppt_x"/>
                                              </p:val>
                                            </p:tav>
                                            <p:tav tm="100000">
                                              <p:val>
                                                <p:strVal val="#ppt_x"/>
                                              </p:val>
                                            </p:tav>
                                          </p:tavLst>
                                        </p:anim>
                                        <p:anim calcmode="lin" valueType="num">
                                          <p:cBhvr additive="base">
                                            <p:cTn id="8" dur="500" fill="hold"/>
                                            <p:tgtEl>
                                              <p:spTgt spid="16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315"/>
                                            </p:tgtEl>
                                            <p:attrNameLst>
                                              <p:attrName>style.visibility</p:attrName>
                                            </p:attrNameLst>
                                          </p:cBhvr>
                                          <p:to>
                                            <p:strVal val="visible"/>
                                          </p:to>
                                        </p:set>
                                        <p:anim calcmode="lin" valueType="num">
                                          <p:cBhvr additive="base">
                                            <p:cTn id="11" dur="500" fill="hold"/>
                                            <p:tgtEl>
                                              <p:spTgt spid="315"/>
                                            </p:tgtEl>
                                            <p:attrNameLst>
                                              <p:attrName>ppt_x</p:attrName>
                                            </p:attrNameLst>
                                          </p:cBhvr>
                                          <p:tavLst>
                                            <p:tav tm="0">
                                              <p:val>
                                                <p:strVal val="#ppt_x"/>
                                              </p:val>
                                            </p:tav>
                                            <p:tav tm="100000">
                                              <p:val>
                                                <p:strVal val="#ppt_x"/>
                                              </p:val>
                                            </p:tav>
                                          </p:tavLst>
                                        </p:anim>
                                        <p:anim calcmode="lin" valueType="num">
                                          <p:cBhvr additive="base">
                                            <p:cTn id="12" dur="500" fill="hold"/>
                                            <p:tgtEl>
                                              <p:spTgt spid="315"/>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65"/>
                                            </p:tgtEl>
                                            <p:attrNameLst>
                                              <p:attrName>style.visibility</p:attrName>
                                            </p:attrNameLst>
                                          </p:cBhvr>
                                          <p:to>
                                            <p:strVal val="visible"/>
                                          </p:to>
                                        </p:set>
                                        <p:anim calcmode="lin" valueType="num">
                                          <p:cBhvr additive="base">
                                            <p:cTn id="15" dur="500" fill="hold"/>
                                            <p:tgtEl>
                                              <p:spTgt spid="165"/>
                                            </p:tgtEl>
                                            <p:attrNameLst>
                                              <p:attrName>ppt_x</p:attrName>
                                            </p:attrNameLst>
                                          </p:cBhvr>
                                          <p:tavLst>
                                            <p:tav tm="0">
                                              <p:val>
                                                <p:strVal val="#ppt_x"/>
                                              </p:val>
                                            </p:tav>
                                            <p:tav tm="100000">
                                              <p:val>
                                                <p:strVal val="#ppt_x"/>
                                              </p:val>
                                            </p:tav>
                                          </p:tavLst>
                                        </p:anim>
                                        <p:anim calcmode="lin" valueType="num">
                                          <p:cBhvr additive="base">
                                            <p:cTn id="16" dur="500" fill="hold"/>
                                            <p:tgtEl>
                                              <p:spTgt spid="165"/>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253"/>
                                            </p:tgtEl>
                                            <p:attrNameLst>
                                              <p:attrName>style.visibility</p:attrName>
                                            </p:attrNameLst>
                                          </p:cBhvr>
                                          <p:to>
                                            <p:strVal val="visible"/>
                                          </p:to>
                                        </p:set>
                                        <p:anim calcmode="lin" valueType="num">
                                          <p:cBhvr additive="base">
                                            <p:cTn id="19" dur="500" fill="hold"/>
                                            <p:tgtEl>
                                              <p:spTgt spid="253"/>
                                            </p:tgtEl>
                                            <p:attrNameLst>
                                              <p:attrName>ppt_x</p:attrName>
                                            </p:attrNameLst>
                                          </p:cBhvr>
                                          <p:tavLst>
                                            <p:tav tm="0">
                                              <p:val>
                                                <p:strVal val="#ppt_x"/>
                                              </p:val>
                                            </p:tav>
                                            <p:tav tm="100000">
                                              <p:val>
                                                <p:strVal val="#ppt_x"/>
                                              </p:val>
                                            </p:tav>
                                          </p:tavLst>
                                        </p:anim>
                                        <p:anim calcmode="lin" valueType="num">
                                          <p:cBhvr additive="base">
                                            <p:cTn id="20" dur="500" fill="hold"/>
                                            <p:tgtEl>
                                              <p:spTgt spid="253"/>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1" presetClass="entr" presetSubtype="0" fill="hold" grpId="0" nodeType="clickEffect">
                                      <p:stCondLst>
                                        <p:cond delay="0"/>
                                      </p:stCondLst>
                                      <p:iterate type="lt">
                                        <p:tmPct val="10000"/>
                                      </p:iterate>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5"/>
                                            </p:tgtEl>
                                            <p:attrNameLst>
                                              <p:attrName>ppt_y</p:attrName>
                                            </p:attrNameLst>
                                          </p:cBhvr>
                                          <p:tavLst>
                                            <p:tav tm="0">
                                              <p:val>
                                                <p:strVal val="#ppt_y"/>
                                              </p:val>
                                            </p:tav>
                                            <p:tav tm="100000">
                                              <p:val>
                                                <p:strVal val="#ppt_y"/>
                                              </p:val>
                                            </p:tav>
                                          </p:tavLst>
                                        </p:anim>
                                        <p:anim calcmode="lin" valueType="num">
                                          <p:cBhvr>
                                            <p:cTn id="27"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41" presetClass="entr" presetSubtype="0" fill="hold" grpId="0" nodeType="clickEffect">
                                      <p:stCondLst>
                                        <p:cond delay="0"/>
                                      </p:stCondLst>
                                      <p:iterate type="lt">
                                        <p:tmPct val="10000"/>
                                      </p:iterate>
                                      <p:childTnLst>
                                        <p:set>
                                          <p:cBhvr>
                                            <p:cTn id="33" dur="1" fill="hold">
                                              <p:stCondLst>
                                                <p:cond delay="0"/>
                                              </p:stCondLst>
                                            </p:cTn>
                                            <p:tgtEl>
                                              <p:spTgt spid="4"/>
                                            </p:tgtEl>
                                            <p:attrNameLst>
                                              <p:attrName>style.visibility</p:attrName>
                                            </p:attrNameLst>
                                          </p:cBhvr>
                                          <p:to>
                                            <p:strVal val="visible"/>
                                          </p:to>
                                        </p:set>
                                        <p:anim calcmode="lin" valueType="num">
                                          <p:cBhvr>
                                            <p:cTn id="34" dur="25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35" dur="250" fill="hold"/>
                                            <p:tgtEl>
                                              <p:spTgt spid="4"/>
                                            </p:tgtEl>
                                            <p:attrNameLst>
                                              <p:attrName>ppt_y</p:attrName>
                                            </p:attrNameLst>
                                          </p:cBhvr>
                                          <p:tavLst>
                                            <p:tav tm="0">
                                              <p:val>
                                                <p:strVal val="#ppt_y"/>
                                              </p:val>
                                            </p:tav>
                                            <p:tav tm="100000">
                                              <p:val>
                                                <p:strVal val="#ppt_y"/>
                                              </p:val>
                                            </p:tav>
                                          </p:tavLst>
                                        </p:anim>
                                        <p:anim calcmode="lin" valueType="num">
                                          <p:cBhvr>
                                            <p:cTn id="36" dur="25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37" dur="25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38" dur="25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 grpId="0"/>
          <p:bldP spid="4" grpId="0"/>
          <p:bldP spid="315" grpId="0"/>
          <p:bldP spid="253" grpId="0"/>
          <p:bldP spid="5"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6">
            <a:alpha val="65117"/>
          </a:schemeClr>
        </a:solidFill>
        <a:effectLst/>
      </p:bgPr>
    </p:bg>
    <p:spTree>
      <p:nvGrpSpPr>
        <p:cNvPr id="1" name="Shape 1303"/>
        <p:cNvGrpSpPr/>
        <p:nvPr/>
      </p:nvGrpSpPr>
      <p:grpSpPr>
        <a:xfrm>
          <a:off x="0" y="0"/>
          <a:ext cx="0" cy="0"/>
          <a:chOff x="0" y="0"/>
          <a:chExt cx="0" cy="0"/>
        </a:xfrm>
      </p:grpSpPr>
      <p:grpSp>
        <p:nvGrpSpPr>
          <p:cNvPr id="17" name="Google Shape;1941;p71">
            <a:extLst>
              <a:ext uri="{FF2B5EF4-FFF2-40B4-BE49-F238E27FC236}">
                <a16:creationId xmlns:a16="http://schemas.microsoft.com/office/drawing/2014/main" id="{F9096B56-9E4E-3A4D-9F9E-80962C331B47}"/>
              </a:ext>
            </a:extLst>
          </p:cNvPr>
          <p:cNvGrpSpPr/>
          <p:nvPr/>
        </p:nvGrpSpPr>
        <p:grpSpPr>
          <a:xfrm>
            <a:off x="3847600" y="1988880"/>
            <a:ext cx="2229495" cy="3189979"/>
            <a:chOff x="-4054450" y="146225"/>
            <a:chExt cx="2615550" cy="3742350"/>
          </a:xfrm>
        </p:grpSpPr>
        <p:sp>
          <p:nvSpPr>
            <p:cNvPr id="18" name="Google Shape;1942;p71">
              <a:extLst>
                <a:ext uri="{FF2B5EF4-FFF2-40B4-BE49-F238E27FC236}">
                  <a16:creationId xmlns:a16="http://schemas.microsoft.com/office/drawing/2014/main" id="{47895606-89EB-1645-B044-031810D3040B}"/>
                </a:ext>
              </a:extLst>
            </p:cNvPr>
            <p:cNvSpPr/>
            <p:nvPr/>
          </p:nvSpPr>
          <p:spPr>
            <a:xfrm>
              <a:off x="-4054450" y="146225"/>
              <a:ext cx="2615550" cy="3742350"/>
            </a:xfrm>
            <a:custGeom>
              <a:avLst/>
              <a:gdLst/>
              <a:ahLst/>
              <a:cxnLst/>
              <a:rect l="l" t="t" r="r" b="b"/>
              <a:pathLst>
                <a:path w="104622" h="149694" extrusionOk="0">
                  <a:moveTo>
                    <a:pt x="17967" y="44808"/>
                  </a:moveTo>
                  <a:lnTo>
                    <a:pt x="18195" y="46172"/>
                  </a:lnTo>
                  <a:lnTo>
                    <a:pt x="12736" y="46854"/>
                  </a:lnTo>
                  <a:lnTo>
                    <a:pt x="12736" y="46854"/>
                  </a:lnTo>
                  <a:lnTo>
                    <a:pt x="13191" y="45490"/>
                  </a:lnTo>
                  <a:lnTo>
                    <a:pt x="17967" y="44808"/>
                  </a:lnTo>
                  <a:close/>
                  <a:moveTo>
                    <a:pt x="42758" y="52768"/>
                  </a:moveTo>
                  <a:cubicBezTo>
                    <a:pt x="44579" y="52768"/>
                    <a:pt x="45032" y="54360"/>
                    <a:pt x="45032" y="54360"/>
                  </a:cubicBezTo>
                  <a:cubicBezTo>
                    <a:pt x="45032" y="54360"/>
                    <a:pt x="47535" y="71645"/>
                    <a:pt x="46170" y="72782"/>
                  </a:cubicBezTo>
                  <a:cubicBezTo>
                    <a:pt x="46067" y="72868"/>
                    <a:pt x="45961" y="72908"/>
                    <a:pt x="45852" y="72908"/>
                  </a:cubicBezTo>
                  <a:cubicBezTo>
                    <a:pt x="44509" y="72908"/>
                    <a:pt x="42758" y="66772"/>
                    <a:pt x="42758" y="62776"/>
                  </a:cubicBezTo>
                  <a:cubicBezTo>
                    <a:pt x="42758" y="58454"/>
                    <a:pt x="39347" y="55724"/>
                    <a:pt x="39347" y="55724"/>
                  </a:cubicBezTo>
                  <a:cubicBezTo>
                    <a:pt x="39347" y="55724"/>
                    <a:pt x="40939" y="52768"/>
                    <a:pt x="42758" y="52768"/>
                  </a:cubicBezTo>
                  <a:close/>
                  <a:moveTo>
                    <a:pt x="51402" y="1"/>
                  </a:moveTo>
                  <a:cubicBezTo>
                    <a:pt x="46398" y="1"/>
                    <a:pt x="42303" y="2275"/>
                    <a:pt x="40939" y="4551"/>
                  </a:cubicBezTo>
                  <a:cubicBezTo>
                    <a:pt x="39573" y="6825"/>
                    <a:pt x="39347" y="11374"/>
                    <a:pt x="39347" y="11374"/>
                  </a:cubicBezTo>
                  <a:cubicBezTo>
                    <a:pt x="39347" y="11374"/>
                    <a:pt x="35935" y="12965"/>
                    <a:pt x="38209" y="14104"/>
                  </a:cubicBezTo>
                  <a:cubicBezTo>
                    <a:pt x="40484" y="15241"/>
                    <a:pt x="43213" y="15241"/>
                    <a:pt x="43213" y="15241"/>
                  </a:cubicBezTo>
                  <a:cubicBezTo>
                    <a:pt x="43213" y="15241"/>
                    <a:pt x="41621" y="17969"/>
                    <a:pt x="42531" y="18652"/>
                  </a:cubicBezTo>
                  <a:cubicBezTo>
                    <a:pt x="43440" y="19334"/>
                    <a:pt x="44350" y="20243"/>
                    <a:pt x="44350" y="20243"/>
                  </a:cubicBezTo>
                  <a:cubicBezTo>
                    <a:pt x="44350" y="20243"/>
                    <a:pt x="45261" y="23428"/>
                    <a:pt x="45716" y="24337"/>
                  </a:cubicBezTo>
                  <a:lnTo>
                    <a:pt x="46170" y="25247"/>
                  </a:lnTo>
                  <a:cubicBezTo>
                    <a:pt x="46170" y="25247"/>
                    <a:pt x="44350" y="28886"/>
                    <a:pt x="44350" y="30478"/>
                  </a:cubicBezTo>
                  <a:cubicBezTo>
                    <a:pt x="44350" y="32070"/>
                    <a:pt x="43895" y="37529"/>
                    <a:pt x="43895" y="37529"/>
                  </a:cubicBezTo>
                  <a:lnTo>
                    <a:pt x="43440" y="39120"/>
                  </a:lnTo>
                  <a:cubicBezTo>
                    <a:pt x="43440" y="39120"/>
                    <a:pt x="43440" y="39575"/>
                    <a:pt x="42076" y="39804"/>
                  </a:cubicBezTo>
                  <a:cubicBezTo>
                    <a:pt x="40712" y="40031"/>
                    <a:pt x="40939" y="40259"/>
                    <a:pt x="40029" y="40259"/>
                  </a:cubicBezTo>
                  <a:lnTo>
                    <a:pt x="35480" y="40259"/>
                  </a:lnTo>
                  <a:cubicBezTo>
                    <a:pt x="34919" y="40259"/>
                    <a:pt x="33584" y="39914"/>
                    <a:pt x="32640" y="39914"/>
                  </a:cubicBezTo>
                  <a:cubicBezTo>
                    <a:pt x="32050" y="39914"/>
                    <a:pt x="31613" y="40049"/>
                    <a:pt x="31613" y="40486"/>
                  </a:cubicBezTo>
                  <a:lnTo>
                    <a:pt x="31613" y="41623"/>
                  </a:lnTo>
                  <a:cubicBezTo>
                    <a:pt x="31613" y="41623"/>
                    <a:pt x="26382" y="41851"/>
                    <a:pt x="25245" y="41851"/>
                  </a:cubicBezTo>
                  <a:cubicBezTo>
                    <a:pt x="24108" y="41851"/>
                    <a:pt x="23653" y="42988"/>
                    <a:pt x="23653" y="42988"/>
                  </a:cubicBezTo>
                  <a:lnTo>
                    <a:pt x="12736" y="44352"/>
                  </a:lnTo>
                  <a:cubicBezTo>
                    <a:pt x="12736" y="44352"/>
                    <a:pt x="11753" y="42808"/>
                    <a:pt x="11332" y="42808"/>
                  </a:cubicBezTo>
                  <a:cubicBezTo>
                    <a:pt x="11217" y="42808"/>
                    <a:pt x="11144" y="42923"/>
                    <a:pt x="11144" y="43215"/>
                  </a:cubicBezTo>
                  <a:cubicBezTo>
                    <a:pt x="11144" y="44581"/>
                    <a:pt x="10689" y="47082"/>
                    <a:pt x="10689" y="47082"/>
                  </a:cubicBezTo>
                  <a:lnTo>
                    <a:pt x="1364" y="48674"/>
                  </a:lnTo>
                  <a:lnTo>
                    <a:pt x="0" y="49812"/>
                  </a:lnTo>
                  <a:lnTo>
                    <a:pt x="2957" y="50267"/>
                  </a:lnTo>
                  <a:lnTo>
                    <a:pt x="10690" y="49356"/>
                  </a:lnTo>
                  <a:lnTo>
                    <a:pt x="10690" y="49356"/>
                  </a:lnTo>
                  <a:cubicBezTo>
                    <a:pt x="10690" y="49356"/>
                    <a:pt x="10367" y="50647"/>
                    <a:pt x="11216" y="50647"/>
                  </a:cubicBezTo>
                  <a:cubicBezTo>
                    <a:pt x="11375" y="50647"/>
                    <a:pt x="11576" y="50602"/>
                    <a:pt x="11827" y="50494"/>
                  </a:cubicBezTo>
                  <a:lnTo>
                    <a:pt x="12054" y="49356"/>
                  </a:lnTo>
                  <a:lnTo>
                    <a:pt x="19106" y="48219"/>
                  </a:lnTo>
                  <a:lnTo>
                    <a:pt x="19106" y="46172"/>
                  </a:lnTo>
                  <a:lnTo>
                    <a:pt x="21380" y="45945"/>
                  </a:lnTo>
                  <a:lnTo>
                    <a:pt x="22062" y="44808"/>
                  </a:lnTo>
                  <a:lnTo>
                    <a:pt x="24563" y="47082"/>
                  </a:lnTo>
                  <a:lnTo>
                    <a:pt x="28203" y="47082"/>
                  </a:lnTo>
                  <a:lnTo>
                    <a:pt x="29112" y="48446"/>
                  </a:lnTo>
                  <a:cubicBezTo>
                    <a:pt x="29112" y="48446"/>
                    <a:pt x="31166" y="49236"/>
                    <a:pt x="32508" y="49236"/>
                  </a:cubicBezTo>
                  <a:cubicBezTo>
                    <a:pt x="32777" y="49236"/>
                    <a:pt x="33017" y="49204"/>
                    <a:pt x="33207" y="49128"/>
                  </a:cubicBezTo>
                  <a:cubicBezTo>
                    <a:pt x="33259" y="49107"/>
                    <a:pt x="33312" y="49098"/>
                    <a:pt x="33367" y="49098"/>
                  </a:cubicBezTo>
                  <a:cubicBezTo>
                    <a:pt x="34525" y="49098"/>
                    <a:pt x="36390" y="53450"/>
                    <a:pt x="36390" y="53450"/>
                  </a:cubicBezTo>
                  <a:lnTo>
                    <a:pt x="37301" y="56179"/>
                  </a:lnTo>
                  <a:lnTo>
                    <a:pt x="37072" y="57544"/>
                  </a:lnTo>
                  <a:lnTo>
                    <a:pt x="39573" y="57999"/>
                  </a:lnTo>
                  <a:cubicBezTo>
                    <a:pt x="39573" y="57999"/>
                    <a:pt x="41848" y="60046"/>
                    <a:pt x="41848" y="63458"/>
                  </a:cubicBezTo>
                  <a:cubicBezTo>
                    <a:pt x="41848" y="66869"/>
                    <a:pt x="41619" y="68689"/>
                    <a:pt x="44122" y="71873"/>
                  </a:cubicBezTo>
                  <a:cubicBezTo>
                    <a:pt x="45286" y="73354"/>
                    <a:pt x="46008" y="73900"/>
                    <a:pt x="46469" y="73900"/>
                  </a:cubicBezTo>
                  <a:cubicBezTo>
                    <a:pt x="46999" y="73900"/>
                    <a:pt x="47186" y="73178"/>
                    <a:pt x="47307" y="72327"/>
                  </a:cubicBezTo>
                  <a:cubicBezTo>
                    <a:pt x="47534" y="70736"/>
                    <a:pt x="47534" y="56406"/>
                    <a:pt x="47534" y="56406"/>
                  </a:cubicBezTo>
                  <a:cubicBezTo>
                    <a:pt x="47534" y="56406"/>
                    <a:pt x="47625" y="56397"/>
                    <a:pt x="47771" y="56397"/>
                  </a:cubicBezTo>
                  <a:cubicBezTo>
                    <a:pt x="48354" y="56397"/>
                    <a:pt x="49808" y="56543"/>
                    <a:pt x="49808" y="57999"/>
                  </a:cubicBezTo>
                  <a:cubicBezTo>
                    <a:pt x="49808" y="59819"/>
                    <a:pt x="49126" y="61410"/>
                    <a:pt x="50263" y="62776"/>
                  </a:cubicBezTo>
                  <a:cubicBezTo>
                    <a:pt x="51400" y="64140"/>
                    <a:pt x="54812" y="65732"/>
                    <a:pt x="54812" y="65732"/>
                  </a:cubicBezTo>
                  <a:cubicBezTo>
                    <a:pt x="54812" y="65732"/>
                    <a:pt x="52764" y="69371"/>
                    <a:pt x="51400" y="69826"/>
                  </a:cubicBezTo>
                  <a:cubicBezTo>
                    <a:pt x="50035" y="70281"/>
                    <a:pt x="48671" y="70963"/>
                    <a:pt x="48671" y="71873"/>
                  </a:cubicBezTo>
                  <a:lnTo>
                    <a:pt x="48671" y="76420"/>
                  </a:lnTo>
                  <a:cubicBezTo>
                    <a:pt x="48671" y="76420"/>
                    <a:pt x="42757" y="81880"/>
                    <a:pt x="42757" y="83017"/>
                  </a:cubicBezTo>
                  <a:lnTo>
                    <a:pt x="42757" y="87110"/>
                  </a:lnTo>
                  <a:cubicBezTo>
                    <a:pt x="42757" y="87110"/>
                    <a:pt x="37526" y="95526"/>
                    <a:pt x="37981" y="96663"/>
                  </a:cubicBezTo>
                  <a:cubicBezTo>
                    <a:pt x="38436" y="97800"/>
                    <a:pt x="40257" y="98939"/>
                    <a:pt x="40257" y="98939"/>
                  </a:cubicBezTo>
                  <a:cubicBezTo>
                    <a:pt x="40257" y="98939"/>
                    <a:pt x="41166" y="108718"/>
                    <a:pt x="41166" y="111219"/>
                  </a:cubicBezTo>
                  <a:cubicBezTo>
                    <a:pt x="41166" y="113722"/>
                    <a:pt x="42076" y="121000"/>
                    <a:pt x="42985" y="122820"/>
                  </a:cubicBezTo>
                  <a:cubicBezTo>
                    <a:pt x="43895" y="124639"/>
                    <a:pt x="44350" y="125776"/>
                    <a:pt x="44577" y="126686"/>
                  </a:cubicBezTo>
                  <a:cubicBezTo>
                    <a:pt x="44806" y="127595"/>
                    <a:pt x="44806" y="131008"/>
                    <a:pt x="44806" y="131008"/>
                  </a:cubicBezTo>
                  <a:cubicBezTo>
                    <a:pt x="44806" y="131008"/>
                    <a:pt x="45488" y="131237"/>
                    <a:pt x="46171" y="132145"/>
                  </a:cubicBezTo>
                  <a:cubicBezTo>
                    <a:pt x="46853" y="133054"/>
                    <a:pt x="46398" y="138969"/>
                    <a:pt x="45034" y="140106"/>
                  </a:cubicBezTo>
                  <a:cubicBezTo>
                    <a:pt x="43668" y="141243"/>
                    <a:pt x="38893" y="143289"/>
                    <a:pt x="36845" y="144199"/>
                  </a:cubicBezTo>
                  <a:cubicBezTo>
                    <a:pt x="34799" y="145110"/>
                    <a:pt x="32070" y="146700"/>
                    <a:pt x="32752" y="147838"/>
                  </a:cubicBezTo>
                  <a:cubicBezTo>
                    <a:pt x="33363" y="148857"/>
                    <a:pt x="34521" y="149693"/>
                    <a:pt x="37701" y="149693"/>
                  </a:cubicBezTo>
                  <a:cubicBezTo>
                    <a:pt x="38070" y="149693"/>
                    <a:pt x="38467" y="149682"/>
                    <a:pt x="38893" y="149658"/>
                  </a:cubicBezTo>
                  <a:cubicBezTo>
                    <a:pt x="42986" y="149430"/>
                    <a:pt x="48672" y="146247"/>
                    <a:pt x="49354" y="146247"/>
                  </a:cubicBezTo>
                  <a:cubicBezTo>
                    <a:pt x="50038" y="146247"/>
                    <a:pt x="50038" y="146929"/>
                    <a:pt x="52539" y="146929"/>
                  </a:cubicBezTo>
                  <a:cubicBezTo>
                    <a:pt x="55040" y="146929"/>
                    <a:pt x="55951" y="145110"/>
                    <a:pt x="55951" y="144199"/>
                  </a:cubicBezTo>
                  <a:cubicBezTo>
                    <a:pt x="55951" y="143289"/>
                    <a:pt x="56406" y="141243"/>
                    <a:pt x="56406" y="139422"/>
                  </a:cubicBezTo>
                  <a:cubicBezTo>
                    <a:pt x="56406" y="137603"/>
                    <a:pt x="55495" y="136694"/>
                    <a:pt x="55495" y="135102"/>
                  </a:cubicBezTo>
                  <a:cubicBezTo>
                    <a:pt x="55495" y="133509"/>
                    <a:pt x="54813" y="128734"/>
                    <a:pt x="54813" y="128734"/>
                  </a:cubicBezTo>
                  <a:cubicBezTo>
                    <a:pt x="54813" y="128734"/>
                    <a:pt x="55951" y="127824"/>
                    <a:pt x="55951" y="125321"/>
                  </a:cubicBezTo>
                  <a:cubicBezTo>
                    <a:pt x="55951" y="122820"/>
                    <a:pt x="53448" y="118726"/>
                    <a:pt x="53448" y="117134"/>
                  </a:cubicBezTo>
                  <a:lnTo>
                    <a:pt x="53448" y="112812"/>
                  </a:lnTo>
                  <a:cubicBezTo>
                    <a:pt x="53448" y="112812"/>
                    <a:pt x="52539" y="109629"/>
                    <a:pt x="52766" y="107808"/>
                  </a:cubicBezTo>
                  <a:cubicBezTo>
                    <a:pt x="52993" y="105989"/>
                    <a:pt x="56859" y="102350"/>
                    <a:pt x="58452" y="100530"/>
                  </a:cubicBezTo>
                  <a:cubicBezTo>
                    <a:pt x="60044" y="98710"/>
                    <a:pt x="64593" y="89158"/>
                    <a:pt x="64593" y="89158"/>
                  </a:cubicBezTo>
                  <a:cubicBezTo>
                    <a:pt x="64593" y="89158"/>
                    <a:pt x="65957" y="107354"/>
                    <a:pt x="66867" y="110082"/>
                  </a:cubicBezTo>
                  <a:cubicBezTo>
                    <a:pt x="67778" y="112812"/>
                    <a:pt x="71416" y="115541"/>
                    <a:pt x="75283" y="117361"/>
                  </a:cubicBezTo>
                  <a:cubicBezTo>
                    <a:pt x="77306" y="118313"/>
                    <a:pt x="79578" y="118643"/>
                    <a:pt x="81382" y="118643"/>
                  </a:cubicBezTo>
                  <a:cubicBezTo>
                    <a:pt x="83026" y="118643"/>
                    <a:pt x="84282" y="118369"/>
                    <a:pt x="84607" y="118044"/>
                  </a:cubicBezTo>
                  <a:cubicBezTo>
                    <a:pt x="85289" y="117361"/>
                    <a:pt x="88701" y="116679"/>
                    <a:pt x="89838" y="116679"/>
                  </a:cubicBezTo>
                  <a:cubicBezTo>
                    <a:pt x="90975" y="116679"/>
                    <a:pt x="93931" y="117361"/>
                    <a:pt x="94160" y="118044"/>
                  </a:cubicBezTo>
                  <a:cubicBezTo>
                    <a:pt x="94387" y="118726"/>
                    <a:pt x="95979" y="123046"/>
                    <a:pt x="98026" y="125776"/>
                  </a:cubicBezTo>
                  <a:cubicBezTo>
                    <a:pt x="98870" y="126901"/>
                    <a:pt x="99829" y="127408"/>
                    <a:pt x="100729" y="127408"/>
                  </a:cubicBezTo>
                  <a:cubicBezTo>
                    <a:pt x="102013" y="127408"/>
                    <a:pt x="103177" y="126377"/>
                    <a:pt x="103712" y="124639"/>
                  </a:cubicBezTo>
                  <a:cubicBezTo>
                    <a:pt x="104621" y="121682"/>
                    <a:pt x="103259" y="116452"/>
                    <a:pt x="101893" y="114404"/>
                  </a:cubicBezTo>
                  <a:cubicBezTo>
                    <a:pt x="100529" y="112357"/>
                    <a:pt x="99392" y="108263"/>
                    <a:pt x="98482" y="106899"/>
                  </a:cubicBezTo>
                  <a:cubicBezTo>
                    <a:pt x="97571" y="105534"/>
                    <a:pt x="94160" y="104396"/>
                    <a:pt x="93024" y="104396"/>
                  </a:cubicBezTo>
                  <a:cubicBezTo>
                    <a:pt x="91888" y="104396"/>
                    <a:pt x="92796" y="105760"/>
                    <a:pt x="91205" y="105989"/>
                  </a:cubicBezTo>
                  <a:cubicBezTo>
                    <a:pt x="91063" y="106009"/>
                    <a:pt x="90930" y="106018"/>
                    <a:pt x="90804" y="106018"/>
                  </a:cubicBezTo>
                  <a:cubicBezTo>
                    <a:pt x="89513" y="106018"/>
                    <a:pt x="88914" y="105038"/>
                    <a:pt x="86428" y="104623"/>
                  </a:cubicBezTo>
                  <a:cubicBezTo>
                    <a:pt x="83698" y="104170"/>
                    <a:pt x="82561" y="103714"/>
                    <a:pt x="82561" y="103714"/>
                  </a:cubicBezTo>
                  <a:cubicBezTo>
                    <a:pt x="82561" y="103714"/>
                    <a:pt x="83471" y="100758"/>
                    <a:pt x="83471" y="97573"/>
                  </a:cubicBezTo>
                  <a:cubicBezTo>
                    <a:pt x="83471" y="94389"/>
                    <a:pt x="81424" y="92114"/>
                    <a:pt x="81424" y="92114"/>
                  </a:cubicBezTo>
                  <a:cubicBezTo>
                    <a:pt x="81424" y="92114"/>
                    <a:pt x="81197" y="89386"/>
                    <a:pt x="80287" y="88249"/>
                  </a:cubicBezTo>
                  <a:cubicBezTo>
                    <a:pt x="79378" y="87112"/>
                    <a:pt x="79150" y="83017"/>
                    <a:pt x="79150" y="83017"/>
                  </a:cubicBezTo>
                  <a:lnTo>
                    <a:pt x="80515" y="79834"/>
                  </a:lnTo>
                  <a:lnTo>
                    <a:pt x="80515" y="75967"/>
                  </a:lnTo>
                  <a:cubicBezTo>
                    <a:pt x="80515" y="75967"/>
                    <a:pt x="81879" y="77559"/>
                    <a:pt x="83471" y="77559"/>
                  </a:cubicBezTo>
                  <a:cubicBezTo>
                    <a:pt x="85064" y="77559"/>
                    <a:pt x="95754" y="74830"/>
                    <a:pt x="96209" y="73237"/>
                  </a:cubicBezTo>
                  <a:cubicBezTo>
                    <a:pt x="96662" y="71645"/>
                    <a:pt x="97346" y="63229"/>
                    <a:pt x="95072" y="62776"/>
                  </a:cubicBezTo>
                  <a:cubicBezTo>
                    <a:pt x="94616" y="62685"/>
                    <a:pt x="93869" y="62648"/>
                    <a:pt x="92955" y="62648"/>
                  </a:cubicBezTo>
                  <a:cubicBezTo>
                    <a:pt x="89309" y="62648"/>
                    <a:pt x="83017" y="63229"/>
                    <a:pt x="82107" y="63229"/>
                  </a:cubicBezTo>
                  <a:lnTo>
                    <a:pt x="80969" y="63229"/>
                  </a:lnTo>
                  <a:lnTo>
                    <a:pt x="79150" y="60501"/>
                  </a:lnTo>
                  <a:lnTo>
                    <a:pt x="82561" y="58681"/>
                  </a:lnTo>
                  <a:cubicBezTo>
                    <a:pt x="82561" y="58681"/>
                    <a:pt x="87793" y="57317"/>
                    <a:pt x="91432" y="57090"/>
                  </a:cubicBezTo>
                  <a:cubicBezTo>
                    <a:pt x="95072" y="56861"/>
                    <a:pt x="98255" y="53450"/>
                    <a:pt x="98028" y="52086"/>
                  </a:cubicBezTo>
                  <a:cubicBezTo>
                    <a:pt x="97800" y="50720"/>
                    <a:pt x="94843" y="42760"/>
                    <a:pt x="92342" y="40259"/>
                  </a:cubicBezTo>
                  <a:cubicBezTo>
                    <a:pt x="89839" y="37756"/>
                    <a:pt x="86201" y="33436"/>
                    <a:pt x="83698" y="31843"/>
                  </a:cubicBezTo>
                  <a:cubicBezTo>
                    <a:pt x="81197" y="30251"/>
                    <a:pt x="79378" y="30024"/>
                    <a:pt x="79378" y="30024"/>
                  </a:cubicBezTo>
                  <a:cubicBezTo>
                    <a:pt x="79378" y="30024"/>
                    <a:pt x="75738" y="27977"/>
                    <a:pt x="74146" y="26384"/>
                  </a:cubicBezTo>
                  <a:cubicBezTo>
                    <a:pt x="72555" y="24792"/>
                    <a:pt x="71189" y="21837"/>
                    <a:pt x="68460" y="21154"/>
                  </a:cubicBezTo>
                  <a:cubicBezTo>
                    <a:pt x="67289" y="20861"/>
                    <a:pt x="66077" y="20777"/>
                    <a:pt x="65020" y="20777"/>
                  </a:cubicBezTo>
                  <a:cubicBezTo>
                    <a:pt x="63613" y="20777"/>
                    <a:pt x="62481" y="20925"/>
                    <a:pt x="62092" y="20925"/>
                  </a:cubicBezTo>
                  <a:cubicBezTo>
                    <a:pt x="61410" y="20925"/>
                    <a:pt x="57541" y="18651"/>
                    <a:pt x="57541" y="18651"/>
                  </a:cubicBezTo>
                  <a:lnTo>
                    <a:pt x="58679" y="17742"/>
                  </a:lnTo>
                  <a:cubicBezTo>
                    <a:pt x="58679" y="17742"/>
                    <a:pt x="59006" y="18233"/>
                    <a:pt x="59563" y="18233"/>
                  </a:cubicBezTo>
                  <a:cubicBezTo>
                    <a:pt x="59935" y="18233"/>
                    <a:pt x="60408" y="18015"/>
                    <a:pt x="60955" y="17287"/>
                  </a:cubicBezTo>
                  <a:lnTo>
                    <a:pt x="60955" y="12965"/>
                  </a:lnTo>
                  <a:cubicBezTo>
                    <a:pt x="60955" y="12965"/>
                    <a:pt x="61863" y="10691"/>
                    <a:pt x="61637" y="9782"/>
                  </a:cubicBezTo>
                  <a:cubicBezTo>
                    <a:pt x="61408" y="8871"/>
                    <a:pt x="59591" y="6369"/>
                    <a:pt x="59591" y="6369"/>
                  </a:cubicBezTo>
                  <a:cubicBezTo>
                    <a:pt x="59591" y="6369"/>
                    <a:pt x="56404" y="1"/>
                    <a:pt x="514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43;p71">
              <a:extLst>
                <a:ext uri="{FF2B5EF4-FFF2-40B4-BE49-F238E27FC236}">
                  <a16:creationId xmlns:a16="http://schemas.microsoft.com/office/drawing/2014/main" id="{1E651B5E-A5F3-7E49-A9F6-175C7BDA0A22}"/>
                </a:ext>
              </a:extLst>
            </p:cNvPr>
            <p:cNvSpPr/>
            <p:nvPr/>
          </p:nvSpPr>
          <p:spPr>
            <a:xfrm>
              <a:off x="-3156100" y="146225"/>
              <a:ext cx="634050" cy="386075"/>
            </a:xfrm>
            <a:custGeom>
              <a:avLst/>
              <a:gdLst/>
              <a:ahLst/>
              <a:cxnLst/>
              <a:rect l="l" t="t" r="r" b="b"/>
              <a:pathLst>
                <a:path w="25362" h="15443" extrusionOk="0">
                  <a:moveTo>
                    <a:pt x="15468" y="1"/>
                  </a:moveTo>
                  <a:cubicBezTo>
                    <a:pt x="10464" y="1"/>
                    <a:pt x="6369" y="2275"/>
                    <a:pt x="5005" y="4551"/>
                  </a:cubicBezTo>
                  <a:cubicBezTo>
                    <a:pt x="3639" y="6825"/>
                    <a:pt x="3413" y="11374"/>
                    <a:pt x="3413" y="11374"/>
                  </a:cubicBezTo>
                  <a:cubicBezTo>
                    <a:pt x="3413" y="11374"/>
                    <a:pt x="1" y="12965"/>
                    <a:pt x="2275" y="14104"/>
                  </a:cubicBezTo>
                  <a:cubicBezTo>
                    <a:pt x="4550" y="15241"/>
                    <a:pt x="7279" y="15241"/>
                    <a:pt x="7279" y="15241"/>
                  </a:cubicBezTo>
                  <a:cubicBezTo>
                    <a:pt x="8341" y="15241"/>
                    <a:pt x="11727" y="15443"/>
                    <a:pt x="14136" y="15443"/>
                  </a:cubicBezTo>
                  <a:cubicBezTo>
                    <a:pt x="15341" y="15443"/>
                    <a:pt x="16301" y="15392"/>
                    <a:pt x="16604" y="15241"/>
                  </a:cubicBezTo>
                  <a:cubicBezTo>
                    <a:pt x="17512" y="14786"/>
                    <a:pt x="14329" y="13649"/>
                    <a:pt x="11828" y="13193"/>
                  </a:cubicBezTo>
                  <a:cubicBezTo>
                    <a:pt x="9325" y="12738"/>
                    <a:pt x="11828" y="11146"/>
                    <a:pt x="13874" y="9100"/>
                  </a:cubicBezTo>
                  <a:cubicBezTo>
                    <a:pt x="15047" y="7927"/>
                    <a:pt x="16071" y="7426"/>
                    <a:pt x="17031" y="7426"/>
                  </a:cubicBezTo>
                  <a:cubicBezTo>
                    <a:pt x="17746" y="7426"/>
                    <a:pt x="18425" y="7704"/>
                    <a:pt x="19105" y="8189"/>
                  </a:cubicBezTo>
                  <a:cubicBezTo>
                    <a:pt x="20697" y="9327"/>
                    <a:pt x="18876" y="9782"/>
                    <a:pt x="19560" y="10692"/>
                  </a:cubicBezTo>
                  <a:cubicBezTo>
                    <a:pt x="19772" y="10974"/>
                    <a:pt x="20049" y="11081"/>
                    <a:pt x="20399" y="11081"/>
                  </a:cubicBezTo>
                  <a:cubicBezTo>
                    <a:pt x="21177" y="11081"/>
                    <a:pt x="22313" y="10551"/>
                    <a:pt x="23882" y="10237"/>
                  </a:cubicBezTo>
                  <a:cubicBezTo>
                    <a:pt x="25161" y="9981"/>
                    <a:pt x="25362" y="9365"/>
                    <a:pt x="25292" y="8874"/>
                  </a:cubicBezTo>
                  <a:cubicBezTo>
                    <a:pt x="24684" y="7786"/>
                    <a:pt x="23655" y="6370"/>
                    <a:pt x="23655" y="6370"/>
                  </a:cubicBezTo>
                  <a:cubicBezTo>
                    <a:pt x="23655" y="6370"/>
                    <a:pt x="20470" y="1"/>
                    <a:pt x="154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944;p71">
              <a:extLst>
                <a:ext uri="{FF2B5EF4-FFF2-40B4-BE49-F238E27FC236}">
                  <a16:creationId xmlns:a16="http://schemas.microsoft.com/office/drawing/2014/main" id="{A65417A1-1E82-AC4F-9A57-E45F768A7AC5}"/>
                </a:ext>
              </a:extLst>
            </p:cNvPr>
            <p:cNvSpPr/>
            <p:nvPr/>
          </p:nvSpPr>
          <p:spPr>
            <a:xfrm>
              <a:off x="-3269800" y="762225"/>
              <a:ext cx="1097475" cy="909450"/>
            </a:xfrm>
            <a:custGeom>
              <a:avLst/>
              <a:gdLst/>
              <a:ahLst/>
              <a:cxnLst/>
              <a:rect l="l" t="t" r="r" b="b"/>
              <a:pathLst>
                <a:path w="43899" h="36378" extrusionOk="0">
                  <a:moveTo>
                    <a:pt x="32165" y="1"/>
                  </a:moveTo>
                  <a:cubicBezTo>
                    <a:pt x="29583" y="1"/>
                    <a:pt x="27976" y="2886"/>
                    <a:pt x="27976" y="4701"/>
                  </a:cubicBezTo>
                  <a:cubicBezTo>
                    <a:pt x="27976" y="6747"/>
                    <a:pt x="26384" y="10842"/>
                    <a:pt x="27066" y="10842"/>
                  </a:cubicBezTo>
                  <a:cubicBezTo>
                    <a:pt x="27748" y="10842"/>
                    <a:pt x="32070" y="9703"/>
                    <a:pt x="32752" y="9703"/>
                  </a:cubicBezTo>
                  <a:cubicBezTo>
                    <a:pt x="33434" y="9703"/>
                    <a:pt x="35936" y="13116"/>
                    <a:pt x="35936" y="13116"/>
                  </a:cubicBezTo>
                  <a:cubicBezTo>
                    <a:pt x="35936" y="13116"/>
                    <a:pt x="32702" y="12510"/>
                    <a:pt x="30073" y="12510"/>
                  </a:cubicBezTo>
                  <a:cubicBezTo>
                    <a:pt x="28759" y="12510"/>
                    <a:pt x="27597" y="12662"/>
                    <a:pt x="27066" y="13116"/>
                  </a:cubicBezTo>
                  <a:cubicBezTo>
                    <a:pt x="25473" y="14482"/>
                    <a:pt x="24565" y="16073"/>
                    <a:pt x="24565" y="16073"/>
                  </a:cubicBezTo>
                  <a:cubicBezTo>
                    <a:pt x="24565" y="16073"/>
                    <a:pt x="23427" y="17892"/>
                    <a:pt x="24336" y="18347"/>
                  </a:cubicBezTo>
                  <a:cubicBezTo>
                    <a:pt x="25245" y="18802"/>
                    <a:pt x="27520" y="19257"/>
                    <a:pt x="26155" y="19484"/>
                  </a:cubicBezTo>
                  <a:cubicBezTo>
                    <a:pt x="24790" y="19712"/>
                    <a:pt x="23881" y="19939"/>
                    <a:pt x="23426" y="21758"/>
                  </a:cubicBezTo>
                  <a:cubicBezTo>
                    <a:pt x="22971" y="23578"/>
                    <a:pt x="22517" y="25625"/>
                    <a:pt x="22517" y="25625"/>
                  </a:cubicBezTo>
                  <a:lnTo>
                    <a:pt x="20241" y="26080"/>
                  </a:lnTo>
                  <a:lnTo>
                    <a:pt x="17740" y="26762"/>
                  </a:lnTo>
                  <a:cubicBezTo>
                    <a:pt x="17740" y="26762"/>
                    <a:pt x="10690" y="23579"/>
                    <a:pt x="10690" y="22897"/>
                  </a:cubicBezTo>
                  <a:cubicBezTo>
                    <a:pt x="10690" y="22215"/>
                    <a:pt x="7734" y="18575"/>
                    <a:pt x="6597" y="17893"/>
                  </a:cubicBezTo>
                  <a:cubicBezTo>
                    <a:pt x="5720" y="17366"/>
                    <a:pt x="2817" y="15489"/>
                    <a:pt x="1636" y="15489"/>
                  </a:cubicBezTo>
                  <a:cubicBezTo>
                    <a:pt x="1284" y="15489"/>
                    <a:pt x="1085" y="15656"/>
                    <a:pt x="1137" y="16073"/>
                  </a:cubicBezTo>
                  <a:cubicBezTo>
                    <a:pt x="1364" y="17893"/>
                    <a:pt x="3640" y="19257"/>
                    <a:pt x="3640" y="19257"/>
                  </a:cubicBezTo>
                  <a:cubicBezTo>
                    <a:pt x="3640" y="19257"/>
                    <a:pt x="0" y="21076"/>
                    <a:pt x="2503" y="21532"/>
                  </a:cubicBezTo>
                  <a:cubicBezTo>
                    <a:pt x="5004" y="21987"/>
                    <a:pt x="6823" y="21532"/>
                    <a:pt x="7507" y="22442"/>
                  </a:cubicBezTo>
                  <a:cubicBezTo>
                    <a:pt x="8190" y="23351"/>
                    <a:pt x="11374" y="24943"/>
                    <a:pt x="13648" y="26989"/>
                  </a:cubicBezTo>
                  <a:cubicBezTo>
                    <a:pt x="15922" y="29035"/>
                    <a:pt x="18195" y="30856"/>
                    <a:pt x="18195" y="30856"/>
                  </a:cubicBezTo>
                  <a:cubicBezTo>
                    <a:pt x="18169" y="31430"/>
                    <a:pt x="18181" y="32004"/>
                    <a:pt x="18233" y="32576"/>
                  </a:cubicBezTo>
                  <a:cubicBezTo>
                    <a:pt x="18349" y="32782"/>
                    <a:pt x="18424" y="33036"/>
                    <a:pt x="18424" y="33359"/>
                  </a:cubicBezTo>
                  <a:cubicBezTo>
                    <a:pt x="18424" y="33484"/>
                    <a:pt x="18419" y="33610"/>
                    <a:pt x="18413" y="33733"/>
                  </a:cubicBezTo>
                  <a:cubicBezTo>
                    <a:pt x="18579" y="34441"/>
                    <a:pt x="18859" y="35090"/>
                    <a:pt x="19332" y="35405"/>
                  </a:cubicBezTo>
                  <a:cubicBezTo>
                    <a:pt x="20062" y="35891"/>
                    <a:pt x="21052" y="36377"/>
                    <a:pt x="21884" y="36377"/>
                  </a:cubicBezTo>
                  <a:cubicBezTo>
                    <a:pt x="22609" y="36377"/>
                    <a:pt x="23216" y="36008"/>
                    <a:pt x="23427" y="34950"/>
                  </a:cubicBezTo>
                  <a:cubicBezTo>
                    <a:pt x="23881" y="32675"/>
                    <a:pt x="23656" y="32221"/>
                    <a:pt x="24565" y="30174"/>
                  </a:cubicBezTo>
                  <a:cubicBezTo>
                    <a:pt x="25231" y="28672"/>
                    <a:pt x="27244" y="27293"/>
                    <a:pt x="28450" y="27293"/>
                  </a:cubicBezTo>
                  <a:cubicBezTo>
                    <a:pt x="28888" y="27293"/>
                    <a:pt x="29219" y="27475"/>
                    <a:pt x="29340" y="27900"/>
                  </a:cubicBezTo>
                  <a:cubicBezTo>
                    <a:pt x="29691" y="29124"/>
                    <a:pt x="30580" y="31294"/>
                    <a:pt x="30970" y="31294"/>
                  </a:cubicBezTo>
                  <a:cubicBezTo>
                    <a:pt x="31087" y="31294"/>
                    <a:pt x="31159" y="31100"/>
                    <a:pt x="31159" y="30629"/>
                  </a:cubicBezTo>
                  <a:cubicBezTo>
                    <a:pt x="31159" y="28802"/>
                    <a:pt x="31519" y="27517"/>
                    <a:pt x="30627" y="26294"/>
                  </a:cubicBezTo>
                  <a:lnTo>
                    <a:pt x="30627" y="26294"/>
                  </a:lnTo>
                  <a:cubicBezTo>
                    <a:pt x="30838" y="26380"/>
                    <a:pt x="31054" y="26430"/>
                    <a:pt x="31272" y="26430"/>
                  </a:cubicBezTo>
                  <a:cubicBezTo>
                    <a:pt x="31461" y="26430"/>
                    <a:pt x="31652" y="26392"/>
                    <a:pt x="31843" y="26307"/>
                  </a:cubicBezTo>
                  <a:cubicBezTo>
                    <a:pt x="33890" y="25397"/>
                    <a:pt x="33890" y="22667"/>
                    <a:pt x="32980" y="21530"/>
                  </a:cubicBezTo>
                  <a:cubicBezTo>
                    <a:pt x="32071" y="20393"/>
                    <a:pt x="26612" y="19939"/>
                    <a:pt x="27523" y="18574"/>
                  </a:cubicBezTo>
                  <a:cubicBezTo>
                    <a:pt x="27825" y="18119"/>
                    <a:pt x="28558" y="17968"/>
                    <a:pt x="29401" y="17968"/>
                  </a:cubicBezTo>
                  <a:cubicBezTo>
                    <a:pt x="31085" y="17968"/>
                    <a:pt x="33208" y="18574"/>
                    <a:pt x="33208" y="18574"/>
                  </a:cubicBezTo>
                  <a:lnTo>
                    <a:pt x="32525" y="15391"/>
                  </a:lnTo>
                  <a:lnTo>
                    <a:pt x="37302" y="18574"/>
                  </a:lnTo>
                  <a:cubicBezTo>
                    <a:pt x="37302" y="18574"/>
                    <a:pt x="38121" y="16282"/>
                    <a:pt x="38925" y="16282"/>
                  </a:cubicBezTo>
                  <a:cubicBezTo>
                    <a:pt x="39068" y="16282"/>
                    <a:pt x="39212" y="16355"/>
                    <a:pt x="39350" y="16528"/>
                  </a:cubicBezTo>
                  <a:cubicBezTo>
                    <a:pt x="40258" y="17665"/>
                    <a:pt x="38894" y="18802"/>
                    <a:pt x="40714" y="19484"/>
                  </a:cubicBezTo>
                  <a:cubicBezTo>
                    <a:pt x="41396" y="19740"/>
                    <a:pt x="42014" y="19868"/>
                    <a:pt x="42521" y="19868"/>
                  </a:cubicBezTo>
                  <a:cubicBezTo>
                    <a:pt x="43365" y="19868"/>
                    <a:pt x="43898" y="19513"/>
                    <a:pt x="43898" y="18802"/>
                  </a:cubicBezTo>
                  <a:cubicBezTo>
                    <a:pt x="43898" y="17663"/>
                    <a:pt x="41849" y="13116"/>
                    <a:pt x="41849" y="13116"/>
                  </a:cubicBezTo>
                  <a:cubicBezTo>
                    <a:pt x="41849" y="13116"/>
                    <a:pt x="36392" y="1062"/>
                    <a:pt x="33207" y="152"/>
                  </a:cubicBezTo>
                  <a:cubicBezTo>
                    <a:pt x="32844" y="48"/>
                    <a:pt x="32497" y="1"/>
                    <a:pt x="321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945;p71">
              <a:extLst>
                <a:ext uri="{FF2B5EF4-FFF2-40B4-BE49-F238E27FC236}">
                  <a16:creationId xmlns:a16="http://schemas.microsoft.com/office/drawing/2014/main" id="{915B257C-200A-B141-B92A-9BC6DE56DB03}"/>
                </a:ext>
              </a:extLst>
            </p:cNvPr>
            <p:cNvSpPr/>
            <p:nvPr/>
          </p:nvSpPr>
          <p:spPr>
            <a:xfrm>
              <a:off x="-2451600" y="665650"/>
              <a:ext cx="830650" cy="823225"/>
            </a:xfrm>
            <a:custGeom>
              <a:avLst/>
              <a:gdLst/>
              <a:ahLst/>
              <a:cxnLst/>
              <a:rect l="l" t="t" r="r" b="b"/>
              <a:pathLst>
                <a:path w="33226" h="32929" extrusionOk="0">
                  <a:moveTo>
                    <a:pt x="914" y="1"/>
                  </a:moveTo>
                  <a:cubicBezTo>
                    <a:pt x="594" y="1"/>
                    <a:pt x="288" y="8"/>
                    <a:pt x="1" y="20"/>
                  </a:cubicBezTo>
                  <a:cubicBezTo>
                    <a:pt x="58" y="1967"/>
                    <a:pt x="523" y="2234"/>
                    <a:pt x="774" y="2234"/>
                  </a:cubicBezTo>
                  <a:cubicBezTo>
                    <a:pt x="868" y="2234"/>
                    <a:pt x="933" y="2196"/>
                    <a:pt x="933" y="2196"/>
                  </a:cubicBezTo>
                  <a:cubicBezTo>
                    <a:pt x="933" y="2196"/>
                    <a:pt x="6165" y="2878"/>
                    <a:pt x="8211" y="6516"/>
                  </a:cubicBezTo>
                  <a:cubicBezTo>
                    <a:pt x="10258" y="10156"/>
                    <a:pt x="12306" y="12886"/>
                    <a:pt x="15034" y="14705"/>
                  </a:cubicBezTo>
                  <a:cubicBezTo>
                    <a:pt x="17764" y="16524"/>
                    <a:pt x="17764" y="16069"/>
                    <a:pt x="20038" y="16752"/>
                  </a:cubicBezTo>
                  <a:cubicBezTo>
                    <a:pt x="22314" y="17434"/>
                    <a:pt x="23905" y="17434"/>
                    <a:pt x="25497" y="19936"/>
                  </a:cubicBezTo>
                  <a:cubicBezTo>
                    <a:pt x="27089" y="22438"/>
                    <a:pt x="30046" y="22210"/>
                    <a:pt x="27089" y="22438"/>
                  </a:cubicBezTo>
                  <a:cubicBezTo>
                    <a:pt x="26945" y="22449"/>
                    <a:pt x="26799" y="22454"/>
                    <a:pt x="26652" y="22454"/>
                  </a:cubicBezTo>
                  <a:cubicBezTo>
                    <a:pt x="24878" y="22454"/>
                    <a:pt x="22971" y="21708"/>
                    <a:pt x="22189" y="21708"/>
                  </a:cubicBezTo>
                  <a:cubicBezTo>
                    <a:pt x="21710" y="21708"/>
                    <a:pt x="21655" y="21989"/>
                    <a:pt x="22312" y="22893"/>
                  </a:cubicBezTo>
                  <a:cubicBezTo>
                    <a:pt x="24133" y="25395"/>
                    <a:pt x="27318" y="27214"/>
                    <a:pt x="28453" y="29261"/>
                  </a:cubicBezTo>
                  <a:cubicBezTo>
                    <a:pt x="29591" y="31307"/>
                    <a:pt x="28453" y="32673"/>
                    <a:pt x="30274" y="32900"/>
                  </a:cubicBezTo>
                  <a:cubicBezTo>
                    <a:pt x="30424" y="32919"/>
                    <a:pt x="30567" y="32928"/>
                    <a:pt x="30705" y="32928"/>
                  </a:cubicBezTo>
                  <a:cubicBezTo>
                    <a:pt x="32227" y="32928"/>
                    <a:pt x="33011" y="31760"/>
                    <a:pt x="33226" y="29085"/>
                  </a:cubicBezTo>
                  <a:cubicBezTo>
                    <a:pt x="32163" y="26138"/>
                    <a:pt x="30072" y="21325"/>
                    <a:pt x="28227" y="19480"/>
                  </a:cubicBezTo>
                  <a:cubicBezTo>
                    <a:pt x="25725" y="16979"/>
                    <a:pt x="22085" y="12657"/>
                    <a:pt x="19583" y="11066"/>
                  </a:cubicBezTo>
                  <a:cubicBezTo>
                    <a:pt x="17082" y="9474"/>
                    <a:pt x="15262" y="9246"/>
                    <a:pt x="15262" y="9246"/>
                  </a:cubicBezTo>
                  <a:cubicBezTo>
                    <a:pt x="15262" y="9246"/>
                    <a:pt x="11622" y="7200"/>
                    <a:pt x="10032" y="5607"/>
                  </a:cubicBezTo>
                  <a:cubicBezTo>
                    <a:pt x="8439" y="4015"/>
                    <a:pt x="7074" y="1059"/>
                    <a:pt x="4346" y="377"/>
                  </a:cubicBezTo>
                  <a:cubicBezTo>
                    <a:pt x="3178" y="85"/>
                    <a:pt x="1969" y="1"/>
                    <a:pt x="9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946;p71">
              <a:extLst>
                <a:ext uri="{FF2B5EF4-FFF2-40B4-BE49-F238E27FC236}">
                  <a16:creationId xmlns:a16="http://schemas.microsoft.com/office/drawing/2014/main" id="{7C0E1C3B-36F5-B74C-83B4-781F6C514104}"/>
                </a:ext>
              </a:extLst>
            </p:cNvPr>
            <p:cNvSpPr/>
            <p:nvPr/>
          </p:nvSpPr>
          <p:spPr>
            <a:xfrm>
              <a:off x="-3002550" y="803425"/>
              <a:ext cx="308125" cy="468675"/>
            </a:xfrm>
            <a:custGeom>
              <a:avLst/>
              <a:gdLst/>
              <a:ahLst/>
              <a:cxnLst/>
              <a:rect l="l" t="t" r="r" b="b"/>
              <a:pathLst>
                <a:path w="12325" h="18747" extrusionOk="0">
                  <a:moveTo>
                    <a:pt x="3605" y="0"/>
                  </a:moveTo>
                  <a:cubicBezTo>
                    <a:pt x="3066" y="1199"/>
                    <a:pt x="2274" y="3140"/>
                    <a:pt x="2274" y="4190"/>
                  </a:cubicBezTo>
                  <a:cubicBezTo>
                    <a:pt x="2274" y="5782"/>
                    <a:pt x="1819" y="11241"/>
                    <a:pt x="1819" y="11241"/>
                  </a:cubicBezTo>
                  <a:lnTo>
                    <a:pt x="1364" y="12834"/>
                  </a:lnTo>
                  <a:cubicBezTo>
                    <a:pt x="1364" y="12834"/>
                    <a:pt x="1364" y="13287"/>
                    <a:pt x="0" y="13516"/>
                  </a:cubicBezTo>
                  <a:cubicBezTo>
                    <a:pt x="171" y="13743"/>
                    <a:pt x="384" y="13828"/>
                    <a:pt x="625" y="13828"/>
                  </a:cubicBezTo>
                  <a:cubicBezTo>
                    <a:pt x="1350" y="13828"/>
                    <a:pt x="2332" y="13061"/>
                    <a:pt x="3185" y="13061"/>
                  </a:cubicBezTo>
                  <a:cubicBezTo>
                    <a:pt x="4322" y="13061"/>
                    <a:pt x="4776" y="13516"/>
                    <a:pt x="5231" y="14880"/>
                  </a:cubicBezTo>
                  <a:cubicBezTo>
                    <a:pt x="5686" y="16245"/>
                    <a:pt x="7505" y="18746"/>
                    <a:pt x="7505" y="18746"/>
                  </a:cubicBezTo>
                  <a:cubicBezTo>
                    <a:pt x="7505" y="18746"/>
                    <a:pt x="7052" y="15335"/>
                    <a:pt x="7277" y="13971"/>
                  </a:cubicBezTo>
                  <a:cubicBezTo>
                    <a:pt x="7504" y="12605"/>
                    <a:pt x="10917" y="8512"/>
                    <a:pt x="12054" y="5782"/>
                  </a:cubicBezTo>
                  <a:cubicBezTo>
                    <a:pt x="12316" y="5152"/>
                    <a:pt x="12324" y="4910"/>
                    <a:pt x="12182" y="4910"/>
                  </a:cubicBezTo>
                  <a:cubicBezTo>
                    <a:pt x="11706" y="4910"/>
                    <a:pt x="9553" y="7601"/>
                    <a:pt x="9553" y="7601"/>
                  </a:cubicBezTo>
                  <a:lnTo>
                    <a:pt x="6823" y="1689"/>
                  </a:lnTo>
                  <a:lnTo>
                    <a:pt x="4549" y="96"/>
                  </a:lnTo>
                  <a:cubicBezTo>
                    <a:pt x="4237" y="45"/>
                    <a:pt x="3922" y="13"/>
                    <a:pt x="36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1947;p71">
            <a:extLst>
              <a:ext uri="{FF2B5EF4-FFF2-40B4-BE49-F238E27FC236}">
                <a16:creationId xmlns:a16="http://schemas.microsoft.com/office/drawing/2014/main" id="{4B218C78-0B1B-7447-8FF6-51F1519C9700}"/>
              </a:ext>
            </a:extLst>
          </p:cNvPr>
          <p:cNvGrpSpPr/>
          <p:nvPr/>
        </p:nvGrpSpPr>
        <p:grpSpPr>
          <a:xfrm>
            <a:off x="23342" y="3020671"/>
            <a:ext cx="1395463" cy="2184072"/>
            <a:chOff x="-6586050" y="658250"/>
            <a:chExt cx="2015400" cy="3154350"/>
          </a:xfrm>
        </p:grpSpPr>
        <p:sp>
          <p:nvSpPr>
            <p:cNvPr id="24" name="Google Shape;1948;p71">
              <a:extLst>
                <a:ext uri="{FF2B5EF4-FFF2-40B4-BE49-F238E27FC236}">
                  <a16:creationId xmlns:a16="http://schemas.microsoft.com/office/drawing/2014/main" id="{7A1B21D9-395C-0944-B7CB-E7DD66F2AF98}"/>
                </a:ext>
              </a:extLst>
            </p:cNvPr>
            <p:cNvSpPr/>
            <p:nvPr/>
          </p:nvSpPr>
          <p:spPr>
            <a:xfrm>
              <a:off x="-6586050" y="658250"/>
              <a:ext cx="2015400" cy="3154350"/>
            </a:xfrm>
            <a:custGeom>
              <a:avLst/>
              <a:gdLst/>
              <a:ahLst/>
              <a:cxnLst/>
              <a:rect l="l" t="t" r="r" b="b"/>
              <a:pathLst>
                <a:path w="80616" h="126174" extrusionOk="0">
                  <a:moveTo>
                    <a:pt x="26355" y="47522"/>
                  </a:moveTo>
                  <a:cubicBezTo>
                    <a:pt x="26355" y="47522"/>
                    <a:pt x="27684" y="47965"/>
                    <a:pt x="28570" y="48186"/>
                  </a:cubicBezTo>
                  <a:cubicBezTo>
                    <a:pt x="29456" y="48408"/>
                    <a:pt x="30562" y="49074"/>
                    <a:pt x="30562" y="49074"/>
                  </a:cubicBezTo>
                  <a:lnTo>
                    <a:pt x="35434" y="52173"/>
                  </a:lnTo>
                  <a:lnTo>
                    <a:pt x="38978" y="52173"/>
                  </a:lnTo>
                  <a:lnTo>
                    <a:pt x="42522" y="54831"/>
                  </a:lnTo>
                  <a:cubicBezTo>
                    <a:pt x="42522" y="54831"/>
                    <a:pt x="42245" y="55245"/>
                    <a:pt x="41596" y="56165"/>
                  </a:cubicBezTo>
                  <a:cubicBezTo>
                    <a:pt x="41336" y="56177"/>
                    <a:pt x="41077" y="56183"/>
                    <a:pt x="40822" y="56183"/>
                  </a:cubicBezTo>
                  <a:cubicBezTo>
                    <a:pt x="40036" y="56183"/>
                    <a:pt x="39299" y="56118"/>
                    <a:pt x="38757" y="55938"/>
                  </a:cubicBezTo>
                  <a:cubicBezTo>
                    <a:pt x="36987" y="55349"/>
                    <a:pt x="27705" y="48993"/>
                    <a:pt x="25656" y="47582"/>
                  </a:cubicBezTo>
                  <a:cubicBezTo>
                    <a:pt x="26070" y="47548"/>
                    <a:pt x="26355" y="47522"/>
                    <a:pt x="26355" y="47522"/>
                  </a:cubicBezTo>
                  <a:close/>
                  <a:moveTo>
                    <a:pt x="49831" y="75206"/>
                  </a:moveTo>
                  <a:lnTo>
                    <a:pt x="48945" y="78528"/>
                  </a:lnTo>
                  <a:lnTo>
                    <a:pt x="49167" y="79857"/>
                  </a:lnTo>
                  <a:cubicBezTo>
                    <a:pt x="48696" y="79909"/>
                    <a:pt x="48237" y="79937"/>
                    <a:pt x="47811" y="79937"/>
                  </a:cubicBezTo>
                  <a:cubicBezTo>
                    <a:pt x="46434" y="79937"/>
                    <a:pt x="45401" y="79648"/>
                    <a:pt x="45401" y="78971"/>
                  </a:cubicBezTo>
                  <a:cubicBezTo>
                    <a:pt x="45401" y="78085"/>
                    <a:pt x="46952" y="77199"/>
                    <a:pt x="47616" y="76756"/>
                  </a:cubicBezTo>
                  <a:cubicBezTo>
                    <a:pt x="48281" y="76313"/>
                    <a:pt x="49830" y="75206"/>
                    <a:pt x="49831" y="75206"/>
                  </a:cubicBezTo>
                  <a:close/>
                  <a:moveTo>
                    <a:pt x="39816" y="1"/>
                  </a:moveTo>
                  <a:cubicBezTo>
                    <a:pt x="39240" y="1"/>
                    <a:pt x="38663" y="42"/>
                    <a:pt x="38093" y="128"/>
                  </a:cubicBezTo>
                  <a:cubicBezTo>
                    <a:pt x="33663" y="794"/>
                    <a:pt x="31671" y="6107"/>
                    <a:pt x="31671" y="6107"/>
                  </a:cubicBezTo>
                  <a:cubicBezTo>
                    <a:pt x="31671" y="6107"/>
                    <a:pt x="31448" y="7659"/>
                    <a:pt x="30562" y="8100"/>
                  </a:cubicBezTo>
                  <a:cubicBezTo>
                    <a:pt x="29678" y="8543"/>
                    <a:pt x="28792" y="9651"/>
                    <a:pt x="29676" y="10315"/>
                  </a:cubicBezTo>
                  <a:cubicBezTo>
                    <a:pt x="30562" y="10980"/>
                    <a:pt x="33886" y="11866"/>
                    <a:pt x="33886" y="11866"/>
                  </a:cubicBezTo>
                  <a:cubicBezTo>
                    <a:pt x="33886" y="11866"/>
                    <a:pt x="34106" y="15409"/>
                    <a:pt x="34329" y="16738"/>
                  </a:cubicBezTo>
                  <a:cubicBezTo>
                    <a:pt x="34549" y="18065"/>
                    <a:pt x="38314" y="21832"/>
                    <a:pt x="38314" y="21832"/>
                  </a:cubicBezTo>
                  <a:cubicBezTo>
                    <a:pt x="38314" y="21832"/>
                    <a:pt x="37650" y="22718"/>
                    <a:pt x="37650" y="24267"/>
                  </a:cubicBezTo>
                  <a:cubicBezTo>
                    <a:pt x="37650" y="25817"/>
                    <a:pt x="35435" y="27146"/>
                    <a:pt x="36764" y="28475"/>
                  </a:cubicBezTo>
                  <a:cubicBezTo>
                    <a:pt x="38093" y="29804"/>
                    <a:pt x="38536" y="30690"/>
                    <a:pt x="39200" y="31354"/>
                  </a:cubicBezTo>
                  <a:cubicBezTo>
                    <a:pt x="39864" y="32019"/>
                    <a:pt x="40307" y="34232"/>
                    <a:pt x="40307" y="35118"/>
                  </a:cubicBezTo>
                  <a:cubicBezTo>
                    <a:pt x="40307" y="36004"/>
                    <a:pt x="39864" y="39548"/>
                    <a:pt x="39864" y="39548"/>
                  </a:cubicBezTo>
                  <a:lnTo>
                    <a:pt x="38314" y="41541"/>
                  </a:lnTo>
                  <a:cubicBezTo>
                    <a:pt x="38314" y="41541"/>
                    <a:pt x="36985" y="41763"/>
                    <a:pt x="36099" y="41763"/>
                  </a:cubicBezTo>
                  <a:cubicBezTo>
                    <a:pt x="35508" y="41763"/>
                    <a:pt x="34820" y="41468"/>
                    <a:pt x="34098" y="41468"/>
                  </a:cubicBezTo>
                  <a:cubicBezTo>
                    <a:pt x="33737" y="41468"/>
                    <a:pt x="33368" y="41542"/>
                    <a:pt x="32998" y="41763"/>
                  </a:cubicBezTo>
                  <a:cubicBezTo>
                    <a:pt x="31891" y="42427"/>
                    <a:pt x="30785" y="42870"/>
                    <a:pt x="30785" y="42870"/>
                  </a:cubicBezTo>
                  <a:cubicBezTo>
                    <a:pt x="30785" y="42870"/>
                    <a:pt x="27684" y="42206"/>
                    <a:pt x="26577" y="42206"/>
                  </a:cubicBezTo>
                  <a:cubicBezTo>
                    <a:pt x="25469" y="42206"/>
                    <a:pt x="21925" y="40212"/>
                    <a:pt x="21925" y="40212"/>
                  </a:cubicBezTo>
                  <a:cubicBezTo>
                    <a:pt x="21925" y="40212"/>
                    <a:pt x="20933" y="39645"/>
                    <a:pt x="19969" y="39645"/>
                  </a:cubicBezTo>
                  <a:cubicBezTo>
                    <a:pt x="19729" y="39645"/>
                    <a:pt x="19490" y="39681"/>
                    <a:pt x="19268" y="39769"/>
                  </a:cubicBezTo>
                  <a:cubicBezTo>
                    <a:pt x="18160" y="40212"/>
                    <a:pt x="16832" y="40434"/>
                    <a:pt x="16832" y="40434"/>
                  </a:cubicBezTo>
                  <a:lnTo>
                    <a:pt x="9967" y="39105"/>
                  </a:lnTo>
                  <a:lnTo>
                    <a:pt x="7974" y="39550"/>
                  </a:lnTo>
                  <a:lnTo>
                    <a:pt x="3103" y="39550"/>
                  </a:lnTo>
                  <a:cubicBezTo>
                    <a:pt x="3103" y="39550"/>
                    <a:pt x="3103" y="37114"/>
                    <a:pt x="2217" y="37114"/>
                  </a:cubicBezTo>
                  <a:cubicBezTo>
                    <a:pt x="1331" y="37114"/>
                    <a:pt x="1551" y="39107"/>
                    <a:pt x="1551" y="39107"/>
                  </a:cubicBezTo>
                  <a:lnTo>
                    <a:pt x="0" y="39328"/>
                  </a:lnTo>
                  <a:lnTo>
                    <a:pt x="443" y="41763"/>
                  </a:lnTo>
                  <a:lnTo>
                    <a:pt x="3765" y="42206"/>
                  </a:lnTo>
                  <a:lnTo>
                    <a:pt x="6200" y="42649"/>
                  </a:lnTo>
                  <a:cubicBezTo>
                    <a:pt x="6200" y="42649"/>
                    <a:pt x="7309" y="43978"/>
                    <a:pt x="7972" y="43978"/>
                  </a:cubicBezTo>
                  <a:cubicBezTo>
                    <a:pt x="8636" y="43978"/>
                    <a:pt x="8636" y="42872"/>
                    <a:pt x="8636" y="42872"/>
                  </a:cubicBezTo>
                  <a:lnTo>
                    <a:pt x="14838" y="43978"/>
                  </a:lnTo>
                  <a:lnTo>
                    <a:pt x="18825" y="46857"/>
                  </a:lnTo>
                  <a:cubicBezTo>
                    <a:pt x="18825" y="46857"/>
                    <a:pt x="21704" y="47743"/>
                    <a:pt x="22811" y="47743"/>
                  </a:cubicBezTo>
                  <a:cubicBezTo>
                    <a:pt x="22811" y="47743"/>
                    <a:pt x="31226" y="52837"/>
                    <a:pt x="34327" y="54830"/>
                  </a:cubicBezTo>
                  <a:cubicBezTo>
                    <a:pt x="36247" y="56064"/>
                    <a:pt x="39100" y="56704"/>
                    <a:pt x="40995" y="57013"/>
                  </a:cubicBezTo>
                  <a:cubicBezTo>
                    <a:pt x="40986" y="57023"/>
                    <a:pt x="40980" y="57034"/>
                    <a:pt x="40972" y="57045"/>
                  </a:cubicBezTo>
                  <a:cubicBezTo>
                    <a:pt x="39864" y="58596"/>
                    <a:pt x="39643" y="61032"/>
                    <a:pt x="39643" y="61032"/>
                  </a:cubicBezTo>
                  <a:cubicBezTo>
                    <a:pt x="39643" y="61032"/>
                    <a:pt x="36764" y="63026"/>
                    <a:pt x="35878" y="65462"/>
                  </a:cubicBezTo>
                  <a:cubicBezTo>
                    <a:pt x="34992" y="67897"/>
                    <a:pt x="30785" y="74763"/>
                    <a:pt x="30340" y="75649"/>
                  </a:cubicBezTo>
                  <a:cubicBezTo>
                    <a:pt x="29897" y="76535"/>
                    <a:pt x="29897" y="78750"/>
                    <a:pt x="32334" y="82072"/>
                  </a:cubicBezTo>
                  <a:cubicBezTo>
                    <a:pt x="34770" y="85394"/>
                    <a:pt x="39864" y="88272"/>
                    <a:pt x="42300" y="89601"/>
                  </a:cubicBezTo>
                  <a:cubicBezTo>
                    <a:pt x="44129" y="90599"/>
                    <a:pt x="46333" y="90723"/>
                    <a:pt x="47318" y="90723"/>
                  </a:cubicBezTo>
                  <a:cubicBezTo>
                    <a:pt x="47645" y="90723"/>
                    <a:pt x="47838" y="90710"/>
                    <a:pt x="47838" y="90710"/>
                  </a:cubicBezTo>
                  <a:cubicBezTo>
                    <a:pt x="47838" y="90710"/>
                    <a:pt x="48945" y="94252"/>
                    <a:pt x="48945" y="96246"/>
                  </a:cubicBezTo>
                  <a:cubicBezTo>
                    <a:pt x="48945" y="98241"/>
                    <a:pt x="49388" y="101119"/>
                    <a:pt x="49388" y="103112"/>
                  </a:cubicBezTo>
                  <a:cubicBezTo>
                    <a:pt x="49388" y="105105"/>
                    <a:pt x="48945" y="106877"/>
                    <a:pt x="50053" y="107985"/>
                  </a:cubicBezTo>
                  <a:cubicBezTo>
                    <a:pt x="51160" y="109092"/>
                    <a:pt x="51160" y="110421"/>
                    <a:pt x="51160" y="111970"/>
                  </a:cubicBezTo>
                  <a:cubicBezTo>
                    <a:pt x="51160" y="113522"/>
                    <a:pt x="50496" y="115071"/>
                    <a:pt x="50053" y="116178"/>
                  </a:cubicBezTo>
                  <a:cubicBezTo>
                    <a:pt x="49610" y="117286"/>
                    <a:pt x="49167" y="119058"/>
                    <a:pt x="47173" y="119722"/>
                  </a:cubicBezTo>
                  <a:cubicBezTo>
                    <a:pt x="45180" y="120387"/>
                    <a:pt x="40086" y="123487"/>
                    <a:pt x="40086" y="124373"/>
                  </a:cubicBezTo>
                  <a:cubicBezTo>
                    <a:pt x="40086" y="125259"/>
                    <a:pt x="41636" y="125923"/>
                    <a:pt x="44294" y="126145"/>
                  </a:cubicBezTo>
                  <a:cubicBezTo>
                    <a:pt x="44531" y="126165"/>
                    <a:pt x="44792" y="126174"/>
                    <a:pt x="45073" y="126174"/>
                  </a:cubicBezTo>
                  <a:cubicBezTo>
                    <a:pt x="47939" y="126174"/>
                    <a:pt x="52788" y="125219"/>
                    <a:pt x="53595" y="124816"/>
                  </a:cubicBezTo>
                  <a:cubicBezTo>
                    <a:pt x="54481" y="124373"/>
                    <a:pt x="56919" y="123709"/>
                    <a:pt x="58246" y="123266"/>
                  </a:cubicBezTo>
                  <a:cubicBezTo>
                    <a:pt x="59575" y="122823"/>
                    <a:pt x="60682" y="123044"/>
                    <a:pt x="59575" y="120608"/>
                  </a:cubicBezTo>
                  <a:cubicBezTo>
                    <a:pt x="58468" y="118172"/>
                    <a:pt x="58025" y="117286"/>
                    <a:pt x="58025" y="115737"/>
                  </a:cubicBezTo>
                  <a:cubicBezTo>
                    <a:pt x="58025" y="114187"/>
                    <a:pt x="58246" y="111086"/>
                    <a:pt x="58246" y="111086"/>
                  </a:cubicBezTo>
                  <a:cubicBezTo>
                    <a:pt x="58246" y="111086"/>
                    <a:pt x="60018" y="107540"/>
                    <a:pt x="60018" y="103776"/>
                  </a:cubicBezTo>
                  <a:cubicBezTo>
                    <a:pt x="60018" y="100011"/>
                    <a:pt x="58911" y="93366"/>
                    <a:pt x="58911" y="93366"/>
                  </a:cubicBezTo>
                  <a:cubicBezTo>
                    <a:pt x="58911" y="93366"/>
                    <a:pt x="61347" y="90044"/>
                    <a:pt x="61347" y="87388"/>
                  </a:cubicBezTo>
                  <a:cubicBezTo>
                    <a:pt x="61347" y="84730"/>
                    <a:pt x="59353" y="83622"/>
                    <a:pt x="59353" y="83622"/>
                  </a:cubicBezTo>
                  <a:lnTo>
                    <a:pt x="60239" y="79857"/>
                  </a:lnTo>
                  <a:cubicBezTo>
                    <a:pt x="60239" y="79857"/>
                    <a:pt x="61568" y="79857"/>
                    <a:pt x="62011" y="78307"/>
                  </a:cubicBezTo>
                  <a:cubicBezTo>
                    <a:pt x="62454" y="76756"/>
                    <a:pt x="63340" y="71441"/>
                    <a:pt x="63340" y="71441"/>
                  </a:cubicBezTo>
                  <a:cubicBezTo>
                    <a:pt x="63340" y="71441"/>
                    <a:pt x="70426" y="67677"/>
                    <a:pt x="71978" y="66791"/>
                  </a:cubicBezTo>
                  <a:cubicBezTo>
                    <a:pt x="73527" y="65905"/>
                    <a:pt x="73529" y="63026"/>
                    <a:pt x="73529" y="61475"/>
                  </a:cubicBezTo>
                  <a:cubicBezTo>
                    <a:pt x="73529" y="59925"/>
                    <a:pt x="69764" y="54166"/>
                    <a:pt x="69764" y="54166"/>
                  </a:cubicBezTo>
                  <a:lnTo>
                    <a:pt x="69764" y="54166"/>
                  </a:lnTo>
                  <a:cubicBezTo>
                    <a:pt x="69764" y="54166"/>
                    <a:pt x="74194" y="54609"/>
                    <a:pt x="75965" y="54609"/>
                  </a:cubicBezTo>
                  <a:cubicBezTo>
                    <a:pt x="77737" y="54609"/>
                    <a:pt x="79066" y="53280"/>
                    <a:pt x="79731" y="51509"/>
                  </a:cubicBezTo>
                  <a:cubicBezTo>
                    <a:pt x="80395" y="49737"/>
                    <a:pt x="80615" y="49074"/>
                    <a:pt x="79950" y="47743"/>
                  </a:cubicBezTo>
                  <a:cubicBezTo>
                    <a:pt x="79286" y="46414"/>
                    <a:pt x="78843" y="45307"/>
                    <a:pt x="78400" y="44421"/>
                  </a:cubicBezTo>
                  <a:cubicBezTo>
                    <a:pt x="77957" y="43535"/>
                    <a:pt x="76851" y="41543"/>
                    <a:pt x="76851" y="40657"/>
                  </a:cubicBezTo>
                  <a:cubicBezTo>
                    <a:pt x="76851" y="39771"/>
                    <a:pt x="76408" y="37778"/>
                    <a:pt x="76408" y="37778"/>
                  </a:cubicBezTo>
                  <a:cubicBezTo>
                    <a:pt x="76408" y="37778"/>
                    <a:pt x="77071" y="37556"/>
                    <a:pt x="75742" y="35563"/>
                  </a:cubicBezTo>
                  <a:cubicBezTo>
                    <a:pt x="74413" y="33570"/>
                    <a:pt x="73750" y="32462"/>
                    <a:pt x="72864" y="32019"/>
                  </a:cubicBezTo>
                  <a:cubicBezTo>
                    <a:pt x="71978" y="31576"/>
                    <a:pt x="71314" y="31133"/>
                    <a:pt x="70428" y="30469"/>
                  </a:cubicBezTo>
                  <a:cubicBezTo>
                    <a:pt x="69542" y="29804"/>
                    <a:pt x="68213" y="28918"/>
                    <a:pt x="68213" y="28918"/>
                  </a:cubicBezTo>
                  <a:lnTo>
                    <a:pt x="65998" y="27589"/>
                  </a:lnTo>
                  <a:cubicBezTo>
                    <a:pt x="65998" y="27589"/>
                    <a:pt x="65112" y="26482"/>
                    <a:pt x="64669" y="25596"/>
                  </a:cubicBezTo>
                  <a:cubicBezTo>
                    <a:pt x="64227" y="24710"/>
                    <a:pt x="63562" y="22938"/>
                    <a:pt x="62676" y="22718"/>
                  </a:cubicBezTo>
                  <a:cubicBezTo>
                    <a:pt x="61790" y="22495"/>
                    <a:pt x="59797" y="22495"/>
                    <a:pt x="59797" y="22495"/>
                  </a:cubicBezTo>
                  <a:cubicBezTo>
                    <a:pt x="59797" y="22495"/>
                    <a:pt x="57803" y="18508"/>
                    <a:pt x="55810" y="18065"/>
                  </a:cubicBezTo>
                  <a:cubicBezTo>
                    <a:pt x="55219" y="17934"/>
                    <a:pt x="54667" y="17900"/>
                    <a:pt x="54165" y="17900"/>
                  </a:cubicBezTo>
                  <a:cubicBezTo>
                    <a:pt x="53632" y="17900"/>
                    <a:pt x="53155" y="17938"/>
                    <a:pt x="52750" y="17938"/>
                  </a:cubicBezTo>
                  <a:cubicBezTo>
                    <a:pt x="52252" y="17938"/>
                    <a:pt x="51861" y="17880"/>
                    <a:pt x="51603" y="17622"/>
                  </a:cubicBezTo>
                  <a:cubicBezTo>
                    <a:pt x="50939" y="16959"/>
                    <a:pt x="48281" y="13637"/>
                    <a:pt x="48281" y="13637"/>
                  </a:cubicBezTo>
                  <a:cubicBezTo>
                    <a:pt x="48281" y="13637"/>
                    <a:pt x="50496" y="8543"/>
                    <a:pt x="48945" y="4999"/>
                  </a:cubicBezTo>
                  <a:cubicBezTo>
                    <a:pt x="47594" y="1911"/>
                    <a:pt x="43720" y="1"/>
                    <a:pt x="398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949;p71">
              <a:extLst>
                <a:ext uri="{FF2B5EF4-FFF2-40B4-BE49-F238E27FC236}">
                  <a16:creationId xmlns:a16="http://schemas.microsoft.com/office/drawing/2014/main" id="{48819F2D-E94E-FA46-8AA3-EEFB368EA5E9}"/>
                </a:ext>
              </a:extLst>
            </p:cNvPr>
            <p:cNvSpPr/>
            <p:nvPr/>
          </p:nvSpPr>
          <p:spPr>
            <a:xfrm>
              <a:off x="-5700175" y="1204025"/>
              <a:ext cx="132925" cy="267625"/>
            </a:xfrm>
            <a:custGeom>
              <a:avLst/>
              <a:gdLst/>
              <a:ahLst/>
              <a:cxnLst/>
              <a:rect l="l" t="t" r="r" b="b"/>
              <a:pathLst>
                <a:path w="5317" h="10705" extrusionOk="0">
                  <a:moveTo>
                    <a:pt x="2879" y="1"/>
                  </a:moveTo>
                  <a:cubicBezTo>
                    <a:pt x="2879" y="1"/>
                    <a:pt x="2215" y="887"/>
                    <a:pt x="2215" y="2436"/>
                  </a:cubicBezTo>
                  <a:cubicBezTo>
                    <a:pt x="2215" y="3986"/>
                    <a:pt x="0" y="5315"/>
                    <a:pt x="1329" y="6644"/>
                  </a:cubicBezTo>
                  <a:cubicBezTo>
                    <a:pt x="2658" y="7973"/>
                    <a:pt x="3101" y="8859"/>
                    <a:pt x="3765" y="9524"/>
                  </a:cubicBezTo>
                  <a:cubicBezTo>
                    <a:pt x="4003" y="9762"/>
                    <a:pt x="4211" y="10200"/>
                    <a:pt x="4383" y="10704"/>
                  </a:cubicBezTo>
                  <a:cubicBezTo>
                    <a:pt x="4481" y="10613"/>
                    <a:pt x="4569" y="10515"/>
                    <a:pt x="4651" y="10410"/>
                  </a:cubicBezTo>
                  <a:cubicBezTo>
                    <a:pt x="5316" y="9524"/>
                    <a:pt x="5094" y="2659"/>
                    <a:pt x="5094" y="1773"/>
                  </a:cubicBezTo>
                  <a:cubicBezTo>
                    <a:pt x="5094" y="887"/>
                    <a:pt x="2879" y="1"/>
                    <a:pt x="28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950;p71">
              <a:extLst>
                <a:ext uri="{FF2B5EF4-FFF2-40B4-BE49-F238E27FC236}">
                  <a16:creationId xmlns:a16="http://schemas.microsoft.com/office/drawing/2014/main" id="{0DEC7A68-3569-124B-BD22-C1E8BFDF872D}"/>
                </a:ext>
              </a:extLst>
            </p:cNvPr>
            <p:cNvSpPr/>
            <p:nvPr/>
          </p:nvSpPr>
          <p:spPr>
            <a:xfrm>
              <a:off x="-5356900" y="1105875"/>
              <a:ext cx="349200" cy="320750"/>
            </a:xfrm>
            <a:custGeom>
              <a:avLst/>
              <a:gdLst/>
              <a:ahLst/>
              <a:cxnLst/>
              <a:rect l="l" t="t" r="r" b="b"/>
              <a:pathLst>
                <a:path w="13968" h="12830" extrusionOk="0">
                  <a:moveTo>
                    <a:pt x="4997" y="0"/>
                  </a:moveTo>
                  <a:cubicBezTo>
                    <a:pt x="4984" y="0"/>
                    <a:pt x="4971" y="0"/>
                    <a:pt x="4958" y="0"/>
                  </a:cubicBezTo>
                  <a:cubicBezTo>
                    <a:pt x="4827" y="109"/>
                    <a:pt x="4717" y="232"/>
                    <a:pt x="4652" y="383"/>
                  </a:cubicBezTo>
                  <a:cubicBezTo>
                    <a:pt x="4652" y="383"/>
                    <a:pt x="6424" y="383"/>
                    <a:pt x="3986" y="1934"/>
                  </a:cubicBezTo>
                  <a:cubicBezTo>
                    <a:pt x="1551" y="3484"/>
                    <a:pt x="1" y="4370"/>
                    <a:pt x="1108" y="5476"/>
                  </a:cubicBezTo>
                  <a:cubicBezTo>
                    <a:pt x="2216" y="6585"/>
                    <a:pt x="3766" y="7912"/>
                    <a:pt x="4872" y="8134"/>
                  </a:cubicBezTo>
                  <a:cubicBezTo>
                    <a:pt x="5124" y="8185"/>
                    <a:pt x="5330" y="8201"/>
                    <a:pt x="5506" y="8201"/>
                  </a:cubicBezTo>
                  <a:cubicBezTo>
                    <a:pt x="5818" y="8201"/>
                    <a:pt x="6035" y="8150"/>
                    <a:pt x="6244" y="8150"/>
                  </a:cubicBezTo>
                  <a:cubicBezTo>
                    <a:pt x="6436" y="8150"/>
                    <a:pt x="6621" y="8193"/>
                    <a:pt x="6867" y="8357"/>
                  </a:cubicBezTo>
                  <a:cubicBezTo>
                    <a:pt x="7530" y="8800"/>
                    <a:pt x="10188" y="11678"/>
                    <a:pt x="11295" y="12121"/>
                  </a:cubicBezTo>
                  <a:cubicBezTo>
                    <a:pt x="11918" y="12370"/>
                    <a:pt x="12961" y="12829"/>
                    <a:pt x="13479" y="12829"/>
                  </a:cubicBezTo>
                  <a:cubicBezTo>
                    <a:pt x="13882" y="12829"/>
                    <a:pt x="13967" y="12551"/>
                    <a:pt x="13288" y="11678"/>
                  </a:cubicBezTo>
                  <a:cubicBezTo>
                    <a:pt x="11738" y="9684"/>
                    <a:pt x="9080" y="4813"/>
                    <a:pt x="10631" y="4592"/>
                  </a:cubicBezTo>
                  <a:cubicBezTo>
                    <a:pt x="10631" y="4592"/>
                    <a:pt x="8637" y="605"/>
                    <a:pt x="6644" y="162"/>
                  </a:cubicBezTo>
                  <a:cubicBezTo>
                    <a:pt x="6049" y="30"/>
                    <a:pt x="5501" y="0"/>
                    <a:pt x="49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951;p71">
              <a:extLst>
                <a:ext uri="{FF2B5EF4-FFF2-40B4-BE49-F238E27FC236}">
                  <a16:creationId xmlns:a16="http://schemas.microsoft.com/office/drawing/2014/main" id="{DD3040EB-7108-1A42-9034-A36CFE699964}"/>
                </a:ext>
              </a:extLst>
            </p:cNvPr>
            <p:cNvSpPr/>
            <p:nvPr/>
          </p:nvSpPr>
          <p:spPr>
            <a:xfrm>
              <a:off x="-5921650" y="1684350"/>
              <a:ext cx="404225" cy="98300"/>
            </a:xfrm>
            <a:custGeom>
              <a:avLst/>
              <a:gdLst/>
              <a:ahLst/>
              <a:cxnLst/>
              <a:rect l="l" t="t" r="r" b="b"/>
              <a:pathLst>
                <a:path w="16169" h="3932" extrusionOk="0">
                  <a:moveTo>
                    <a:pt x="12126" y="1"/>
                  </a:moveTo>
                  <a:lnTo>
                    <a:pt x="11738" y="499"/>
                  </a:lnTo>
                  <a:cubicBezTo>
                    <a:pt x="11738" y="499"/>
                    <a:pt x="10409" y="719"/>
                    <a:pt x="9523" y="719"/>
                  </a:cubicBezTo>
                  <a:cubicBezTo>
                    <a:pt x="8933" y="719"/>
                    <a:pt x="8244" y="424"/>
                    <a:pt x="7523" y="424"/>
                  </a:cubicBezTo>
                  <a:cubicBezTo>
                    <a:pt x="7162" y="424"/>
                    <a:pt x="6793" y="498"/>
                    <a:pt x="6424" y="719"/>
                  </a:cubicBezTo>
                  <a:cubicBezTo>
                    <a:pt x="5315" y="1385"/>
                    <a:pt x="4209" y="1828"/>
                    <a:pt x="4209" y="1828"/>
                  </a:cubicBezTo>
                  <a:cubicBezTo>
                    <a:pt x="4209" y="1828"/>
                    <a:pt x="1108" y="1162"/>
                    <a:pt x="1" y="1162"/>
                  </a:cubicBezTo>
                  <a:lnTo>
                    <a:pt x="4652" y="3820"/>
                  </a:lnTo>
                  <a:cubicBezTo>
                    <a:pt x="4652" y="3820"/>
                    <a:pt x="6645" y="3931"/>
                    <a:pt x="8859" y="3931"/>
                  </a:cubicBezTo>
                  <a:cubicBezTo>
                    <a:pt x="11074" y="3931"/>
                    <a:pt x="13510" y="3820"/>
                    <a:pt x="14396" y="3377"/>
                  </a:cubicBezTo>
                  <a:cubicBezTo>
                    <a:pt x="16168" y="2491"/>
                    <a:pt x="12624" y="499"/>
                    <a:pt x="12624" y="499"/>
                  </a:cubicBezTo>
                  <a:lnTo>
                    <a:pt x="1212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952;p71">
              <a:extLst>
                <a:ext uri="{FF2B5EF4-FFF2-40B4-BE49-F238E27FC236}">
                  <a16:creationId xmlns:a16="http://schemas.microsoft.com/office/drawing/2014/main" id="{4FE48C2D-97B6-F849-AB38-42FF84A2FB78}"/>
                </a:ext>
              </a:extLst>
            </p:cNvPr>
            <p:cNvSpPr/>
            <p:nvPr/>
          </p:nvSpPr>
          <p:spPr>
            <a:xfrm>
              <a:off x="-5836400" y="658325"/>
              <a:ext cx="330775" cy="248525"/>
            </a:xfrm>
            <a:custGeom>
              <a:avLst/>
              <a:gdLst/>
              <a:ahLst/>
              <a:cxnLst/>
              <a:rect l="l" t="t" r="r" b="b"/>
              <a:pathLst>
                <a:path w="13231" h="9941" extrusionOk="0">
                  <a:moveTo>
                    <a:pt x="9817" y="0"/>
                  </a:moveTo>
                  <a:cubicBezTo>
                    <a:pt x="9245" y="0"/>
                    <a:pt x="8673" y="41"/>
                    <a:pt x="8107" y="126"/>
                  </a:cubicBezTo>
                  <a:cubicBezTo>
                    <a:pt x="3677" y="790"/>
                    <a:pt x="1685" y="6104"/>
                    <a:pt x="1685" y="6104"/>
                  </a:cubicBezTo>
                  <a:cubicBezTo>
                    <a:pt x="1685" y="6104"/>
                    <a:pt x="1462" y="7656"/>
                    <a:pt x="576" y="8099"/>
                  </a:cubicBezTo>
                  <a:cubicBezTo>
                    <a:pt x="369" y="8204"/>
                    <a:pt x="176" y="8335"/>
                    <a:pt x="1" y="8487"/>
                  </a:cubicBezTo>
                  <a:cubicBezTo>
                    <a:pt x="536" y="8373"/>
                    <a:pt x="1070" y="8290"/>
                    <a:pt x="1506" y="8290"/>
                  </a:cubicBezTo>
                  <a:cubicBezTo>
                    <a:pt x="1651" y="8290"/>
                    <a:pt x="1786" y="8299"/>
                    <a:pt x="1905" y="8319"/>
                  </a:cubicBezTo>
                  <a:cubicBezTo>
                    <a:pt x="3088" y="8516"/>
                    <a:pt x="9884" y="9941"/>
                    <a:pt x="11834" y="9941"/>
                  </a:cubicBezTo>
                  <a:cubicBezTo>
                    <a:pt x="12075" y="9941"/>
                    <a:pt x="12242" y="9919"/>
                    <a:pt x="12315" y="9871"/>
                  </a:cubicBezTo>
                  <a:cubicBezTo>
                    <a:pt x="12979" y="9428"/>
                    <a:pt x="8550" y="7876"/>
                    <a:pt x="7444" y="6547"/>
                  </a:cubicBezTo>
                  <a:cubicBezTo>
                    <a:pt x="6337" y="5218"/>
                    <a:pt x="8771" y="4332"/>
                    <a:pt x="8771" y="4332"/>
                  </a:cubicBezTo>
                  <a:cubicBezTo>
                    <a:pt x="8771" y="4332"/>
                    <a:pt x="11632" y="1677"/>
                    <a:pt x="13230" y="488"/>
                  </a:cubicBezTo>
                  <a:cubicBezTo>
                    <a:pt x="12138" y="170"/>
                    <a:pt x="10979" y="0"/>
                    <a:pt x="98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953;p71">
              <a:extLst>
                <a:ext uri="{FF2B5EF4-FFF2-40B4-BE49-F238E27FC236}">
                  <a16:creationId xmlns:a16="http://schemas.microsoft.com/office/drawing/2014/main" id="{DDE41785-98FC-B442-9601-8502092C6FBC}"/>
                </a:ext>
              </a:extLst>
            </p:cNvPr>
            <p:cNvSpPr/>
            <p:nvPr/>
          </p:nvSpPr>
          <p:spPr>
            <a:xfrm>
              <a:off x="-5700175" y="2056725"/>
              <a:ext cx="413575" cy="487250"/>
            </a:xfrm>
            <a:custGeom>
              <a:avLst/>
              <a:gdLst/>
              <a:ahLst/>
              <a:cxnLst/>
              <a:rect l="l" t="t" r="r" b="b"/>
              <a:pathLst>
                <a:path w="16543" h="19490" extrusionOk="0">
                  <a:moveTo>
                    <a:pt x="9745" y="0"/>
                  </a:moveTo>
                  <a:lnTo>
                    <a:pt x="5537" y="1107"/>
                  </a:lnTo>
                  <a:cubicBezTo>
                    <a:pt x="4430" y="1107"/>
                    <a:pt x="4208" y="5094"/>
                    <a:pt x="4208" y="5094"/>
                  </a:cubicBezTo>
                  <a:cubicBezTo>
                    <a:pt x="4208" y="5094"/>
                    <a:pt x="3544" y="7752"/>
                    <a:pt x="3101" y="8416"/>
                  </a:cubicBezTo>
                  <a:cubicBezTo>
                    <a:pt x="2658" y="9080"/>
                    <a:pt x="2879" y="10409"/>
                    <a:pt x="2879" y="11738"/>
                  </a:cubicBezTo>
                  <a:cubicBezTo>
                    <a:pt x="2879" y="13067"/>
                    <a:pt x="3322" y="14396"/>
                    <a:pt x="3322" y="14396"/>
                  </a:cubicBezTo>
                  <a:lnTo>
                    <a:pt x="0" y="19489"/>
                  </a:lnTo>
                  <a:lnTo>
                    <a:pt x="9745" y="17495"/>
                  </a:lnTo>
                  <a:lnTo>
                    <a:pt x="5094" y="16609"/>
                  </a:lnTo>
                  <a:lnTo>
                    <a:pt x="10188" y="15058"/>
                  </a:lnTo>
                  <a:cubicBezTo>
                    <a:pt x="10188" y="15058"/>
                    <a:pt x="6413" y="13270"/>
                    <a:pt x="6579" y="13270"/>
                  </a:cubicBezTo>
                  <a:cubicBezTo>
                    <a:pt x="6589" y="13270"/>
                    <a:pt x="6610" y="13276"/>
                    <a:pt x="6645" y="13287"/>
                  </a:cubicBezTo>
                  <a:cubicBezTo>
                    <a:pt x="7309" y="13508"/>
                    <a:pt x="13068" y="14837"/>
                    <a:pt x="13068" y="14837"/>
                  </a:cubicBezTo>
                  <a:cubicBezTo>
                    <a:pt x="13068" y="14837"/>
                    <a:pt x="12182" y="12844"/>
                    <a:pt x="12403" y="12179"/>
                  </a:cubicBezTo>
                  <a:cubicBezTo>
                    <a:pt x="12625" y="11515"/>
                    <a:pt x="15947" y="11293"/>
                    <a:pt x="16390" y="10186"/>
                  </a:cubicBezTo>
                  <a:cubicBezTo>
                    <a:pt x="16543" y="9803"/>
                    <a:pt x="16114" y="9685"/>
                    <a:pt x="15451" y="9685"/>
                  </a:cubicBezTo>
                  <a:cubicBezTo>
                    <a:pt x="14379" y="9685"/>
                    <a:pt x="12693" y="9994"/>
                    <a:pt x="11862" y="9994"/>
                  </a:cubicBezTo>
                  <a:cubicBezTo>
                    <a:pt x="11719" y="9994"/>
                    <a:pt x="11602" y="9985"/>
                    <a:pt x="11517" y="9964"/>
                  </a:cubicBezTo>
                  <a:cubicBezTo>
                    <a:pt x="10631" y="9743"/>
                    <a:pt x="13953" y="8414"/>
                    <a:pt x="13953" y="8414"/>
                  </a:cubicBezTo>
                  <a:cubicBezTo>
                    <a:pt x="13953" y="8414"/>
                    <a:pt x="11074" y="6199"/>
                    <a:pt x="10188" y="4872"/>
                  </a:cubicBezTo>
                  <a:cubicBezTo>
                    <a:pt x="9302" y="3543"/>
                    <a:pt x="9745" y="1"/>
                    <a:pt x="97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 name="Google Shape;1941;p71">
            <a:extLst>
              <a:ext uri="{FF2B5EF4-FFF2-40B4-BE49-F238E27FC236}">
                <a16:creationId xmlns:a16="http://schemas.microsoft.com/office/drawing/2014/main" id="{D94821DB-98FA-E84B-9DB6-3081C79C82B4}"/>
              </a:ext>
            </a:extLst>
          </p:cNvPr>
          <p:cNvGrpSpPr/>
          <p:nvPr/>
        </p:nvGrpSpPr>
        <p:grpSpPr>
          <a:xfrm>
            <a:off x="7650939" y="1156414"/>
            <a:ext cx="1709902" cy="2805232"/>
            <a:chOff x="-4054450" y="146225"/>
            <a:chExt cx="2615550" cy="3742350"/>
          </a:xfrm>
        </p:grpSpPr>
        <p:sp>
          <p:nvSpPr>
            <p:cNvPr id="39" name="Google Shape;1942;p71">
              <a:extLst>
                <a:ext uri="{FF2B5EF4-FFF2-40B4-BE49-F238E27FC236}">
                  <a16:creationId xmlns:a16="http://schemas.microsoft.com/office/drawing/2014/main" id="{71157711-736B-F448-9383-BAE77FA11684}"/>
                </a:ext>
              </a:extLst>
            </p:cNvPr>
            <p:cNvSpPr/>
            <p:nvPr/>
          </p:nvSpPr>
          <p:spPr>
            <a:xfrm>
              <a:off x="-4054450" y="146225"/>
              <a:ext cx="2615550" cy="3742350"/>
            </a:xfrm>
            <a:custGeom>
              <a:avLst/>
              <a:gdLst/>
              <a:ahLst/>
              <a:cxnLst/>
              <a:rect l="l" t="t" r="r" b="b"/>
              <a:pathLst>
                <a:path w="104622" h="149694" extrusionOk="0">
                  <a:moveTo>
                    <a:pt x="17967" y="44808"/>
                  </a:moveTo>
                  <a:lnTo>
                    <a:pt x="18195" y="46172"/>
                  </a:lnTo>
                  <a:lnTo>
                    <a:pt x="12736" y="46854"/>
                  </a:lnTo>
                  <a:lnTo>
                    <a:pt x="12736" y="46854"/>
                  </a:lnTo>
                  <a:lnTo>
                    <a:pt x="13191" y="45490"/>
                  </a:lnTo>
                  <a:lnTo>
                    <a:pt x="17967" y="44808"/>
                  </a:lnTo>
                  <a:close/>
                  <a:moveTo>
                    <a:pt x="42758" y="52768"/>
                  </a:moveTo>
                  <a:cubicBezTo>
                    <a:pt x="44579" y="52768"/>
                    <a:pt x="45032" y="54360"/>
                    <a:pt x="45032" y="54360"/>
                  </a:cubicBezTo>
                  <a:cubicBezTo>
                    <a:pt x="45032" y="54360"/>
                    <a:pt x="47535" y="71645"/>
                    <a:pt x="46170" y="72782"/>
                  </a:cubicBezTo>
                  <a:cubicBezTo>
                    <a:pt x="46067" y="72868"/>
                    <a:pt x="45961" y="72908"/>
                    <a:pt x="45852" y="72908"/>
                  </a:cubicBezTo>
                  <a:cubicBezTo>
                    <a:pt x="44509" y="72908"/>
                    <a:pt x="42758" y="66772"/>
                    <a:pt x="42758" y="62776"/>
                  </a:cubicBezTo>
                  <a:cubicBezTo>
                    <a:pt x="42758" y="58454"/>
                    <a:pt x="39347" y="55724"/>
                    <a:pt x="39347" y="55724"/>
                  </a:cubicBezTo>
                  <a:cubicBezTo>
                    <a:pt x="39347" y="55724"/>
                    <a:pt x="40939" y="52768"/>
                    <a:pt x="42758" y="52768"/>
                  </a:cubicBezTo>
                  <a:close/>
                  <a:moveTo>
                    <a:pt x="51402" y="1"/>
                  </a:moveTo>
                  <a:cubicBezTo>
                    <a:pt x="46398" y="1"/>
                    <a:pt x="42303" y="2275"/>
                    <a:pt x="40939" y="4551"/>
                  </a:cubicBezTo>
                  <a:cubicBezTo>
                    <a:pt x="39573" y="6825"/>
                    <a:pt x="39347" y="11374"/>
                    <a:pt x="39347" y="11374"/>
                  </a:cubicBezTo>
                  <a:cubicBezTo>
                    <a:pt x="39347" y="11374"/>
                    <a:pt x="35935" y="12965"/>
                    <a:pt x="38209" y="14104"/>
                  </a:cubicBezTo>
                  <a:cubicBezTo>
                    <a:pt x="40484" y="15241"/>
                    <a:pt x="43213" y="15241"/>
                    <a:pt x="43213" y="15241"/>
                  </a:cubicBezTo>
                  <a:cubicBezTo>
                    <a:pt x="43213" y="15241"/>
                    <a:pt x="41621" y="17969"/>
                    <a:pt x="42531" y="18652"/>
                  </a:cubicBezTo>
                  <a:cubicBezTo>
                    <a:pt x="43440" y="19334"/>
                    <a:pt x="44350" y="20243"/>
                    <a:pt x="44350" y="20243"/>
                  </a:cubicBezTo>
                  <a:cubicBezTo>
                    <a:pt x="44350" y="20243"/>
                    <a:pt x="45261" y="23428"/>
                    <a:pt x="45716" y="24337"/>
                  </a:cubicBezTo>
                  <a:lnTo>
                    <a:pt x="46170" y="25247"/>
                  </a:lnTo>
                  <a:cubicBezTo>
                    <a:pt x="46170" y="25247"/>
                    <a:pt x="44350" y="28886"/>
                    <a:pt x="44350" y="30478"/>
                  </a:cubicBezTo>
                  <a:cubicBezTo>
                    <a:pt x="44350" y="32070"/>
                    <a:pt x="43895" y="37529"/>
                    <a:pt x="43895" y="37529"/>
                  </a:cubicBezTo>
                  <a:lnTo>
                    <a:pt x="43440" y="39120"/>
                  </a:lnTo>
                  <a:cubicBezTo>
                    <a:pt x="43440" y="39120"/>
                    <a:pt x="43440" y="39575"/>
                    <a:pt x="42076" y="39804"/>
                  </a:cubicBezTo>
                  <a:cubicBezTo>
                    <a:pt x="40712" y="40031"/>
                    <a:pt x="40939" y="40259"/>
                    <a:pt x="40029" y="40259"/>
                  </a:cubicBezTo>
                  <a:lnTo>
                    <a:pt x="35480" y="40259"/>
                  </a:lnTo>
                  <a:cubicBezTo>
                    <a:pt x="34919" y="40259"/>
                    <a:pt x="33584" y="39914"/>
                    <a:pt x="32640" y="39914"/>
                  </a:cubicBezTo>
                  <a:cubicBezTo>
                    <a:pt x="32050" y="39914"/>
                    <a:pt x="31613" y="40049"/>
                    <a:pt x="31613" y="40486"/>
                  </a:cubicBezTo>
                  <a:lnTo>
                    <a:pt x="31613" y="41623"/>
                  </a:lnTo>
                  <a:cubicBezTo>
                    <a:pt x="31613" y="41623"/>
                    <a:pt x="26382" y="41851"/>
                    <a:pt x="25245" y="41851"/>
                  </a:cubicBezTo>
                  <a:cubicBezTo>
                    <a:pt x="24108" y="41851"/>
                    <a:pt x="23653" y="42988"/>
                    <a:pt x="23653" y="42988"/>
                  </a:cubicBezTo>
                  <a:lnTo>
                    <a:pt x="12736" y="44352"/>
                  </a:lnTo>
                  <a:cubicBezTo>
                    <a:pt x="12736" y="44352"/>
                    <a:pt x="11753" y="42808"/>
                    <a:pt x="11332" y="42808"/>
                  </a:cubicBezTo>
                  <a:cubicBezTo>
                    <a:pt x="11217" y="42808"/>
                    <a:pt x="11144" y="42923"/>
                    <a:pt x="11144" y="43215"/>
                  </a:cubicBezTo>
                  <a:cubicBezTo>
                    <a:pt x="11144" y="44581"/>
                    <a:pt x="10689" y="47082"/>
                    <a:pt x="10689" y="47082"/>
                  </a:cubicBezTo>
                  <a:lnTo>
                    <a:pt x="1364" y="48674"/>
                  </a:lnTo>
                  <a:lnTo>
                    <a:pt x="0" y="49812"/>
                  </a:lnTo>
                  <a:lnTo>
                    <a:pt x="2957" y="50267"/>
                  </a:lnTo>
                  <a:lnTo>
                    <a:pt x="10690" y="49356"/>
                  </a:lnTo>
                  <a:lnTo>
                    <a:pt x="10690" y="49356"/>
                  </a:lnTo>
                  <a:cubicBezTo>
                    <a:pt x="10690" y="49356"/>
                    <a:pt x="10367" y="50647"/>
                    <a:pt x="11216" y="50647"/>
                  </a:cubicBezTo>
                  <a:cubicBezTo>
                    <a:pt x="11375" y="50647"/>
                    <a:pt x="11576" y="50602"/>
                    <a:pt x="11827" y="50494"/>
                  </a:cubicBezTo>
                  <a:lnTo>
                    <a:pt x="12054" y="49356"/>
                  </a:lnTo>
                  <a:lnTo>
                    <a:pt x="19106" y="48219"/>
                  </a:lnTo>
                  <a:lnTo>
                    <a:pt x="19106" y="46172"/>
                  </a:lnTo>
                  <a:lnTo>
                    <a:pt x="21380" y="45945"/>
                  </a:lnTo>
                  <a:lnTo>
                    <a:pt x="22062" y="44808"/>
                  </a:lnTo>
                  <a:lnTo>
                    <a:pt x="24563" y="47082"/>
                  </a:lnTo>
                  <a:lnTo>
                    <a:pt x="28203" y="47082"/>
                  </a:lnTo>
                  <a:lnTo>
                    <a:pt x="29112" y="48446"/>
                  </a:lnTo>
                  <a:cubicBezTo>
                    <a:pt x="29112" y="48446"/>
                    <a:pt x="31166" y="49236"/>
                    <a:pt x="32508" y="49236"/>
                  </a:cubicBezTo>
                  <a:cubicBezTo>
                    <a:pt x="32777" y="49236"/>
                    <a:pt x="33017" y="49204"/>
                    <a:pt x="33207" y="49128"/>
                  </a:cubicBezTo>
                  <a:cubicBezTo>
                    <a:pt x="33259" y="49107"/>
                    <a:pt x="33312" y="49098"/>
                    <a:pt x="33367" y="49098"/>
                  </a:cubicBezTo>
                  <a:cubicBezTo>
                    <a:pt x="34525" y="49098"/>
                    <a:pt x="36390" y="53450"/>
                    <a:pt x="36390" y="53450"/>
                  </a:cubicBezTo>
                  <a:lnTo>
                    <a:pt x="37301" y="56179"/>
                  </a:lnTo>
                  <a:lnTo>
                    <a:pt x="37072" y="57544"/>
                  </a:lnTo>
                  <a:lnTo>
                    <a:pt x="39573" y="57999"/>
                  </a:lnTo>
                  <a:cubicBezTo>
                    <a:pt x="39573" y="57999"/>
                    <a:pt x="41848" y="60046"/>
                    <a:pt x="41848" y="63458"/>
                  </a:cubicBezTo>
                  <a:cubicBezTo>
                    <a:pt x="41848" y="66869"/>
                    <a:pt x="41619" y="68689"/>
                    <a:pt x="44122" y="71873"/>
                  </a:cubicBezTo>
                  <a:cubicBezTo>
                    <a:pt x="45286" y="73354"/>
                    <a:pt x="46008" y="73900"/>
                    <a:pt x="46469" y="73900"/>
                  </a:cubicBezTo>
                  <a:cubicBezTo>
                    <a:pt x="46999" y="73900"/>
                    <a:pt x="47186" y="73178"/>
                    <a:pt x="47307" y="72327"/>
                  </a:cubicBezTo>
                  <a:cubicBezTo>
                    <a:pt x="47534" y="70736"/>
                    <a:pt x="47534" y="56406"/>
                    <a:pt x="47534" y="56406"/>
                  </a:cubicBezTo>
                  <a:cubicBezTo>
                    <a:pt x="47534" y="56406"/>
                    <a:pt x="47625" y="56397"/>
                    <a:pt x="47771" y="56397"/>
                  </a:cubicBezTo>
                  <a:cubicBezTo>
                    <a:pt x="48354" y="56397"/>
                    <a:pt x="49808" y="56543"/>
                    <a:pt x="49808" y="57999"/>
                  </a:cubicBezTo>
                  <a:cubicBezTo>
                    <a:pt x="49808" y="59819"/>
                    <a:pt x="49126" y="61410"/>
                    <a:pt x="50263" y="62776"/>
                  </a:cubicBezTo>
                  <a:cubicBezTo>
                    <a:pt x="51400" y="64140"/>
                    <a:pt x="54812" y="65732"/>
                    <a:pt x="54812" y="65732"/>
                  </a:cubicBezTo>
                  <a:cubicBezTo>
                    <a:pt x="54812" y="65732"/>
                    <a:pt x="52764" y="69371"/>
                    <a:pt x="51400" y="69826"/>
                  </a:cubicBezTo>
                  <a:cubicBezTo>
                    <a:pt x="50035" y="70281"/>
                    <a:pt x="48671" y="70963"/>
                    <a:pt x="48671" y="71873"/>
                  </a:cubicBezTo>
                  <a:lnTo>
                    <a:pt x="48671" y="76420"/>
                  </a:lnTo>
                  <a:cubicBezTo>
                    <a:pt x="48671" y="76420"/>
                    <a:pt x="42757" y="81880"/>
                    <a:pt x="42757" y="83017"/>
                  </a:cubicBezTo>
                  <a:lnTo>
                    <a:pt x="42757" y="87110"/>
                  </a:lnTo>
                  <a:cubicBezTo>
                    <a:pt x="42757" y="87110"/>
                    <a:pt x="37526" y="95526"/>
                    <a:pt x="37981" y="96663"/>
                  </a:cubicBezTo>
                  <a:cubicBezTo>
                    <a:pt x="38436" y="97800"/>
                    <a:pt x="40257" y="98939"/>
                    <a:pt x="40257" y="98939"/>
                  </a:cubicBezTo>
                  <a:cubicBezTo>
                    <a:pt x="40257" y="98939"/>
                    <a:pt x="41166" y="108718"/>
                    <a:pt x="41166" y="111219"/>
                  </a:cubicBezTo>
                  <a:cubicBezTo>
                    <a:pt x="41166" y="113722"/>
                    <a:pt x="42076" y="121000"/>
                    <a:pt x="42985" y="122820"/>
                  </a:cubicBezTo>
                  <a:cubicBezTo>
                    <a:pt x="43895" y="124639"/>
                    <a:pt x="44350" y="125776"/>
                    <a:pt x="44577" y="126686"/>
                  </a:cubicBezTo>
                  <a:cubicBezTo>
                    <a:pt x="44806" y="127595"/>
                    <a:pt x="44806" y="131008"/>
                    <a:pt x="44806" y="131008"/>
                  </a:cubicBezTo>
                  <a:cubicBezTo>
                    <a:pt x="44806" y="131008"/>
                    <a:pt x="45488" y="131237"/>
                    <a:pt x="46171" y="132145"/>
                  </a:cubicBezTo>
                  <a:cubicBezTo>
                    <a:pt x="46853" y="133054"/>
                    <a:pt x="46398" y="138969"/>
                    <a:pt x="45034" y="140106"/>
                  </a:cubicBezTo>
                  <a:cubicBezTo>
                    <a:pt x="43668" y="141243"/>
                    <a:pt x="38893" y="143289"/>
                    <a:pt x="36845" y="144199"/>
                  </a:cubicBezTo>
                  <a:cubicBezTo>
                    <a:pt x="34799" y="145110"/>
                    <a:pt x="32070" y="146700"/>
                    <a:pt x="32752" y="147838"/>
                  </a:cubicBezTo>
                  <a:cubicBezTo>
                    <a:pt x="33363" y="148857"/>
                    <a:pt x="34521" y="149693"/>
                    <a:pt x="37701" y="149693"/>
                  </a:cubicBezTo>
                  <a:cubicBezTo>
                    <a:pt x="38070" y="149693"/>
                    <a:pt x="38467" y="149682"/>
                    <a:pt x="38893" y="149658"/>
                  </a:cubicBezTo>
                  <a:cubicBezTo>
                    <a:pt x="42986" y="149430"/>
                    <a:pt x="48672" y="146247"/>
                    <a:pt x="49354" y="146247"/>
                  </a:cubicBezTo>
                  <a:cubicBezTo>
                    <a:pt x="50038" y="146247"/>
                    <a:pt x="50038" y="146929"/>
                    <a:pt x="52539" y="146929"/>
                  </a:cubicBezTo>
                  <a:cubicBezTo>
                    <a:pt x="55040" y="146929"/>
                    <a:pt x="55951" y="145110"/>
                    <a:pt x="55951" y="144199"/>
                  </a:cubicBezTo>
                  <a:cubicBezTo>
                    <a:pt x="55951" y="143289"/>
                    <a:pt x="56406" y="141243"/>
                    <a:pt x="56406" y="139422"/>
                  </a:cubicBezTo>
                  <a:cubicBezTo>
                    <a:pt x="56406" y="137603"/>
                    <a:pt x="55495" y="136694"/>
                    <a:pt x="55495" y="135102"/>
                  </a:cubicBezTo>
                  <a:cubicBezTo>
                    <a:pt x="55495" y="133509"/>
                    <a:pt x="54813" y="128734"/>
                    <a:pt x="54813" y="128734"/>
                  </a:cubicBezTo>
                  <a:cubicBezTo>
                    <a:pt x="54813" y="128734"/>
                    <a:pt x="55951" y="127824"/>
                    <a:pt x="55951" y="125321"/>
                  </a:cubicBezTo>
                  <a:cubicBezTo>
                    <a:pt x="55951" y="122820"/>
                    <a:pt x="53448" y="118726"/>
                    <a:pt x="53448" y="117134"/>
                  </a:cubicBezTo>
                  <a:lnTo>
                    <a:pt x="53448" y="112812"/>
                  </a:lnTo>
                  <a:cubicBezTo>
                    <a:pt x="53448" y="112812"/>
                    <a:pt x="52539" y="109629"/>
                    <a:pt x="52766" y="107808"/>
                  </a:cubicBezTo>
                  <a:cubicBezTo>
                    <a:pt x="52993" y="105989"/>
                    <a:pt x="56859" y="102350"/>
                    <a:pt x="58452" y="100530"/>
                  </a:cubicBezTo>
                  <a:cubicBezTo>
                    <a:pt x="60044" y="98710"/>
                    <a:pt x="64593" y="89158"/>
                    <a:pt x="64593" y="89158"/>
                  </a:cubicBezTo>
                  <a:cubicBezTo>
                    <a:pt x="64593" y="89158"/>
                    <a:pt x="65957" y="107354"/>
                    <a:pt x="66867" y="110082"/>
                  </a:cubicBezTo>
                  <a:cubicBezTo>
                    <a:pt x="67778" y="112812"/>
                    <a:pt x="71416" y="115541"/>
                    <a:pt x="75283" y="117361"/>
                  </a:cubicBezTo>
                  <a:cubicBezTo>
                    <a:pt x="77306" y="118313"/>
                    <a:pt x="79578" y="118643"/>
                    <a:pt x="81382" y="118643"/>
                  </a:cubicBezTo>
                  <a:cubicBezTo>
                    <a:pt x="83026" y="118643"/>
                    <a:pt x="84282" y="118369"/>
                    <a:pt x="84607" y="118044"/>
                  </a:cubicBezTo>
                  <a:cubicBezTo>
                    <a:pt x="85289" y="117361"/>
                    <a:pt x="88701" y="116679"/>
                    <a:pt x="89838" y="116679"/>
                  </a:cubicBezTo>
                  <a:cubicBezTo>
                    <a:pt x="90975" y="116679"/>
                    <a:pt x="93931" y="117361"/>
                    <a:pt x="94160" y="118044"/>
                  </a:cubicBezTo>
                  <a:cubicBezTo>
                    <a:pt x="94387" y="118726"/>
                    <a:pt x="95979" y="123046"/>
                    <a:pt x="98026" y="125776"/>
                  </a:cubicBezTo>
                  <a:cubicBezTo>
                    <a:pt x="98870" y="126901"/>
                    <a:pt x="99829" y="127408"/>
                    <a:pt x="100729" y="127408"/>
                  </a:cubicBezTo>
                  <a:cubicBezTo>
                    <a:pt x="102013" y="127408"/>
                    <a:pt x="103177" y="126377"/>
                    <a:pt x="103712" y="124639"/>
                  </a:cubicBezTo>
                  <a:cubicBezTo>
                    <a:pt x="104621" y="121682"/>
                    <a:pt x="103259" y="116452"/>
                    <a:pt x="101893" y="114404"/>
                  </a:cubicBezTo>
                  <a:cubicBezTo>
                    <a:pt x="100529" y="112357"/>
                    <a:pt x="99392" y="108263"/>
                    <a:pt x="98482" y="106899"/>
                  </a:cubicBezTo>
                  <a:cubicBezTo>
                    <a:pt x="97571" y="105534"/>
                    <a:pt x="94160" y="104396"/>
                    <a:pt x="93024" y="104396"/>
                  </a:cubicBezTo>
                  <a:cubicBezTo>
                    <a:pt x="91888" y="104396"/>
                    <a:pt x="92796" y="105760"/>
                    <a:pt x="91205" y="105989"/>
                  </a:cubicBezTo>
                  <a:cubicBezTo>
                    <a:pt x="91063" y="106009"/>
                    <a:pt x="90930" y="106018"/>
                    <a:pt x="90804" y="106018"/>
                  </a:cubicBezTo>
                  <a:cubicBezTo>
                    <a:pt x="89513" y="106018"/>
                    <a:pt x="88914" y="105038"/>
                    <a:pt x="86428" y="104623"/>
                  </a:cubicBezTo>
                  <a:cubicBezTo>
                    <a:pt x="83698" y="104170"/>
                    <a:pt x="82561" y="103714"/>
                    <a:pt x="82561" y="103714"/>
                  </a:cubicBezTo>
                  <a:cubicBezTo>
                    <a:pt x="82561" y="103714"/>
                    <a:pt x="83471" y="100758"/>
                    <a:pt x="83471" y="97573"/>
                  </a:cubicBezTo>
                  <a:cubicBezTo>
                    <a:pt x="83471" y="94389"/>
                    <a:pt x="81424" y="92114"/>
                    <a:pt x="81424" y="92114"/>
                  </a:cubicBezTo>
                  <a:cubicBezTo>
                    <a:pt x="81424" y="92114"/>
                    <a:pt x="81197" y="89386"/>
                    <a:pt x="80287" y="88249"/>
                  </a:cubicBezTo>
                  <a:cubicBezTo>
                    <a:pt x="79378" y="87112"/>
                    <a:pt x="79150" y="83017"/>
                    <a:pt x="79150" y="83017"/>
                  </a:cubicBezTo>
                  <a:lnTo>
                    <a:pt x="80515" y="79834"/>
                  </a:lnTo>
                  <a:lnTo>
                    <a:pt x="80515" y="75967"/>
                  </a:lnTo>
                  <a:cubicBezTo>
                    <a:pt x="80515" y="75967"/>
                    <a:pt x="81879" y="77559"/>
                    <a:pt x="83471" y="77559"/>
                  </a:cubicBezTo>
                  <a:cubicBezTo>
                    <a:pt x="85064" y="77559"/>
                    <a:pt x="95754" y="74830"/>
                    <a:pt x="96209" y="73237"/>
                  </a:cubicBezTo>
                  <a:cubicBezTo>
                    <a:pt x="96662" y="71645"/>
                    <a:pt x="97346" y="63229"/>
                    <a:pt x="95072" y="62776"/>
                  </a:cubicBezTo>
                  <a:cubicBezTo>
                    <a:pt x="94616" y="62685"/>
                    <a:pt x="93869" y="62648"/>
                    <a:pt x="92955" y="62648"/>
                  </a:cubicBezTo>
                  <a:cubicBezTo>
                    <a:pt x="89309" y="62648"/>
                    <a:pt x="83017" y="63229"/>
                    <a:pt x="82107" y="63229"/>
                  </a:cubicBezTo>
                  <a:lnTo>
                    <a:pt x="80969" y="63229"/>
                  </a:lnTo>
                  <a:lnTo>
                    <a:pt x="79150" y="60501"/>
                  </a:lnTo>
                  <a:lnTo>
                    <a:pt x="82561" y="58681"/>
                  </a:lnTo>
                  <a:cubicBezTo>
                    <a:pt x="82561" y="58681"/>
                    <a:pt x="87793" y="57317"/>
                    <a:pt x="91432" y="57090"/>
                  </a:cubicBezTo>
                  <a:cubicBezTo>
                    <a:pt x="95072" y="56861"/>
                    <a:pt x="98255" y="53450"/>
                    <a:pt x="98028" y="52086"/>
                  </a:cubicBezTo>
                  <a:cubicBezTo>
                    <a:pt x="97800" y="50720"/>
                    <a:pt x="94843" y="42760"/>
                    <a:pt x="92342" y="40259"/>
                  </a:cubicBezTo>
                  <a:cubicBezTo>
                    <a:pt x="89839" y="37756"/>
                    <a:pt x="86201" y="33436"/>
                    <a:pt x="83698" y="31843"/>
                  </a:cubicBezTo>
                  <a:cubicBezTo>
                    <a:pt x="81197" y="30251"/>
                    <a:pt x="79378" y="30024"/>
                    <a:pt x="79378" y="30024"/>
                  </a:cubicBezTo>
                  <a:cubicBezTo>
                    <a:pt x="79378" y="30024"/>
                    <a:pt x="75738" y="27977"/>
                    <a:pt x="74146" y="26384"/>
                  </a:cubicBezTo>
                  <a:cubicBezTo>
                    <a:pt x="72555" y="24792"/>
                    <a:pt x="71189" y="21837"/>
                    <a:pt x="68460" y="21154"/>
                  </a:cubicBezTo>
                  <a:cubicBezTo>
                    <a:pt x="67289" y="20861"/>
                    <a:pt x="66077" y="20777"/>
                    <a:pt x="65020" y="20777"/>
                  </a:cubicBezTo>
                  <a:cubicBezTo>
                    <a:pt x="63613" y="20777"/>
                    <a:pt x="62481" y="20925"/>
                    <a:pt x="62092" y="20925"/>
                  </a:cubicBezTo>
                  <a:cubicBezTo>
                    <a:pt x="61410" y="20925"/>
                    <a:pt x="57541" y="18651"/>
                    <a:pt x="57541" y="18651"/>
                  </a:cubicBezTo>
                  <a:lnTo>
                    <a:pt x="58679" y="17742"/>
                  </a:lnTo>
                  <a:cubicBezTo>
                    <a:pt x="58679" y="17742"/>
                    <a:pt x="59006" y="18233"/>
                    <a:pt x="59563" y="18233"/>
                  </a:cubicBezTo>
                  <a:cubicBezTo>
                    <a:pt x="59935" y="18233"/>
                    <a:pt x="60408" y="18015"/>
                    <a:pt x="60955" y="17287"/>
                  </a:cubicBezTo>
                  <a:lnTo>
                    <a:pt x="60955" y="12965"/>
                  </a:lnTo>
                  <a:cubicBezTo>
                    <a:pt x="60955" y="12965"/>
                    <a:pt x="61863" y="10691"/>
                    <a:pt x="61637" y="9782"/>
                  </a:cubicBezTo>
                  <a:cubicBezTo>
                    <a:pt x="61408" y="8871"/>
                    <a:pt x="59591" y="6369"/>
                    <a:pt x="59591" y="6369"/>
                  </a:cubicBezTo>
                  <a:cubicBezTo>
                    <a:pt x="59591" y="6369"/>
                    <a:pt x="56404" y="1"/>
                    <a:pt x="514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943;p71">
              <a:extLst>
                <a:ext uri="{FF2B5EF4-FFF2-40B4-BE49-F238E27FC236}">
                  <a16:creationId xmlns:a16="http://schemas.microsoft.com/office/drawing/2014/main" id="{A633FDCC-3D74-2C45-AC8D-CD4193F8C387}"/>
                </a:ext>
              </a:extLst>
            </p:cNvPr>
            <p:cNvSpPr/>
            <p:nvPr/>
          </p:nvSpPr>
          <p:spPr>
            <a:xfrm>
              <a:off x="-3156100" y="146225"/>
              <a:ext cx="634050" cy="386075"/>
            </a:xfrm>
            <a:custGeom>
              <a:avLst/>
              <a:gdLst/>
              <a:ahLst/>
              <a:cxnLst/>
              <a:rect l="l" t="t" r="r" b="b"/>
              <a:pathLst>
                <a:path w="25362" h="15443" extrusionOk="0">
                  <a:moveTo>
                    <a:pt x="15468" y="1"/>
                  </a:moveTo>
                  <a:cubicBezTo>
                    <a:pt x="10464" y="1"/>
                    <a:pt x="6369" y="2275"/>
                    <a:pt x="5005" y="4551"/>
                  </a:cubicBezTo>
                  <a:cubicBezTo>
                    <a:pt x="3639" y="6825"/>
                    <a:pt x="3413" y="11374"/>
                    <a:pt x="3413" y="11374"/>
                  </a:cubicBezTo>
                  <a:cubicBezTo>
                    <a:pt x="3413" y="11374"/>
                    <a:pt x="1" y="12965"/>
                    <a:pt x="2275" y="14104"/>
                  </a:cubicBezTo>
                  <a:cubicBezTo>
                    <a:pt x="4550" y="15241"/>
                    <a:pt x="7279" y="15241"/>
                    <a:pt x="7279" y="15241"/>
                  </a:cubicBezTo>
                  <a:cubicBezTo>
                    <a:pt x="8341" y="15241"/>
                    <a:pt x="11727" y="15443"/>
                    <a:pt x="14136" y="15443"/>
                  </a:cubicBezTo>
                  <a:cubicBezTo>
                    <a:pt x="15341" y="15443"/>
                    <a:pt x="16301" y="15392"/>
                    <a:pt x="16604" y="15241"/>
                  </a:cubicBezTo>
                  <a:cubicBezTo>
                    <a:pt x="17512" y="14786"/>
                    <a:pt x="14329" y="13649"/>
                    <a:pt x="11828" y="13193"/>
                  </a:cubicBezTo>
                  <a:cubicBezTo>
                    <a:pt x="9325" y="12738"/>
                    <a:pt x="11828" y="11146"/>
                    <a:pt x="13874" y="9100"/>
                  </a:cubicBezTo>
                  <a:cubicBezTo>
                    <a:pt x="15047" y="7927"/>
                    <a:pt x="16071" y="7426"/>
                    <a:pt x="17031" y="7426"/>
                  </a:cubicBezTo>
                  <a:cubicBezTo>
                    <a:pt x="17746" y="7426"/>
                    <a:pt x="18425" y="7704"/>
                    <a:pt x="19105" y="8189"/>
                  </a:cubicBezTo>
                  <a:cubicBezTo>
                    <a:pt x="20697" y="9327"/>
                    <a:pt x="18876" y="9782"/>
                    <a:pt x="19560" y="10692"/>
                  </a:cubicBezTo>
                  <a:cubicBezTo>
                    <a:pt x="19772" y="10974"/>
                    <a:pt x="20049" y="11081"/>
                    <a:pt x="20399" y="11081"/>
                  </a:cubicBezTo>
                  <a:cubicBezTo>
                    <a:pt x="21177" y="11081"/>
                    <a:pt x="22313" y="10551"/>
                    <a:pt x="23882" y="10237"/>
                  </a:cubicBezTo>
                  <a:cubicBezTo>
                    <a:pt x="25161" y="9981"/>
                    <a:pt x="25362" y="9365"/>
                    <a:pt x="25292" y="8874"/>
                  </a:cubicBezTo>
                  <a:cubicBezTo>
                    <a:pt x="24684" y="7786"/>
                    <a:pt x="23655" y="6370"/>
                    <a:pt x="23655" y="6370"/>
                  </a:cubicBezTo>
                  <a:cubicBezTo>
                    <a:pt x="23655" y="6370"/>
                    <a:pt x="20470" y="1"/>
                    <a:pt x="154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944;p71">
              <a:extLst>
                <a:ext uri="{FF2B5EF4-FFF2-40B4-BE49-F238E27FC236}">
                  <a16:creationId xmlns:a16="http://schemas.microsoft.com/office/drawing/2014/main" id="{83457384-22E1-8242-8F3A-F52E789C50D8}"/>
                </a:ext>
              </a:extLst>
            </p:cNvPr>
            <p:cNvSpPr/>
            <p:nvPr/>
          </p:nvSpPr>
          <p:spPr>
            <a:xfrm>
              <a:off x="-3269800" y="762225"/>
              <a:ext cx="1097475" cy="909450"/>
            </a:xfrm>
            <a:custGeom>
              <a:avLst/>
              <a:gdLst/>
              <a:ahLst/>
              <a:cxnLst/>
              <a:rect l="l" t="t" r="r" b="b"/>
              <a:pathLst>
                <a:path w="43899" h="36378" extrusionOk="0">
                  <a:moveTo>
                    <a:pt x="32165" y="1"/>
                  </a:moveTo>
                  <a:cubicBezTo>
                    <a:pt x="29583" y="1"/>
                    <a:pt x="27976" y="2886"/>
                    <a:pt x="27976" y="4701"/>
                  </a:cubicBezTo>
                  <a:cubicBezTo>
                    <a:pt x="27976" y="6747"/>
                    <a:pt x="26384" y="10842"/>
                    <a:pt x="27066" y="10842"/>
                  </a:cubicBezTo>
                  <a:cubicBezTo>
                    <a:pt x="27748" y="10842"/>
                    <a:pt x="32070" y="9703"/>
                    <a:pt x="32752" y="9703"/>
                  </a:cubicBezTo>
                  <a:cubicBezTo>
                    <a:pt x="33434" y="9703"/>
                    <a:pt x="35936" y="13116"/>
                    <a:pt x="35936" y="13116"/>
                  </a:cubicBezTo>
                  <a:cubicBezTo>
                    <a:pt x="35936" y="13116"/>
                    <a:pt x="32702" y="12510"/>
                    <a:pt x="30073" y="12510"/>
                  </a:cubicBezTo>
                  <a:cubicBezTo>
                    <a:pt x="28759" y="12510"/>
                    <a:pt x="27597" y="12662"/>
                    <a:pt x="27066" y="13116"/>
                  </a:cubicBezTo>
                  <a:cubicBezTo>
                    <a:pt x="25473" y="14482"/>
                    <a:pt x="24565" y="16073"/>
                    <a:pt x="24565" y="16073"/>
                  </a:cubicBezTo>
                  <a:cubicBezTo>
                    <a:pt x="24565" y="16073"/>
                    <a:pt x="23427" y="17892"/>
                    <a:pt x="24336" y="18347"/>
                  </a:cubicBezTo>
                  <a:cubicBezTo>
                    <a:pt x="25245" y="18802"/>
                    <a:pt x="27520" y="19257"/>
                    <a:pt x="26155" y="19484"/>
                  </a:cubicBezTo>
                  <a:cubicBezTo>
                    <a:pt x="24790" y="19712"/>
                    <a:pt x="23881" y="19939"/>
                    <a:pt x="23426" y="21758"/>
                  </a:cubicBezTo>
                  <a:cubicBezTo>
                    <a:pt x="22971" y="23578"/>
                    <a:pt x="22517" y="25625"/>
                    <a:pt x="22517" y="25625"/>
                  </a:cubicBezTo>
                  <a:lnTo>
                    <a:pt x="20241" y="26080"/>
                  </a:lnTo>
                  <a:lnTo>
                    <a:pt x="17740" y="26762"/>
                  </a:lnTo>
                  <a:cubicBezTo>
                    <a:pt x="17740" y="26762"/>
                    <a:pt x="10690" y="23579"/>
                    <a:pt x="10690" y="22897"/>
                  </a:cubicBezTo>
                  <a:cubicBezTo>
                    <a:pt x="10690" y="22215"/>
                    <a:pt x="7734" y="18575"/>
                    <a:pt x="6597" y="17893"/>
                  </a:cubicBezTo>
                  <a:cubicBezTo>
                    <a:pt x="5720" y="17366"/>
                    <a:pt x="2817" y="15489"/>
                    <a:pt x="1636" y="15489"/>
                  </a:cubicBezTo>
                  <a:cubicBezTo>
                    <a:pt x="1284" y="15489"/>
                    <a:pt x="1085" y="15656"/>
                    <a:pt x="1137" y="16073"/>
                  </a:cubicBezTo>
                  <a:cubicBezTo>
                    <a:pt x="1364" y="17893"/>
                    <a:pt x="3640" y="19257"/>
                    <a:pt x="3640" y="19257"/>
                  </a:cubicBezTo>
                  <a:cubicBezTo>
                    <a:pt x="3640" y="19257"/>
                    <a:pt x="0" y="21076"/>
                    <a:pt x="2503" y="21532"/>
                  </a:cubicBezTo>
                  <a:cubicBezTo>
                    <a:pt x="5004" y="21987"/>
                    <a:pt x="6823" y="21532"/>
                    <a:pt x="7507" y="22442"/>
                  </a:cubicBezTo>
                  <a:cubicBezTo>
                    <a:pt x="8190" y="23351"/>
                    <a:pt x="11374" y="24943"/>
                    <a:pt x="13648" y="26989"/>
                  </a:cubicBezTo>
                  <a:cubicBezTo>
                    <a:pt x="15922" y="29035"/>
                    <a:pt x="18195" y="30856"/>
                    <a:pt x="18195" y="30856"/>
                  </a:cubicBezTo>
                  <a:cubicBezTo>
                    <a:pt x="18169" y="31430"/>
                    <a:pt x="18181" y="32004"/>
                    <a:pt x="18233" y="32576"/>
                  </a:cubicBezTo>
                  <a:cubicBezTo>
                    <a:pt x="18349" y="32782"/>
                    <a:pt x="18424" y="33036"/>
                    <a:pt x="18424" y="33359"/>
                  </a:cubicBezTo>
                  <a:cubicBezTo>
                    <a:pt x="18424" y="33484"/>
                    <a:pt x="18419" y="33610"/>
                    <a:pt x="18413" y="33733"/>
                  </a:cubicBezTo>
                  <a:cubicBezTo>
                    <a:pt x="18579" y="34441"/>
                    <a:pt x="18859" y="35090"/>
                    <a:pt x="19332" y="35405"/>
                  </a:cubicBezTo>
                  <a:cubicBezTo>
                    <a:pt x="20062" y="35891"/>
                    <a:pt x="21052" y="36377"/>
                    <a:pt x="21884" y="36377"/>
                  </a:cubicBezTo>
                  <a:cubicBezTo>
                    <a:pt x="22609" y="36377"/>
                    <a:pt x="23216" y="36008"/>
                    <a:pt x="23427" y="34950"/>
                  </a:cubicBezTo>
                  <a:cubicBezTo>
                    <a:pt x="23881" y="32675"/>
                    <a:pt x="23656" y="32221"/>
                    <a:pt x="24565" y="30174"/>
                  </a:cubicBezTo>
                  <a:cubicBezTo>
                    <a:pt x="25231" y="28672"/>
                    <a:pt x="27244" y="27293"/>
                    <a:pt x="28450" y="27293"/>
                  </a:cubicBezTo>
                  <a:cubicBezTo>
                    <a:pt x="28888" y="27293"/>
                    <a:pt x="29219" y="27475"/>
                    <a:pt x="29340" y="27900"/>
                  </a:cubicBezTo>
                  <a:cubicBezTo>
                    <a:pt x="29691" y="29124"/>
                    <a:pt x="30580" y="31294"/>
                    <a:pt x="30970" y="31294"/>
                  </a:cubicBezTo>
                  <a:cubicBezTo>
                    <a:pt x="31087" y="31294"/>
                    <a:pt x="31159" y="31100"/>
                    <a:pt x="31159" y="30629"/>
                  </a:cubicBezTo>
                  <a:cubicBezTo>
                    <a:pt x="31159" y="28802"/>
                    <a:pt x="31519" y="27517"/>
                    <a:pt x="30627" y="26294"/>
                  </a:cubicBezTo>
                  <a:lnTo>
                    <a:pt x="30627" y="26294"/>
                  </a:lnTo>
                  <a:cubicBezTo>
                    <a:pt x="30838" y="26380"/>
                    <a:pt x="31054" y="26430"/>
                    <a:pt x="31272" y="26430"/>
                  </a:cubicBezTo>
                  <a:cubicBezTo>
                    <a:pt x="31461" y="26430"/>
                    <a:pt x="31652" y="26392"/>
                    <a:pt x="31843" y="26307"/>
                  </a:cubicBezTo>
                  <a:cubicBezTo>
                    <a:pt x="33890" y="25397"/>
                    <a:pt x="33890" y="22667"/>
                    <a:pt x="32980" y="21530"/>
                  </a:cubicBezTo>
                  <a:cubicBezTo>
                    <a:pt x="32071" y="20393"/>
                    <a:pt x="26612" y="19939"/>
                    <a:pt x="27523" y="18574"/>
                  </a:cubicBezTo>
                  <a:cubicBezTo>
                    <a:pt x="27825" y="18119"/>
                    <a:pt x="28558" y="17968"/>
                    <a:pt x="29401" y="17968"/>
                  </a:cubicBezTo>
                  <a:cubicBezTo>
                    <a:pt x="31085" y="17968"/>
                    <a:pt x="33208" y="18574"/>
                    <a:pt x="33208" y="18574"/>
                  </a:cubicBezTo>
                  <a:lnTo>
                    <a:pt x="32525" y="15391"/>
                  </a:lnTo>
                  <a:lnTo>
                    <a:pt x="37302" y="18574"/>
                  </a:lnTo>
                  <a:cubicBezTo>
                    <a:pt x="37302" y="18574"/>
                    <a:pt x="38121" y="16282"/>
                    <a:pt x="38925" y="16282"/>
                  </a:cubicBezTo>
                  <a:cubicBezTo>
                    <a:pt x="39068" y="16282"/>
                    <a:pt x="39212" y="16355"/>
                    <a:pt x="39350" y="16528"/>
                  </a:cubicBezTo>
                  <a:cubicBezTo>
                    <a:pt x="40258" y="17665"/>
                    <a:pt x="38894" y="18802"/>
                    <a:pt x="40714" y="19484"/>
                  </a:cubicBezTo>
                  <a:cubicBezTo>
                    <a:pt x="41396" y="19740"/>
                    <a:pt x="42014" y="19868"/>
                    <a:pt x="42521" y="19868"/>
                  </a:cubicBezTo>
                  <a:cubicBezTo>
                    <a:pt x="43365" y="19868"/>
                    <a:pt x="43898" y="19513"/>
                    <a:pt x="43898" y="18802"/>
                  </a:cubicBezTo>
                  <a:cubicBezTo>
                    <a:pt x="43898" y="17663"/>
                    <a:pt x="41849" y="13116"/>
                    <a:pt x="41849" y="13116"/>
                  </a:cubicBezTo>
                  <a:cubicBezTo>
                    <a:pt x="41849" y="13116"/>
                    <a:pt x="36392" y="1062"/>
                    <a:pt x="33207" y="152"/>
                  </a:cubicBezTo>
                  <a:cubicBezTo>
                    <a:pt x="32844" y="48"/>
                    <a:pt x="32497" y="1"/>
                    <a:pt x="321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945;p71">
              <a:extLst>
                <a:ext uri="{FF2B5EF4-FFF2-40B4-BE49-F238E27FC236}">
                  <a16:creationId xmlns:a16="http://schemas.microsoft.com/office/drawing/2014/main" id="{B72A6E16-AFBC-044C-9D50-94EF003D61FD}"/>
                </a:ext>
              </a:extLst>
            </p:cNvPr>
            <p:cNvSpPr/>
            <p:nvPr/>
          </p:nvSpPr>
          <p:spPr>
            <a:xfrm>
              <a:off x="-2451600" y="665650"/>
              <a:ext cx="830650" cy="823225"/>
            </a:xfrm>
            <a:custGeom>
              <a:avLst/>
              <a:gdLst/>
              <a:ahLst/>
              <a:cxnLst/>
              <a:rect l="l" t="t" r="r" b="b"/>
              <a:pathLst>
                <a:path w="33226" h="32929" extrusionOk="0">
                  <a:moveTo>
                    <a:pt x="914" y="1"/>
                  </a:moveTo>
                  <a:cubicBezTo>
                    <a:pt x="594" y="1"/>
                    <a:pt x="288" y="8"/>
                    <a:pt x="1" y="20"/>
                  </a:cubicBezTo>
                  <a:cubicBezTo>
                    <a:pt x="58" y="1967"/>
                    <a:pt x="523" y="2234"/>
                    <a:pt x="774" y="2234"/>
                  </a:cubicBezTo>
                  <a:cubicBezTo>
                    <a:pt x="868" y="2234"/>
                    <a:pt x="933" y="2196"/>
                    <a:pt x="933" y="2196"/>
                  </a:cubicBezTo>
                  <a:cubicBezTo>
                    <a:pt x="933" y="2196"/>
                    <a:pt x="6165" y="2878"/>
                    <a:pt x="8211" y="6516"/>
                  </a:cubicBezTo>
                  <a:cubicBezTo>
                    <a:pt x="10258" y="10156"/>
                    <a:pt x="12306" y="12886"/>
                    <a:pt x="15034" y="14705"/>
                  </a:cubicBezTo>
                  <a:cubicBezTo>
                    <a:pt x="17764" y="16524"/>
                    <a:pt x="17764" y="16069"/>
                    <a:pt x="20038" y="16752"/>
                  </a:cubicBezTo>
                  <a:cubicBezTo>
                    <a:pt x="22314" y="17434"/>
                    <a:pt x="23905" y="17434"/>
                    <a:pt x="25497" y="19936"/>
                  </a:cubicBezTo>
                  <a:cubicBezTo>
                    <a:pt x="27089" y="22438"/>
                    <a:pt x="30046" y="22210"/>
                    <a:pt x="27089" y="22438"/>
                  </a:cubicBezTo>
                  <a:cubicBezTo>
                    <a:pt x="26945" y="22449"/>
                    <a:pt x="26799" y="22454"/>
                    <a:pt x="26652" y="22454"/>
                  </a:cubicBezTo>
                  <a:cubicBezTo>
                    <a:pt x="24878" y="22454"/>
                    <a:pt x="22971" y="21708"/>
                    <a:pt x="22189" y="21708"/>
                  </a:cubicBezTo>
                  <a:cubicBezTo>
                    <a:pt x="21710" y="21708"/>
                    <a:pt x="21655" y="21989"/>
                    <a:pt x="22312" y="22893"/>
                  </a:cubicBezTo>
                  <a:cubicBezTo>
                    <a:pt x="24133" y="25395"/>
                    <a:pt x="27318" y="27214"/>
                    <a:pt x="28453" y="29261"/>
                  </a:cubicBezTo>
                  <a:cubicBezTo>
                    <a:pt x="29591" y="31307"/>
                    <a:pt x="28453" y="32673"/>
                    <a:pt x="30274" y="32900"/>
                  </a:cubicBezTo>
                  <a:cubicBezTo>
                    <a:pt x="30424" y="32919"/>
                    <a:pt x="30567" y="32928"/>
                    <a:pt x="30705" y="32928"/>
                  </a:cubicBezTo>
                  <a:cubicBezTo>
                    <a:pt x="32227" y="32928"/>
                    <a:pt x="33011" y="31760"/>
                    <a:pt x="33226" y="29085"/>
                  </a:cubicBezTo>
                  <a:cubicBezTo>
                    <a:pt x="32163" y="26138"/>
                    <a:pt x="30072" y="21325"/>
                    <a:pt x="28227" y="19480"/>
                  </a:cubicBezTo>
                  <a:cubicBezTo>
                    <a:pt x="25725" y="16979"/>
                    <a:pt x="22085" y="12657"/>
                    <a:pt x="19583" y="11066"/>
                  </a:cubicBezTo>
                  <a:cubicBezTo>
                    <a:pt x="17082" y="9474"/>
                    <a:pt x="15262" y="9246"/>
                    <a:pt x="15262" y="9246"/>
                  </a:cubicBezTo>
                  <a:cubicBezTo>
                    <a:pt x="15262" y="9246"/>
                    <a:pt x="11622" y="7200"/>
                    <a:pt x="10032" y="5607"/>
                  </a:cubicBezTo>
                  <a:cubicBezTo>
                    <a:pt x="8439" y="4015"/>
                    <a:pt x="7074" y="1059"/>
                    <a:pt x="4346" y="377"/>
                  </a:cubicBezTo>
                  <a:cubicBezTo>
                    <a:pt x="3178" y="85"/>
                    <a:pt x="1969" y="1"/>
                    <a:pt x="9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946;p71">
              <a:extLst>
                <a:ext uri="{FF2B5EF4-FFF2-40B4-BE49-F238E27FC236}">
                  <a16:creationId xmlns:a16="http://schemas.microsoft.com/office/drawing/2014/main" id="{542317DD-1DA8-B14B-BFC8-5ABB64F2739D}"/>
                </a:ext>
              </a:extLst>
            </p:cNvPr>
            <p:cNvSpPr/>
            <p:nvPr/>
          </p:nvSpPr>
          <p:spPr>
            <a:xfrm>
              <a:off x="-3002550" y="803425"/>
              <a:ext cx="308125" cy="468675"/>
            </a:xfrm>
            <a:custGeom>
              <a:avLst/>
              <a:gdLst/>
              <a:ahLst/>
              <a:cxnLst/>
              <a:rect l="l" t="t" r="r" b="b"/>
              <a:pathLst>
                <a:path w="12325" h="18747" extrusionOk="0">
                  <a:moveTo>
                    <a:pt x="3605" y="0"/>
                  </a:moveTo>
                  <a:cubicBezTo>
                    <a:pt x="3066" y="1199"/>
                    <a:pt x="2274" y="3140"/>
                    <a:pt x="2274" y="4190"/>
                  </a:cubicBezTo>
                  <a:cubicBezTo>
                    <a:pt x="2274" y="5782"/>
                    <a:pt x="1819" y="11241"/>
                    <a:pt x="1819" y="11241"/>
                  </a:cubicBezTo>
                  <a:lnTo>
                    <a:pt x="1364" y="12834"/>
                  </a:lnTo>
                  <a:cubicBezTo>
                    <a:pt x="1364" y="12834"/>
                    <a:pt x="1364" y="13287"/>
                    <a:pt x="0" y="13516"/>
                  </a:cubicBezTo>
                  <a:cubicBezTo>
                    <a:pt x="171" y="13743"/>
                    <a:pt x="384" y="13828"/>
                    <a:pt x="625" y="13828"/>
                  </a:cubicBezTo>
                  <a:cubicBezTo>
                    <a:pt x="1350" y="13828"/>
                    <a:pt x="2332" y="13061"/>
                    <a:pt x="3185" y="13061"/>
                  </a:cubicBezTo>
                  <a:cubicBezTo>
                    <a:pt x="4322" y="13061"/>
                    <a:pt x="4776" y="13516"/>
                    <a:pt x="5231" y="14880"/>
                  </a:cubicBezTo>
                  <a:cubicBezTo>
                    <a:pt x="5686" y="16245"/>
                    <a:pt x="7505" y="18746"/>
                    <a:pt x="7505" y="18746"/>
                  </a:cubicBezTo>
                  <a:cubicBezTo>
                    <a:pt x="7505" y="18746"/>
                    <a:pt x="7052" y="15335"/>
                    <a:pt x="7277" y="13971"/>
                  </a:cubicBezTo>
                  <a:cubicBezTo>
                    <a:pt x="7504" y="12605"/>
                    <a:pt x="10917" y="8512"/>
                    <a:pt x="12054" y="5782"/>
                  </a:cubicBezTo>
                  <a:cubicBezTo>
                    <a:pt x="12316" y="5152"/>
                    <a:pt x="12324" y="4910"/>
                    <a:pt x="12182" y="4910"/>
                  </a:cubicBezTo>
                  <a:cubicBezTo>
                    <a:pt x="11706" y="4910"/>
                    <a:pt x="9553" y="7601"/>
                    <a:pt x="9553" y="7601"/>
                  </a:cubicBezTo>
                  <a:lnTo>
                    <a:pt x="6823" y="1689"/>
                  </a:lnTo>
                  <a:lnTo>
                    <a:pt x="4549" y="96"/>
                  </a:lnTo>
                  <a:cubicBezTo>
                    <a:pt x="4237" y="45"/>
                    <a:pt x="3922" y="13"/>
                    <a:pt x="36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Terminator 7">
            <a:extLst>
              <a:ext uri="{FF2B5EF4-FFF2-40B4-BE49-F238E27FC236}">
                <a16:creationId xmlns:a16="http://schemas.microsoft.com/office/drawing/2014/main" id="{A0770C36-1B61-0740-8832-50DDAC06B106}"/>
              </a:ext>
            </a:extLst>
          </p:cNvPr>
          <p:cNvSpPr/>
          <p:nvPr/>
        </p:nvSpPr>
        <p:spPr>
          <a:xfrm>
            <a:off x="0" y="69335"/>
            <a:ext cx="6694957" cy="1609223"/>
          </a:xfrm>
          <a:prstGeom prst="flowChartTerminator">
            <a:avLst/>
          </a:prstGeom>
          <a:solidFill>
            <a:schemeClr val="tx2">
              <a:lumMod val="10000"/>
              <a:lumOff val="90000"/>
            </a:schemeClr>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600" dirty="0">
                <a:solidFill>
                  <a:srgbClr val="FF0000"/>
                </a:solidFill>
                <a:latin typeface="Times New Roman" panose="02020603050405020304" pitchFamily="18" charset="0"/>
                <a:cs typeface="Times New Roman" panose="02020603050405020304" pitchFamily="18" charset="0"/>
              </a:rPr>
              <a:t>Duyên cớ nào dẫn đến cuộc chiến tranh thế giới thứ nhất?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79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4994"/>
            <a:ext cx="1585116" cy="1585116"/>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8179" y="454009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3327798"/>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15496" y="2088815"/>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524850" y="1516744"/>
            <a:ext cx="8154143" cy="105319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037617" y="1450076"/>
            <a:ext cx="7037773" cy="2308324"/>
          </a:xfrm>
          <a:prstGeom prst="rect">
            <a:avLst/>
          </a:prstGeom>
          <a:noFill/>
        </p:spPr>
        <p:txBody>
          <a:bodyPr wrap="square" rtlCol="0">
            <a:spAutoFit/>
          </a:bodyPr>
          <a:lstStyle/>
          <a:p>
            <a:pPr lvl="0" algn="ctr"/>
            <a:r>
              <a:rPr lang="vi-VN" sz="3600" dirty="0">
                <a:solidFill>
                  <a:srgbClr val="FFFF00"/>
                </a:solidFill>
                <a:latin typeface="Times New Roman" panose="02020603050405020304" pitchFamily="18" charset="0"/>
                <a:cs typeface="Times New Roman" panose="02020603050405020304" pitchFamily="18" charset="0"/>
              </a:rPr>
              <a:t>“Chủ nghĩa đế quốc thực dân” là đặc điểm của đế quốc nào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0"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sym typeface="Arial"/>
              </a:rPr>
              <a:t/>
            </a:r>
            <a:br>
              <a:rPr kumimoji="0" lang="vi-VN" sz="3600" b="0"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sym typeface="Arial"/>
              </a:rPr>
            </a:br>
            <a:endParaRPr kumimoji="0" lang="en-US" sz="36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5" name="bang d">
            <a:extLst>
              <a:ext uri="{FF2B5EF4-FFF2-40B4-BE49-F238E27FC236}">
                <a16:creationId xmlns:a16="http://schemas.microsoft.com/office/drawing/2014/main" id="{D0E6AFB4-275F-4728-9A13-27E00F9EA3A2}"/>
              </a:ext>
            </a:extLst>
          </p:cNvPr>
          <p:cNvSpPr/>
          <p:nvPr/>
        </p:nvSpPr>
        <p:spPr>
          <a:xfrm flipH="1">
            <a:off x="4601922" y="4099297"/>
            <a:ext cx="3937330" cy="82275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marR="0" lvl="0" indent="-214313" algn="ctr" defTabSz="6858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4601922" y="2916427"/>
            <a:ext cx="3937330" cy="83638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marR="0" lvl="0" indent="-214313" algn="ctr" defTabSz="6858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4826679" y="4287548"/>
            <a:ext cx="3487814" cy="584775"/>
          </a:xfrm>
          <a:prstGeom prst="rect">
            <a:avLst/>
          </a:prstGeom>
          <a:noFill/>
        </p:spPr>
        <p:txBody>
          <a:bodyPr wrap="square" rtlCol="0">
            <a:spAutoFit/>
          </a:bodyPr>
          <a:lstStyle/>
          <a:p>
            <a:pPr marL="257175" marR="0" lvl="0" indent="-257175" algn="l" defTabSz="6858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D. </a:t>
            </a:r>
            <a:r>
              <a:rPr kumimoji="0" lang="en-US" sz="32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Anh</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4826679" y="3094071"/>
            <a:ext cx="3487814" cy="584775"/>
          </a:xfrm>
          <a:prstGeom prst="rect">
            <a:avLst/>
          </a:prstGeom>
          <a:noFill/>
        </p:spPr>
        <p:txBody>
          <a:bodyPr wrap="square" rtlCol="0">
            <a:spAutoFit/>
          </a:bodyPr>
          <a:lstStyle/>
          <a:p>
            <a:pPr marL="257175" marR="0" lvl="0" indent="-257175" algn="l" defTabSz="6858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B. </a:t>
            </a:r>
            <a:r>
              <a:rPr kumimoji="0" lang="en-US" sz="3200" b="1"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Đức</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04749" y="2916428"/>
            <a:ext cx="3937330" cy="83638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604749" y="4099297"/>
            <a:ext cx="3937330" cy="82275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786803" y="3066188"/>
            <a:ext cx="3487814" cy="584775"/>
          </a:xfrm>
          <a:prstGeom prst="rect">
            <a:avLst/>
          </a:prstGeom>
          <a:noFill/>
        </p:spPr>
        <p:txBody>
          <a:bodyPr wrap="square" rtlCol="0">
            <a:spAutoFit/>
          </a:bodyPr>
          <a:lstStyle/>
          <a:p>
            <a:pPr marL="257175" marR="0" lvl="0" indent="-257175" algn="l" defTabSz="6858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A. </a:t>
            </a:r>
            <a:r>
              <a:rPr kumimoji="0" lang="en-US" sz="3200" b="1"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Pháp</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4" name="cau hoi c">
            <a:extLst>
              <a:ext uri="{FF2B5EF4-FFF2-40B4-BE49-F238E27FC236}">
                <a16:creationId xmlns:a16="http://schemas.microsoft.com/office/drawing/2014/main" id="{42A746A3-96B8-42A5-8EFA-A104DB6B2F69}"/>
              </a:ext>
            </a:extLst>
          </p:cNvPr>
          <p:cNvSpPr txBox="1"/>
          <p:nvPr/>
        </p:nvSpPr>
        <p:spPr>
          <a:xfrm>
            <a:off x="771109" y="4278480"/>
            <a:ext cx="3487814" cy="584775"/>
          </a:xfrm>
          <a:prstGeom prst="rect">
            <a:avLst/>
          </a:prstGeom>
          <a:noFill/>
        </p:spPr>
        <p:txBody>
          <a:bodyPr wrap="square" rtlCol="0">
            <a:spAutoFit/>
          </a:bodyPr>
          <a:lstStyle/>
          <a:p>
            <a:pPr marL="257175" marR="0" lvl="0" indent="-257175" algn="l" defTabSz="6858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C. </a:t>
            </a:r>
            <a:r>
              <a:rPr kumimoji="0" lang="en-US" sz="3200" b="1"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Mỹ</a:t>
            </a:r>
            <a:r>
              <a:rPr kumimoji="0" lang="en-US" sz="32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09"/>
            <a:ext cx="365522" cy="365522"/>
          </a:xfrm>
          <a:prstGeom prst="rect">
            <a:avLst/>
          </a:prstGeom>
        </p:spPr>
      </p:pic>
      <p:sp>
        <p:nvSpPr>
          <p:cNvPr id="20" name="Rectangle 19">
            <a:extLst>
              <a:ext uri="{FF2B5EF4-FFF2-40B4-BE49-F238E27FC236}">
                <a16:creationId xmlns:a16="http://schemas.microsoft.com/office/drawing/2014/main" id="{24B47872-9FE6-6E45-ABEF-DCA2CCA79890}"/>
              </a:ext>
            </a:extLst>
          </p:cNvPr>
          <p:cNvSpPr/>
          <p:nvPr/>
        </p:nvSpPr>
        <p:spPr>
          <a:xfrm>
            <a:off x="1706709" y="151118"/>
            <a:ext cx="6405921" cy="101566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0" i="0" u="none" strike="noStrike" kern="0" cap="none" spc="0" normalizeH="0" baseline="0" noProof="0" dirty="0">
                <a:ln w="0"/>
                <a:solidFill>
                  <a:srgbClr val="FFFF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AI LÀ TRIỆU PHÚ</a:t>
            </a:r>
          </a:p>
        </p:txBody>
      </p:sp>
    </p:spTree>
    <p:extLst>
      <p:ext uri="{BB962C8B-B14F-4D97-AF65-F5344CB8AC3E}">
        <p14:creationId xmlns:p14="http://schemas.microsoft.com/office/powerpoint/2010/main" val="3979169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 presetClass="mediacall" presetSubtype="0" fill="hold" nodeType="withEffect">
                                  <p:stCondLst>
                                    <p:cond delay="0"/>
                                  </p:stCondLst>
                                  <p:childTnLst>
                                    <p:cmd type="call" cmd="playFrom(0.0)">
                                      <p:cBhvr>
                                        <p:cTn id="9" dur="160339" fill="hold"/>
                                        <p:tgtEl>
                                          <p:spTgt spid="38"/>
                                        </p:tgtEl>
                                      </p:cBhvr>
                                    </p:cmd>
                                  </p:childTnLst>
                                </p:cTn>
                              </p:par>
                              <p:par>
                                <p:cTn id="10" presetID="10"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38"/>
                </p:tgtEl>
              </p:cMediaNode>
            </p:audio>
            <p:seq concurrent="1" nextAc="seek">
              <p:cTn id="34" restart="whenNotActive" fill="hold" evtFilter="cancelBubble" nodeType="interactiveSeq">
                <p:stCondLst>
                  <p:cond evt="onClick" delay="0">
                    <p:tgtEl>
                      <p:spTgt spid="25"/>
                    </p:tgtEl>
                  </p:cond>
                </p:stCondLst>
                <p:endSync evt="end" delay="0">
                  <p:rtn val="all"/>
                </p:endSync>
                <p:childTnLst>
                  <p:par>
                    <p:cTn id="35" fill="hold">
                      <p:stCondLst>
                        <p:cond delay="0"/>
                      </p:stCondLst>
                      <p:childTnLst>
                        <p:par>
                          <p:cTn id="36" fill="hold">
                            <p:stCondLst>
                              <p:cond delay="0"/>
                            </p:stCondLst>
                            <p:childTnLst>
                              <p:par>
                                <p:cTn id="37" presetID="24" presetClass="emph" presetSubtype="0" fill="hold" grpId="1" nodeType="clickEffect">
                                  <p:stCondLst>
                                    <p:cond delay="0"/>
                                  </p:stCondLst>
                                  <p:childTnLst>
                                    <p:animClr clrSpc="hsl" dir="cw">
                                      <p:cBhvr override="childStyle">
                                        <p:cTn id="38" dur="500" fill="hold"/>
                                        <p:tgtEl>
                                          <p:spTgt spid="25"/>
                                        </p:tgtEl>
                                        <p:attrNameLst>
                                          <p:attrName>style.color</p:attrName>
                                        </p:attrNameLst>
                                      </p:cBhvr>
                                      <p:by>
                                        <p:hsl h="0" s="-12549" l="-25098"/>
                                      </p:by>
                                    </p:animClr>
                                    <p:animClr clrSpc="hsl" dir="cw">
                                      <p:cBhvr>
                                        <p:cTn id="39" dur="500" fill="hold"/>
                                        <p:tgtEl>
                                          <p:spTgt spid="25"/>
                                        </p:tgtEl>
                                        <p:attrNameLst>
                                          <p:attrName>fillcolor</p:attrName>
                                        </p:attrNameLst>
                                      </p:cBhvr>
                                      <p:by>
                                        <p:hsl h="0" s="-12549" l="-25098"/>
                                      </p:by>
                                    </p:animClr>
                                    <p:animClr clrSpc="hsl" dir="cw">
                                      <p:cBhvr>
                                        <p:cTn id="40" dur="500" fill="hold"/>
                                        <p:tgtEl>
                                          <p:spTgt spid="25"/>
                                        </p:tgtEl>
                                        <p:attrNameLst>
                                          <p:attrName>stroke.color</p:attrName>
                                        </p:attrNameLst>
                                      </p:cBhvr>
                                      <p:by>
                                        <p:hsl h="0" s="-12549" l="-25098"/>
                                      </p:by>
                                    </p:animClr>
                                    <p:set>
                                      <p:cBhvr>
                                        <p:cTn id="41" dur="500" fill="hold"/>
                                        <p:tgtEl>
                                          <p:spTgt spid="25"/>
                                        </p:tgtEl>
                                        <p:attrNameLst>
                                          <p:attrName>fill.type</p:attrName>
                                        </p:attrNameLst>
                                      </p:cBhvr>
                                      <p:to>
                                        <p:strVal val="solid"/>
                                      </p:to>
                                    </p:set>
                                  </p:childTnLst>
                                </p:cTn>
                              </p:par>
                              <p:par>
                                <p:cTn id="42" presetID="19" presetClass="emph" presetSubtype="0" fill="hold" grpId="0" nodeType="withEffect">
                                  <p:stCondLst>
                                    <p:cond delay="0"/>
                                  </p:stCondLst>
                                  <p:childTnLst>
                                    <p:animClr clrSpc="rgb" dir="cw">
                                      <p:cBhvr override="childStyle">
                                        <p:cTn id="43" dur="500" fill="hold"/>
                                        <p:tgtEl>
                                          <p:spTgt spid="15"/>
                                        </p:tgtEl>
                                        <p:attrNameLst>
                                          <p:attrName>style.color</p:attrName>
                                        </p:attrNameLst>
                                      </p:cBhvr>
                                      <p:to>
                                        <a:srgbClr val="FFC000"/>
                                      </p:to>
                                    </p:animClr>
                                    <p:animClr clrSpc="rgb" dir="cw">
                                      <p:cBhvr>
                                        <p:cTn id="44" dur="500" fill="hold"/>
                                        <p:tgtEl>
                                          <p:spTgt spid="15"/>
                                        </p:tgtEl>
                                        <p:attrNameLst>
                                          <p:attrName>fillcolor</p:attrName>
                                        </p:attrNameLst>
                                      </p:cBhvr>
                                      <p:to>
                                        <a:srgbClr val="FFC00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0"/>
                                  </p:stCondLst>
                                  <p:childTnLst>
                                    <p:cmd type="call" cmd="playFrom(0.0)">
                                      <p:cBhvr>
                                        <p:cTn id="48" dur="20218" fill="hold"/>
                                        <p:tgtEl>
                                          <p:spTgt spid="39"/>
                                        </p:tgtEl>
                                      </p:cBhvr>
                                    </p:cmd>
                                  </p:childTnLst>
                                </p:cTn>
                              </p:par>
                              <p:par>
                                <p:cTn id="49" presetID="3" presetClass="mediacall" presetSubtype="0" fill="hold" nodeType="withEffect">
                                  <p:stCondLst>
                                    <p:cond delay="0"/>
                                  </p:stCondLst>
                                  <p:childTnLst>
                                    <p:cmd type="call" cmd="stop">
                                      <p:cBhvr>
                                        <p:cTn id="50" dur="1" fill="hold"/>
                                        <p:tgtEl>
                                          <p:spTgt spid="38"/>
                                        </p:tgtEl>
                                      </p:cBhvr>
                                    </p:cmd>
                                  </p:childTnLst>
                                </p:cTn>
                              </p:par>
                              <p:par>
                                <p:cTn id="51" presetID="19" presetClass="emph" presetSubtype="0" repeatCount="4000" fill="hold" grpId="1" nodeType="withEffect">
                                  <p:stCondLst>
                                    <p:cond delay="3000"/>
                                  </p:stCondLst>
                                  <p:childTnLst>
                                    <p:animClr clrSpc="rgb" dir="cw">
                                      <p:cBhvr override="childStyle">
                                        <p:cTn id="52" dur="500" fill="hold"/>
                                        <p:tgtEl>
                                          <p:spTgt spid="15"/>
                                        </p:tgtEl>
                                        <p:attrNameLst>
                                          <p:attrName>style.color</p:attrName>
                                        </p:attrNameLst>
                                      </p:cBhvr>
                                      <p:to>
                                        <a:srgbClr val="92D050"/>
                                      </p:to>
                                    </p:animClr>
                                    <p:animClr clrSpc="rgb" dir="cw">
                                      <p:cBhvr>
                                        <p:cTn id="53" dur="500" fill="hold"/>
                                        <p:tgtEl>
                                          <p:spTgt spid="15"/>
                                        </p:tgtEl>
                                        <p:attrNameLst>
                                          <p:attrName>fillcolor</p:attrName>
                                        </p:attrNameLst>
                                      </p:cBhvr>
                                      <p:to>
                                        <a:srgbClr val="92D050"/>
                                      </p:to>
                                    </p:animClr>
                                    <p:set>
                                      <p:cBhvr>
                                        <p:cTn id="54" dur="500" fill="hold"/>
                                        <p:tgtEl>
                                          <p:spTgt spid="15"/>
                                        </p:tgtEl>
                                        <p:attrNameLst>
                                          <p:attrName>fill.type</p:attrName>
                                        </p:attrNameLst>
                                      </p:cBhvr>
                                      <p:to>
                                        <p:strVal val="solid"/>
                                      </p:to>
                                    </p:set>
                                    <p:set>
                                      <p:cBhvr>
                                        <p:cTn id="55" dur="500" fill="hold"/>
                                        <p:tgtEl>
                                          <p:spTgt spid="15"/>
                                        </p:tgtEl>
                                        <p:attrNameLst>
                                          <p:attrName>fill.on</p:attrName>
                                        </p:attrNameLst>
                                      </p:cBhvr>
                                      <p:to>
                                        <p:strVal val="true"/>
                                      </p:to>
                                    </p:set>
                                  </p:childTnLst>
                                </p:cTn>
                              </p:par>
                              <p:par>
                                <p:cTn id="56" presetID="1" presetClass="mediacall" presetSubtype="0" fill="hold" nodeType="withEffect">
                                  <p:stCondLst>
                                    <p:cond delay="3000"/>
                                  </p:stCondLst>
                                  <p:childTnLst>
                                    <p:cmd type="call" cmd="playFrom(0.0)">
                                      <p:cBhvr>
                                        <p:cTn id="57" dur="7732" fill="hold"/>
                                        <p:tgtEl>
                                          <p:spTgt spid="40"/>
                                        </p:tgtEl>
                                      </p:cBhvr>
                                    </p:cmd>
                                  </p:childTnLst>
                                </p:cTn>
                              </p:par>
                              <p:par>
                                <p:cTn id="58" presetID="3" presetClass="mediacall" presetSubtype="0" fill="hold" nodeType="withEffect">
                                  <p:stCondLst>
                                    <p:cond delay="3000"/>
                                  </p:stCondLst>
                                  <p:childTnLst>
                                    <p:cmd type="call" cmd="stop">
                                      <p:cBhvr>
                                        <p:cTn id="59" dur="1" fill="hold"/>
                                        <p:tgtEl>
                                          <p:spTgt spid="39"/>
                                        </p:tgtEl>
                                      </p:cBhvr>
                                    </p:cmd>
                                  </p:childTnLst>
                                </p:cTn>
                              </p:par>
                              <p:par>
                                <p:cTn id="60" presetID="24" presetClass="emph" presetSubtype="0" fill="hold" grpId="2" nodeType="withEffect">
                                  <p:stCondLst>
                                    <p:cond delay="3000"/>
                                  </p:stCondLst>
                                  <p:childTnLst>
                                    <p:animClr clrSpc="hsl" dir="cw">
                                      <p:cBhvr override="childStyle">
                                        <p:cTn id="61" dur="500" fill="hold"/>
                                        <p:tgtEl>
                                          <p:spTgt spid="25"/>
                                        </p:tgtEl>
                                        <p:attrNameLst>
                                          <p:attrName>style.color</p:attrName>
                                        </p:attrNameLst>
                                      </p:cBhvr>
                                      <p:by>
                                        <p:hsl h="0" s="-12549" l="-25098"/>
                                      </p:by>
                                    </p:animClr>
                                    <p:animClr clrSpc="hsl" dir="cw">
                                      <p:cBhvr>
                                        <p:cTn id="62" dur="500" fill="hold"/>
                                        <p:tgtEl>
                                          <p:spTgt spid="25"/>
                                        </p:tgtEl>
                                        <p:attrNameLst>
                                          <p:attrName>fillcolor</p:attrName>
                                        </p:attrNameLst>
                                      </p:cBhvr>
                                      <p:by>
                                        <p:hsl h="0" s="-12549" l="-25098"/>
                                      </p:by>
                                    </p:animClr>
                                    <p:animClr clrSpc="hsl" dir="cw">
                                      <p:cBhvr>
                                        <p:cTn id="63" dur="500" fill="hold"/>
                                        <p:tgtEl>
                                          <p:spTgt spid="25"/>
                                        </p:tgtEl>
                                        <p:attrNameLst>
                                          <p:attrName>stroke.color</p:attrName>
                                        </p:attrNameLst>
                                      </p:cBhvr>
                                      <p:by>
                                        <p:hsl h="0" s="-12549" l="-25098"/>
                                      </p:by>
                                    </p:animClr>
                                    <p:set>
                                      <p:cBhvr>
                                        <p:cTn id="64"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5" restart="whenNotActive" fill="hold" evtFilter="cancelBubble" nodeType="interactiveSeq">
                <p:stCondLst>
                  <p:cond evt="onClick" delay="0">
                    <p:tgtEl>
                      <p:spTgt spid="33"/>
                    </p:tgtEl>
                  </p:cond>
                </p:stCondLst>
                <p:endSync evt="end" delay="0">
                  <p:rtn val="all"/>
                </p:endSync>
                <p:childTnLst>
                  <p:par>
                    <p:cTn id="66" fill="hold">
                      <p:stCondLst>
                        <p:cond delay="0"/>
                      </p:stCondLst>
                      <p:childTnLst>
                        <p:par>
                          <p:cTn id="67" fill="hold">
                            <p:stCondLst>
                              <p:cond delay="0"/>
                            </p:stCondLst>
                            <p:childTnLst>
                              <p:par>
                                <p:cTn id="68" presetID="24" presetClass="emph" presetSubtype="0" fill="hold" grpId="1" nodeType="clickEffect">
                                  <p:stCondLst>
                                    <p:cond delay="0"/>
                                  </p:stCondLst>
                                  <p:childTnLst>
                                    <p:animClr clrSpc="hsl" dir="cw">
                                      <p:cBhvr override="childStyle">
                                        <p:cTn id="69" dur="500" fill="hold"/>
                                        <p:tgtEl>
                                          <p:spTgt spid="33"/>
                                        </p:tgtEl>
                                        <p:attrNameLst>
                                          <p:attrName>style.color</p:attrName>
                                        </p:attrNameLst>
                                      </p:cBhvr>
                                      <p:by>
                                        <p:hsl h="0" s="-12549" l="-25098"/>
                                      </p:by>
                                    </p:animClr>
                                    <p:animClr clrSpc="hsl" dir="cw">
                                      <p:cBhvr>
                                        <p:cTn id="70" dur="500" fill="hold"/>
                                        <p:tgtEl>
                                          <p:spTgt spid="33"/>
                                        </p:tgtEl>
                                        <p:attrNameLst>
                                          <p:attrName>fillcolor</p:attrName>
                                        </p:attrNameLst>
                                      </p:cBhvr>
                                      <p:by>
                                        <p:hsl h="0" s="-12549" l="-25098"/>
                                      </p:by>
                                    </p:animClr>
                                    <p:animClr clrSpc="hsl" dir="cw">
                                      <p:cBhvr>
                                        <p:cTn id="71" dur="500" fill="hold"/>
                                        <p:tgtEl>
                                          <p:spTgt spid="33"/>
                                        </p:tgtEl>
                                        <p:attrNameLst>
                                          <p:attrName>stroke.color</p:attrName>
                                        </p:attrNameLst>
                                      </p:cBhvr>
                                      <p:by>
                                        <p:hsl h="0" s="-12549" l="-25098"/>
                                      </p:by>
                                    </p:animClr>
                                    <p:set>
                                      <p:cBhvr>
                                        <p:cTn id="72" dur="500" fill="hold"/>
                                        <p:tgtEl>
                                          <p:spTgt spid="33"/>
                                        </p:tgtEl>
                                        <p:attrNameLst>
                                          <p:attrName>fill.type</p:attrName>
                                        </p:attrNameLst>
                                      </p:cBhvr>
                                      <p:to>
                                        <p:strVal val="solid"/>
                                      </p:to>
                                    </p:set>
                                  </p:childTnLst>
                                </p:cTn>
                              </p:par>
                              <p:par>
                                <p:cTn id="73" presetID="19" presetClass="emph" presetSubtype="0" fill="hold" grpId="0" nodeType="withEffect">
                                  <p:stCondLst>
                                    <p:cond delay="0"/>
                                  </p:stCondLst>
                                  <p:childTnLst>
                                    <p:animClr clrSpc="rgb" dir="cw">
                                      <p:cBhvr override="childStyle">
                                        <p:cTn id="74" dur="500" fill="hold"/>
                                        <p:tgtEl>
                                          <p:spTgt spid="31"/>
                                        </p:tgtEl>
                                        <p:attrNameLst>
                                          <p:attrName>style.color</p:attrName>
                                        </p:attrNameLst>
                                      </p:cBhvr>
                                      <p:to>
                                        <a:srgbClr val="FFC000"/>
                                      </p:to>
                                    </p:animClr>
                                    <p:animClr clrSpc="rgb" dir="cw">
                                      <p:cBhvr>
                                        <p:cTn id="75" dur="500" fill="hold"/>
                                        <p:tgtEl>
                                          <p:spTgt spid="31"/>
                                        </p:tgtEl>
                                        <p:attrNameLst>
                                          <p:attrName>fillcolor</p:attrName>
                                        </p:attrNameLst>
                                      </p:cBhvr>
                                      <p:to>
                                        <a:srgbClr val="FFC000"/>
                                      </p:to>
                                    </p:animClr>
                                    <p:set>
                                      <p:cBhvr>
                                        <p:cTn id="76" dur="500" fill="hold"/>
                                        <p:tgtEl>
                                          <p:spTgt spid="31"/>
                                        </p:tgtEl>
                                        <p:attrNameLst>
                                          <p:attrName>fill.type</p:attrName>
                                        </p:attrNameLst>
                                      </p:cBhvr>
                                      <p:to>
                                        <p:strVal val="solid"/>
                                      </p:to>
                                    </p:set>
                                    <p:set>
                                      <p:cBhvr>
                                        <p:cTn id="77" dur="500" fill="hold"/>
                                        <p:tgtEl>
                                          <p:spTgt spid="31"/>
                                        </p:tgtEl>
                                        <p:attrNameLst>
                                          <p:attrName>fill.on</p:attrName>
                                        </p:attrNameLst>
                                      </p:cBhvr>
                                      <p:to>
                                        <p:strVal val="true"/>
                                      </p:to>
                                    </p:set>
                                  </p:childTnLst>
                                </p:cTn>
                              </p:par>
                              <p:par>
                                <p:cTn id="78" presetID="1" presetClass="mediacall" presetSubtype="0" fill="hold" nodeType="withEffect">
                                  <p:stCondLst>
                                    <p:cond delay="0"/>
                                  </p:stCondLst>
                                  <p:childTnLst>
                                    <p:cmd type="call" cmd="playFrom(0.0)">
                                      <p:cBhvr>
                                        <p:cTn id="79" dur="20218" fill="hold"/>
                                        <p:tgtEl>
                                          <p:spTgt spid="39"/>
                                        </p:tgtEl>
                                      </p:cBhvr>
                                    </p:cmd>
                                  </p:childTnLst>
                                </p:cTn>
                              </p:par>
                              <p:par>
                                <p:cTn id="80" presetID="3" presetClass="mediacall" presetSubtype="0" fill="hold" nodeType="withEffect">
                                  <p:stCondLst>
                                    <p:cond delay="0"/>
                                  </p:stCondLst>
                                  <p:childTnLst>
                                    <p:cmd type="call" cmd="stop">
                                      <p:cBhvr>
                                        <p:cTn id="81" dur="1" fill="hold"/>
                                        <p:tgtEl>
                                          <p:spTgt spid="38"/>
                                        </p:tgtEl>
                                      </p:cBhvr>
                                    </p:cmd>
                                  </p:childTnLst>
                                </p:cTn>
                              </p:par>
                              <p:par>
                                <p:cTn id="82" presetID="19" presetClass="emph" presetSubtype="0" fill="hold" grpId="1" nodeType="withEffect">
                                  <p:stCondLst>
                                    <p:cond delay="3000"/>
                                  </p:stCondLst>
                                  <p:childTnLst>
                                    <p:animClr clrSpc="rgb" dir="cw">
                                      <p:cBhvr override="childStyle">
                                        <p:cTn id="83" dur="500" fill="hold"/>
                                        <p:tgtEl>
                                          <p:spTgt spid="31"/>
                                        </p:tgtEl>
                                        <p:attrNameLst>
                                          <p:attrName>style.color</p:attrName>
                                        </p:attrNameLst>
                                      </p:cBhvr>
                                      <p:to>
                                        <a:srgbClr val="FF0000"/>
                                      </p:to>
                                    </p:animClr>
                                    <p:animClr clrSpc="rgb" dir="cw">
                                      <p:cBhvr>
                                        <p:cTn id="84" dur="500" fill="hold"/>
                                        <p:tgtEl>
                                          <p:spTgt spid="31"/>
                                        </p:tgtEl>
                                        <p:attrNameLst>
                                          <p:attrName>fillcolor</p:attrName>
                                        </p:attrNameLst>
                                      </p:cBhvr>
                                      <p:to>
                                        <a:srgbClr val="FF0000"/>
                                      </p:to>
                                    </p:animClr>
                                    <p:set>
                                      <p:cBhvr>
                                        <p:cTn id="85" dur="500" fill="hold"/>
                                        <p:tgtEl>
                                          <p:spTgt spid="31"/>
                                        </p:tgtEl>
                                        <p:attrNameLst>
                                          <p:attrName>fill.type</p:attrName>
                                        </p:attrNameLst>
                                      </p:cBhvr>
                                      <p:to>
                                        <p:strVal val="solid"/>
                                      </p:to>
                                    </p:set>
                                    <p:set>
                                      <p:cBhvr>
                                        <p:cTn id="86" dur="500" fill="hold"/>
                                        <p:tgtEl>
                                          <p:spTgt spid="31"/>
                                        </p:tgtEl>
                                        <p:attrNameLst>
                                          <p:attrName>fill.on</p:attrName>
                                        </p:attrNameLst>
                                      </p:cBhvr>
                                      <p:to>
                                        <p:strVal val="true"/>
                                      </p:to>
                                    </p:set>
                                  </p:childTnLst>
                                </p:cTn>
                              </p:par>
                              <p:par>
                                <p:cTn id="87" presetID="1" presetClass="mediacall" presetSubtype="0" fill="hold" nodeType="withEffect">
                                  <p:stCondLst>
                                    <p:cond delay="3000"/>
                                  </p:stCondLst>
                                  <p:childTnLst>
                                    <p:cmd type="call" cmd="playFrom(0.0)">
                                      <p:cBhvr>
                                        <p:cTn id="88" dur="5903" fill="hold"/>
                                        <p:tgtEl>
                                          <p:spTgt spid="41"/>
                                        </p:tgtEl>
                                      </p:cBhvr>
                                    </p:cmd>
                                  </p:childTnLst>
                                </p:cTn>
                              </p:par>
                              <p:par>
                                <p:cTn id="89" presetID="3" presetClass="mediacall" presetSubtype="0" fill="hold" nodeType="withEffect">
                                  <p:stCondLst>
                                    <p:cond delay="3000"/>
                                  </p:stCondLst>
                                  <p:childTnLst>
                                    <p:cmd type="call" cmd="stop">
                                      <p:cBhvr>
                                        <p:cTn id="90" dur="1" fill="hold"/>
                                        <p:tgtEl>
                                          <p:spTgt spid="39"/>
                                        </p:tgtEl>
                                      </p:cBhvr>
                                    </p:cmd>
                                  </p:childTnLst>
                                </p:cTn>
                              </p:par>
                              <p:par>
                                <p:cTn id="91" presetID="30" presetClass="emph" presetSubtype="0" fill="hold" grpId="2" nodeType="withEffect">
                                  <p:stCondLst>
                                    <p:cond delay="3000"/>
                                  </p:stCondLst>
                                  <p:childTnLst>
                                    <p:animClr clrSpc="hsl" dir="cw">
                                      <p:cBhvr override="childStyle">
                                        <p:cTn id="92" dur="500" fill="hold"/>
                                        <p:tgtEl>
                                          <p:spTgt spid="33"/>
                                        </p:tgtEl>
                                        <p:attrNameLst>
                                          <p:attrName>style.color</p:attrName>
                                        </p:attrNameLst>
                                      </p:cBhvr>
                                      <p:by>
                                        <p:hsl h="0" s="12549" l="25098"/>
                                      </p:by>
                                    </p:animClr>
                                    <p:animClr clrSpc="hsl" dir="cw">
                                      <p:cBhvr>
                                        <p:cTn id="93" dur="500" fill="hold"/>
                                        <p:tgtEl>
                                          <p:spTgt spid="33"/>
                                        </p:tgtEl>
                                        <p:attrNameLst>
                                          <p:attrName>fillcolor</p:attrName>
                                        </p:attrNameLst>
                                      </p:cBhvr>
                                      <p:by>
                                        <p:hsl h="0" s="12549" l="25098"/>
                                      </p:by>
                                    </p:animClr>
                                    <p:animClr clrSpc="hsl" dir="cw">
                                      <p:cBhvr>
                                        <p:cTn id="94" dur="500" fill="hold"/>
                                        <p:tgtEl>
                                          <p:spTgt spid="33"/>
                                        </p:tgtEl>
                                        <p:attrNameLst>
                                          <p:attrName>stroke.color</p:attrName>
                                        </p:attrNameLst>
                                      </p:cBhvr>
                                      <p:by>
                                        <p:hsl h="0" s="12549" l="25098"/>
                                      </p:by>
                                    </p:animClr>
                                    <p:set>
                                      <p:cBhvr>
                                        <p:cTn id="95" dur="500" fill="hold"/>
                                        <p:tgtEl>
                                          <p:spTgt spid="33"/>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96" restart="whenNotActive" fill="hold" evtFilter="cancelBubble" nodeType="interactiveSeq">
                <p:stCondLst>
                  <p:cond evt="onClick" delay="0">
                    <p:tgtEl>
                      <p:spTgt spid="27"/>
                    </p:tgtEl>
                  </p:cond>
                </p:stCondLst>
                <p:endSync evt="end" delay="0">
                  <p:rtn val="all"/>
                </p:endSync>
                <p:childTnLst>
                  <p:par>
                    <p:cTn id="97" fill="hold">
                      <p:stCondLst>
                        <p:cond delay="0"/>
                      </p:stCondLst>
                      <p:childTnLst>
                        <p:par>
                          <p:cTn id="98" fill="hold">
                            <p:stCondLst>
                              <p:cond delay="0"/>
                            </p:stCondLst>
                            <p:childTnLst>
                              <p:par>
                                <p:cTn id="99" presetID="24" presetClass="emph" presetSubtype="0" fill="hold" grpId="1" nodeType="clickEffect">
                                  <p:stCondLst>
                                    <p:cond delay="0"/>
                                  </p:stCondLst>
                                  <p:childTnLst>
                                    <p:animClr clrSpc="hsl" dir="cw">
                                      <p:cBhvr override="childStyle">
                                        <p:cTn id="100" dur="500" fill="hold"/>
                                        <p:tgtEl>
                                          <p:spTgt spid="27"/>
                                        </p:tgtEl>
                                        <p:attrNameLst>
                                          <p:attrName>style.color</p:attrName>
                                        </p:attrNameLst>
                                      </p:cBhvr>
                                      <p:by>
                                        <p:hsl h="0" s="-12549" l="-25098"/>
                                      </p:by>
                                    </p:animClr>
                                    <p:animClr clrSpc="hsl" dir="cw">
                                      <p:cBhvr>
                                        <p:cTn id="101" dur="500" fill="hold"/>
                                        <p:tgtEl>
                                          <p:spTgt spid="27"/>
                                        </p:tgtEl>
                                        <p:attrNameLst>
                                          <p:attrName>fillcolor</p:attrName>
                                        </p:attrNameLst>
                                      </p:cBhvr>
                                      <p:by>
                                        <p:hsl h="0" s="-12549" l="-25098"/>
                                      </p:by>
                                    </p:animClr>
                                    <p:animClr clrSpc="hsl" dir="cw">
                                      <p:cBhvr>
                                        <p:cTn id="102" dur="500" fill="hold"/>
                                        <p:tgtEl>
                                          <p:spTgt spid="27"/>
                                        </p:tgtEl>
                                        <p:attrNameLst>
                                          <p:attrName>stroke.color</p:attrName>
                                        </p:attrNameLst>
                                      </p:cBhvr>
                                      <p:by>
                                        <p:hsl h="0" s="-12549" l="-25098"/>
                                      </p:by>
                                    </p:animClr>
                                    <p:set>
                                      <p:cBhvr>
                                        <p:cTn id="103" dur="500" fill="hold"/>
                                        <p:tgtEl>
                                          <p:spTgt spid="27"/>
                                        </p:tgtEl>
                                        <p:attrNameLst>
                                          <p:attrName>fill.type</p:attrName>
                                        </p:attrNameLst>
                                      </p:cBhvr>
                                      <p:to>
                                        <p:strVal val="solid"/>
                                      </p:to>
                                    </p:set>
                                  </p:childTnLst>
                                </p:cTn>
                              </p:par>
                              <p:par>
                                <p:cTn id="104" presetID="19" presetClass="emph" presetSubtype="0" fill="hold" grpId="0" nodeType="withEffect">
                                  <p:stCondLst>
                                    <p:cond delay="0"/>
                                  </p:stCondLst>
                                  <p:childTnLst>
                                    <p:animClr clrSpc="rgb" dir="cw">
                                      <p:cBhvr override="childStyle">
                                        <p:cTn id="105" dur="500" fill="hold"/>
                                        <p:tgtEl>
                                          <p:spTgt spid="16"/>
                                        </p:tgtEl>
                                        <p:attrNameLst>
                                          <p:attrName>style.color</p:attrName>
                                        </p:attrNameLst>
                                      </p:cBhvr>
                                      <p:to>
                                        <a:srgbClr val="FFC000"/>
                                      </p:to>
                                    </p:animClr>
                                    <p:animClr clrSpc="rgb" dir="cw">
                                      <p:cBhvr>
                                        <p:cTn id="106" dur="500" fill="hold"/>
                                        <p:tgtEl>
                                          <p:spTgt spid="16"/>
                                        </p:tgtEl>
                                        <p:attrNameLst>
                                          <p:attrName>fillcolor</p:attrName>
                                        </p:attrNameLst>
                                      </p:cBhvr>
                                      <p:to>
                                        <a:srgbClr val="FFC000"/>
                                      </p:to>
                                    </p:animClr>
                                    <p:set>
                                      <p:cBhvr>
                                        <p:cTn id="107" dur="500" fill="hold"/>
                                        <p:tgtEl>
                                          <p:spTgt spid="16"/>
                                        </p:tgtEl>
                                        <p:attrNameLst>
                                          <p:attrName>fill.type</p:attrName>
                                        </p:attrNameLst>
                                      </p:cBhvr>
                                      <p:to>
                                        <p:strVal val="solid"/>
                                      </p:to>
                                    </p:set>
                                    <p:set>
                                      <p:cBhvr>
                                        <p:cTn id="108" dur="500" fill="hold"/>
                                        <p:tgtEl>
                                          <p:spTgt spid="16"/>
                                        </p:tgtEl>
                                        <p:attrNameLst>
                                          <p:attrName>fill.on</p:attrName>
                                        </p:attrNameLst>
                                      </p:cBhvr>
                                      <p:to>
                                        <p:strVal val="true"/>
                                      </p:to>
                                    </p:set>
                                  </p:childTnLst>
                                </p:cTn>
                              </p:par>
                              <p:par>
                                <p:cTn id="109" presetID="1" presetClass="mediacall" presetSubtype="0" fill="hold" nodeType="withEffect">
                                  <p:stCondLst>
                                    <p:cond delay="0"/>
                                  </p:stCondLst>
                                  <p:childTnLst>
                                    <p:cmd type="call" cmd="playFrom(0.0)">
                                      <p:cBhvr>
                                        <p:cTn id="110" dur="20218" fill="hold"/>
                                        <p:tgtEl>
                                          <p:spTgt spid="39"/>
                                        </p:tgtEl>
                                      </p:cBhvr>
                                    </p:cmd>
                                  </p:childTnLst>
                                </p:cTn>
                              </p:par>
                              <p:par>
                                <p:cTn id="111" presetID="3" presetClass="mediacall" presetSubtype="0" fill="hold" nodeType="withEffect">
                                  <p:stCondLst>
                                    <p:cond delay="0"/>
                                  </p:stCondLst>
                                  <p:childTnLst>
                                    <p:cmd type="call" cmd="stop">
                                      <p:cBhvr>
                                        <p:cTn id="112" dur="1" fill="hold"/>
                                        <p:tgtEl>
                                          <p:spTgt spid="38"/>
                                        </p:tgtEl>
                                      </p:cBhvr>
                                    </p:cmd>
                                  </p:childTnLst>
                                </p:cTn>
                              </p:par>
                              <p:par>
                                <p:cTn id="113" presetID="19" presetClass="emph" presetSubtype="0" fill="hold" grpId="1" nodeType="withEffect">
                                  <p:stCondLst>
                                    <p:cond delay="3500"/>
                                  </p:stCondLst>
                                  <p:childTnLst>
                                    <p:animClr clrSpc="rgb" dir="cw">
                                      <p:cBhvr override="childStyle">
                                        <p:cTn id="114" dur="500" fill="hold"/>
                                        <p:tgtEl>
                                          <p:spTgt spid="16"/>
                                        </p:tgtEl>
                                        <p:attrNameLst>
                                          <p:attrName>style.color</p:attrName>
                                        </p:attrNameLst>
                                      </p:cBhvr>
                                      <p:to>
                                        <a:srgbClr val="FF0000"/>
                                      </p:to>
                                    </p:animClr>
                                    <p:animClr clrSpc="rgb" dir="cw">
                                      <p:cBhvr>
                                        <p:cTn id="115" dur="500" fill="hold"/>
                                        <p:tgtEl>
                                          <p:spTgt spid="16"/>
                                        </p:tgtEl>
                                        <p:attrNameLst>
                                          <p:attrName>fillcolor</p:attrName>
                                        </p:attrNameLst>
                                      </p:cBhvr>
                                      <p:to>
                                        <a:srgbClr val="FF0000"/>
                                      </p:to>
                                    </p:animClr>
                                    <p:set>
                                      <p:cBhvr>
                                        <p:cTn id="116" dur="500" fill="hold"/>
                                        <p:tgtEl>
                                          <p:spTgt spid="16"/>
                                        </p:tgtEl>
                                        <p:attrNameLst>
                                          <p:attrName>fill.type</p:attrName>
                                        </p:attrNameLst>
                                      </p:cBhvr>
                                      <p:to>
                                        <p:strVal val="solid"/>
                                      </p:to>
                                    </p:set>
                                    <p:set>
                                      <p:cBhvr>
                                        <p:cTn id="117" dur="500" fill="hold"/>
                                        <p:tgtEl>
                                          <p:spTgt spid="16"/>
                                        </p:tgtEl>
                                        <p:attrNameLst>
                                          <p:attrName>fill.on</p:attrName>
                                        </p:attrNameLst>
                                      </p:cBhvr>
                                      <p:to>
                                        <p:strVal val="true"/>
                                      </p:to>
                                    </p:set>
                                  </p:childTnLst>
                                </p:cTn>
                              </p:par>
                              <p:par>
                                <p:cTn id="118" presetID="1" presetClass="mediacall" presetSubtype="0" fill="hold" nodeType="withEffect">
                                  <p:stCondLst>
                                    <p:cond delay="3500"/>
                                  </p:stCondLst>
                                  <p:childTnLst>
                                    <p:cmd type="call" cmd="playFrom(0.0)">
                                      <p:cBhvr>
                                        <p:cTn id="119" dur="5903" fill="hold"/>
                                        <p:tgtEl>
                                          <p:spTgt spid="41"/>
                                        </p:tgtEl>
                                      </p:cBhvr>
                                    </p:cmd>
                                  </p:childTnLst>
                                </p:cTn>
                              </p:par>
                              <p:par>
                                <p:cTn id="120" presetID="3" presetClass="mediacall" presetSubtype="0" fill="hold" nodeType="withEffect">
                                  <p:stCondLst>
                                    <p:cond delay="3500"/>
                                  </p:stCondLst>
                                  <p:childTnLst>
                                    <p:cmd type="call" cmd="stop">
                                      <p:cBhvr>
                                        <p:cTn id="121" dur="1" fill="hold"/>
                                        <p:tgtEl>
                                          <p:spTgt spid="39"/>
                                        </p:tgtEl>
                                      </p:cBhvr>
                                    </p:cmd>
                                  </p:childTnLst>
                                </p:cTn>
                              </p:par>
                              <p:par>
                                <p:cTn id="122" presetID="30" presetClass="emph" presetSubtype="0" fill="hold" grpId="2" nodeType="withEffect">
                                  <p:stCondLst>
                                    <p:cond delay="3500"/>
                                  </p:stCondLst>
                                  <p:childTnLst>
                                    <p:animClr clrSpc="hsl" dir="cw">
                                      <p:cBhvr override="childStyle">
                                        <p:cTn id="123" dur="500" fill="hold"/>
                                        <p:tgtEl>
                                          <p:spTgt spid="27"/>
                                        </p:tgtEl>
                                        <p:attrNameLst>
                                          <p:attrName>style.color</p:attrName>
                                        </p:attrNameLst>
                                      </p:cBhvr>
                                      <p:by>
                                        <p:hsl h="0" s="12549" l="25098"/>
                                      </p:by>
                                    </p:animClr>
                                    <p:animClr clrSpc="hsl" dir="cw">
                                      <p:cBhvr>
                                        <p:cTn id="124" dur="500" fill="hold"/>
                                        <p:tgtEl>
                                          <p:spTgt spid="27"/>
                                        </p:tgtEl>
                                        <p:attrNameLst>
                                          <p:attrName>fillcolor</p:attrName>
                                        </p:attrNameLst>
                                      </p:cBhvr>
                                      <p:by>
                                        <p:hsl h="0" s="12549" l="25098"/>
                                      </p:by>
                                    </p:animClr>
                                    <p:animClr clrSpc="hsl" dir="cw">
                                      <p:cBhvr>
                                        <p:cTn id="125" dur="500" fill="hold"/>
                                        <p:tgtEl>
                                          <p:spTgt spid="27"/>
                                        </p:tgtEl>
                                        <p:attrNameLst>
                                          <p:attrName>stroke.color</p:attrName>
                                        </p:attrNameLst>
                                      </p:cBhvr>
                                      <p:by>
                                        <p:hsl h="0" s="12549" l="25098"/>
                                      </p:by>
                                    </p:animClr>
                                    <p:set>
                                      <p:cBhvr>
                                        <p:cTn id="126" dur="500" fill="hold"/>
                                        <p:tgtEl>
                                          <p:spTgt spid="27"/>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27" restart="whenNotActive" fill="hold" evtFilter="cancelBubble" nodeType="interactiveSeq">
                <p:stCondLst>
                  <p:cond evt="onClick" delay="0">
                    <p:tgtEl>
                      <p:spTgt spid="34"/>
                    </p:tgtEl>
                  </p:cond>
                </p:stCondLst>
                <p:endSync evt="end" delay="0">
                  <p:rtn val="all"/>
                </p:endSync>
                <p:childTnLst>
                  <p:par>
                    <p:cTn id="128" fill="hold">
                      <p:stCondLst>
                        <p:cond delay="0"/>
                      </p:stCondLst>
                      <p:childTnLst>
                        <p:par>
                          <p:cTn id="129" fill="hold">
                            <p:stCondLst>
                              <p:cond delay="0"/>
                            </p:stCondLst>
                            <p:childTnLst>
                              <p:par>
                                <p:cTn id="130" presetID="24" presetClass="emph" presetSubtype="0" fill="hold" grpId="1" nodeType="clickEffect">
                                  <p:stCondLst>
                                    <p:cond delay="0"/>
                                  </p:stCondLst>
                                  <p:childTnLst>
                                    <p:animClr clrSpc="hsl" dir="cw">
                                      <p:cBhvr override="childStyle">
                                        <p:cTn id="131" dur="500" fill="hold"/>
                                        <p:tgtEl>
                                          <p:spTgt spid="34"/>
                                        </p:tgtEl>
                                        <p:attrNameLst>
                                          <p:attrName>style.color</p:attrName>
                                        </p:attrNameLst>
                                      </p:cBhvr>
                                      <p:by>
                                        <p:hsl h="0" s="-12549" l="-25098"/>
                                      </p:by>
                                    </p:animClr>
                                    <p:animClr clrSpc="hsl" dir="cw">
                                      <p:cBhvr>
                                        <p:cTn id="132" dur="500" fill="hold"/>
                                        <p:tgtEl>
                                          <p:spTgt spid="34"/>
                                        </p:tgtEl>
                                        <p:attrNameLst>
                                          <p:attrName>fillcolor</p:attrName>
                                        </p:attrNameLst>
                                      </p:cBhvr>
                                      <p:by>
                                        <p:hsl h="0" s="-12549" l="-25098"/>
                                      </p:by>
                                    </p:animClr>
                                    <p:animClr clrSpc="hsl" dir="cw">
                                      <p:cBhvr>
                                        <p:cTn id="133" dur="500" fill="hold"/>
                                        <p:tgtEl>
                                          <p:spTgt spid="34"/>
                                        </p:tgtEl>
                                        <p:attrNameLst>
                                          <p:attrName>stroke.color</p:attrName>
                                        </p:attrNameLst>
                                      </p:cBhvr>
                                      <p:by>
                                        <p:hsl h="0" s="-12549" l="-25098"/>
                                      </p:by>
                                    </p:animClr>
                                    <p:set>
                                      <p:cBhvr>
                                        <p:cTn id="134" dur="500" fill="hold"/>
                                        <p:tgtEl>
                                          <p:spTgt spid="34"/>
                                        </p:tgtEl>
                                        <p:attrNameLst>
                                          <p:attrName>fill.type</p:attrName>
                                        </p:attrNameLst>
                                      </p:cBhvr>
                                      <p:to>
                                        <p:strVal val="solid"/>
                                      </p:to>
                                    </p:set>
                                  </p:childTnLst>
                                </p:cTn>
                              </p:par>
                              <p:par>
                                <p:cTn id="135" presetID="19" presetClass="emph" presetSubtype="0" fill="hold" grpId="0" nodeType="withEffect">
                                  <p:stCondLst>
                                    <p:cond delay="0"/>
                                  </p:stCondLst>
                                  <p:childTnLst>
                                    <p:animClr clrSpc="rgb" dir="cw">
                                      <p:cBhvr override="childStyle">
                                        <p:cTn id="136" dur="500" fill="hold"/>
                                        <p:tgtEl>
                                          <p:spTgt spid="32"/>
                                        </p:tgtEl>
                                        <p:attrNameLst>
                                          <p:attrName>style.color</p:attrName>
                                        </p:attrNameLst>
                                      </p:cBhvr>
                                      <p:to>
                                        <a:schemeClr val="accent2"/>
                                      </p:to>
                                    </p:animClr>
                                    <p:animClr clrSpc="rgb" dir="cw">
                                      <p:cBhvr>
                                        <p:cTn id="137" dur="500" fill="hold"/>
                                        <p:tgtEl>
                                          <p:spTgt spid="32"/>
                                        </p:tgtEl>
                                        <p:attrNameLst>
                                          <p:attrName>fillcolor</p:attrName>
                                        </p:attrNameLst>
                                      </p:cBhvr>
                                      <p:to>
                                        <a:schemeClr val="accent2"/>
                                      </p:to>
                                    </p:animClr>
                                    <p:set>
                                      <p:cBhvr>
                                        <p:cTn id="138" dur="500" fill="hold"/>
                                        <p:tgtEl>
                                          <p:spTgt spid="32"/>
                                        </p:tgtEl>
                                        <p:attrNameLst>
                                          <p:attrName>fill.type</p:attrName>
                                        </p:attrNameLst>
                                      </p:cBhvr>
                                      <p:to>
                                        <p:strVal val="solid"/>
                                      </p:to>
                                    </p:set>
                                    <p:set>
                                      <p:cBhvr>
                                        <p:cTn id="139" dur="500" fill="hold"/>
                                        <p:tgtEl>
                                          <p:spTgt spid="32"/>
                                        </p:tgtEl>
                                        <p:attrNameLst>
                                          <p:attrName>fill.on</p:attrName>
                                        </p:attrNameLst>
                                      </p:cBhvr>
                                      <p:to>
                                        <p:strVal val="true"/>
                                      </p:to>
                                    </p:set>
                                  </p:childTnLst>
                                </p:cTn>
                              </p:par>
                              <p:par>
                                <p:cTn id="140" presetID="1" presetClass="mediacall" presetSubtype="0" fill="hold" nodeType="withEffect">
                                  <p:stCondLst>
                                    <p:cond delay="0"/>
                                  </p:stCondLst>
                                  <p:childTnLst>
                                    <p:cmd type="call" cmd="playFrom(0.0)">
                                      <p:cBhvr>
                                        <p:cTn id="141" dur="20218" fill="hold"/>
                                        <p:tgtEl>
                                          <p:spTgt spid="39"/>
                                        </p:tgtEl>
                                      </p:cBhvr>
                                    </p:cmd>
                                  </p:childTnLst>
                                </p:cTn>
                              </p:par>
                              <p:par>
                                <p:cTn id="142" presetID="3" presetClass="mediacall" presetSubtype="0" fill="hold" nodeType="withEffect">
                                  <p:stCondLst>
                                    <p:cond delay="0"/>
                                  </p:stCondLst>
                                  <p:childTnLst>
                                    <p:cmd type="call" cmd="stop">
                                      <p:cBhvr>
                                        <p:cTn id="143" dur="1" fill="hold"/>
                                        <p:tgtEl>
                                          <p:spTgt spid="38"/>
                                        </p:tgtEl>
                                      </p:cBhvr>
                                    </p:cmd>
                                  </p:childTnLst>
                                </p:cTn>
                              </p:par>
                              <p:par>
                                <p:cTn id="144" presetID="19" presetClass="emph" presetSubtype="0" fill="hold" grpId="1" nodeType="withEffect">
                                  <p:stCondLst>
                                    <p:cond delay="3000"/>
                                  </p:stCondLst>
                                  <p:childTnLst>
                                    <p:animClr clrSpc="rgb" dir="cw">
                                      <p:cBhvr override="childStyle">
                                        <p:cTn id="145" dur="500" fill="hold"/>
                                        <p:tgtEl>
                                          <p:spTgt spid="32"/>
                                        </p:tgtEl>
                                        <p:attrNameLst>
                                          <p:attrName>style.color</p:attrName>
                                        </p:attrNameLst>
                                      </p:cBhvr>
                                      <p:to>
                                        <a:srgbClr val="FF0000"/>
                                      </p:to>
                                    </p:animClr>
                                    <p:animClr clrSpc="rgb" dir="cw">
                                      <p:cBhvr>
                                        <p:cTn id="146" dur="500" fill="hold"/>
                                        <p:tgtEl>
                                          <p:spTgt spid="32"/>
                                        </p:tgtEl>
                                        <p:attrNameLst>
                                          <p:attrName>fillcolor</p:attrName>
                                        </p:attrNameLst>
                                      </p:cBhvr>
                                      <p:to>
                                        <a:srgbClr val="FF0000"/>
                                      </p:to>
                                    </p:animClr>
                                    <p:set>
                                      <p:cBhvr>
                                        <p:cTn id="147" dur="500" fill="hold"/>
                                        <p:tgtEl>
                                          <p:spTgt spid="32"/>
                                        </p:tgtEl>
                                        <p:attrNameLst>
                                          <p:attrName>fill.type</p:attrName>
                                        </p:attrNameLst>
                                      </p:cBhvr>
                                      <p:to>
                                        <p:strVal val="solid"/>
                                      </p:to>
                                    </p:set>
                                    <p:set>
                                      <p:cBhvr>
                                        <p:cTn id="148" dur="500" fill="hold"/>
                                        <p:tgtEl>
                                          <p:spTgt spid="32"/>
                                        </p:tgtEl>
                                        <p:attrNameLst>
                                          <p:attrName>fill.on</p:attrName>
                                        </p:attrNameLst>
                                      </p:cBhvr>
                                      <p:to>
                                        <p:strVal val="true"/>
                                      </p:to>
                                    </p:set>
                                  </p:childTnLst>
                                </p:cTn>
                              </p:par>
                              <p:par>
                                <p:cTn id="149" presetID="1" presetClass="mediacall" presetSubtype="0" fill="hold" nodeType="withEffect">
                                  <p:stCondLst>
                                    <p:cond delay="3000"/>
                                  </p:stCondLst>
                                  <p:childTnLst>
                                    <p:cmd type="call" cmd="playFrom(0.0)">
                                      <p:cBhvr>
                                        <p:cTn id="150" dur="5903" fill="hold"/>
                                        <p:tgtEl>
                                          <p:spTgt spid="41"/>
                                        </p:tgtEl>
                                      </p:cBhvr>
                                    </p:cmd>
                                  </p:childTnLst>
                                </p:cTn>
                              </p:par>
                              <p:par>
                                <p:cTn id="151" presetID="3" presetClass="mediacall" presetSubtype="0" fill="hold" nodeType="withEffect">
                                  <p:stCondLst>
                                    <p:cond delay="3000"/>
                                  </p:stCondLst>
                                  <p:childTnLst>
                                    <p:cmd type="call" cmd="stop">
                                      <p:cBhvr>
                                        <p:cTn id="152" dur="1" fill="hold"/>
                                        <p:tgtEl>
                                          <p:spTgt spid="39"/>
                                        </p:tgtEl>
                                      </p:cBhvr>
                                    </p:cmd>
                                  </p:childTnLst>
                                </p:cTn>
                              </p:par>
                              <p:par>
                                <p:cTn id="153" presetID="30" presetClass="emph" presetSubtype="0" fill="hold" grpId="2" nodeType="withEffect">
                                  <p:stCondLst>
                                    <p:cond delay="3000"/>
                                  </p:stCondLst>
                                  <p:childTnLst>
                                    <p:animClr clrSpc="hsl" dir="cw">
                                      <p:cBhvr override="childStyle">
                                        <p:cTn id="154" dur="500" fill="hold"/>
                                        <p:tgtEl>
                                          <p:spTgt spid="34"/>
                                        </p:tgtEl>
                                        <p:attrNameLst>
                                          <p:attrName>style.color</p:attrName>
                                        </p:attrNameLst>
                                      </p:cBhvr>
                                      <p:by>
                                        <p:hsl h="0" s="12549" l="25098"/>
                                      </p:by>
                                    </p:animClr>
                                    <p:animClr clrSpc="hsl" dir="cw">
                                      <p:cBhvr>
                                        <p:cTn id="155" dur="500" fill="hold"/>
                                        <p:tgtEl>
                                          <p:spTgt spid="34"/>
                                        </p:tgtEl>
                                        <p:attrNameLst>
                                          <p:attrName>fillcolor</p:attrName>
                                        </p:attrNameLst>
                                      </p:cBhvr>
                                      <p:by>
                                        <p:hsl h="0" s="12549" l="25098"/>
                                      </p:by>
                                    </p:animClr>
                                    <p:animClr clrSpc="hsl" dir="cw">
                                      <p:cBhvr>
                                        <p:cTn id="156" dur="500" fill="hold"/>
                                        <p:tgtEl>
                                          <p:spTgt spid="34"/>
                                        </p:tgtEl>
                                        <p:attrNameLst>
                                          <p:attrName>stroke.color</p:attrName>
                                        </p:attrNameLst>
                                      </p:cBhvr>
                                      <p:by>
                                        <p:hsl h="0" s="12549" l="25098"/>
                                      </p:by>
                                    </p:animClr>
                                    <p:set>
                                      <p:cBhvr>
                                        <p:cTn id="157" dur="500" fill="hold"/>
                                        <p:tgtEl>
                                          <p:spTgt spid="34"/>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58" fill="hold" display="0">
                  <p:stCondLst>
                    <p:cond delay="indefinite"/>
                  </p:stCondLst>
                  <p:endCondLst>
                    <p:cond evt="onStopAudio" delay="0">
                      <p:tgtEl>
                        <p:sldTgt/>
                      </p:tgtEl>
                    </p:cond>
                  </p:endCondLst>
                </p:cTn>
                <p:tgtEl>
                  <p:spTgt spid="39"/>
                </p:tgtEl>
              </p:cMediaNode>
            </p:audio>
            <p:audio>
              <p:cMediaNode vol="80000">
                <p:cTn id="159" fill="hold" display="0">
                  <p:stCondLst>
                    <p:cond delay="indefinite"/>
                  </p:stCondLst>
                  <p:endCondLst>
                    <p:cond evt="onStopAudio" delay="0">
                      <p:tgtEl>
                        <p:sldTgt/>
                      </p:tgtEl>
                    </p:cond>
                  </p:endCondLst>
                </p:cTn>
                <p:tgtEl>
                  <p:spTgt spid="40"/>
                </p:tgtEl>
              </p:cMediaNode>
            </p:audio>
            <p:audio>
              <p:cMediaNode vol="80000">
                <p:cTn id="160"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302"/>
        <p:cNvGrpSpPr/>
        <p:nvPr/>
      </p:nvGrpSpPr>
      <p:grpSpPr>
        <a:xfrm>
          <a:off x="0" y="0"/>
          <a:ext cx="0" cy="0"/>
          <a:chOff x="0" y="0"/>
          <a:chExt cx="0" cy="0"/>
        </a:xfrm>
      </p:grpSpPr>
      <p:pic>
        <p:nvPicPr>
          <p:cNvPr id="6" name="Picture 2" descr="D:\ALPHA SCHOOL\LỊCH SỬ\LICH SU 8\CĐ 3 CTTG 1\Phran Phéc-đi-năng.jpg">
            <a:extLst>
              <a:ext uri="{FF2B5EF4-FFF2-40B4-BE49-F238E27FC236}">
                <a16:creationId xmlns:a16="http://schemas.microsoft.com/office/drawing/2014/main" id="{D576C13E-69BC-6D48-809C-AAAD678444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9761" t="2856" r="11790"/>
          <a:stretch>
            <a:fillRect/>
          </a:stretch>
        </p:blipFill>
        <p:spPr bwMode="auto">
          <a:xfrm>
            <a:off x="128336" y="359857"/>
            <a:ext cx="3930316" cy="3935678"/>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6" name="Google Shape;1306;p46"/>
          <p:cNvSpPr/>
          <p:nvPr/>
        </p:nvSpPr>
        <p:spPr>
          <a:xfrm rot="-10402526">
            <a:off x="-924072" y="3270009"/>
            <a:ext cx="5462250" cy="1692320"/>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Rectangle 6">
            <a:extLst>
              <a:ext uri="{FF2B5EF4-FFF2-40B4-BE49-F238E27FC236}">
                <a16:creationId xmlns:a16="http://schemas.microsoft.com/office/drawing/2014/main" id="{7413FA9A-8234-B64B-88AE-4813CFC94EE4}"/>
              </a:ext>
            </a:extLst>
          </p:cNvPr>
          <p:cNvSpPr/>
          <p:nvPr/>
        </p:nvSpPr>
        <p:spPr>
          <a:xfrm>
            <a:off x="3529263" y="205535"/>
            <a:ext cx="5855367" cy="1077218"/>
          </a:xfrm>
          <a:prstGeom prst="rect">
            <a:avLst/>
          </a:prstGeom>
        </p:spPr>
        <p:txBody>
          <a:bodyPr wrap="square">
            <a:spAutoFit/>
          </a:bodyPr>
          <a:lstStyle/>
          <a:p>
            <a:pPr algn="ctr"/>
            <a:r>
              <a:rPr lang="en-US" sz="3200" b="1" dirty="0" err="1">
                <a:solidFill>
                  <a:srgbClr val="0070C0"/>
                </a:solidFill>
                <a:latin typeface="Times New Roman" panose="02020603050405020304" pitchFamily="18" charset="0"/>
                <a:cs typeface="Times New Roman" panose="02020603050405020304" pitchFamily="18" charset="0"/>
              </a:rPr>
              <a:t>Vụ</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ám</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sát</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tồi</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tệ</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nhất</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thay</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đổi</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hoàn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toàn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lịch</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sử</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thế</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giới</a:t>
            </a:r>
            <a:endParaRPr lang="en-VN" sz="3200" b="1" dirty="0">
              <a:solidFill>
                <a:srgbClr val="0070C0"/>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8587BE4D-AFE3-4E4B-8CC4-6546AB20B2A0}"/>
              </a:ext>
            </a:extLst>
          </p:cNvPr>
          <p:cNvSpPr/>
          <p:nvPr/>
        </p:nvSpPr>
        <p:spPr>
          <a:xfrm>
            <a:off x="1000085" y="4075757"/>
            <a:ext cx="2186817" cy="707886"/>
          </a:xfrm>
          <a:prstGeom prst="rect">
            <a:avLst/>
          </a:prstGeom>
        </p:spPr>
        <p:txBody>
          <a:bodyPr wrap="none">
            <a:spAutoFit/>
          </a:bodyPr>
          <a:lstStyle/>
          <a:p>
            <a:pPr algn="ctr"/>
            <a:r>
              <a:rPr lang="en-US" sz="2000" b="1" dirty="0" err="1">
                <a:solidFill>
                  <a:srgbClr val="FF0000"/>
                </a:solidFill>
                <a:latin typeface="Times New Roman" panose="02020603050405020304" pitchFamily="18" charset="0"/>
                <a:cs typeface="Times New Roman" panose="02020603050405020304" pitchFamily="18" charset="0"/>
              </a:rPr>
              <a:t>Thái</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tử</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Áo</a:t>
            </a:r>
            <a:r>
              <a:rPr lang="en-US" sz="2000" b="1" dirty="0">
                <a:solidFill>
                  <a:srgbClr val="FF0000"/>
                </a:solidFill>
                <a:latin typeface="Times New Roman" panose="02020603050405020304" pitchFamily="18" charset="0"/>
                <a:cs typeface="Times New Roman" panose="02020603050405020304" pitchFamily="18" charset="0"/>
              </a:rPr>
              <a:t>-Hung</a:t>
            </a:r>
          </a:p>
          <a:p>
            <a:pPr algn="ctr"/>
            <a:r>
              <a:rPr lang="en-US" sz="2000" b="1" dirty="0">
                <a:solidFill>
                  <a:srgbClr val="FF0000"/>
                </a:solidFill>
                <a:latin typeface="Times New Roman" panose="02020603050405020304" pitchFamily="18" charset="0"/>
                <a:cs typeface="Times New Roman" panose="02020603050405020304" pitchFamily="18" charset="0"/>
              </a:rPr>
              <a:t> Franz Ferdinand </a:t>
            </a:r>
            <a:endParaRPr lang="en-VN" sz="2000" b="1" dirty="0">
              <a:solidFill>
                <a:srgbClr val="FF0000"/>
              </a:solidFill>
              <a:latin typeface="Times New Roman" panose="02020603050405020304" pitchFamily="18" charset="0"/>
              <a:cs typeface="Times New Roman" panose="02020603050405020304" pitchFamily="18" charset="0"/>
            </a:endParaRPr>
          </a:p>
        </p:txBody>
      </p:sp>
      <p:sp>
        <p:nvSpPr>
          <p:cNvPr id="11" name="Rounded Rectangle 10">
            <a:extLst>
              <a:ext uri="{FF2B5EF4-FFF2-40B4-BE49-F238E27FC236}">
                <a16:creationId xmlns:a16="http://schemas.microsoft.com/office/drawing/2014/main" id="{90FDFC4B-8F89-4C44-A91E-1ABF9B4DECDB}"/>
              </a:ext>
            </a:extLst>
          </p:cNvPr>
          <p:cNvSpPr/>
          <p:nvPr/>
        </p:nvSpPr>
        <p:spPr>
          <a:xfrm>
            <a:off x="4138862" y="1396812"/>
            <a:ext cx="4772757" cy="3386831"/>
          </a:xfrm>
          <a:prstGeom prst="roundRect">
            <a:avLst/>
          </a:prstGeom>
          <a:solidFill>
            <a:srgbClr val="FFF7E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9" name="Rectangle 8">
            <a:extLst>
              <a:ext uri="{FF2B5EF4-FFF2-40B4-BE49-F238E27FC236}">
                <a16:creationId xmlns:a16="http://schemas.microsoft.com/office/drawing/2014/main" id="{073A82E9-F1AB-564B-A27E-FEC68D8C5179}"/>
              </a:ext>
            </a:extLst>
          </p:cNvPr>
          <p:cNvSpPr/>
          <p:nvPr/>
        </p:nvSpPr>
        <p:spPr>
          <a:xfrm>
            <a:off x="4247260" y="1566733"/>
            <a:ext cx="4555959" cy="3046988"/>
          </a:xfrm>
          <a:prstGeom prst="rect">
            <a:avLst/>
          </a:prstGeom>
          <a:noFill/>
        </p:spPr>
        <p:txBody>
          <a:bodyPr wrap="square">
            <a:spAutoFit/>
          </a:bodyPr>
          <a:lstStyle/>
          <a:p>
            <a:pPr algn="just"/>
            <a:r>
              <a:rPr lang="vi-VN" sz="2400" dirty="0">
                <a:solidFill>
                  <a:schemeClr val="tx1"/>
                </a:solidFill>
                <a:latin typeface="Times New Roman" panose="02020603050405020304" pitchFamily="18" charset="0"/>
                <a:cs typeface="Times New Roman" panose="02020603050405020304" pitchFamily="18" charset="0"/>
              </a:rPr>
              <a:t>Ngày 28/6/1914 trở thành dấu mốc quan trọng trong tiến trình lịch sử thế giới. Vào ngày hôm đó, Thái tử Áo - Hung Franz Ferdinand bị ám sát và tử vong khi ở Sarajevo, Bosnia và Herzegovina. </a:t>
            </a:r>
            <a:r>
              <a:rPr lang="vi-VN" sz="2400" b="1" dirty="0">
                <a:solidFill>
                  <a:schemeClr val="tx1"/>
                </a:solidFill>
                <a:latin typeface="Times New Roman" panose="02020603050405020304" pitchFamily="18" charset="0"/>
                <a:cs typeface="Times New Roman" panose="02020603050405020304" pitchFamily="18" charset="0"/>
              </a:rPr>
              <a:t>Vụ ám sát Thái tử </a:t>
            </a:r>
            <a:r>
              <a:rPr lang="vi-VN" sz="2400" dirty="0">
                <a:solidFill>
                  <a:schemeClr val="tx1"/>
                </a:solidFill>
                <a:latin typeface="Times New Roman" panose="02020603050405020304" pitchFamily="18" charset="0"/>
                <a:cs typeface="Times New Roman" panose="02020603050405020304" pitchFamily="18" charset="0"/>
              </a:rPr>
              <a:t>Ferdinand gây chấn động dư luận thế giới.</a:t>
            </a:r>
            <a:endParaRPr lang="en-VN" sz="2400" dirty="0">
              <a:solidFill>
                <a:schemeClr val="tx1"/>
              </a:solidFill>
              <a:latin typeface="Times New Roman" panose="02020603050405020304" pitchFamily="18" charset="0"/>
              <a:cs typeface="Times New Roman" panose="02020603050405020304" pitchFamily="18" charset="0"/>
            </a:endParaRPr>
          </a:p>
        </p:txBody>
      </p:sp>
      <p:pic>
        <p:nvPicPr>
          <p:cNvPr id="1026" name="Picture 2">
            <a:extLst>
              <a:ext uri="{FF2B5EF4-FFF2-40B4-BE49-F238E27FC236}">
                <a16:creationId xmlns:a16="http://schemas.microsoft.com/office/drawing/2014/main" id="{B0A6BB84-E2B8-DC4B-9B40-4897EAA7AF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0"/>
            <a:ext cx="455596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371A5C2-AE80-D74E-9414-BFD4879C8B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55960" y="0"/>
            <a:ext cx="4459704" cy="51435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4B1FD3DA-6463-544C-8E6C-1AE9928C8A37}"/>
              </a:ext>
            </a:extLst>
          </p:cNvPr>
          <p:cNvSpPr/>
          <p:nvPr/>
        </p:nvSpPr>
        <p:spPr>
          <a:xfrm>
            <a:off x="1153504" y="4558725"/>
            <a:ext cx="7144905" cy="584775"/>
          </a:xfrm>
          <a:prstGeom prst="rect">
            <a:avLst/>
          </a:prstGeom>
          <a:solidFill>
            <a:schemeClr val="tx1">
              <a:lumMod val="10000"/>
              <a:lumOff val="90000"/>
              <a:alpha val="85991"/>
            </a:schemeClr>
          </a:solidFill>
          <a:ln>
            <a:noFill/>
          </a:ln>
        </p:spPr>
        <p:txBody>
          <a:bodyPr wrap="none">
            <a:spAutoFit/>
          </a:bodyPr>
          <a:lstStyle/>
          <a:p>
            <a:r>
              <a:rPr lang="en-US" sz="3200" dirty="0" err="1">
                <a:solidFill>
                  <a:srgbClr val="0000FF"/>
                </a:solidFill>
                <a:latin typeface="Times New Roman" panose="02020603050405020304" pitchFamily="18" charset="0"/>
                <a:cs typeface="Times New Roman" panose="02020603050405020304" pitchFamily="18" charset="0"/>
              </a:rPr>
              <a:t>Phác</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họa</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cảnh</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thái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tử</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Áo</a:t>
            </a:r>
            <a:r>
              <a:rPr lang="en-US" sz="3200" dirty="0">
                <a:solidFill>
                  <a:srgbClr val="0000FF"/>
                </a:solidFill>
                <a:latin typeface="Times New Roman" panose="02020603050405020304" pitchFamily="18" charset="0"/>
                <a:cs typeface="Times New Roman" panose="02020603050405020304" pitchFamily="18" charset="0"/>
              </a:rPr>
              <a:t>-Hung </a:t>
            </a:r>
            <a:r>
              <a:rPr lang="en-US" sz="3200" dirty="0" err="1">
                <a:solidFill>
                  <a:srgbClr val="0000FF"/>
                </a:solidFill>
                <a:latin typeface="Times New Roman" panose="02020603050405020304" pitchFamily="18" charset="0"/>
                <a:cs typeface="Times New Roman" panose="02020603050405020304" pitchFamily="18" charset="0"/>
              </a:rPr>
              <a:t>bị</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ám</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sát</a:t>
            </a:r>
            <a:r>
              <a:rPr lang="en-US" sz="3200" dirty="0">
                <a:solidFill>
                  <a:srgbClr val="0000FF"/>
                </a:solidFill>
                <a:latin typeface="Times New Roman" panose="02020603050405020304" pitchFamily="18" charset="0"/>
                <a:cs typeface="Times New Roman" panose="02020603050405020304" pitchFamily="18" charset="0"/>
              </a:rPr>
              <a:t>.</a:t>
            </a:r>
            <a:endParaRPr lang="en-VN" sz="3200" dirty="0">
              <a:latin typeface="Times New Roman" panose="02020603050405020304" pitchFamily="18" charset="0"/>
              <a:cs typeface="Times New Roman" panose="02020603050405020304" pitchFamily="18" charset="0"/>
            </a:endParaRPr>
          </a:p>
        </p:txBody>
      </p:sp>
      <p:grpSp>
        <p:nvGrpSpPr>
          <p:cNvPr id="15" name="Group 14">
            <a:extLst>
              <a:ext uri="{FF2B5EF4-FFF2-40B4-BE49-F238E27FC236}">
                <a16:creationId xmlns:a16="http://schemas.microsoft.com/office/drawing/2014/main" id="{9810B6C0-3766-274C-A0D8-85AEF6721456}"/>
              </a:ext>
            </a:extLst>
          </p:cNvPr>
          <p:cNvGrpSpPr/>
          <p:nvPr/>
        </p:nvGrpSpPr>
        <p:grpSpPr>
          <a:xfrm>
            <a:off x="-1" y="-17870"/>
            <a:ext cx="9015665" cy="5154811"/>
            <a:chOff x="-1" y="-17870"/>
            <a:chExt cx="9015665" cy="5154811"/>
          </a:xfrm>
        </p:grpSpPr>
        <p:pic>
          <p:nvPicPr>
            <p:cNvPr id="1030" name="Picture 6">
              <a:extLst>
                <a:ext uri="{FF2B5EF4-FFF2-40B4-BE49-F238E27FC236}">
                  <a16:creationId xmlns:a16="http://schemas.microsoft.com/office/drawing/2014/main" id="{DA70D372-4457-0E4F-A366-0EA691A4B4A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17870"/>
              <a:ext cx="3263001"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CA52ACFD-4055-1442-B0CA-A6EE389D893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4824" y="-1"/>
              <a:ext cx="5740840" cy="507416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649382D8-CF49-CB47-81A0-B37348F4D63F}"/>
                </a:ext>
              </a:extLst>
            </p:cNvPr>
            <p:cNvSpPr/>
            <p:nvPr/>
          </p:nvSpPr>
          <p:spPr>
            <a:xfrm>
              <a:off x="3316985" y="4602410"/>
              <a:ext cx="5656518" cy="523220"/>
            </a:xfrm>
            <a:prstGeom prst="rect">
              <a:avLst/>
            </a:prstGeom>
            <a:solidFill>
              <a:srgbClr val="FFF7EC"/>
            </a:solidFill>
          </p:spPr>
          <p:txBody>
            <a:bodyPr wrap="square">
              <a:spAutoFit/>
            </a:bodyPr>
            <a:lstStyle/>
            <a:p>
              <a:r>
                <a:rPr lang="vi-VN" sz="2800" dirty="0">
                  <a:solidFill>
                    <a:srgbClr val="0000FF"/>
                  </a:solidFill>
                  <a:latin typeface="Times New Roman" panose="02020603050405020304" pitchFamily="18" charset="0"/>
                  <a:cs typeface="Times New Roman" panose="02020603050405020304" pitchFamily="18" charset="0"/>
                </a:rPr>
                <a:t>Chân dung và hiện trường vụ ám sát</a:t>
              </a:r>
              <a:endParaRPr lang="en-VN" sz="2800" dirty="0">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E621BEB4-97E8-924F-8E01-84D9CBAAF3C5}"/>
                </a:ext>
              </a:extLst>
            </p:cNvPr>
            <p:cNvSpPr/>
            <p:nvPr/>
          </p:nvSpPr>
          <p:spPr>
            <a:xfrm>
              <a:off x="200273" y="4613721"/>
              <a:ext cx="2497800" cy="523220"/>
            </a:xfrm>
            <a:prstGeom prst="rect">
              <a:avLst/>
            </a:prstGeom>
            <a:solidFill>
              <a:srgbClr val="FFF7EC"/>
            </a:solidFill>
          </p:spPr>
          <p:txBody>
            <a:bodyPr wrap="none">
              <a:spAutoFit/>
            </a:bodyPr>
            <a:lstStyle/>
            <a:p>
              <a:r>
                <a:rPr lang="en-US" sz="2800" dirty="0">
                  <a:solidFill>
                    <a:srgbClr val="0000FF"/>
                  </a:solidFill>
                  <a:latin typeface="Times New Roman" panose="02020603050405020304" pitchFamily="18" charset="0"/>
                  <a:cs typeface="Times New Roman" panose="02020603050405020304" pitchFamily="18" charset="0"/>
                </a:rPr>
                <a:t>Gavrilo Princip.</a:t>
              </a:r>
              <a:endParaRPr lang="en-VN" sz="2800" dirty="0">
                <a:latin typeface="Times New Roman" panose="02020603050405020304" pitchFamily="18"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B78BC950-7EE5-ED4D-9610-642AB62DB5FA}"/>
              </a:ext>
            </a:extLst>
          </p:cNvPr>
          <p:cNvGrpSpPr/>
          <p:nvPr/>
        </p:nvGrpSpPr>
        <p:grpSpPr>
          <a:xfrm>
            <a:off x="-2" y="-29181"/>
            <a:ext cx="9144001" cy="5179240"/>
            <a:chOff x="-1" y="6559"/>
            <a:chExt cx="8973504" cy="5143500"/>
          </a:xfrm>
        </p:grpSpPr>
        <p:pic>
          <p:nvPicPr>
            <p:cNvPr id="1034" name="Picture 10" descr="First Shot of World War I">
              <a:extLst>
                <a:ext uri="{FF2B5EF4-FFF2-40B4-BE49-F238E27FC236}">
                  <a16:creationId xmlns:a16="http://schemas.microsoft.com/office/drawing/2014/main" id="{773B72B8-0111-9844-B163-7E05797271E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 y="6559"/>
              <a:ext cx="8973504" cy="514350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8EDB8452-6382-6545-A24E-DAB7C40085A1}"/>
                </a:ext>
              </a:extLst>
            </p:cNvPr>
            <p:cNvSpPr/>
            <p:nvPr/>
          </p:nvSpPr>
          <p:spPr>
            <a:xfrm>
              <a:off x="245669" y="4606960"/>
              <a:ext cx="8440131" cy="523220"/>
            </a:xfrm>
            <a:prstGeom prst="rect">
              <a:avLst/>
            </a:prstGeom>
            <a:solidFill>
              <a:srgbClr val="FFF7EC"/>
            </a:solidFill>
          </p:spPr>
          <p:txBody>
            <a:bodyPr wrap="none">
              <a:spAutoFit/>
            </a:bodyPr>
            <a:lstStyle/>
            <a:p>
              <a:r>
                <a:rPr lang="en-US" sz="2800">
                  <a:solidFill>
                    <a:srgbClr val="050505"/>
                  </a:solidFill>
                  <a:latin typeface="Times New Roman" panose="02020603050405020304" pitchFamily="18" charset="0"/>
                  <a:cs typeface="Times New Roman" panose="02020603050405020304" pitchFamily="18" charset="0"/>
                </a:rPr>
                <a:t>Ảnh</a:t>
              </a:r>
              <a:r>
                <a:rPr lang="en-US" sz="2800" dirty="0">
                  <a:solidFill>
                    <a:srgbClr val="050505"/>
                  </a:solidFill>
                  <a:latin typeface="Times New Roman" panose="02020603050405020304" pitchFamily="18" charset="0"/>
                  <a:cs typeface="Times New Roman" panose="02020603050405020304" pitchFamily="18" charset="0"/>
                </a:rPr>
                <a:t> </a:t>
              </a:r>
              <a:r>
                <a:rPr lang="en-US" sz="2800" dirty="0" err="1">
                  <a:solidFill>
                    <a:srgbClr val="050505"/>
                  </a:solidFill>
                  <a:latin typeface="Times New Roman" panose="02020603050405020304" pitchFamily="18" charset="0"/>
                  <a:cs typeface="Times New Roman" panose="02020603050405020304" pitchFamily="18" charset="0"/>
                </a:rPr>
                <a:t>chụp</a:t>
              </a:r>
              <a:r>
                <a:rPr lang="en-US" sz="2800" dirty="0">
                  <a:solidFill>
                    <a:srgbClr val="050505"/>
                  </a:solidFill>
                  <a:latin typeface="Times New Roman" panose="02020603050405020304" pitchFamily="18" charset="0"/>
                  <a:cs typeface="Times New Roman" panose="02020603050405020304" pitchFamily="18" charset="0"/>
                </a:rPr>
                <a:t> </a:t>
              </a:r>
              <a:r>
                <a:rPr lang="en-US" sz="2800" dirty="0" err="1">
                  <a:solidFill>
                    <a:srgbClr val="050505"/>
                  </a:solidFill>
                  <a:latin typeface="Times New Roman" panose="02020603050405020304" pitchFamily="18" charset="0"/>
                  <a:cs typeface="Times New Roman" panose="02020603050405020304" pitchFamily="18" charset="0"/>
                </a:rPr>
                <a:t>đám</a:t>
              </a:r>
              <a:r>
                <a:rPr lang="en-US" sz="2800" dirty="0">
                  <a:solidFill>
                    <a:srgbClr val="050505"/>
                  </a:solidFill>
                  <a:latin typeface="Times New Roman" panose="02020603050405020304" pitchFamily="18" charset="0"/>
                  <a:cs typeface="Times New Roman" panose="02020603050405020304" pitchFamily="18" charset="0"/>
                </a:rPr>
                <a:t> tang </a:t>
              </a:r>
              <a:r>
                <a:rPr lang="en-US" sz="2800" dirty="0" err="1">
                  <a:solidFill>
                    <a:srgbClr val="050505"/>
                  </a:solidFill>
                  <a:latin typeface="Times New Roman" panose="02020603050405020304" pitchFamily="18" charset="0"/>
                  <a:cs typeface="Times New Roman" panose="02020603050405020304" pitchFamily="18" charset="0"/>
                </a:rPr>
                <a:t>đôi</a:t>
              </a:r>
              <a:r>
                <a:rPr lang="en-US" sz="2800" dirty="0">
                  <a:solidFill>
                    <a:srgbClr val="050505"/>
                  </a:solidFill>
                  <a:latin typeface="Times New Roman" panose="02020603050405020304" pitchFamily="18" charset="0"/>
                  <a:cs typeface="Times New Roman" panose="02020603050405020304" pitchFamily="18" charset="0"/>
                </a:rPr>
                <a:t> </a:t>
              </a:r>
              <a:r>
                <a:rPr lang="en-US" sz="2800" dirty="0" err="1">
                  <a:solidFill>
                    <a:srgbClr val="050505"/>
                  </a:solidFill>
                  <a:latin typeface="Times New Roman" panose="02020603050405020304" pitchFamily="18" charset="0"/>
                  <a:cs typeface="Times New Roman" panose="02020603050405020304" pitchFamily="18" charset="0"/>
                </a:rPr>
                <a:t>vợ</a:t>
              </a:r>
              <a:r>
                <a:rPr lang="en-US" sz="2800" dirty="0">
                  <a:solidFill>
                    <a:srgbClr val="050505"/>
                  </a:solidFill>
                  <a:latin typeface="Times New Roman" panose="02020603050405020304" pitchFamily="18" charset="0"/>
                  <a:cs typeface="Times New Roman" panose="02020603050405020304" pitchFamily="18" charset="0"/>
                </a:rPr>
                <a:t> </a:t>
              </a:r>
              <a:r>
                <a:rPr lang="en-US" sz="2800" dirty="0" err="1">
                  <a:solidFill>
                    <a:srgbClr val="050505"/>
                  </a:solidFill>
                  <a:latin typeface="Times New Roman" panose="02020603050405020304" pitchFamily="18" charset="0"/>
                  <a:cs typeface="Times New Roman" panose="02020603050405020304" pitchFamily="18" charset="0"/>
                </a:rPr>
                <a:t>chồng</a:t>
              </a:r>
              <a:r>
                <a:rPr lang="en-US" sz="2800" dirty="0">
                  <a:solidFill>
                    <a:srgbClr val="050505"/>
                  </a:solidFill>
                  <a:latin typeface="Times New Roman" panose="02020603050405020304" pitchFamily="18" charset="0"/>
                  <a:cs typeface="Times New Roman" panose="02020603050405020304" pitchFamily="18" charset="0"/>
                </a:rPr>
                <a:t> </a:t>
              </a:r>
              <a:r>
                <a:rPr lang="en-US" sz="2800" dirty="0" err="1">
                  <a:solidFill>
                    <a:srgbClr val="050505"/>
                  </a:solidFill>
                  <a:latin typeface="Times New Roman" panose="02020603050405020304" pitchFamily="18" charset="0"/>
                  <a:cs typeface="Times New Roman" panose="02020603050405020304" pitchFamily="18" charset="0"/>
                </a:rPr>
                <a:t>thái</a:t>
              </a:r>
              <a:r>
                <a:rPr lang="en-US" sz="2800" dirty="0">
                  <a:solidFill>
                    <a:srgbClr val="050505"/>
                  </a:solidFill>
                  <a:latin typeface="Times New Roman" panose="02020603050405020304" pitchFamily="18" charset="0"/>
                  <a:cs typeface="Times New Roman" panose="02020603050405020304" pitchFamily="18" charset="0"/>
                </a:rPr>
                <a:t> </a:t>
              </a:r>
              <a:r>
                <a:rPr lang="en-US" sz="2800" dirty="0" err="1">
                  <a:solidFill>
                    <a:srgbClr val="050505"/>
                  </a:solidFill>
                  <a:latin typeface="Times New Roman" panose="02020603050405020304" pitchFamily="18" charset="0"/>
                  <a:cs typeface="Times New Roman" panose="02020603050405020304" pitchFamily="18" charset="0"/>
                </a:rPr>
                <a:t>tử</a:t>
              </a:r>
              <a:r>
                <a:rPr lang="en-US" sz="2800" dirty="0">
                  <a:solidFill>
                    <a:srgbClr val="050505"/>
                  </a:solidFill>
                  <a:latin typeface="Times New Roman" panose="02020603050405020304" pitchFamily="18" charset="0"/>
                  <a:cs typeface="Times New Roman" panose="02020603050405020304" pitchFamily="18" charset="0"/>
                </a:rPr>
                <a:t> Franz Ferdinand</a:t>
              </a:r>
              <a:endParaRPr lang="en-VN" sz="2800" dirty="0">
                <a:latin typeface="Times New Roman" panose="02020603050405020304" pitchFamily="18" charset="0"/>
                <a:cs typeface="Times New Roman" panose="02020603050405020304" pitchFamily="18" charset="0"/>
              </a:endParaRPr>
            </a:p>
          </p:txBody>
        </p:sp>
      </p:grpSp>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5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50000">
                                          <p:cBhvr additive="base">
                                            <p:cTn id="7" dur="500" fill="hold"/>
                                            <p:tgtEl>
                                              <p:spTgt spid="7"/>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14:presetBounceEnd="50000">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14:bounceEnd="50000">
                                          <p:cBhvr additive="base">
                                            <p:cTn id="11" dur="500" fill="hold"/>
                                            <p:tgtEl>
                                              <p:spTgt spid="8"/>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1" fill="hold" grpId="0" nodeType="withEffect" p14:presetBounceEnd="50000">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14:bounceEnd="50000">
                                          <p:cBhvr additive="base">
                                            <p:cTn id="15" dur="5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11"/>
                                            </p:tgtEl>
                                            <p:attrNameLst>
                                              <p:attrName>ppt_y</p:attrName>
                                            </p:attrNameLst>
                                          </p:cBhvr>
                                          <p:tavLst>
                                            <p:tav tm="0">
                                              <p:val>
                                                <p:strVal val="0-#ppt_h/2"/>
                                              </p:val>
                                            </p:tav>
                                            <p:tav tm="100000">
                                              <p:val>
                                                <p:strVal val="#ppt_y"/>
                                              </p:val>
                                            </p:tav>
                                          </p:tavLst>
                                        </p:anim>
                                      </p:childTnLst>
                                    </p:cTn>
                                  </p:par>
                                </p:childTnLst>
                              </p:cTn>
                            </p:par>
                            <p:par>
                              <p:cTn id="17" fill="hold">
                                <p:stCondLst>
                                  <p:cond delay="500"/>
                                </p:stCondLst>
                                <p:childTnLst>
                                  <p:par>
                                    <p:cTn id="18" presetID="41" presetClass="entr" presetSubtype="0" fill="hold" grpId="0" nodeType="afterEffect">
                                      <p:stCondLst>
                                        <p:cond delay="0"/>
                                      </p:stCondLst>
                                      <p:iterate type="lt">
                                        <p:tmPct val="10000"/>
                                      </p:iterate>
                                      <p:childTnLst>
                                        <p:set>
                                          <p:cBhvr>
                                            <p:cTn id="19" dur="1" fill="hold">
                                              <p:stCondLst>
                                                <p:cond delay="0"/>
                                              </p:stCondLst>
                                            </p:cTn>
                                            <p:tgtEl>
                                              <p:spTgt spid="9"/>
                                            </p:tgtEl>
                                            <p:attrNameLst>
                                              <p:attrName>style.visibility</p:attrName>
                                            </p:attrNameLst>
                                          </p:cBhvr>
                                          <p:to>
                                            <p:strVal val="visible"/>
                                          </p:to>
                                        </p:set>
                                        <p:anim calcmode="lin" valueType="num">
                                          <p:cBhvr>
                                            <p:cTn id="20" dur="25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1" dur="250" fill="hold"/>
                                            <p:tgtEl>
                                              <p:spTgt spid="9"/>
                                            </p:tgtEl>
                                            <p:attrNameLst>
                                              <p:attrName>ppt_y</p:attrName>
                                            </p:attrNameLst>
                                          </p:cBhvr>
                                          <p:tavLst>
                                            <p:tav tm="0">
                                              <p:val>
                                                <p:strVal val="#ppt_y"/>
                                              </p:val>
                                            </p:tav>
                                            <p:tav tm="100000">
                                              <p:val>
                                                <p:strVal val="#ppt_y"/>
                                              </p:val>
                                            </p:tav>
                                          </p:tavLst>
                                        </p:anim>
                                        <p:anim calcmode="lin" valueType="num">
                                          <p:cBhvr>
                                            <p:cTn id="22" dur="25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3" dur="25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4" dur="250" tmFilter="0,0; .5, 1; 1, 1"/>
                                            <p:tgtEl>
                                              <p:spTgt spid="9"/>
                                            </p:tgtEl>
                                          </p:cBhvr>
                                        </p:animEffect>
                                      </p:childTnLst>
                                      <p:subTnLst>
                                        <p:audio>
                                          <p:cMediaNode>
                                            <p:cTn display="0" masterRel="sameClick">
                                              <p:stCondLst>
                                                <p:cond evt="begin" delay="0">
                                                  <p:tn val="18"/>
                                                </p:cond>
                                              </p:stCondLst>
                                              <p:endCondLst>
                                                <p:cond evt="onStopAudio" delay="0">
                                                  <p:tgtEl>
                                                    <p:sldTgt/>
                                                  </p:tgtEl>
                                                </p:cond>
                                              </p:endCondLst>
                                            </p:cTn>
                                            <p:tgtEl>
                                              <p:sndTgt r:embed="rId3" name="click.wav"/>
                                            </p:tgtEl>
                                          </p:cMediaNode>
                                        </p:audio>
                                      </p:sub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14:presetBounceEnd="50000">
                                      <p:stCondLst>
                                        <p:cond delay="0"/>
                                      </p:stCondLst>
                                      <p:childTnLst>
                                        <p:set>
                                          <p:cBhvr>
                                            <p:cTn id="28" dur="1" fill="hold">
                                              <p:stCondLst>
                                                <p:cond delay="0"/>
                                              </p:stCondLst>
                                            </p:cTn>
                                            <p:tgtEl>
                                              <p:spTgt spid="1028"/>
                                            </p:tgtEl>
                                            <p:attrNameLst>
                                              <p:attrName>style.visibility</p:attrName>
                                            </p:attrNameLst>
                                          </p:cBhvr>
                                          <p:to>
                                            <p:strVal val="visible"/>
                                          </p:to>
                                        </p:set>
                                        <p:anim calcmode="lin" valueType="num" p14:bounceEnd="50000">
                                          <p:cBhvr additive="base">
                                            <p:cTn id="29" dur="500" fill="hold"/>
                                            <p:tgtEl>
                                              <p:spTgt spid="1028"/>
                                            </p:tgtEl>
                                            <p:attrNameLst>
                                              <p:attrName>ppt_x</p:attrName>
                                            </p:attrNameLst>
                                          </p:cBhvr>
                                          <p:tavLst>
                                            <p:tav tm="0">
                                              <p:val>
                                                <p:strVal val="#ppt_x"/>
                                              </p:val>
                                            </p:tav>
                                            <p:tav tm="100000">
                                              <p:val>
                                                <p:strVal val="#ppt_x"/>
                                              </p:val>
                                            </p:tav>
                                          </p:tavLst>
                                        </p:anim>
                                        <p:anim calcmode="lin" valueType="num" p14:bounceEnd="50000">
                                          <p:cBhvr additive="base">
                                            <p:cTn id="30" dur="500" fill="hold"/>
                                            <p:tgtEl>
                                              <p:spTgt spid="1028"/>
                                            </p:tgtEl>
                                            <p:attrNameLst>
                                              <p:attrName>ppt_y</p:attrName>
                                            </p:attrNameLst>
                                          </p:cBhvr>
                                          <p:tavLst>
                                            <p:tav tm="0">
                                              <p:val>
                                                <p:strVal val="1+#ppt_h/2"/>
                                              </p:val>
                                            </p:tav>
                                            <p:tav tm="100000">
                                              <p:val>
                                                <p:strVal val="#ppt_y"/>
                                              </p:val>
                                            </p:tav>
                                          </p:tavLst>
                                        </p:anim>
                                      </p:childTnLst>
                                    </p:cTn>
                                  </p:par>
                                  <p:par>
                                    <p:cTn id="31" presetID="2" presetClass="entr" presetSubtype="1" fill="hold" nodeType="withEffect" p14:presetBounceEnd="50000">
                                      <p:stCondLst>
                                        <p:cond delay="0"/>
                                      </p:stCondLst>
                                      <p:childTnLst>
                                        <p:set>
                                          <p:cBhvr>
                                            <p:cTn id="32" dur="1" fill="hold">
                                              <p:stCondLst>
                                                <p:cond delay="0"/>
                                              </p:stCondLst>
                                            </p:cTn>
                                            <p:tgtEl>
                                              <p:spTgt spid="1026"/>
                                            </p:tgtEl>
                                            <p:attrNameLst>
                                              <p:attrName>style.visibility</p:attrName>
                                            </p:attrNameLst>
                                          </p:cBhvr>
                                          <p:to>
                                            <p:strVal val="visible"/>
                                          </p:to>
                                        </p:set>
                                        <p:anim calcmode="lin" valueType="num" p14:bounceEnd="50000">
                                          <p:cBhvr additive="base">
                                            <p:cTn id="33" dur="500" fill="hold"/>
                                            <p:tgtEl>
                                              <p:spTgt spid="1026"/>
                                            </p:tgtEl>
                                            <p:attrNameLst>
                                              <p:attrName>ppt_x</p:attrName>
                                            </p:attrNameLst>
                                          </p:cBhvr>
                                          <p:tavLst>
                                            <p:tav tm="0">
                                              <p:val>
                                                <p:strVal val="#ppt_x"/>
                                              </p:val>
                                            </p:tav>
                                            <p:tav tm="100000">
                                              <p:val>
                                                <p:strVal val="#ppt_x"/>
                                              </p:val>
                                            </p:tav>
                                          </p:tavLst>
                                        </p:anim>
                                        <p:anim calcmode="lin" valueType="num" p14:bounceEnd="50000">
                                          <p:cBhvr additive="base">
                                            <p:cTn id="34" dur="500" fill="hold"/>
                                            <p:tgtEl>
                                              <p:spTgt spid="1026"/>
                                            </p:tgtEl>
                                            <p:attrNameLst>
                                              <p:attrName>ppt_y</p:attrName>
                                            </p:attrNameLst>
                                          </p:cBhvr>
                                          <p:tavLst>
                                            <p:tav tm="0">
                                              <p:val>
                                                <p:strVal val="0-#ppt_h/2"/>
                                              </p:val>
                                            </p:tav>
                                            <p:tav tm="100000">
                                              <p:val>
                                                <p:strVal val="#ppt_y"/>
                                              </p:val>
                                            </p:tav>
                                          </p:tavLst>
                                        </p:anim>
                                      </p:childTnLst>
                                    </p:cTn>
                                  </p:par>
                                  <p:par>
                                    <p:cTn id="35" presetID="2" presetClass="entr" presetSubtype="2" fill="hold" grpId="0" nodeType="withEffect" p14:presetBounceEnd="50000">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14:bounceEnd="50000">
                                          <p:cBhvr additive="base">
                                            <p:cTn id="37" dur="500" fill="hold"/>
                                            <p:tgtEl>
                                              <p:spTgt spid="12"/>
                                            </p:tgtEl>
                                            <p:attrNameLst>
                                              <p:attrName>ppt_x</p:attrName>
                                            </p:attrNameLst>
                                          </p:cBhvr>
                                          <p:tavLst>
                                            <p:tav tm="0">
                                              <p:val>
                                                <p:strVal val="1+#ppt_w/2"/>
                                              </p:val>
                                            </p:tav>
                                            <p:tav tm="100000">
                                              <p:val>
                                                <p:strVal val="#ppt_x"/>
                                              </p:val>
                                            </p:tav>
                                          </p:tavLst>
                                        </p:anim>
                                        <p:anim calcmode="lin" valueType="num" p14:bounceEnd="50000">
                                          <p:cBhvr additive="base">
                                            <p:cTn id="3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37"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barn(outVertical)">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21" presetClass="entr" presetSubtype="3" fill="hold"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wheel(3)">
                                          <p:cBhvr>
                                            <p:cTn id="48" dur="7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animBg="1"/>
          <p:bldP spid="9" grpId="0"/>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0-#ppt_h/2"/>
                                              </p:val>
                                            </p:tav>
                                            <p:tav tm="100000">
                                              <p:val>
                                                <p:strVal val="#ppt_y"/>
                                              </p:val>
                                            </p:tav>
                                          </p:tavLst>
                                        </p:anim>
                                      </p:childTnLst>
                                    </p:cTn>
                                  </p:par>
                                </p:childTnLst>
                              </p:cTn>
                            </p:par>
                            <p:par>
                              <p:cTn id="17" fill="hold">
                                <p:stCondLst>
                                  <p:cond delay="500"/>
                                </p:stCondLst>
                                <p:childTnLst>
                                  <p:par>
                                    <p:cTn id="18" presetID="41" presetClass="entr" presetSubtype="0" fill="hold" grpId="0" nodeType="afterEffect">
                                      <p:stCondLst>
                                        <p:cond delay="0"/>
                                      </p:stCondLst>
                                      <p:iterate type="lt">
                                        <p:tmPct val="10000"/>
                                      </p:iterate>
                                      <p:childTnLst>
                                        <p:set>
                                          <p:cBhvr>
                                            <p:cTn id="19" dur="1" fill="hold">
                                              <p:stCondLst>
                                                <p:cond delay="0"/>
                                              </p:stCondLst>
                                            </p:cTn>
                                            <p:tgtEl>
                                              <p:spTgt spid="9"/>
                                            </p:tgtEl>
                                            <p:attrNameLst>
                                              <p:attrName>style.visibility</p:attrName>
                                            </p:attrNameLst>
                                          </p:cBhvr>
                                          <p:to>
                                            <p:strVal val="visible"/>
                                          </p:to>
                                        </p:set>
                                        <p:anim calcmode="lin" valueType="num">
                                          <p:cBhvr>
                                            <p:cTn id="20" dur="25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1" dur="250" fill="hold"/>
                                            <p:tgtEl>
                                              <p:spTgt spid="9"/>
                                            </p:tgtEl>
                                            <p:attrNameLst>
                                              <p:attrName>ppt_y</p:attrName>
                                            </p:attrNameLst>
                                          </p:cBhvr>
                                          <p:tavLst>
                                            <p:tav tm="0">
                                              <p:val>
                                                <p:strVal val="#ppt_y"/>
                                              </p:val>
                                            </p:tav>
                                            <p:tav tm="100000">
                                              <p:val>
                                                <p:strVal val="#ppt_y"/>
                                              </p:val>
                                            </p:tav>
                                          </p:tavLst>
                                        </p:anim>
                                        <p:anim calcmode="lin" valueType="num">
                                          <p:cBhvr>
                                            <p:cTn id="22" dur="25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3" dur="25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4" dur="250" tmFilter="0,0; .5, 1; 1, 1"/>
                                            <p:tgtEl>
                                              <p:spTgt spid="9"/>
                                            </p:tgtEl>
                                          </p:cBhvr>
                                        </p:animEffect>
                                      </p:childTnLst>
                                      <p:subTnLst>
                                        <p:audio>
                                          <p:cMediaNode>
                                            <p:cTn display="0" masterRel="sameClick">
                                              <p:stCondLst>
                                                <p:cond evt="begin" delay="0">
                                                  <p:tn val="18"/>
                                                </p:cond>
                                              </p:stCondLst>
                                              <p:endCondLst>
                                                <p:cond evt="onStopAudio" delay="0">
                                                  <p:tgtEl>
                                                    <p:sldTgt/>
                                                  </p:tgtEl>
                                                </p:cond>
                                              </p:endCondLst>
                                            </p:cTn>
                                            <p:tgtEl>
                                              <p:sndTgt r:embed="rId10" name="click.wav"/>
                                            </p:tgtEl>
                                          </p:cMediaNode>
                                        </p:audio>
                                      </p:sub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028"/>
                                            </p:tgtEl>
                                            <p:attrNameLst>
                                              <p:attrName>style.visibility</p:attrName>
                                            </p:attrNameLst>
                                          </p:cBhvr>
                                          <p:to>
                                            <p:strVal val="visible"/>
                                          </p:to>
                                        </p:set>
                                        <p:anim calcmode="lin" valueType="num">
                                          <p:cBhvr additive="base">
                                            <p:cTn id="29" dur="500" fill="hold"/>
                                            <p:tgtEl>
                                              <p:spTgt spid="1028"/>
                                            </p:tgtEl>
                                            <p:attrNameLst>
                                              <p:attrName>ppt_x</p:attrName>
                                            </p:attrNameLst>
                                          </p:cBhvr>
                                          <p:tavLst>
                                            <p:tav tm="0">
                                              <p:val>
                                                <p:strVal val="#ppt_x"/>
                                              </p:val>
                                            </p:tav>
                                            <p:tav tm="100000">
                                              <p:val>
                                                <p:strVal val="#ppt_x"/>
                                              </p:val>
                                            </p:tav>
                                          </p:tavLst>
                                        </p:anim>
                                        <p:anim calcmode="lin" valueType="num">
                                          <p:cBhvr additive="base">
                                            <p:cTn id="30" dur="500" fill="hold"/>
                                            <p:tgtEl>
                                              <p:spTgt spid="1028"/>
                                            </p:tgtEl>
                                            <p:attrNameLst>
                                              <p:attrName>ppt_y</p:attrName>
                                            </p:attrNameLst>
                                          </p:cBhvr>
                                          <p:tavLst>
                                            <p:tav tm="0">
                                              <p:val>
                                                <p:strVal val="1+#ppt_h/2"/>
                                              </p:val>
                                            </p:tav>
                                            <p:tav tm="100000">
                                              <p:val>
                                                <p:strVal val="#ppt_y"/>
                                              </p:val>
                                            </p:tav>
                                          </p:tavLst>
                                        </p:anim>
                                      </p:childTnLst>
                                    </p:cTn>
                                  </p:par>
                                  <p:par>
                                    <p:cTn id="31" presetID="2" presetClass="entr" presetSubtype="1" fill="hold" nodeType="withEffect">
                                      <p:stCondLst>
                                        <p:cond delay="0"/>
                                      </p:stCondLst>
                                      <p:childTnLst>
                                        <p:set>
                                          <p:cBhvr>
                                            <p:cTn id="32" dur="1" fill="hold">
                                              <p:stCondLst>
                                                <p:cond delay="0"/>
                                              </p:stCondLst>
                                            </p:cTn>
                                            <p:tgtEl>
                                              <p:spTgt spid="1026"/>
                                            </p:tgtEl>
                                            <p:attrNameLst>
                                              <p:attrName>style.visibility</p:attrName>
                                            </p:attrNameLst>
                                          </p:cBhvr>
                                          <p:to>
                                            <p:strVal val="visible"/>
                                          </p:to>
                                        </p:set>
                                        <p:anim calcmode="lin" valueType="num">
                                          <p:cBhvr additive="base">
                                            <p:cTn id="33" dur="500" fill="hold"/>
                                            <p:tgtEl>
                                              <p:spTgt spid="1026"/>
                                            </p:tgtEl>
                                            <p:attrNameLst>
                                              <p:attrName>ppt_x</p:attrName>
                                            </p:attrNameLst>
                                          </p:cBhvr>
                                          <p:tavLst>
                                            <p:tav tm="0">
                                              <p:val>
                                                <p:strVal val="#ppt_x"/>
                                              </p:val>
                                            </p:tav>
                                            <p:tav tm="100000">
                                              <p:val>
                                                <p:strVal val="#ppt_x"/>
                                              </p:val>
                                            </p:tav>
                                          </p:tavLst>
                                        </p:anim>
                                        <p:anim calcmode="lin" valueType="num">
                                          <p:cBhvr additive="base">
                                            <p:cTn id="34" dur="500" fill="hold"/>
                                            <p:tgtEl>
                                              <p:spTgt spid="1026"/>
                                            </p:tgtEl>
                                            <p:attrNameLst>
                                              <p:attrName>ppt_y</p:attrName>
                                            </p:attrNameLst>
                                          </p:cBhvr>
                                          <p:tavLst>
                                            <p:tav tm="0">
                                              <p:val>
                                                <p:strVal val="0-#ppt_h/2"/>
                                              </p:val>
                                            </p:tav>
                                            <p:tav tm="100000">
                                              <p:val>
                                                <p:strVal val="#ppt_y"/>
                                              </p:val>
                                            </p:tav>
                                          </p:tavLst>
                                        </p:anim>
                                      </p:childTnLst>
                                    </p:cTn>
                                  </p:par>
                                  <p:par>
                                    <p:cTn id="35" presetID="2" presetClass="entr" presetSubtype="2"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1+#ppt_w/2"/>
                                              </p:val>
                                            </p:tav>
                                            <p:tav tm="100000">
                                              <p:val>
                                                <p:strVal val="#ppt_x"/>
                                              </p:val>
                                            </p:tav>
                                          </p:tavLst>
                                        </p:anim>
                                        <p:anim calcmode="lin" valueType="num">
                                          <p:cBhvr additive="base">
                                            <p:cTn id="3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37"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barn(outVertical)">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21" presetClass="entr" presetSubtype="3" fill="hold"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wheel(3)">
                                          <p:cBhvr>
                                            <p:cTn id="48" dur="7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animBg="1"/>
          <p:bldP spid="9" grpId="0"/>
          <p:bldP spid="12" grpId="0"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Shape 1315"/>
        <p:cNvGrpSpPr/>
        <p:nvPr/>
      </p:nvGrpSpPr>
      <p:grpSpPr>
        <a:xfrm>
          <a:off x="0" y="0"/>
          <a:ext cx="0" cy="0"/>
          <a:chOff x="0" y="0"/>
          <a:chExt cx="0" cy="0"/>
        </a:xfrm>
      </p:grpSpPr>
      <p:sp>
        <p:nvSpPr>
          <p:cNvPr id="2" name="Rectangle 1">
            <a:extLst>
              <a:ext uri="{FF2B5EF4-FFF2-40B4-BE49-F238E27FC236}">
                <a16:creationId xmlns:a16="http://schemas.microsoft.com/office/drawing/2014/main" id="{2F86915E-69CA-D54F-BB95-0EC875FA4314}"/>
              </a:ext>
            </a:extLst>
          </p:cNvPr>
          <p:cNvSpPr/>
          <p:nvPr/>
        </p:nvSpPr>
        <p:spPr>
          <a:xfrm>
            <a:off x="0" y="4970377"/>
            <a:ext cx="7338437" cy="1731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E7DCD2"/>
              </a:solidFill>
              <a:effectLst/>
              <a:uLnTx/>
              <a:uFillTx/>
              <a:latin typeface="Arial"/>
              <a:ea typeface="+mn-ea"/>
              <a:cs typeface="+mn-cs"/>
              <a:sym typeface="Arial"/>
            </a:endParaRPr>
          </a:p>
        </p:txBody>
      </p:sp>
      <p:sp>
        <p:nvSpPr>
          <p:cNvPr id="39" name="Google Shape;1344;p48">
            <a:extLst>
              <a:ext uri="{FF2B5EF4-FFF2-40B4-BE49-F238E27FC236}">
                <a16:creationId xmlns:a16="http://schemas.microsoft.com/office/drawing/2014/main" id="{1C43E07C-85DF-D245-BFEC-C41DB9D843C8}"/>
              </a:ext>
            </a:extLst>
          </p:cNvPr>
          <p:cNvSpPr/>
          <p:nvPr/>
        </p:nvSpPr>
        <p:spPr>
          <a:xfrm>
            <a:off x="7307329" y="4155175"/>
            <a:ext cx="2488103" cy="901395"/>
          </a:xfrm>
          <a:custGeom>
            <a:avLst/>
            <a:gdLst/>
            <a:ahLst/>
            <a:cxnLst/>
            <a:rect l="l" t="t" r="r" b="b"/>
            <a:pathLst>
              <a:path w="61223" h="22180" extrusionOk="0">
                <a:moveTo>
                  <a:pt x="44952" y="0"/>
                </a:moveTo>
                <a:cubicBezTo>
                  <a:pt x="44905" y="0"/>
                  <a:pt x="44855" y="6"/>
                  <a:pt x="44804" y="19"/>
                </a:cubicBezTo>
                <a:cubicBezTo>
                  <a:pt x="44411" y="115"/>
                  <a:pt x="44077" y="377"/>
                  <a:pt x="43708" y="519"/>
                </a:cubicBezTo>
                <a:cubicBezTo>
                  <a:pt x="41708" y="1365"/>
                  <a:pt x="39982" y="2591"/>
                  <a:pt x="38136" y="3698"/>
                </a:cubicBezTo>
                <a:cubicBezTo>
                  <a:pt x="37648" y="3984"/>
                  <a:pt x="37219" y="4353"/>
                  <a:pt x="36731" y="4615"/>
                </a:cubicBezTo>
                <a:cubicBezTo>
                  <a:pt x="36326" y="4818"/>
                  <a:pt x="35910" y="4960"/>
                  <a:pt x="35469" y="5056"/>
                </a:cubicBezTo>
                <a:cubicBezTo>
                  <a:pt x="35112" y="5175"/>
                  <a:pt x="34743" y="5270"/>
                  <a:pt x="34374" y="5341"/>
                </a:cubicBezTo>
                <a:cubicBezTo>
                  <a:pt x="34089" y="5365"/>
                  <a:pt x="33805" y="5378"/>
                  <a:pt x="33520" y="5378"/>
                </a:cubicBezTo>
                <a:cubicBezTo>
                  <a:pt x="33364" y="5378"/>
                  <a:pt x="33208" y="5374"/>
                  <a:pt x="33052" y="5365"/>
                </a:cubicBezTo>
                <a:cubicBezTo>
                  <a:pt x="32461" y="5361"/>
                  <a:pt x="31830" y="5320"/>
                  <a:pt x="31199" y="5320"/>
                </a:cubicBezTo>
                <a:cubicBezTo>
                  <a:pt x="30241" y="5320"/>
                  <a:pt x="29282" y="5413"/>
                  <a:pt x="28456" y="5865"/>
                </a:cubicBezTo>
                <a:cubicBezTo>
                  <a:pt x="27956" y="6139"/>
                  <a:pt x="27313" y="6473"/>
                  <a:pt x="26956" y="6865"/>
                </a:cubicBezTo>
                <a:cubicBezTo>
                  <a:pt x="26587" y="7270"/>
                  <a:pt x="26159" y="7580"/>
                  <a:pt x="25766" y="7949"/>
                </a:cubicBezTo>
                <a:cubicBezTo>
                  <a:pt x="25623" y="8104"/>
                  <a:pt x="25432" y="8199"/>
                  <a:pt x="25218" y="8199"/>
                </a:cubicBezTo>
                <a:cubicBezTo>
                  <a:pt x="25162" y="8200"/>
                  <a:pt x="25106" y="8201"/>
                  <a:pt x="25050" y="8201"/>
                </a:cubicBezTo>
                <a:cubicBezTo>
                  <a:pt x="24666" y="8201"/>
                  <a:pt x="24282" y="8166"/>
                  <a:pt x="23908" y="8104"/>
                </a:cubicBezTo>
                <a:cubicBezTo>
                  <a:pt x="23003" y="7913"/>
                  <a:pt x="22110" y="7770"/>
                  <a:pt x="21217" y="7520"/>
                </a:cubicBezTo>
                <a:cubicBezTo>
                  <a:pt x="20515" y="7318"/>
                  <a:pt x="19789" y="7163"/>
                  <a:pt x="19062" y="7092"/>
                </a:cubicBezTo>
                <a:cubicBezTo>
                  <a:pt x="18988" y="7085"/>
                  <a:pt x="18915" y="7081"/>
                  <a:pt x="18843" y="7081"/>
                </a:cubicBezTo>
                <a:cubicBezTo>
                  <a:pt x="18042" y="7081"/>
                  <a:pt x="17397" y="7493"/>
                  <a:pt x="16753" y="7985"/>
                </a:cubicBezTo>
                <a:cubicBezTo>
                  <a:pt x="16181" y="8425"/>
                  <a:pt x="15717" y="8961"/>
                  <a:pt x="15193" y="9461"/>
                </a:cubicBezTo>
                <a:cubicBezTo>
                  <a:pt x="14895" y="9735"/>
                  <a:pt x="14621" y="10032"/>
                  <a:pt x="14395" y="10366"/>
                </a:cubicBezTo>
                <a:cubicBezTo>
                  <a:pt x="14217" y="10644"/>
                  <a:pt x="13955" y="10720"/>
                  <a:pt x="13666" y="10720"/>
                </a:cubicBezTo>
                <a:cubicBezTo>
                  <a:pt x="13338" y="10720"/>
                  <a:pt x="12974" y="10622"/>
                  <a:pt x="12657" y="10616"/>
                </a:cubicBezTo>
                <a:cubicBezTo>
                  <a:pt x="11919" y="10592"/>
                  <a:pt x="11192" y="10544"/>
                  <a:pt x="10454" y="10509"/>
                </a:cubicBezTo>
                <a:cubicBezTo>
                  <a:pt x="9764" y="10473"/>
                  <a:pt x="9085" y="10318"/>
                  <a:pt x="8382" y="10318"/>
                </a:cubicBezTo>
                <a:cubicBezTo>
                  <a:pt x="8263" y="10318"/>
                  <a:pt x="8097" y="10292"/>
                  <a:pt x="7946" y="10292"/>
                </a:cubicBezTo>
                <a:cubicBezTo>
                  <a:pt x="7871" y="10292"/>
                  <a:pt x="7799" y="10298"/>
                  <a:pt x="7740" y="10318"/>
                </a:cubicBezTo>
                <a:cubicBezTo>
                  <a:pt x="7597" y="10366"/>
                  <a:pt x="7525" y="10544"/>
                  <a:pt x="7430" y="10664"/>
                </a:cubicBezTo>
                <a:cubicBezTo>
                  <a:pt x="7239" y="10902"/>
                  <a:pt x="7073" y="11104"/>
                  <a:pt x="6906" y="11354"/>
                </a:cubicBezTo>
                <a:cubicBezTo>
                  <a:pt x="5620" y="13283"/>
                  <a:pt x="4215" y="15140"/>
                  <a:pt x="2822" y="16986"/>
                </a:cubicBezTo>
                <a:cubicBezTo>
                  <a:pt x="2108" y="17926"/>
                  <a:pt x="1370" y="18843"/>
                  <a:pt x="751" y="19831"/>
                </a:cubicBezTo>
                <a:cubicBezTo>
                  <a:pt x="536" y="20165"/>
                  <a:pt x="286" y="20474"/>
                  <a:pt x="0" y="20748"/>
                </a:cubicBezTo>
                <a:lnTo>
                  <a:pt x="25313" y="21974"/>
                </a:lnTo>
                <a:cubicBezTo>
                  <a:pt x="26192" y="22025"/>
                  <a:pt x="27064" y="22081"/>
                  <a:pt x="27943" y="22081"/>
                </a:cubicBezTo>
                <a:cubicBezTo>
                  <a:pt x="28315" y="22081"/>
                  <a:pt x="28688" y="22071"/>
                  <a:pt x="29064" y="22046"/>
                </a:cubicBezTo>
                <a:cubicBezTo>
                  <a:pt x="30046" y="21980"/>
                  <a:pt x="31033" y="21946"/>
                  <a:pt x="32022" y="21946"/>
                </a:cubicBezTo>
                <a:cubicBezTo>
                  <a:pt x="32639" y="21946"/>
                  <a:pt x="33256" y="21959"/>
                  <a:pt x="33874" y="21986"/>
                </a:cubicBezTo>
                <a:cubicBezTo>
                  <a:pt x="35459" y="22073"/>
                  <a:pt x="37025" y="22180"/>
                  <a:pt x="38616" y="22180"/>
                </a:cubicBezTo>
                <a:cubicBezTo>
                  <a:pt x="38770" y="22180"/>
                  <a:pt x="38923" y="22179"/>
                  <a:pt x="39077" y="22177"/>
                </a:cubicBezTo>
                <a:cubicBezTo>
                  <a:pt x="41160" y="22153"/>
                  <a:pt x="43244" y="21951"/>
                  <a:pt x="45328" y="21891"/>
                </a:cubicBezTo>
                <a:cubicBezTo>
                  <a:pt x="47590" y="21832"/>
                  <a:pt x="49816" y="21748"/>
                  <a:pt x="52067" y="21593"/>
                </a:cubicBezTo>
                <a:cubicBezTo>
                  <a:pt x="53888" y="21462"/>
                  <a:pt x="55650" y="21236"/>
                  <a:pt x="57448" y="20962"/>
                </a:cubicBezTo>
                <a:cubicBezTo>
                  <a:pt x="58472" y="20796"/>
                  <a:pt x="59496" y="20581"/>
                  <a:pt x="60496" y="20296"/>
                </a:cubicBezTo>
                <a:cubicBezTo>
                  <a:pt x="60651" y="20260"/>
                  <a:pt x="60794" y="20177"/>
                  <a:pt x="60949" y="20153"/>
                </a:cubicBezTo>
                <a:cubicBezTo>
                  <a:pt x="60963" y="20151"/>
                  <a:pt x="60978" y="20150"/>
                  <a:pt x="60992" y="20150"/>
                </a:cubicBezTo>
                <a:cubicBezTo>
                  <a:pt x="61037" y="20150"/>
                  <a:pt x="61080" y="20157"/>
                  <a:pt x="61124" y="20157"/>
                </a:cubicBezTo>
                <a:cubicBezTo>
                  <a:pt x="61156" y="20157"/>
                  <a:pt x="61189" y="20154"/>
                  <a:pt x="61222" y="20141"/>
                </a:cubicBezTo>
                <a:cubicBezTo>
                  <a:pt x="60818" y="19069"/>
                  <a:pt x="59734" y="18295"/>
                  <a:pt x="58841" y="17664"/>
                </a:cubicBezTo>
                <a:cubicBezTo>
                  <a:pt x="57901" y="17010"/>
                  <a:pt x="57043" y="16248"/>
                  <a:pt x="56281" y="15402"/>
                </a:cubicBezTo>
                <a:cubicBezTo>
                  <a:pt x="55746" y="14819"/>
                  <a:pt x="55365" y="14093"/>
                  <a:pt x="55186" y="13307"/>
                </a:cubicBezTo>
                <a:cubicBezTo>
                  <a:pt x="55055" y="12699"/>
                  <a:pt x="55341" y="12092"/>
                  <a:pt x="54876" y="11592"/>
                </a:cubicBezTo>
                <a:cubicBezTo>
                  <a:pt x="54781" y="11485"/>
                  <a:pt x="54674" y="11449"/>
                  <a:pt x="54567" y="11354"/>
                </a:cubicBezTo>
                <a:cubicBezTo>
                  <a:pt x="54388" y="11199"/>
                  <a:pt x="54305" y="10985"/>
                  <a:pt x="54114" y="10830"/>
                </a:cubicBezTo>
                <a:cubicBezTo>
                  <a:pt x="53471" y="10306"/>
                  <a:pt x="52888" y="9759"/>
                  <a:pt x="52293" y="9175"/>
                </a:cubicBezTo>
                <a:cubicBezTo>
                  <a:pt x="51507" y="8389"/>
                  <a:pt x="50757" y="7568"/>
                  <a:pt x="50031" y="6734"/>
                </a:cubicBezTo>
                <a:cubicBezTo>
                  <a:pt x="49388" y="5972"/>
                  <a:pt x="48804" y="5163"/>
                  <a:pt x="48268" y="4318"/>
                </a:cubicBezTo>
                <a:cubicBezTo>
                  <a:pt x="47911" y="3770"/>
                  <a:pt x="47590" y="3198"/>
                  <a:pt x="47173" y="2686"/>
                </a:cubicBezTo>
                <a:cubicBezTo>
                  <a:pt x="46863" y="2341"/>
                  <a:pt x="46590" y="1972"/>
                  <a:pt x="46340" y="1591"/>
                </a:cubicBezTo>
                <a:cubicBezTo>
                  <a:pt x="46173" y="1317"/>
                  <a:pt x="45982" y="1079"/>
                  <a:pt x="45792" y="829"/>
                </a:cubicBezTo>
                <a:cubicBezTo>
                  <a:pt x="45697" y="686"/>
                  <a:pt x="45661" y="531"/>
                  <a:pt x="45566" y="400"/>
                </a:cubicBezTo>
                <a:cubicBezTo>
                  <a:pt x="45395" y="179"/>
                  <a:pt x="45207" y="0"/>
                  <a:pt x="4495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343;p48">
            <a:extLst>
              <a:ext uri="{FF2B5EF4-FFF2-40B4-BE49-F238E27FC236}">
                <a16:creationId xmlns:a16="http://schemas.microsoft.com/office/drawing/2014/main" id="{AC5BF13F-5465-EC4F-9A28-3A461873A1B2}"/>
              </a:ext>
            </a:extLst>
          </p:cNvPr>
          <p:cNvSpPr/>
          <p:nvPr/>
        </p:nvSpPr>
        <p:spPr>
          <a:xfrm>
            <a:off x="7173725" y="4970377"/>
            <a:ext cx="2972450" cy="184899"/>
          </a:xfrm>
          <a:custGeom>
            <a:avLst/>
            <a:gdLst/>
            <a:ahLst/>
            <a:cxnLst/>
            <a:rect l="l" t="t" r="r" b="b"/>
            <a:pathLst>
              <a:path w="73141" h="4228" extrusionOk="0">
                <a:moveTo>
                  <a:pt x="3251" y="1"/>
                </a:moveTo>
                <a:lnTo>
                  <a:pt x="1" y="4228"/>
                </a:lnTo>
                <a:lnTo>
                  <a:pt x="73141" y="4228"/>
                </a:lnTo>
                <a:lnTo>
                  <a:pt x="69902"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80" name="Google Shape;871;p55">
            <a:extLst>
              <a:ext uri="{FF2B5EF4-FFF2-40B4-BE49-F238E27FC236}">
                <a16:creationId xmlns:a16="http://schemas.microsoft.com/office/drawing/2014/main" id="{8F986376-FC80-8F43-8481-C6EECF0FB234}"/>
              </a:ext>
            </a:extLst>
          </p:cNvPr>
          <p:cNvGrpSpPr/>
          <p:nvPr/>
        </p:nvGrpSpPr>
        <p:grpSpPr>
          <a:xfrm>
            <a:off x="-1" y="4205251"/>
            <a:ext cx="1651668" cy="954107"/>
            <a:chOff x="209675" y="291450"/>
            <a:chExt cx="7171375" cy="5130725"/>
          </a:xfrm>
          <a:solidFill>
            <a:schemeClr val="accent2"/>
          </a:solidFill>
        </p:grpSpPr>
        <p:sp>
          <p:nvSpPr>
            <p:cNvPr id="81" name="Google Shape;872;p55">
              <a:extLst>
                <a:ext uri="{FF2B5EF4-FFF2-40B4-BE49-F238E27FC236}">
                  <a16:creationId xmlns:a16="http://schemas.microsoft.com/office/drawing/2014/main" id="{A2CB78F1-2B73-9D47-B8E9-76D8FD22D0B9}"/>
                </a:ext>
              </a:extLst>
            </p:cNvPr>
            <p:cNvSpPr/>
            <p:nvPr/>
          </p:nvSpPr>
          <p:spPr>
            <a:xfrm>
              <a:off x="2876175" y="2090725"/>
              <a:ext cx="2202550" cy="2029975"/>
            </a:xfrm>
            <a:custGeom>
              <a:avLst/>
              <a:gdLst/>
              <a:ahLst/>
              <a:cxnLst/>
              <a:rect l="l" t="t" r="r" b="b"/>
              <a:pathLst>
                <a:path w="88102" h="81199" extrusionOk="0">
                  <a:moveTo>
                    <a:pt x="62808" y="1"/>
                  </a:moveTo>
                  <a:lnTo>
                    <a:pt x="59772" y="4175"/>
                  </a:lnTo>
                  <a:lnTo>
                    <a:pt x="55220" y="5945"/>
                  </a:lnTo>
                  <a:cubicBezTo>
                    <a:pt x="55220" y="5945"/>
                    <a:pt x="54840" y="7147"/>
                    <a:pt x="55410" y="9865"/>
                  </a:cubicBezTo>
                  <a:cubicBezTo>
                    <a:pt x="55979" y="12585"/>
                    <a:pt x="58761" y="16505"/>
                    <a:pt x="58761" y="16505"/>
                  </a:cubicBezTo>
                  <a:cubicBezTo>
                    <a:pt x="58761" y="16505"/>
                    <a:pt x="46177" y="28710"/>
                    <a:pt x="42384" y="31439"/>
                  </a:cubicBezTo>
                  <a:cubicBezTo>
                    <a:pt x="38589" y="34168"/>
                    <a:pt x="35933" y="36867"/>
                    <a:pt x="35933" y="36867"/>
                  </a:cubicBezTo>
                  <a:lnTo>
                    <a:pt x="24946" y="28894"/>
                  </a:lnTo>
                  <a:lnTo>
                    <a:pt x="12039" y="28894"/>
                  </a:lnTo>
                  <a:lnTo>
                    <a:pt x="0" y="45514"/>
                  </a:lnTo>
                  <a:lnTo>
                    <a:pt x="2270" y="65905"/>
                  </a:lnTo>
                  <a:lnTo>
                    <a:pt x="23101" y="81198"/>
                  </a:lnTo>
                  <a:lnTo>
                    <a:pt x="44361" y="71111"/>
                  </a:lnTo>
                  <a:lnTo>
                    <a:pt x="67552" y="31872"/>
                  </a:lnTo>
                  <a:cubicBezTo>
                    <a:pt x="67552" y="31872"/>
                    <a:pt x="75394" y="27002"/>
                    <a:pt x="80199" y="23209"/>
                  </a:cubicBezTo>
                  <a:cubicBezTo>
                    <a:pt x="85003" y="19414"/>
                    <a:pt x="88101" y="11193"/>
                    <a:pt x="88101" y="11193"/>
                  </a:cubicBezTo>
                  <a:cubicBezTo>
                    <a:pt x="88101" y="11193"/>
                    <a:pt x="83674" y="3352"/>
                    <a:pt x="80576" y="3352"/>
                  </a:cubicBezTo>
                  <a:cubicBezTo>
                    <a:pt x="77478" y="3352"/>
                    <a:pt x="73811" y="3796"/>
                    <a:pt x="73811" y="3796"/>
                  </a:cubicBezTo>
                  <a:cubicBezTo>
                    <a:pt x="73811" y="3796"/>
                    <a:pt x="73178" y="2910"/>
                    <a:pt x="71155" y="1644"/>
                  </a:cubicBezTo>
                  <a:cubicBezTo>
                    <a:pt x="69130" y="381"/>
                    <a:pt x="62808" y="1"/>
                    <a:pt x="62808"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82" name="Google Shape;873;p55">
              <a:extLst>
                <a:ext uri="{FF2B5EF4-FFF2-40B4-BE49-F238E27FC236}">
                  <a16:creationId xmlns:a16="http://schemas.microsoft.com/office/drawing/2014/main" id="{39D87CDF-73BA-9D41-84C3-78E97FBCA2CF}"/>
                </a:ext>
              </a:extLst>
            </p:cNvPr>
            <p:cNvSpPr/>
            <p:nvPr/>
          </p:nvSpPr>
          <p:spPr>
            <a:xfrm>
              <a:off x="209675" y="291450"/>
              <a:ext cx="3058525" cy="4550675"/>
            </a:xfrm>
            <a:custGeom>
              <a:avLst/>
              <a:gdLst/>
              <a:ahLst/>
              <a:cxnLst/>
              <a:rect l="l" t="t" r="r" b="b"/>
              <a:pathLst>
                <a:path w="122341" h="182027" extrusionOk="0">
                  <a:moveTo>
                    <a:pt x="91460" y="1"/>
                  </a:moveTo>
                  <a:cubicBezTo>
                    <a:pt x="81194" y="1"/>
                    <a:pt x="74803" y="4005"/>
                    <a:pt x="74803" y="4005"/>
                  </a:cubicBezTo>
                  <a:cubicBezTo>
                    <a:pt x="74803" y="4005"/>
                    <a:pt x="71839" y="4005"/>
                    <a:pt x="68167" y="5275"/>
                  </a:cubicBezTo>
                  <a:cubicBezTo>
                    <a:pt x="64496" y="6545"/>
                    <a:pt x="60966" y="14170"/>
                    <a:pt x="60120" y="16570"/>
                  </a:cubicBezTo>
                  <a:cubicBezTo>
                    <a:pt x="59273" y="18970"/>
                    <a:pt x="61814" y="21935"/>
                    <a:pt x="61814" y="21935"/>
                  </a:cubicBezTo>
                  <a:cubicBezTo>
                    <a:pt x="62238" y="27158"/>
                    <a:pt x="63650" y="28854"/>
                    <a:pt x="63650" y="28854"/>
                  </a:cubicBezTo>
                  <a:cubicBezTo>
                    <a:pt x="59979" y="30406"/>
                    <a:pt x="59414" y="33204"/>
                    <a:pt x="59414" y="33204"/>
                  </a:cubicBezTo>
                  <a:lnTo>
                    <a:pt x="56731" y="33229"/>
                  </a:lnTo>
                  <a:cubicBezTo>
                    <a:pt x="56731" y="33229"/>
                    <a:pt x="55169" y="33203"/>
                    <a:pt x="52840" y="33203"/>
                  </a:cubicBezTo>
                  <a:cubicBezTo>
                    <a:pt x="47599" y="33203"/>
                    <a:pt x="38476" y="33338"/>
                    <a:pt x="34566" y="34217"/>
                  </a:cubicBezTo>
                  <a:cubicBezTo>
                    <a:pt x="28919" y="35489"/>
                    <a:pt x="15990" y="60926"/>
                    <a:pt x="15990" y="60926"/>
                  </a:cubicBezTo>
                  <a:lnTo>
                    <a:pt x="11455" y="119231"/>
                  </a:lnTo>
                  <a:lnTo>
                    <a:pt x="2682" y="134514"/>
                  </a:lnTo>
                  <a:cubicBezTo>
                    <a:pt x="2682" y="134514"/>
                    <a:pt x="1" y="151085"/>
                    <a:pt x="1707" y="156935"/>
                  </a:cubicBezTo>
                  <a:cubicBezTo>
                    <a:pt x="3411" y="162784"/>
                    <a:pt x="13404" y="169608"/>
                    <a:pt x="13404" y="169608"/>
                  </a:cubicBezTo>
                  <a:lnTo>
                    <a:pt x="13404" y="182026"/>
                  </a:lnTo>
                  <a:lnTo>
                    <a:pt x="95649" y="182026"/>
                  </a:lnTo>
                  <a:lnTo>
                    <a:pt x="106878" y="161323"/>
                  </a:lnTo>
                  <a:cubicBezTo>
                    <a:pt x="106878" y="161323"/>
                    <a:pt x="109912" y="157910"/>
                    <a:pt x="110671" y="145238"/>
                  </a:cubicBezTo>
                  <a:cubicBezTo>
                    <a:pt x="111431" y="132566"/>
                    <a:pt x="108930" y="122817"/>
                    <a:pt x="108930" y="122817"/>
                  </a:cubicBezTo>
                  <a:cubicBezTo>
                    <a:pt x="108930" y="122817"/>
                    <a:pt x="110156" y="120867"/>
                    <a:pt x="116249" y="106244"/>
                  </a:cubicBezTo>
                  <a:cubicBezTo>
                    <a:pt x="122341" y="91623"/>
                    <a:pt x="121394" y="64573"/>
                    <a:pt x="120280" y="60055"/>
                  </a:cubicBezTo>
                  <a:cubicBezTo>
                    <a:pt x="119165" y="55538"/>
                    <a:pt x="115605" y="53984"/>
                    <a:pt x="115605" y="53984"/>
                  </a:cubicBezTo>
                  <a:lnTo>
                    <a:pt x="114759" y="46219"/>
                  </a:lnTo>
                  <a:cubicBezTo>
                    <a:pt x="114759" y="46219"/>
                    <a:pt x="119982" y="30266"/>
                    <a:pt x="120264" y="27300"/>
                  </a:cubicBezTo>
                  <a:cubicBezTo>
                    <a:pt x="120546" y="24336"/>
                    <a:pt x="116735" y="21936"/>
                    <a:pt x="116735" y="21936"/>
                  </a:cubicBezTo>
                  <a:lnTo>
                    <a:pt x="116735" y="20383"/>
                  </a:lnTo>
                  <a:cubicBezTo>
                    <a:pt x="116595" y="8947"/>
                    <a:pt x="101205" y="1182"/>
                    <a:pt x="101205" y="1182"/>
                  </a:cubicBezTo>
                  <a:cubicBezTo>
                    <a:pt x="97677" y="331"/>
                    <a:pt x="94408" y="1"/>
                    <a:pt x="91460"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83" name="Google Shape;874;p55">
              <a:extLst>
                <a:ext uri="{FF2B5EF4-FFF2-40B4-BE49-F238E27FC236}">
                  <a16:creationId xmlns:a16="http://schemas.microsoft.com/office/drawing/2014/main" id="{239BC1B4-0102-2344-90CF-C4E708FFC3E0}"/>
                </a:ext>
              </a:extLst>
            </p:cNvPr>
            <p:cNvSpPr/>
            <p:nvPr/>
          </p:nvSpPr>
          <p:spPr>
            <a:xfrm>
              <a:off x="410125" y="1708675"/>
              <a:ext cx="3599975" cy="2336050"/>
            </a:xfrm>
            <a:custGeom>
              <a:avLst/>
              <a:gdLst/>
              <a:ahLst/>
              <a:cxnLst/>
              <a:rect l="l" t="t" r="r" b="b"/>
              <a:pathLst>
                <a:path w="143999" h="93442" extrusionOk="0">
                  <a:moveTo>
                    <a:pt x="23029" y="0"/>
                  </a:moveTo>
                  <a:cubicBezTo>
                    <a:pt x="11699" y="0"/>
                    <a:pt x="7972" y="4237"/>
                    <a:pt x="7972" y="4237"/>
                  </a:cubicBezTo>
                  <a:cubicBezTo>
                    <a:pt x="7728" y="6840"/>
                    <a:pt x="8135" y="20262"/>
                    <a:pt x="5532" y="28233"/>
                  </a:cubicBezTo>
                  <a:cubicBezTo>
                    <a:pt x="2928" y="36204"/>
                    <a:pt x="4556" y="55320"/>
                    <a:pt x="2279" y="64593"/>
                  </a:cubicBezTo>
                  <a:cubicBezTo>
                    <a:pt x="1" y="73866"/>
                    <a:pt x="21202" y="93442"/>
                    <a:pt x="21202" y="93442"/>
                  </a:cubicBezTo>
                  <a:cubicBezTo>
                    <a:pt x="21202" y="93442"/>
                    <a:pt x="43763" y="88886"/>
                    <a:pt x="59381" y="79126"/>
                  </a:cubicBezTo>
                  <a:cubicBezTo>
                    <a:pt x="74998" y="69365"/>
                    <a:pt x="101242" y="46155"/>
                    <a:pt x="101242" y="46155"/>
                  </a:cubicBezTo>
                  <a:cubicBezTo>
                    <a:pt x="101242" y="46155"/>
                    <a:pt x="103083" y="45872"/>
                    <a:pt x="106159" y="45872"/>
                  </a:cubicBezTo>
                  <a:cubicBezTo>
                    <a:pt x="108466" y="45872"/>
                    <a:pt x="111469" y="46032"/>
                    <a:pt x="114910" y="46590"/>
                  </a:cubicBezTo>
                  <a:lnTo>
                    <a:pt x="122096" y="48050"/>
                  </a:lnTo>
                  <a:cubicBezTo>
                    <a:pt x="122096" y="48050"/>
                    <a:pt x="134593" y="40526"/>
                    <a:pt x="135601" y="36562"/>
                  </a:cubicBezTo>
                  <a:cubicBezTo>
                    <a:pt x="136609" y="32598"/>
                    <a:pt x="136339" y="31118"/>
                    <a:pt x="136339" y="31118"/>
                  </a:cubicBezTo>
                  <a:lnTo>
                    <a:pt x="136339" y="31118"/>
                  </a:lnTo>
                  <a:lnTo>
                    <a:pt x="139833" y="32126"/>
                  </a:lnTo>
                  <a:lnTo>
                    <a:pt x="143999" y="29976"/>
                  </a:lnTo>
                  <a:lnTo>
                    <a:pt x="139295" y="21578"/>
                  </a:lnTo>
                  <a:cubicBezTo>
                    <a:pt x="139295" y="21578"/>
                    <a:pt x="122081" y="18606"/>
                    <a:pt x="117257" y="18606"/>
                  </a:cubicBezTo>
                  <a:cubicBezTo>
                    <a:pt x="117056" y="18606"/>
                    <a:pt x="116877" y="18611"/>
                    <a:pt x="116721" y="18622"/>
                  </a:cubicBezTo>
                  <a:cubicBezTo>
                    <a:pt x="112824" y="18890"/>
                    <a:pt x="98110" y="25811"/>
                    <a:pt x="98110" y="25811"/>
                  </a:cubicBezTo>
                  <a:cubicBezTo>
                    <a:pt x="98110" y="25811"/>
                    <a:pt x="79880" y="35960"/>
                    <a:pt x="74675" y="37587"/>
                  </a:cubicBezTo>
                  <a:cubicBezTo>
                    <a:pt x="72509" y="38263"/>
                    <a:pt x="71582" y="38602"/>
                    <a:pt x="71238" y="38768"/>
                  </a:cubicBezTo>
                  <a:lnTo>
                    <a:pt x="71238" y="38768"/>
                  </a:lnTo>
                  <a:cubicBezTo>
                    <a:pt x="70878" y="38550"/>
                    <a:pt x="69998" y="38116"/>
                    <a:pt x="68714" y="38116"/>
                  </a:cubicBezTo>
                  <a:cubicBezTo>
                    <a:pt x="68347" y="38116"/>
                    <a:pt x="67947" y="38152"/>
                    <a:pt x="67516" y="38238"/>
                  </a:cubicBezTo>
                  <a:cubicBezTo>
                    <a:pt x="65076" y="38726"/>
                    <a:pt x="48969" y="42630"/>
                    <a:pt x="48969" y="42630"/>
                  </a:cubicBezTo>
                  <a:cubicBezTo>
                    <a:pt x="48969" y="42630"/>
                    <a:pt x="50922" y="35558"/>
                    <a:pt x="48808" y="29089"/>
                  </a:cubicBezTo>
                  <a:cubicBezTo>
                    <a:pt x="46693" y="22619"/>
                    <a:pt x="47181" y="17414"/>
                    <a:pt x="47181" y="17414"/>
                  </a:cubicBezTo>
                  <a:lnTo>
                    <a:pt x="46693" y="10744"/>
                  </a:lnTo>
                  <a:cubicBezTo>
                    <a:pt x="46693" y="10744"/>
                    <a:pt x="40039" y="993"/>
                    <a:pt x="26214" y="105"/>
                  </a:cubicBezTo>
                  <a:cubicBezTo>
                    <a:pt x="25091" y="33"/>
                    <a:pt x="24030" y="0"/>
                    <a:pt x="23029"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84" name="Google Shape;875;p55">
              <a:extLst>
                <a:ext uri="{FF2B5EF4-FFF2-40B4-BE49-F238E27FC236}">
                  <a16:creationId xmlns:a16="http://schemas.microsoft.com/office/drawing/2014/main" id="{0B4142AD-25E0-2B48-80CB-C4CF2AD4308C}"/>
                </a:ext>
              </a:extLst>
            </p:cNvPr>
            <p:cNvSpPr/>
            <p:nvPr/>
          </p:nvSpPr>
          <p:spPr>
            <a:xfrm>
              <a:off x="2195600" y="2353925"/>
              <a:ext cx="737350" cy="918325"/>
            </a:xfrm>
            <a:custGeom>
              <a:avLst/>
              <a:gdLst/>
              <a:ahLst/>
              <a:cxnLst/>
              <a:rect l="l" t="t" r="r" b="b"/>
              <a:pathLst>
                <a:path w="29494" h="36733" extrusionOk="0">
                  <a:moveTo>
                    <a:pt x="26691" y="1"/>
                  </a:moveTo>
                  <a:cubicBezTo>
                    <a:pt x="26691" y="1"/>
                    <a:pt x="8982" y="9723"/>
                    <a:pt x="1" y="13079"/>
                  </a:cubicBezTo>
                  <a:cubicBezTo>
                    <a:pt x="1" y="13079"/>
                    <a:pt x="5985" y="15906"/>
                    <a:pt x="7950" y="22632"/>
                  </a:cubicBezTo>
                  <a:cubicBezTo>
                    <a:pt x="9917" y="29359"/>
                    <a:pt x="10388" y="36732"/>
                    <a:pt x="10388" y="36732"/>
                  </a:cubicBezTo>
                  <a:lnTo>
                    <a:pt x="29493" y="20911"/>
                  </a:lnTo>
                  <a:lnTo>
                    <a:pt x="26691" y="1"/>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85" name="Google Shape;876;p55">
              <a:extLst>
                <a:ext uri="{FF2B5EF4-FFF2-40B4-BE49-F238E27FC236}">
                  <a16:creationId xmlns:a16="http://schemas.microsoft.com/office/drawing/2014/main" id="{77D0821E-2261-2E4D-B329-811E7F8E16B1}"/>
                </a:ext>
              </a:extLst>
            </p:cNvPr>
            <p:cNvSpPr/>
            <p:nvPr/>
          </p:nvSpPr>
          <p:spPr>
            <a:xfrm>
              <a:off x="794975" y="2728875"/>
              <a:ext cx="816375" cy="142900"/>
            </a:xfrm>
            <a:custGeom>
              <a:avLst/>
              <a:gdLst/>
              <a:ahLst/>
              <a:cxnLst/>
              <a:rect l="l" t="t" r="r" b="b"/>
              <a:pathLst>
                <a:path w="32655" h="5716" extrusionOk="0">
                  <a:moveTo>
                    <a:pt x="20183" y="0"/>
                  </a:moveTo>
                  <a:cubicBezTo>
                    <a:pt x="16290" y="0"/>
                    <a:pt x="11682" y="536"/>
                    <a:pt x="7447" y="1938"/>
                  </a:cubicBezTo>
                  <a:cubicBezTo>
                    <a:pt x="2729" y="3501"/>
                    <a:pt x="1" y="5715"/>
                    <a:pt x="3381" y="5715"/>
                  </a:cubicBezTo>
                  <a:cubicBezTo>
                    <a:pt x="4763" y="5715"/>
                    <a:pt x="7166" y="5345"/>
                    <a:pt x="10870" y="4410"/>
                  </a:cubicBezTo>
                  <a:cubicBezTo>
                    <a:pt x="19212" y="2303"/>
                    <a:pt x="25953" y="1938"/>
                    <a:pt x="29624" y="1938"/>
                  </a:cubicBezTo>
                  <a:cubicBezTo>
                    <a:pt x="31571" y="1938"/>
                    <a:pt x="32654" y="2040"/>
                    <a:pt x="32654" y="2040"/>
                  </a:cubicBezTo>
                  <a:cubicBezTo>
                    <a:pt x="32654" y="2040"/>
                    <a:pt x="30219" y="1251"/>
                    <a:pt x="25941" y="461"/>
                  </a:cubicBezTo>
                  <a:cubicBezTo>
                    <a:pt x="24388" y="174"/>
                    <a:pt x="22402" y="0"/>
                    <a:pt x="20183"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86" name="Google Shape;877;p55">
              <a:extLst>
                <a:ext uri="{FF2B5EF4-FFF2-40B4-BE49-F238E27FC236}">
                  <a16:creationId xmlns:a16="http://schemas.microsoft.com/office/drawing/2014/main" id="{C1971468-C568-D74D-9B80-58E7ECD72842}"/>
                </a:ext>
              </a:extLst>
            </p:cNvPr>
            <p:cNvSpPr/>
            <p:nvPr/>
          </p:nvSpPr>
          <p:spPr>
            <a:xfrm>
              <a:off x="958125" y="2621900"/>
              <a:ext cx="653225" cy="101100"/>
            </a:xfrm>
            <a:custGeom>
              <a:avLst/>
              <a:gdLst/>
              <a:ahLst/>
              <a:cxnLst/>
              <a:rect l="l" t="t" r="r" b="b"/>
              <a:pathLst>
                <a:path w="26129" h="4044" extrusionOk="0">
                  <a:moveTo>
                    <a:pt x="7608" y="0"/>
                  </a:moveTo>
                  <a:cubicBezTo>
                    <a:pt x="7551" y="0"/>
                    <a:pt x="7494" y="1"/>
                    <a:pt x="7438" y="1"/>
                  </a:cubicBezTo>
                  <a:cubicBezTo>
                    <a:pt x="330" y="67"/>
                    <a:pt x="0" y="396"/>
                    <a:pt x="0" y="396"/>
                  </a:cubicBezTo>
                  <a:cubicBezTo>
                    <a:pt x="0" y="396"/>
                    <a:pt x="16058" y="2897"/>
                    <a:pt x="19941" y="3555"/>
                  </a:cubicBezTo>
                  <a:cubicBezTo>
                    <a:pt x="22366" y="3966"/>
                    <a:pt x="24174" y="4044"/>
                    <a:pt x="25191" y="4044"/>
                  </a:cubicBezTo>
                  <a:cubicBezTo>
                    <a:pt x="25803" y="4044"/>
                    <a:pt x="26128" y="4016"/>
                    <a:pt x="26128" y="4016"/>
                  </a:cubicBezTo>
                  <a:cubicBezTo>
                    <a:pt x="26128" y="4016"/>
                    <a:pt x="14728" y="0"/>
                    <a:pt x="7608"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87" name="Google Shape;878;p55">
              <a:extLst>
                <a:ext uri="{FF2B5EF4-FFF2-40B4-BE49-F238E27FC236}">
                  <a16:creationId xmlns:a16="http://schemas.microsoft.com/office/drawing/2014/main" id="{8E317B4B-8B7E-174E-8259-18783E78F2FE}"/>
                </a:ext>
              </a:extLst>
            </p:cNvPr>
            <p:cNvSpPr/>
            <p:nvPr/>
          </p:nvSpPr>
          <p:spPr>
            <a:xfrm>
              <a:off x="800550" y="1997650"/>
              <a:ext cx="775500" cy="574775"/>
            </a:xfrm>
            <a:custGeom>
              <a:avLst/>
              <a:gdLst/>
              <a:ahLst/>
              <a:cxnLst/>
              <a:rect l="l" t="t" r="r" b="b"/>
              <a:pathLst>
                <a:path w="31020" h="22991" extrusionOk="0">
                  <a:moveTo>
                    <a:pt x="7548" y="1"/>
                  </a:moveTo>
                  <a:cubicBezTo>
                    <a:pt x="2774" y="1"/>
                    <a:pt x="1" y="2167"/>
                    <a:pt x="1" y="2167"/>
                  </a:cubicBezTo>
                  <a:cubicBezTo>
                    <a:pt x="1" y="2167"/>
                    <a:pt x="2605" y="5854"/>
                    <a:pt x="10739" y="8403"/>
                  </a:cubicBezTo>
                  <a:cubicBezTo>
                    <a:pt x="18873" y="10952"/>
                    <a:pt x="31019" y="22991"/>
                    <a:pt x="31019" y="22991"/>
                  </a:cubicBezTo>
                  <a:cubicBezTo>
                    <a:pt x="31019" y="22991"/>
                    <a:pt x="23916" y="5421"/>
                    <a:pt x="14806" y="1570"/>
                  </a:cubicBezTo>
                  <a:cubicBezTo>
                    <a:pt x="12054" y="407"/>
                    <a:pt x="9614" y="1"/>
                    <a:pt x="7548"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88" name="Google Shape;879;p55">
              <a:extLst>
                <a:ext uri="{FF2B5EF4-FFF2-40B4-BE49-F238E27FC236}">
                  <a16:creationId xmlns:a16="http://schemas.microsoft.com/office/drawing/2014/main" id="{1B68F7CF-35E6-9D43-BFE2-F76FF78F8415}"/>
                </a:ext>
              </a:extLst>
            </p:cNvPr>
            <p:cNvSpPr/>
            <p:nvPr/>
          </p:nvSpPr>
          <p:spPr>
            <a:xfrm>
              <a:off x="1414750" y="1218525"/>
              <a:ext cx="4482325" cy="2053725"/>
            </a:xfrm>
            <a:custGeom>
              <a:avLst/>
              <a:gdLst/>
              <a:ahLst/>
              <a:cxnLst/>
              <a:rect l="l" t="t" r="r" b="b"/>
              <a:pathLst>
                <a:path w="179293" h="82149" extrusionOk="0">
                  <a:moveTo>
                    <a:pt x="90420" y="1"/>
                  </a:moveTo>
                  <a:lnTo>
                    <a:pt x="90128" y="3777"/>
                  </a:lnTo>
                  <a:lnTo>
                    <a:pt x="89066" y="3777"/>
                  </a:lnTo>
                  <a:lnTo>
                    <a:pt x="88718" y="5242"/>
                  </a:lnTo>
                  <a:lnTo>
                    <a:pt x="87713" y="5017"/>
                  </a:lnTo>
                  <a:lnTo>
                    <a:pt x="87826" y="3834"/>
                  </a:lnTo>
                  <a:lnTo>
                    <a:pt x="77230" y="2312"/>
                  </a:lnTo>
                  <a:cubicBezTo>
                    <a:pt x="74130" y="6877"/>
                    <a:pt x="75652" y="11836"/>
                    <a:pt x="75652" y="11836"/>
                  </a:cubicBezTo>
                  <a:lnTo>
                    <a:pt x="86754" y="12681"/>
                  </a:lnTo>
                  <a:lnTo>
                    <a:pt x="86980" y="11836"/>
                  </a:lnTo>
                  <a:lnTo>
                    <a:pt x="88276" y="11836"/>
                  </a:lnTo>
                  <a:lnTo>
                    <a:pt x="88717" y="12401"/>
                  </a:lnTo>
                  <a:lnTo>
                    <a:pt x="88145" y="19604"/>
                  </a:lnTo>
                  <a:lnTo>
                    <a:pt x="79909" y="19149"/>
                  </a:lnTo>
                  <a:lnTo>
                    <a:pt x="79909" y="21780"/>
                  </a:lnTo>
                  <a:lnTo>
                    <a:pt x="74990" y="21437"/>
                  </a:lnTo>
                  <a:lnTo>
                    <a:pt x="74304" y="22581"/>
                  </a:lnTo>
                  <a:lnTo>
                    <a:pt x="7863" y="12401"/>
                  </a:lnTo>
                  <a:lnTo>
                    <a:pt x="7863" y="12401"/>
                  </a:lnTo>
                  <a:cubicBezTo>
                    <a:pt x="1" y="25090"/>
                    <a:pt x="8350" y="42009"/>
                    <a:pt x="8350" y="42009"/>
                  </a:cubicBezTo>
                  <a:lnTo>
                    <a:pt x="10954" y="39405"/>
                  </a:lnTo>
                  <a:cubicBezTo>
                    <a:pt x="13556" y="36802"/>
                    <a:pt x="19847" y="34308"/>
                    <a:pt x="19847" y="34308"/>
                  </a:cubicBezTo>
                  <a:lnTo>
                    <a:pt x="19847" y="34308"/>
                  </a:lnTo>
                  <a:lnTo>
                    <a:pt x="19196" y="38321"/>
                  </a:lnTo>
                  <a:cubicBezTo>
                    <a:pt x="19196" y="38321"/>
                    <a:pt x="22341" y="36802"/>
                    <a:pt x="29824" y="34889"/>
                  </a:cubicBezTo>
                  <a:cubicBezTo>
                    <a:pt x="32319" y="34251"/>
                    <a:pt x="34452" y="34039"/>
                    <a:pt x="36188" y="34039"/>
                  </a:cubicBezTo>
                  <a:cubicBezTo>
                    <a:pt x="39658" y="34039"/>
                    <a:pt x="41538" y="34889"/>
                    <a:pt x="41538" y="34889"/>
                  </a:cubicBezTo>
                  <a:lnTo>
                    <a:pt x="42406" y="29861"/>
                  </a:lnTo>
                  <a:cubicBezTo>
                    <a:pt x="42406" y="29861"/>
                    <a:pt x="48980" y="31277"/>
                    <a:pt x="54411" y="31277"/>
                  </a:cubicBezTo>
                  <a:cubicBezTo>
                    <a:pt x="54605" y="31277"/>
                    <a:pt x="54797" y="31275"/>
                    <a:pt x="54987" y="31271"/>
                  </a:cubicBezTo>
                  <a:cubicBezTo>
                    <a:pt x="60518" y="31164"/>
                    <a:pt x="64856" y="28348"/>
                    <a:pt x="64856" y="28348"/>
                  </a:cubicBezTo>
                  <a:lnTo>
                    <a:pt x="76570" y="29862"/>
                  </a:lnTo>
                  <a:lnTo>
                    <a:pt x="75702" y="36912"/>
                  </a:lnTo>
                  <a:lnTo>
                    <a:pt x="101190" y="42009"/>
                  </a:lnTo>
                  <a:lnTo>
                    <a:pt x="102509" y="44613"/>
                  </a:lnTo>
                  <a:cubicBezTo>
                    <a:pt x="102509" y="44613"/>
                    <a:pt x="102492" y="45371"/>
                    <a:pt x="102509" y="48516"/>
                  </a:cubicBezTo>
                  <a:cubicBezTo>
                    <a:pt x="102525" y="51661"/>
                    <a:pt x="99889" y="52530"/>
                    <a:pt x="99889" y="52530"/>
                  </a:cubicBezTo>
                  <a:lnTo>
                    <a:pt x="101299" y="54482"/>
                  </a:lnTo>
                  <a:cubicBezTo>
                    <a:pt x="101299" y="54482"/>
                    <a:pt x="102600" y="53831"/>
                    <a:pt x="105203" y="50794"/>
                  </a:cubicBezTo>
                  <a:cubicBezTo>
                    <a:pt x="107807" y="47758"/>
                    <a:pt x="106505" y="44505"/>
                    <a:pt x="106505" y="44505"/>
                  </a:cubicBezTo>
                  <a:lnTo>
                    <a:pt x="106505" y="44505"/>
                  </a:lnTo>
                  <a:lnTo>
                    <a:pt x="109650" y="44938"/>
                  </a:lnTo>
                  <a:lnTo>
                    <a:pt x="108782" y="52745"/>
                  </a:lnTo>
                  <a:lnTo>
                    <a:pt x="103814" y="53505"/>
                  </a:lnTo>
                  <a:cubicBezTo>
                    <a:pt x="102208" y="65435"/>
                    <a:pt x="108023" y="82148"/>
                    <a:pt x="108023" y="82148"/>
                  </a:cubicBezTo>
                  <a:lnTo>
                    <a:pt x="123097" y="79318"/>
                  </a:lnTo>
                  <a:cubicBezTo>
                    <a:pt x="121689" y="68580"/>
                    <a:pt x="121905" y="52047"/>
                    <a:pt x="121905" y="52047"/>
                  </a:cubicBezTo>
                  <a:lnTo>
                    <a:pt x="116540" y="52047"/>
                  </a:lnTo>
                  <a:lnTo>
                    <a:pt x="116020" y="39922"/>
                  </a:lnTo>
                  <a:lnTo>
                    <a:pt x="129569" y="42433"/>
                  </a:lnTo>
                  <a:lnTo>
                    <a:pt x="130557" y="34889"/>
                  </a:lnTo>
                  <a:lnTo>
                    <a:pt x="135991" y="35599"/>
                  </a:lnTo>
                  <a:lnTo>
                    <a:pt x="135168" y="43174"/>
                  </a:lnTo>
                  <a:lnTo>
                    <a:pt x="177070" y="49102"/>
                  </a:lnTo>
                  <a:lnTo>
                    <a:pt x="179293" y="32555"/>
                  </a:lnTo>
                  <a:lnTo>
                    <a:pt x="137081" y="25700"/>
                  </a:lnTo>
                  <a:lnTo>
                    <a:pt x="136688" y="29194"/>
                  </a:lnTo>
                  <a:lnTo>
                    <a:pt x="131333" y="28856"/>
                  </a:lnTo>
                  <a:lnTo>
                    <a:pt x="131559" y="26095"/>
                  </a:lnTo>
                  <a:lnTo>
                    <a:pt x="130320" y="26095"/>
                  </a:lnTo>
                  <a:lnTo>
                    <a:pt x="130656" y="23896"/>
                  </a:lnTo>
                  <a:lnTo>
                    <a:pt x="123331" y="23050"/>
                  </a:lnTo>
                  <a:lnTo>
                    <a:pt x="122992" y="25023"/>
                  </a:lnTo>
                  <a:lnTo>
                    <a:pt x="103814" y="22149"/>
                  </a:lnTo>
                  <a:lnTo>
                    <a:pt x="104395" y="15218"/>
                  </a:lnTo>
                  <a:lnTo>
                    <a:pt x="124290" y="17246"/>
                  </a:lnTo>
                  <a:lnTo>
                    <a:pt x="124864" y="9200"/>
                  </a:lnTo>
                  <a:cubicBezTo>
                    <a:pt x="124864" y="9200"/>
                    <a:pt x="105297" y="6933"/>
                    <a:pt x="105354" y="6200"/>
                  </a:cubicBezTo>
                  <a:lnTo>
                    <a:pt x="103381" y="5750"/>
                  </a:lnTo>
                  <a:lnTo>
                    <a:pt x="103815" y="2256"/>
                  </a:lnTo>
                  <a:lnTo>
                    <a:pt x="99943" y="1692"/>
                  </a:lnTo>
                  <a:lnTo>
                    <a:pt x="99493" y="4848"/>
                  </a:lnTo>
                  <a:lnTo>
                    <a:pt x="98310" y="4622"/>
                  </a:lnTo>
                  <a:lnTo>
                    <a:pt x="98310" y="1242"/>
                  </a:lnTo>
                  <a:lnTo>
                    <a:pt x="90420" y="1"/>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89" name="Google Shape;880;p55">
              <a:extLst>
                <a:ext uri="{FF2B5EF4-FFF2-40B4-BE49-F238E27FC236}">
                  <a16:creationId xmlns:a16="http://schemas.microsoft.com/office/drawing/2014/main" id="{050F419E-3A55-AE40-B7A2-DF0B4E7956A5}"/>
                </a:ext>
              </a:extLst>
            </p:cNvPr>
            <p:cNvSpPr/>
            <p:nvPr/>
          </p:nvSpPr>
          <p:spPr>
            <a:xfrm>
              <a:off x="2572425" y="918400"/>
              <a:ext cx="654100" cy="675650"/>
            </a:xfrm>
            <a:custGeom>
              <a:avLst/>
              <a:gdLst/>
              <a:ahLst/>
              <a:cxnLst/>
              <a:rect l="l" t="t" r="r" b="b"/>
              <a:pathLst>
                <a:path w="26164" h="27026" extrusionOk="0">
                  <a:moveTo>
                    <a:pt x="25250" y="1"/>
                  </a:moveTo>
                  <a:cubicBezTo>
                    <a:pt x="25250" y="1"/>
                    <a:pt x="22353" y="8807"/>
                    <a:pt x="18659" y="12006"/>
                  </a:cubicBezTo>
                  <a:cubicBezTo>
                    <a:pt x="14965" y="15204"/>
                    <a:pt x="1603" y="17464"/>
                    <a:pt x="1603" y="17464"/>
                  </a:cubicBezTo>
                  <a:cubicBezTo>
                    <a:pt x="247" y="18423"/>
                    <a:pt x="0" y="25741"/>
                    <a:pt x="0" y="25741"/>
                  </a:cubicBezTo>
                  <a:cubicBezTo>
                    <a:pt x="0" y="25741"/>
                    <a:pt x="4088" y="27026"/>
                    <a:pt x="8580" y="27026"/>
                  </a:cubicBezTo>
                  <a:cubicBezTo>
                    <a:pt x="9738" y="27026"/>
                    <a:pt x="10922" y="26941"/>
                    <a:pt x="12071" y="26726"/>
                  </a:cubicBezTo>
                  <a:cubicBezTo>
                    <a:pt x="17674" y="25680"/>
                    <a:pt x="20298" y="21591"/>
                    <a:pt x="20298" y="21591"/>
                  </a:cubicBezTo>
                  <a:cubicBezTo>
                    <a:pt x="20298" y="21591"/>
                    <a:pt x="24858" y="6125"/>
                    <a:pt x="25510" y="3562"/>
                  </a:cubicBezTo>
                  <a:cubicBezTo>
                    <a:pt x="26163" y="999"/>
                    <a:pt x="25250" y="1"/>
                    <a:pt x="25250"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0" name="Google Shape;881;p55">
              <a:extLst>
                <a:ext uri="{FF2B5EF4-FFF2-40B4-BE49-F238E27FC236}">
                  <a16:creationId xmlns:a16="http://schemas.microsoft.com/office/drawing/2014/main" id="{8C06C6FD-982A-4547-81FA-CB57FADCED5F}"/>
                </a:ext>
              </a:extLst>
            </p:cNvPr>
            <p:cNvSpPr/>
            <p:nvPr/>
          </p:nvSpPr>
          <p:spPr>
            <a:xfrm>
              <a:off x="2751525" y="1560400"/>
              <a:ext cx="290300" cy="110125"/>
            </a:xfrm>
            <a:custGeom>
              <a:avLst/>
              <a:gdLst/>
              <a:ahLst/>
              <a:cxnLst/>
              <a:rect l="l" t="t" r="r" b="b"/>
              <a:pathLst>
                <a:path w="11612" h="4405" extrusionOk="0">
                  <a:moveTo>
                    <a:pt x="11373" y="0"/>
                  </a:moveTo>
                  <a:lnTo>
                    <a:pt x="11373" y="0"/>
                  </a:lnTo>
                  <a:cubicBezTo>
                    <a:pt x="11374" y="11"/>
                    <a:pt x="11375" y="21"/>
                    <a:pt x="11376" y="32"/>
                  </a:cubicBezTo>
                  <a:lnTo>
                    <a:pt x="11376" y="32"/>
                  </a:lnTo>
                  <a:cubicBezTo>
                    <a:pt x="11374" y="11"/>
                    <a:pt x="11373" y="0"/>
                    <a:pt x="11373" y="0"/>
                  </a:cubicBezTo>
                  <a:close/>
                  <a:moveTo>
                    <a:pt x="11376" y="32"/>
                  </a:moveTo>
                  <a:lnTo>
                    <a:pt x="11376" y="32"/>
                  </a:lnTo>
                  <a:cubicBezTo>
                    <a:pt x="11391" y="321"/>
                    <a:pt x="11304" y="2489"/>
                    <a:pt x="5215" y="2833"/>
                  </a:cubicBezTo>
                  <a:cubicBezTo>
                    <a:pt x="1" y="3128"/>
                    <a:pt x="1938" y="4405"/>
                    <a:pt x="4749" y="4405"/>
                  </a:cubicBezTo>
                  <a:cubicBezTo>
                    <a:pt x="5457" y="4405"/>
                    <a:pt x="6220" y="4324"/>
                    <a:pt x="6939" y="4126"/>
                  </a:cubicBezTo>
                  <a:cubicBezTo>
                    <a:pt x="10498" y="3145"/>
                    <a:pt x="11611" y="2775"/>
                    <a:pt x="11376" y="32"/>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1" name="Google Shape;882;p55">
              <a:extLst>
                <a:ext uri="{FF2B5EF4-FFF2-40B4-BE49-F238E27FC236}">
                  <a16:creationId xmlns:a16="http://schemas.microsoft.com/office/drawing/2014/main" id="{714B8B54-EBC8-364A-9CD5-0E520925EED0}"/>
                </a:ext>
              </a:extLst>
            </p:cNvPr>
            <p:cNvSpPr/>
            <p:nvPr/>
          </p:nvSpPr>
          <p:spPr>
            <a:xfrm>
              <a:off x="2591925" y="845025"/>
              <a:ext cx="611750" cy="552450"/>
            </a:xfrm>
            <a:custGeom>
              <a:avLst/>
              <a:gdLst/>
              <a:ahLst/>
              <a:cxnLst/>
              <a:rect l="l" t="t" r="r" b="b"/>
              <a:pathLst>
                <a:path w="24470" h="22098" extrusionOk="0">
                  <a:moveTo>
                    <a:pt x="21750" y="1"/>
                  </a:moveTo>
                  <a:cubicBezTo>
                    <a:pt x="21750" y="1"/>
                    <a:pt x="21969" y="1199"/>
                    <a:pt x="21404" y="3410"/>
                  </a:cubicBezTo>
                  <a:cubicBezTo>
                    <a:pt x="20837" y="5621"/>
                    <a:pt x="19589" y="7946"/>
                    <a:pt x="16017" y="11404"/>
                  </a:cubicBezTo>
                  <a:cubicBezTo>
                    <a:pt x="12446" y="14861"/>
                    <a:pt x="4169" y="17072"/>
                    <a:pt x="2186" y="17696"/>
                  </a:cubicBezTo>
                  <a:cubicBezTo>
                    <a:pt x="200" y="18321"/>
                    <a:pt x="1" y="22097"/>
                    <a:pt x="1" y="22097"/>
                  </a:cubicBezTo>
                  <a:cubicBezTo>
                    <a:pt x="707" y="20489"/>
                    <a:pt x="2468" y="20399"/>
                    <a:pt x="2468" y="20399"/>
                  </a:cubicBezTo>
                  <a:cubicBezTo>
                    <a:pt x="2468" y="20399"/>
                    <a:pt x="12276" y="18376"/>
                    <a:pt x="17491" y="15712"/>
                  </a:cubicBezTo>
                  <a:cubicBezTo>
                    <a:pt x="22707" y="13047"/>
                    <a:pt x="24470" y="2936"/>
                    <a:pt x="24470" y="2936"/>
                  </a:cubicBezTo>
                  <a:cubicBezTo>
                    <a:pt x="23909" y="1213"/>
                    <a:pt x="21750" y="1"/>
                    <a:pt x="21750"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2" name="Google Shape;883;p55">
              <a:extLst>
                <a:ext uri="{FF2B5EF4-FFF2-40B4-BE49-F238E27FC236}">
                  <a16:creationId xmlns:a16="http://schemas.microsoft.com/office/drawing/2014/main" id="{FE404A62-71F9-F743-94E2-37338434A8C4}"/>
                </a:ext>
              </a:extLst>
            </p:cNvPr>
            <p:cNvSpPr/>
            <p:nvPr/>
          </p:nvSpPr>
          <p:spPr>
            <a:xfrm>
              <a:off x="1789400" y="1065675"/>
              <a:ext cx="821775" cy="494750"/>
            </a:xfrm>
            <a:custGeom>
              <a:avLst/>
              <a:gdLst/>
              <a:ahLst/>
              <a:cxnLst/>
              <a:rect l="l" t="t" r="r" b="b"/>
              <a:pathLst>
                <a:path w="32871" h="19790" extrusionOk="0">
                  <a:moveTo>
                    <a:pt x="1045" y="1"/>
                  </a:moveTo>
                  <a:lnTo>
                    <a:pt x="0" y="4502"/>
                  </a:lnTo>
                  <a:cubicBezTo>
                    <a:pt x="0" y="4502"/>
                    <a:pt x="6752" y="9727"/>
                    <a:pt x="12778" y="12940"/>
                  </a:cubicBezTo>
                  <a:cubicBezTo>
                    <a:pt x="18805" y="16154"/>
                    <a:pt x="31745" y="19789"/>
                    <a:pt x="31745" y="19789"/>
                  </a:cubicBezTo>
                  <a:lnTo>
                    <a:pt x="32870" y="14307"/>
                  </a:lnTo>
                  <a:lnTo>
                    <a:pt x="32102" y="14307"/>
                  </a:lnTo>
                  <a:cubicBezTo>
                    <a:pt x="32102" y="14307"/>
                    <a:pt x="30620" y="13744"/>
                    <a:pt x="24834" y="11573"/>
                  </a:cubicBezTo>
                  <a:cubicBezTo>
                    <a:pt x="19048" y="9402"/>
                    <a:pt x="1045" y="1"/>
                    <a:pt x="1045"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3" name="Google Shape;884;p55">
              <a:extLst>
                <a:ext uri="{FF2B5EF4-FFF2-40B4-BE49-F238E27FC236}">
                  <a16:creationId xmlns:a16="http://schemas.microsoft.com/office/drawing/2014/main" id="{15E14816-743D-114B-A3B4-6ABF1879DEB7}"/>
                </a:ext>
              </a:extLst>
            </p:cNvPr>
            <p:cNvSpPr/>
            <p:nvPr/>
          </p:nvSpPr>
          <p:spPr>
            <a:xfrm>
              <a:off x="5841625" y="2096825"/>
              <a:ext cx="448075" cy="352450"/>
            </a:xfrm>
            <a:custGeom>
              <a:avLst/>
              <a:gdLst/>
              <a:ahLst/>
              <a:cxnLst/>
              <a:rect l="l" t="t" r="r" b="b"/>
              <a:pathLst>
                <a:path w="17923" h="14098" extrusionOk="0">
                  <a:moveTo>
                    <a:pt x="1871" y="1"/>
                  </a:moveTo>
                  <a:lnTo>
                    <a:pt x="1" y="11053"/>
                  </a:lnTo>
                  <a:lnTo>
                    <a:pt x="1" y="11053"/>
                  </a:lnTo>
                  <a:lnTo>
                    <a:pt x="2977" y="10914"/>
                  </a:lnTo>
                  <a:lnTo>
                    <a:pt x="2907" y="13267"/>
                  </a:lnTo>
                  <a:lnTo>
                    <a:pt x="8513" y="13405"/>
                  </a:lnTo>
                  <a:lnTo>
                    <a:pt x="8996" y="12228"/>
                  </a:lnTo>
                  <a:lnTo>
                    <a:pt x="11558" y="12299"/>
                  </a:lnTo>
                  <a:lnTo>
                    <a:pt x="11141" y="14098"/>
                  </a:lnTo>
                  <a:lnTo>
                    <a:pt x="14739" y="14098"/>
                  </a:lnTo>
                  <a:lnTo>
                    <a:pt x="17923" y="2126"/>
                  </a:lnTo>
                  <a:lnTo>
                    <a:pt x="1871" y="1"/>
                  </a:lnTo>
                  <a:close/>
                </a:path>
              </a:pathLst>
            </a:custGeom>
            <a:grpFill/>
            <a:ln w="9525" cap="flat" cmpd="sng">
              <a:solidFill>
                <a:srgbClr val="0042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4" name="Google Shape;885;p55">
              <a:extLst>
                <a:ext uri="{FF2B5EF4-FFF2-40B4-BE49-F238E27FC236}">
                  <a16:creationId xmlns:a16="http://schemas.microsoft.com/office/drawing/2014/main" id="{04E1A2A3-6683-AA45-91B6-E905B9929FF8}"/>
                </a:ext>
              </a:extLst>
            </p:cNvPr>
            <p:cNvSpPr/>
            <p:nvPr/>
          </p:nvSpPr>
          <p:spPr>
            <a:xfrm>
              <a:off x="5943700" y="1847250"/>
              <a:ext cx="354850" cy="354650"/>
            </a:xfrm>
            <a:custGeom>
              <a:avLst/>
              <a:gdLst/>
              <a:ahLst/>
              <a:cxnLst/>
              <a:rect l="l" t="t" r="r" b="b"/>
              <a:pathLst>
                <a:path w="14194" h="14186" extrusionOk="0">
                  <a:moveTo>
                    <a:pt x="10823" y="1"/>
                  </a:moveTo>
                  <a:cubicBezTo>
                    <a:pt x="10278" y="1"/>
                    <a:pt x="9761" y="240"/>
                    <a:pt x="9408" y="655"/>
                  </a:cubicBezTo>
                  <a:lnTo>
                    <a:pt x="1" y="11695"/>
                  </a:lnTo>
                  <a:lnTo>
                    <a:pt x="1800" y="11556"/>
                  </a:lnTo>
                  <a:lnTo>
                    <a:pt x="8903" y="2993"/>
                  </a:lnTo>
                  <a:cubicBezTo>
                    <a:pt x="9260" y="2564"/>
                    <a:pt x="9784" y="2322"/>
                    <a:pt x="10333" y="2322"/>
                  </a:cubicBezTo>
                  <a:cubicBezTo>
                    <a:pt x="10407" y="2322"/>
                    <a:pt x="10480" y="2326"/>
                    <a:pt x="10554" y="2335"/>
                  </a:cubicBezTo>
                  <a:cubicBezTo>
                    <a:pt x="11596" y="2458"/>
                    <a:pt x="12327" y="3417"/>
                    <a:pt x="12173" y="4454"/>
                  </a:cubicBezTo>
                  <a:lnTo>
                    <a:pt x="10864" y="13216"/>
                  </a:lnTo>
                  <a:lnTo>
                    <a:pt x="12456" y="14186"/>
                  </a:lnTo>
                  <a:lnTo>
                    <a:pt x="14047" y="2103"/>
                  </a:lnTo>
                  <a:cubicBezTo>
                    <a:pt x="14194" y="989"/>
                    <a:pt x="13328" y="1"/>
                    <a:pt x="12204" y="1"/>
                  </a:cubicBezTo>
                  <a:close/>
                </a:path>
              </a:pathLst>
            </a:custGeom>
            <a:grpFill/>
            <a:ln w="9525" cap="flat" cmpd="sng">
              <a:solidFill>
                <a:srgbClr val="0042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5" name="Google Shape;886;p55">
              <a:extLst>
                <a:ext uri="{FF2B5EF4-FFF2-40B4-BE49-F238E27FC236}">
                  <a16:creationId xmlns:a16="http://schemas.microsoft.com/office/drawing/2014/main" id="{327159F8-307D-E149-BCCA-DDF16407B212}"/>
                </a:ext>
              </a:extLst>
            </p:cNvPr>
            <p:cNvSpPr/>
            <p:nvPr/>
          </p:nvSpPr>
          <p:spPr>
            <a:xfrm>
              <a:off x="6230875" y="2231000"/>
              <a:ext cx="1150175" cy="315750"/>
            </a:xfrm>
            <a:custGeom>
              <a:avLst/>
              <a:gdLst/>
              <a:ahLst/>
              <a:cxnLst/>
              <a:rect l="l" t="t" r="r" b="b"/>
              <a:pathLst>
                <a:path w="46007" h="12630" extrusionOk="0">
                  <a:moveTo>
                    <a:pt x="1491" y="1"/>
                  </a:moveTo>
                  <a:lnTo>
                    <a:pt x="0" y="5605"/>
                  </a:lnTo>
                  <a:lnTo>
                    <a:pt x="35805" y="10661"/>
                  </a:lnTo>
                  <a:lnTo>
                    <a:pt x="35805" y="9676"/>
                  </a:lnTo>
                  <a:lnTo>
                    <a:pt x="37237" y="9676"/>
                  </a:lnTo>
                  <a:lnTo>
                    <a:pt x="37325" y="11287"/>
                  </a:lnTo>
                  <a:lnTo>
                    <a:pt x="45112" y="12629"/>
                  </a:lnTo>
                  <a:lnTo>
                    <a:pt x="46006" y="7528"/>
                  </a:lnTo>
                  <a:lnTo>
                    <a:pt x="37325" y="6544"/>
                  </a:lnTo>
                  <a:lnTo>
                    <a:pt x="37325" y="7886"/>
                  </a:lnTo>
                  <a:lnTo>
                    <a:pt x="35715" y="7439"/>
                  </a:lnTo>
                  <a:lnTo>
                    <a:pt x="35715" y="6454"/>
                  </a:lnTo>
                  <a:lnTo>
                    <a:pt x="1491" y="1"/>
                  </a:lnTo>
                  <a:close/>
                </a:path>
              </a:pathLst>
            </a:custGeom>
            <a:grpFill/>
            <a:ln w="9525" cap="flat" cmpd="sng">
              <a:solidFill>
                <a:srgbClr val="0042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6" name="Google Shape;887;p55">
              <a:extLst>
                <a:ext uri="{FF2B5EF4-FFF2-40B4-BE49-F238E27FC236}">
                  <a16:creationId xmlns:a16="http://schemas.microsoft.com/office/drawing/2014/main" id="{EA336A5C-7A48-9E44-A874-7B96E5F8AE9B}"/>
                </a:ext>
              </a:extLst>
            </p:cNvPr>
            <p:cNvSpPr/>
            <p:nvPr/>
          </p:nvSpPr>
          <p:spPr>
            <a:xfrm>
              <a:off x="5586750" y="2420200"/>
              <a:ext cx="154400" cy="94500"/>
            </a:xfrm>
            <a:custGeom>
              <a:avLst/>
              <a:gdLst/>
              <a:ahLst/>
              <a:cxnLst/>
              <a:rect l="l" t="t" r="r" b="b"/>
              <a:pathLst>
                <a:path w="6176" h="3780" extrusionOk="0">
                  <a:moveTo>
                    <a:pt x="2884" y="1"/>
                  </a:moveTo>
                  <a:cubicBezTo>
                    <a:pt x="2884" y="1"/>
                    <a:pt x="0" y="3004"/>
                    <a:pt x="1880" y="3541"/>
                  </a:cubicBezTo>
                  <a:cubicBezTo>
                    <a:pt x="2506" y="3720"/>
                    <a:pt x="3192" y="3780"/>
                    <a:pt x="3829" y="3780"/>
                  </a:cubicBezTo>
                  <a:cubicBezTo>
                    <a:pt x="5101" y="3780"/>
                    <a:pt x="6175" y="3541"/>
                    <a:pt x="6175" y="3541"/>
                  </a:cubicBezTo>
                  <a:lnTo>
                    <a:pt x="5353" y="350"/>
                  </a:lnTo>
                  <a:lnTo>
                    <a:pt x="2884" y="1"/>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7" name="Google Shape;888;p55">
              <a:extLst>
                <a:ext uri="{FF2B5EF4-FFF2-40B4-BE49-F238E27FC236}">
                  <a16:creationId xmlns:a16="http://schemas.microsoft.com/office/drawing/2014/main" id="{4B464BAB-402C-2545-9FBC-CB76C305D5F7}"/>
                </a:ext>
              </a:extLst>
            </p:cNvPr>
            <p:cNvSpPr/>
            <p:nvPr/>
          </p:nvSpPr>
          <p:spPr>
            <a:xfrm>
              <a:off x="5897050" y="2407750"/>
              <a:ext cx="278925" cy="244375"/>
            </a:xfrm>
            <a:custGeom>
              <a:avLst/>
              <a:gdLst/>
              <a:ahLst/>
              <a:cxnLst/>
              <a:rect l="l" t="t" r="r" b="b"/>
              <a:pathLst>
                <a:path w="11157" h="9775" extrusionOk="0">
                  <a:moveTo>
                    <a:pt x="6141" y="0"/>
                  </a:moveTo>
                  <a:cubicBezTo>
                    <a:pt x="6070" y="0"/>
                    <a:pt x="6001" y="4"/>
                    <a:pt x="5934" y="11"/>
                  </a:cubicBezTo>
                  <a:cubicBezTo>
                    <a:pt x="4141" y="205"/>
                    <a:pt x="1" y="4277"/>
                    <a:pt x="1" y="4277"/>
                  </a:cubicBezTo>
                  <a:lnTo>
                    <a:pt x="8081" y="9766"/>
                  </a:lnTo>
                  <a:cubicBezTo>
                    <a:pt x="8081" y="9766"/>
                    <a:pt x="8083" y="9774"/>
                    <a:pt x="8093" y="9774"/>
                  </a:cubicBezTo>
                  <a:cubicBezTo>
                    <a:pt x="8143" y="9774"/>
                    <a:pt x="8407" y="9518"/>
                    <a:pt x="9693" y="6186"/>
                  </a:cubicBezTo>
                  <a:cubicBezTo>
                    <a:pt x="11156" y="2394"/>
                    <a:pt x="7980" y="0"/>
                    <a:pt x="6141" y="0"/>
                  </a:cubicBezTo>
                  <a:close/>
                </a:path>
              </a:pathLst>
            </a:custGeom>
            <a:grpFill/>
            <a:ln w="9525" cap="flat" cmpd="sng">
              <a:solidFill>
                <a:srgbClr val="0042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8" name="Google Shape;889;p55">
              <a:extLst>
                <a:ext uri="{FF2B5EF4-FFF2-40B4-BE49-F238E27FC236}">
                  <a16:creationId xmlns:a16="http://schemas.microsoft.com/office/drawing/2014/main" id="{51FF2AF3-5430-6B44-B959-1E1F0C84A5B4}"/>
                </a:ext>
              </a:extLst>
            </p:cNvPr>
            <p:cNvSpPr/>
            <p:nvPr/>
          </p:nvSpPr>
          <p:spPr>
            <a:xfrm>
              <a:off x="426700" y="4798150"/>
              <a:ext cx="2373525" cy="624025"/>
            </a:xfrm>
            <a:custGeom>
              <a:avLst/>
              <a:gdLst/>
              <a:ahLst/>
              <a:cxnLst/>
              <a:rect l="l" t="t" r="r" b="b"/>
              <a:pathLst>
                <a:path w="94941" h="24961" extrusionOk="0">
                  <a:moveTo>
                    <a:pt x="4723" y="0"/>
                  </a:moveTo>
                  <a:lnTo>
                    <a:pt x="1" y="24960"/>
                  </a:lnTo>
                  <a:lnTo>
                    <a:pt x="94940" y="24960"/>
                  </a:lnTo>
                  <a:lnTo>
                    <a:pt x="86968" y="1758"/>
                  </a:lnTo>
                  <a:lnTo>
                    <a:pt x="4723"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grpSp>
        <p:nvGrpSpPr>
          <p:cNvPr id="102" name="Google Shape;219;p39">
            <a:extLst>
              <a:ext uri="{FF2B5EF4-FFF2-40B4-BE49-F238E27FC236}">
                <a16:creationId xmlns:a16="http://schemas.microsoft.com/office/drawing/2014/main" id="{0DE170F5-96DD-9740-AB01-9F12B71A272F}"/>
              </a:ext>
            </a:extLst>
          </p:cNvPr>
          <p:cNvGrpSpPr/>
          <p:nvPr/>
        </p:nvGrpSpPr>
        <p:grpSpPr>
          <a:xfrm rot="924532">
            <a:off x="5527438" y="4302471"/>
            <a:ext cx="1213991" cy="778104"/>
            <a:chOff x="2757225" y="2797050"/>
            <a:chExt cx="1449550" cy="971450"/>
          </a:xfrm>
        </p:grpSpPr>
        <p:sp>
          <p:nvSpPr>
            <p:cNvPr id="103" name="Google Shape;220;p39">
              <a:extLst>
                <a:ext uri="{FF2B5EF4-FFF2-40B4-BE49-F238E27FC236}">
                  <a16:creationId xmlns:a16="http://schemas.microsoft.com/office/drawing/2014/main" id="{24ACC14B-FAA8-9F4B-A0EB-3CC106B33E1F}"/>
                </a:ext>
              </a:extLst>
            </p:cNvPr>
            <p:cNvSpPr/>
            <p:nvPr/>
          </p:nvSpPr>
          <p:spPr>
            <a:xfrm>
              <a:off x="2757225" y="3289050"/>
              <a:ext cx="1067175" cy="469375"/>
            </a:xfrm>
            <a:custGeom>
              <a:avLst/>
              <a:gdLst/>
              <a:ahLst/>
              <a:cxnLst/>
              <a:rect l="l" t="t" r="r" b="b"/>
              <a:pathLst>
                <a:path w="42687" h="18775" extrusionOk="0">
                  <a:moveTo>
                    <a:pt x="36670" y="0"/>
                  </a:moveTo>
                  <a:cubicBezTo>
                    <a:pt x="30016" y="0"/>
                    <a:pt x="19122" y="4254"/>
                    <a:pt x="16330" y="5233"/>
                  </a:cubicBezTo>
                  <a:cubicBezTo>
                    <a:pt x="13010" y="6395"/>
                    <a:pt x="3000" y="8012"/>
                    <a:pt x="1471" y="12289"/>
                  </a:cubicBezTo>
                  <a:cubicBezTo>
                    <a:pt x="0" y="16401"/>
                    <a:pt x="3387" y="18775"/>
                    <a:pt x="5167" y="18775"/>
                  </a:cubicBezTo>
                  <a:cubicBezTo>
                    <a:pt x="5238" y="18775"/>
                    <a:pt x="5307" y="18771"/>
                    <a:pt x="5372" y="18763"/>
                  </a:cubicBezTo>
                  <a:cubicBezTo>
                    <a:pt x="7081" y="18567"/>
                    <a:pt x="31480" y="12164"/>
                    <a:pt x="37083" y="10213"/>
                  </a:cubicBezTo>
                  <a:cubicBezTo>
                    <a:pt x="42687" y="8262"/>
                    <a:pt x="42686" y="4969"/>
                    <a:pt x="42272" y="3449"/>
                  </a:cubicBezTo>
                  <a:cubicBezTo>
                    <a:pt x="41607" y="1007"/>
                    <a:pt x="39906" y="508"/>
                    <a:pt x="39906" y="508"/>
                  </a:cubicBezTo>
                  <a:cubicBezTo>
                    <a:pt x="39035" y="152"/>
                    <a:pt x="37928" y="0"/>
                    <a:pt x="3667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221;p39">
              <a:extLst>
                <a:ext uri="{FF2B5EF4-FFF2-40B4-BE49-F238E27FC236}">
                  <a16:creationId xmlns:a16="http://schemas.microsoft.com/office/drawing/2014/main" id="{BD746DD6-8EE0-9E49-BFB9-55AD151A536A}"/>
                </a:ext>
              </a:extLst>
            </p:cNvPr>
            <p:cNvSpPr/>
            <p:nvPr/>
          </p:nvSpPr>
          <p:spPr>
            <a:xfrm>
              <a:off x="3786425" y="3334875"/>
              <a:ext cx="27600" cy="26450"/>
            </a:xfrm>
            <a:custGeom>
              <a:avLst/>
              <a:gdLst/>
              <a:ahLst/>
              <a:cxnLst/>
              <a:rect l="l" t="t" r="r" b="b"/>
              <a:pathLst>
                <a:path w="1104" h="1058" extrusionOk="0">
                  <a:moveTo>
                    <a:pt x="874" y="0"/>
                  </a:moveTo>
                  <a:lnTo>
                    <a:pt x="1" y="217"/>
                  </a:lnTo>
                  <a:lnTo>
                    <a:pt x="687" y="1058"/>
                  </a:lnTo>
                  <a:lnTo>
                    <a:pt x="1103" y="716"/>
                  </a:lnTo>
                  <a:lnTo>
                    <a:pt x="87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222;p39">
              <a:extLst>
                <a:ext uri="{FF2B5EF4-FFF2-40B4-BE49-F238E27FC236}">
                  <a16:creationId xmlns:a16="http://schemas.microsoft.com/office/drawing/2014/main" id="{48CEA80A-59D0-BC4E-B2AE-CA8AE1C4EBE8}"/>
                </a:ext>
              </a:extLst>
            </p:cNvPr>
            <p:cNvSpPr/>
            <p:nvPr/>
          </p:nvSpPr>
          <p:spPr>
            <a:xfrm>
              <a:off x="3807475" y="3377650"/>
              <a:ext cx="15575" cy="20275"/>
            </a:xfrm>
            <a:custGeom>
              <a:avLst/>
              <a:gdLst/>
              <a:ahLst/>
              <a:cxnLst/>
              <a:rect l="l" t="t" r="r" b="b"/>
              <a:pathLst>
                <a:path w="623" h="811" extrusionOk="0">
                  <a:moveTo>
                    <a:pt x="1" y="0"/>
                  </a:moveTo>
                  <a:lnTo>
                    <a:pt x="1" y="810"/>
                  </a:lnTo>
                  <a:lnTo>
                    <a:pt x="623" y="655"/>
                  </a:lnTo>
                  <a:lnTo>
                    <a:pt x="62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223;p39">
              <a:extLst>
                <a:ext uri="{FF2B5EF4-FFF2-40B4-BE49-F238E27FC236}">
                  <a16:creationId xmlns:a16="http://schemas.microsoft.com/office/drawing/2014/main" id="{48C3B6A0-9AD6-EC4A-8DDB-6356F2E1C774}"/>
                </a:ext>
              </a:extLst>
            </p:cNvPr>
            <p:cNvSpPr/>
            <p:nvPr/>
          </p:nvSpPr>
          <p:spPr>
            <a:xfrm>
              <a:off x="3424025" y="3606125"/>
              <a:ext cx="25425" cy="19750"/>
            </a:xfrm>
            <a:custGeom>
              <a:avLst/>
              <a:gdLst/>
              <a:ahLst/>
              <a:cxnLst/>
              <a:rect l="l" t="t" r="r" b="b"/>
              <a:pathLst>
                <a:path w="1017" h="790" extrusionOk="0">
                  <a:moveTo>
                    <a:pt x="773" y="0"/>
                  </a:moveTo>
                  <a:lnTo>
                    <a:pt x="0" y="241"/>
                  </a:lnTo>
                  <a:lnTo>
                    <a:pt x="333" y="789"/>
                  </a:lnTo>
                  <a:lnTo>
                    <a:pt x="1017" y="572"/>
                  </a:lnTo>
                  <a:lnTo>
                    <a:pt x="77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224;p39">
              <a:extLst>
                <a:ext uri="{FF2B5EF4-FFF2-40B4-BE49-F238E27FC236}">
                  <a16:creationId xmlns:a16="http://schemas.microsoft.com/office/drawing/2014/main" id="{C37558F8-20CC-7944-8A85-EEFB7F041224}"/>
                </a:ext>
              </a:extLst>
            </p:cNvPr>
            <p:cNvSpPr/>
            <p:nvPr/>
          </p:nvSpPr>
          <p:spPr>
            <a:xfrm>
              <a:off x="3807475" y="3410350"/>
              <a:ext cx="15575" cy="21400"/>
            </a:xfrm>
            <a:custGeom>
              <a:avLst/>
              <a:gdLst/>
              <a:ahLst/>
              <a:cxnLst/>
              <a:rect l="l" t="t" r="r" b="b"/>
              <a:pathLst>
                <a:path w="623" h="856" extrusionOk="0">
                  <a:moveTo>
                    <a:pt x="1" y="1"/>
                  </a:moveTo>
                  <a:lnTo>
                    <a:pt x="1" y="778"/>
                  </a:lnTo>
                  <a:lnTo>
                    <a:pt x="623" y="855"/>
                  </a:lnTo>
                  <a:lnTo>
                    <a:pt x="623" y="161"/>
                  </a:lnTo>
                  <a:lnTo>
                    <a:pt x="1"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225;p39">
              <a:extLst>
                <a:ext uri="{FF2B5EF4-FFF2-40B4-BE49-F238E27FC236}">
                  <a16:creationId xmlns:a16="http://schemas.microsoft.com/office/drawing/2014/main" id="{549396D0-AF65-7D47-914D-1BED9D359076}"/>
                </a:ext>
              </a:extLst>
            </p:cNvPr>
            <p:cNvSpPr/>
            <p:nvPr/>
          </p:nvSpPr>
          <p:spPr>
            <a:xfrm>
              <a:off x="3796600" y="3440700"/>
              <a:ext cx="17425" cy="24925"/>
            </a:xfrm>
            <a:custGeom>
              <a:avLst/>
              <a:gdLst/>
              <a:ahLst/>
              <a:cxnLst/>
              <a:rect l="l" t="t" r="r" b="b"/>
              <a:pathLst>
                <a:path w="697" h="997" extrusionOk="0">
                  <a:moveTo>
                    <a:pt x="348" y="1"/>
                  </a:moveTo>
                  <a:lnTo>
                    <a:pt x="0" y="691"/>
                  </a:lnTo>
                  <a:lnTo>
                    <a:pt x="436" y="996"/>
                  </a:lnTo>
                  <a:lnTo>
                    <a:pt x="696" y="436"/>
                  </a:lnTo>
                  <a:lnTo>
                    <a:pt x="34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226;p39">
              <a:extLst>
                <a:ext uri="{FF2B5EF4-FFF2-40B4-BE49-F238E27FC236}">
                  <a16:creationId xmlns:a16="http://schemas.microsoft.com/office/drawing/2014/main" id="{BED8B530-28F7-0445-AC8E-6B0B64B53691}"/>
                </a:ext>
              </a:extLst>
            </p:cNvPr>
            <p:cNvSpPr/>
            <p:nvPr/>
          </p:nvSpPr>
          <p:spPr>
            <a:xfrm>
              <a:off x="2771600" y="3616625"/>
              <a:ext cx="22200" cy="20075"/>
            </a:xfrm>
            <a:custGeom>
              <a:avLst/>
              <a:gdLst/>
              <a:ahLst/>
              <a:cxnLst/>
              <a:rect l="l" t="t" r="r" b="b"/>
              <a:pathLst>
                <a:path w="888" h="803" extrusionOk="0">
                  <a:moveTo>
                    <a:pt x="887" y="0"/>
                  </a:moveTo>
                  <a:lnTo>
                    <a:pt x="1" y="152"/>
                  </a:lnTo>
                  <a:lnTo>
                    <a:pt x="104" y="802"/>
                  </a:lnTo>
                  <a:lnTo>
                    <a:pt x="704" y="802"/>
                  </a:lnTo>
                  <a:lnTo>
                    <a:pt x="887"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227;p39">
              <a:extLst>
                <a:ext uri="{FF2B5EF4-FFF2-40B4-BE49-F238E27FC236}">
                  <a16:creationId xmlns:a16="http://schemas.microsoft.com/office/drawing/2014/main" id="{169C1DA2-D7DC-6D46-B119-DA02209E7ABA}"/>
                </a:ext>
              </a:extLst>
            </p:cNvPr>
            <p:cNvSpPr/>
            <p:nvPr/>
          </p:nvSpPr>
          <p:spPr>
            <a:xfrm>
              <a:off x="2774200" y="3649000"/>
              <a:ext cx="20350" cy="19900"/>
            </a:xfrm>
            <a:custGeom>
              <a:avLst/>
              <a:gdLst/>
              <a:ahLst/>
              <a:cxnLst/>
              <a:rect l="l" t="t" r="r" b="b"/>
              <a:pathLst>
                <a:path w="814" h="796" extrusionOk="0">
                  <a:moveTo>
                    <a:pt x="600" y="1"/>
                  </a:moveTo>
                  <a:lnTo>
                    <a:pt x="0" y="165"/>
                  </a:lnTo>
                  <a:lnTo>
                    <a:pt x="172" y="796"/>
                  </a:lnTo>
                  <a:lnTo>
                    <a:pt x="813" y="781"/>
                  </a:lnTo>
                  <a:lnTo>
                    <a:pt x="60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228;p39">
              <a:extLst>
                <a:ext uri="{FF2B5EF4-FFF2-40B4-BE49-F238E27FC236}">
                  <a16:creationId xmlns:a16="http://schemas.microsoft.com/office/drawing/2014/main" id="{C5FD53C0-3374-1B41-A025-3B895ECB3AC4}"/>
                </a:ext>
              </a:extLst>
            </p:cNvPr>
            <p:cNvSpPr/>
            <p:nvPr/>
          </p:nvSpPr>
          <p:spPr>
            <a:xfrm>
              <a:off x="2783875" y="3680550"/>
              <a:ext cx="19100" cy="24725"/>
            </a:xfrm>
            <a:custGeom>
              <a:avLst/>
              <a:gdLst/>
              <a:ahLst/>
              <a:cxnLst/>
              <a:rect l="l" t="t" r="r" b="b"/>
              <a:pathLst>
                <a:path w="764" h="989" extrusionOk="0">
                  <a:moveTo>
                    <a:pt x="558" y="0"/>
                  </a:moveTo>
                  <a:lnTo>
                    <a:pt x="0" y="320"/>
                  </a:lnTo>
                  <a:lnTo>
                    <a:pt x="184" y="989"/>
                  </a:lnTo>
                  <a:lnTo>
                    <a:pt x="764" y="750"/>
                  </a:lnTo>
                  <a:lnTo>
                    <a:pt x="558"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229;p39">
              <a:extLst>
                <a:ext uri="{FF2B5EF4-FFF2-40B4-BE49-F238E27FC236}">
                  <a16:creationId xmlns:a16="http://schemas.microsoft.com/office/drawing/2014/main" id="{3644ED51-26F4-5947-B870-FDA81478BDED}"/>
                </a:ext>
              </a:extLst>
            </p:cNvPr>
            <p:cNvSpPr/>
            <p:nvPr/>
          </p:nvSpPr>
          <p:spPr>
            <a:xfrm>
              <a:off x="2802425" y="3709225"/>
              <a:ext cx="18500" cy="24625"/>
            </a:xfrm>
            <a:custGeom>
              <a:avLst/>
              <a:gdLst/>
              <a:ahLst/>
              <a:cxnLst/>
              <a:rect l="l" t="t" r="r" b="b"/>
              <a:pathLst>
                <a:path w="740" h="985" extrusionOk="0">
                  <a:moveTo>
                    <a:pt x="221" y="0"/>
                  </a:moveTo>
                  <a:lnTo>
                    <a:pt x="0" y="514"/>
                  </a:lnTo>
                  <a:lnTo>
                    <a:pt x="400" y="985"/>
                  </a:lnTo>
                  <a:lnTo>
                    <a:pt x="740" y="575"/>
                  </a:lnTo>
                  <a:lnTo>
                    <a:pt x="22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230;p39">
              <a:extLst>
                <a:ext uri="{FF2B5EF4-FFF2-40B4-BE49-F238E27FC236}">
                  <a16:creationId xmlns:a16="http://schemas.microsoft.com/office/drawing/2014/main" id="{8CA78EF2-8B47-E74C-B5FB-BE70D462D6F9}"/>
                </a:ext>
              </a:extLst>
            </p:cNvPr>
            <p:cNvSpPr/>
            <p:nvPr/>
          </p:nvSpPr>
          <p:spPr>
            <a:xfrm>
              <a:off x="2828575" y="3733075"/>
              <a:ext cx="18550" cy="23650"/>
            </a:xfrm>
            <a:custGeom>
              <a:avLst/>
              <a:gdLst/>
              <a:ahLst/>
              <a:cxnLst/>
              <a:rect l="l" t="t" r="r" b="b"/>
              <a:pathLst>
                <a:path w="742" h="946" extrusionOk="0">
                  <a:moveTo>
                    <a:pt x="141" y="1"/>
                  </a:moveTo>
                  <a:lnTo>
                    <a:pt x="0" y="541"/>
                  </a:lnTo>
                  <a:lnTo>
                    <a:pt x="468" y="946"/>
                  </a:lnTo>
                  <a:lnTo>
                    <a:pt x="741" y="489"/>
                  </a:lnTo>
                  <a:lnTo>
                    <a:pt x="141"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231;p39">
              <a:extLst>
                <a:ext uri="{FF2B5EF4-FFF2-40B4-BE49-F238E27FC236}">
                  <a16:creationId xmlns:a16="http://schemas.microsoft.com/office/drawing/2014/main" id="{B6D59FC6-ABBF-5C4A-8D15-943032BFC6E6}"/>
                </a:ext>
              </a:extLst>
            </p:cNvPr>
            <p:cNvSpPr/>
            <p:nvPr/>
          </p:nvSpPr>
          <p:spPr>
            <a:xfrm>
              <a:off x="3731750" y="3509775"/>
              <a:ext cx="18250" cy="20025"/>
            </a:xfrm>
            <a:custGeom>
              <a:avLst/>
              <a:gdLst/>
              <a:ahLst/>
              <a:cxnLst/>
              <a:rect l="l" t="t" r="r" b="b"/>
              <a:pathLst>
                <a:path w="730" h="801" extrusionOk="0">
                  <a:moveTo>
                    <a:pt x="518" y="1"/>
                  </a:moveTo>
                  <a:lnTo>
                    <a:pt x="1" y="313"/>
                  </a:lnTo>
                  <a:lnTo>
                    <a:pt x="216" y="800"/>
                  </a:lnTo>
                  <a:lnTo>
                    <a:pt x="729" y="456"/>
                  </a:lnTo>
                  <a:lnTo>
                    <a:pt x="51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232;p39">
              <a:extLst>
                <a:ext uri="{FF2B5EF4-FFF2-40B4-BE49-F238E27FC236}">
                  <a16:creationId xmlns:a16="http://schemas.microsoft.com/office/drawing/2014/main" id="{B751DE2E-FC6D-354E-B7BF-2ECA62DC9B81}"/>
                </a:ext>
              </a:extLst>
            </p:cNvPr>
            <p:cNvSpPr/>
            <p:nvPr/>
          </p:nvSpPr>
          <p:spPr>
            <a:xfrm>
              <a:off x="3459150" y="3602025"/>
              <a:ext cx="16200" cy="16625"/>
            </a:xfrm>
            <a:custGeom>
              <a:avLst/>
              <a:gdLst/>
              <a:ahLst/>
              <a:cxnLst/>
              <a:rect l="l" t="t" r="r" b="b"/>
              <a:pathLst>
                <a:path w="648" h="665" extrusionOk="0">
                  <a:moveTo>
                    <a:pt x="590" y="1"/>
                  </a:moveTo>
                  <a:lnTo>
                    <a:pt x="1" y="134"/>
                  </a:lnTo>
                  <a:lnTo>
                    <a:pt x="52" y="665"/>
                  </a:lnTo>
                  <a:lnTo>
                    <a:pt x="648" y="499"/>
                  </a:lnTo>
                  <a:lnTo>
                    <a:pt x="5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233;p39">
              <a:extLst>
                <a:ext uri="{FF2B5EF4-FFF2-40B4-BE49-F238E27FC236}">
                  <a16:creationId xmlns:a16="http://schemas.microsoft.com/office/drawing/2014/main" id="{F2324C3F-EF1B-B244-B047-311456CE4EA5}"/>
                </a:ext>
              </a:extLst>
            </p:cNvPr>
            <p:cNvSpPr/>
            <p:nvPr/>
          </p:nvSpPr>
          <p:spPr>
            <a:xfrm>
              <a:off x="3648275" y="3545325"/>
              <a:ext cx="16175" cy="16050"/>
            </a:xfrm>
            <a:custGeom>
              <a:avLst/>
              <a:gdLst/>
              <a:ahLst/>
              <a:cxnLst/>
              <a:rect l="l" t="t" r="r" b="b"/>
              <a:pathLst>
                <a:path w="647" h="642" extrusionOk="0">
                  <a:moveTo>
                    <a:pt x="589" y="1"/>
                  </a:moveTo>
                  <a:lnTo>
                    <a:pt x="0" y="135"/>
                  </a:lnTo>
                  <a:lnTo>
                    <a:pt x="137" y="642"/>
                  </a:lnTo>
                  <a:lnTo>
                    <a:pt x="647" y="499"/>
                  </a:lnTo>
                  <a:lnTo>
                    <a:pt x="58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234;p39">
              <a:extLst>
                <a:ext uri="{FF2B5EF4-FFF2-40B4-BE49-F238E27FC236}">
                  <a16:creationId xmlns:a16="http://schemas.microsoft.com/office/drawing/2014/main" id="{3B75BBA3-E63E-E749-BFF1-C817E4602126}"/>
                </a:ext>
              </a:extLst>
            </p:cNvPr>
            <p:cNvSpPr/>
            <p:nvPr/>
          </p:nvSpPr>
          <p:spPr>
            <a:xfrm>
              <a:off x="3565075" y="3570775"/>
              <a:ext cx="16200" cy="16000"/>
            </a:xfrm>
            <a:custGeom>
              <a:avLst/>
              <a:gdLst/>
              <a:ahLst/>
              <a:cxnLst/>
              <a:rect l="l" t="t" r="r" b="b"/>
              <a:pathLst>
                <a:path w="648" h="640" extrusionOk="0">
                  <a:moveTo>
                    <a:pt x="590" y="0"/>
                  </a:moveTo>
                  <a:lnTo>
                    <a:pt x="1" y="135"/>
                  </a:lnTo>
                  <a:lnTo>
                    <a:pt x="137" y="640"/>
                  </a:lnTo>
                  <a:lnTo>
                    <a:pt x="647" y="499"/>
                  </a:lnTo>
                  <a:lnTo>
                    <a:pt x="59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235;p39">
              <a:extLst>
                <a:ext uri="{FF2B5EF4-FFF2-40B4-BE49-F238E27FC236}">
                  <a16:creationId xmlns:a16="http://schemas.microsoft.com/office/drawing/2014/main" id="{792572A7-2A60-7B4C-8F68-7F01E54EAAA9}"/>
                </a:ext>
              </a:extLst>
            </p:cNvPr>
            <p:cNvSpPr/>
            <p:nvPr/>
          </p:nvSpPr>
          <p:spPr>
            <a:xfrm>
              <a:off x="3621175" y="3553350"/>
              <a:ext cx="16200" cy="16000"/>
            </a:xfrm>
            <a:custGeom>
              <a:avLst/>
              <a:gdLst/>
              <a:ahLst/>
              <a:cxnLst/>
              <a:rect l="l" t="t" r="r" b="b"/>
              <a:pathLst>
                <a:path w="648" h="640" extrusionOk="0">
                  <a:moveTo>
                    <a:pt x="590" y="0"/>
                  </a:moveTo>
                  <a:lnTo>
                    <a:pt x="1" y="134"/>
                  </a:lnTo>
                  <a:lnTo>
                    <a:pt x="138" y="640"/>
                  </a:lnTo>
                  <a:lnTo>
                    <a:pt x="648" y="499"/>
                  </a:lnTo>
                  <a:lnTo>
                    <a:pt x="59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236;p39">
              <a:extLst>
                <a:ext uri="{FF2B5EF4-FFF2-40B4-BE49-F238E27FC236}">
                  <a16:creationId xmlns:a16="http://schemas.microsoft.com/office/drawing/2014/main" id="{EB4915D4-96B0-C649-A430-186459B7989B}"/>
                </a:ext>
              </a:extLst>
            </p:cNvPr>
            <p:cNvSpPr/>
            <p:nvPr/>
          </p:nvSpPr>
          <p:spPr>
            <a:xfrm>
              <a:off x="3509900" y="3586325"/>
              <a:ext cx="16150" cy="16025"/>
            </a:xfrm>
            <a:custGeom>
              <a:avLst/>
              <a:gdLst/>
              <a:ahLst/>
              <a:cxnLst/>
              <a:rect l="l" t="t" r="r" b="b"/>
              <a:pathLst>
                <a:path w="646" h="641" extrusionOk="0">
                  <a:moveTo>
                    <a:pt x="588" y="1"/>
                  </a:moveTo>
                  <a:lnTo>
                    <a:pt x="0" y="134"/>
                  </a:lnTo>
                  <a:lnTo>
                    <a:pt x="137" y="640"/>
                  </a:lnTo>
                  <a:lnTo>
                    <a:pt x="646" y="499"/>
                  </a:lnTo>
                  <a:lnTo>
                    <a:pt x="58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237;p39">
              <a:extLst>
                <a:ext uri="{FF2B5EF4-FFF2-40B4-BE49-F238E27FC236}">
                  <a16:creationId xmlns:a16="http://schemas.microsoft.com/office/drawing/2014/main" id="{02A2C149-B58F-234A-9F9B-1360E5986B78}"/>
                </a:ext>
              </a:extLst>
            </p:cNvPr>
            <p:cNvSpPr/>
            <p:nvPr/>
          </p:nvSpPr>
          <p:spPr>
            <a:xfrm>
              <a:off x="3486150" y="3594325"/>
              <a:ext cx="16200" cy="16025"/>
            </a:xfrm>
            <a:custGeom>
              <a:avLst/>
              <a:gdLst/>
              <a:ahLst/>
              <a:cxnLst/>
              <a:rect l="l" t="t" r="r" b="b"/>
              <a:pathLst>
                <a:path w="648" h="641" extrusionOk="0">
                  <a:moveTo>
                    <a:pt x="589" y="0"/>
                  </a:moveTo>
                  <a:lnTo>
                    <a:pt x="1" y="134"/>
                  </a:lnTo>
                  <a:lnTo>
                    <a:pt x="137" y="641"/>
                  </a:lnTo>
                  <a:lnTo>
                    <a:pt x="647" y="498"/>
                  </a:lnTo>
                  <a:lnTo>
                    <a:pt x="58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238;p39">
              <a:extLst>
                <a:ext uri="{FF2B5EF4-FFF2-40B4-BE49-F238E27FC236}">
                  <a16:creationId xmlns:a16="http://schemas.microsoft.com/office/drawing/2014/main" id="{5E7A96AD-9A4E-FB4F-9739-BF934C1E5778}"/>
                </a:ext>
              </a:extLst>
            </p:cNvPr>
            <p:cNvSpPr/>
            <p:nvPr/>
          </p:nvSpPr>
          <p:spPr>
            <a:xfrm>
              <a:off x="3776425" y="3470275"/>
              <a:ext cx="20025" cy="24925"/>
            </a:xfrm>
            <a:custGeom>
              <a:avLst/>
              <a:gdLst/>
              <a:ahLst/>
              <a:cxnLst/>
              <a:rect l="l" t="t" r="r" b="b"/>
              <a:pathLst>
                <a:path w="801" h="997" extrusionOk="0">
                  <a:moveTo>
                    <a:pt x="375" y="0"/>
                  </a:moveTo>
                  <a:lnTo>
                    <a:pt x="1" y="499"/>
                  </a:lnTo>
                  <a:lnTo>
                    <a:pt x="375" y="996"/>
                  </a:lnTo>
                  <a:lnTo>
                    <a:pt x="800" y="405"/>
                  </a:lnTo>
                  <a:lnTo>
                    <a:pt x="37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239;p39">
              <a:extLst>
                <a:ext uri="{FF2B5EF4-FFF2-40B4-BE49-F238E27FC236}">
                  <a16:creationId xmlns:a16="http://schemas.microsoft.com/office/drawing/2014/main" id="{A086C970-649D-1D4D-8F2A-8CD5612DEBDF}"/>
                </a:ext>
              </a:extLst>
            </p:cNvPr>
            <p:cNvSpPr/>
            <p:nvPr/>
          </p:nvSpPr>
          <p:spPr>
            <a:xfrm>
              <a:off x="3755675" y="3491750"/>
              <a:ext cx="17925" cy="22575"/>
            </a:xfrm>
            <a:custGeom>
              <a:avLst/>
              <a:gdLst/>
              <a:ahLst/>
              <a:cxnLst/>
              <a:rect l="l" t="t" r="r" b="b"/>
              <a:pathLst>
                <a:path w="717" h="903" extrusionOk="0">
                  <a:moveTo>
                    <a:pt x="436" y="1"/>
                  </a:moveTo>
                  <a:lnTo>
                    <a:pt x="1" y="451"/>
                  </a:lnTo>
                  <a:lnTo>
                    <a:pt x="304" y="902"/>
                  </a:lnTo>
                  <a:lnTo>
                    <a:pt x="716" y="485"/>
                  </a:lnTo>
                  <a:lnTo>
                    <a:pt x="43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240;p39">
              <a:extLst>
                <a:ext uri="{FF2B5EF4-FFF2-40B4-BE49-F238E27FC236}">
                  <a16:creationId xmlns:a16="http://schemas.microsoft.com/office/drawing/2014/main" id="{9F8BB828-D481-B348-867C-DD9E74150580}"/>
                </a:ext>
              </a:extLst>
            </p:cNvPr>
            <p:cNvSpPr/>
            <p:nvPr/>
          </p:nvSpPr>
          <p:spPr>
            <a:xfrm>
              <a:off x="3539125" y="3576300"/>
              <a:ext cx="15225" cy="18050"/>
            </a:xfrm>
            <a:custGeom>
              <a:avLst/>
              <a:gdLst/>
              <a:ahLst/>
              <a:cxnLst/>
              <a:rect l="l" t="t" r="r" b="b"/>
              <a:pathLst>
                <a:path w="609" h="722" extrusionOk="0">
                  <a:moveTo>
                    <a:pt x="601" y="1"/>
                  </a:moveTo>
                  <a:lnTo>
                    <a:pt x="1" y="180"/>
                  </a:lnTo>
                  <a:lnTo>
                    <a:pt x="44" y="721"/>
                  </a:lnTo>
                  <a:lnTo>
                    <a:pt x="608" y="560"/>
                  </a:lnTo>
                  <a:lnTo>
                    <a:pt x="601"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241;p39">
              <a:extLst>
                <a:ext uri="{FF2B5EF4-FFF2-40B4-BE49-F238E27FC236}">
                  <a16:creationId xmlns:a16="http://schemas.microsoft.com/office/drawing/2014/main" id="{47D58C6B-1845-B54B-B361-2DADFB840446}"/>
                </a:ext>
              </a:extLst>
            </p:cNvPr>
            <p:cNvSpPr/>
            <p:nvPr/>
          </p:nvSpPr>
          <p:spPr>
            <a:xfrm>
              <a:off x="3702550" y="3523475"/>
              <a:ext cx="18850" cy="19275"/>
            </a:xfrm>
            <a:custGeom>
              <a:avLst/>
              <a:gdLst/>
              <a:ahLst/>
              <a:cxnLst/>
              <a:rect l="l" t="t" r="r" b="b"/>
              <a:pathLst>
                <a:path w="754" h="771" extrusionOk="0">
                  <a:moveTo>
                    <a:pt x="695" y="1"/>
                  </a:moveTo>
                  <a:lnTo>
                    <a:pt x="1" y="225"/>
                  </a:lnTo>
                  <a:lnTo>
                    <a:pt x="206" y="770"/>
                  </a:lnTo>
                  <a:lnTo>
                    <a:pt x="753" y="558"/>
                  </a:lnTo>
                  <a:lnTo>
                    <a:pt x="69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242;p39">
              <a:extLst>
                <a:ext uri="{FF2B5EF4-FFF2-40B4-BE49-F238E27FC236}">
                  <a16:creationId xmlns:a16="http://schemas.microsoft.com/office/drawing/2014/main" id="{DF4AC7BD-0E81-074F-9229-287F7119B509}"/>
                </a:ext>
              </a:extLst>
            </p:cNvPr>
            <p:cNvSpPr/>
            <p:nvPr/>
          </p:nvSpPr>
          <p:spPr>
            <a:xfrm>
              <a:off x="3593025" y="3559925"/>
              <a:ext cx="18550" cy="18850"/>
            </a:xfrm>
            <a:custGeom>
              <a:avLst/>
              <a:gdLst/>
              <a:ahLst/>
              <a:cxnLst/>
              <a:rect l="l" t="t" r="r" b="b"/>
              <a:pathLst>
                <a:path w="742" h="754" extrusionOk="0">
                  <a:moveTo>
                    <a:pt x="700" y="0"/>
                  </a:moveTo>
                  <a:lnTo>
                    <a:pt x="0" y="202"/>
                  </a:lnTo>
                  <a:lnTo>
                    <a:pt x="189" y="754"/>
                  </a:lnTo>
                  <a:lnTo>
                    <a:pt x="741" y="558"/>
                  </a:lnTo>
                  <a:lnTo>
                    <a:pt x="70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243;p39">
              <a:extLst>
                <a:ext uri="{FF2B5EF4-FFF2-40B4-BE49-F238E27FC236}">
                  <a16:creationId xmlns:a16="http://schemas.microsoft.com/office/drawing/2014/main" id="{2BA122BB-046A-F54D-9F73-603210265971}"/>
                </a:ext>
              </a:extLst>
            </p:cNvPr>
            <p:cNvSpPr/>
            <p:nvPr/>
          </p:nvSpPr>
          <p:spPr>
            <a:xfrm>
              <a:off x="3230575" y="3660375"/>
              <a:ext cx="25450" cy="19750"/>
            </a:xfrm>
            <a:custGeom>
              <a:avLst/>
              <a:gdLst/>
              <a:ahLst/>
              <a:cxnLst/>
              <a:rect l="l" t="t" r="r" b="b"/>
              <a:pathLst>
                <a:path w="1018" h="790" extrusionOk="0">
                  <a:moveTo>
                    <a:pt x="774" y="1"/>
                  </a:moveTo>
                  <a:lnTo>
                    <a:pt x="1" y="241"/>
                  </a:lnTo>
                  <a:lnTo>
                    <a:pt x="335" y="790"/>
                  </a:lnTo>
                  <a:lnTo>
                    <a:pt x="1017" y="573"/>
                  </a:lnTo>
                  <a:lnTo>
                    <a:pt x="774"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244;p39">
              <a:extLst>
                <a:ext uri="{FF2B5EF4-FFF2-40B4-BE49-F238E27FC236}">
                  <a16:creationId xmlns:a16="http://schemas.microsoft.com/office/drawing/2014/main" id="{DC1AEAC5-B676-5847-A1DB-0AAEF502129C}"/>
                </a:ext>
              </a:extLst>
            </p:cNvPr>
            <p:cNvSpPr/>
            <p:nvPr/>
          </p:nvSpPr>
          <p:spPr>
            <a:xfrm>
              <a:off x="3265750" y="3656275"/>
              <a:ext cx="16200" cy="16625"/>
            </a:xfrm>
            <a:custGeom>
              <a:avLst/>
              <a:gdLst/>
              <a:ahLst/>
              <a:cxnLst/>
              <a:rect l="l" t="t" r="r" b="b"/>
              <a:pathLst>
                <a:path w="648" h="665" extrusionOk="0">
                  <a:moveTo>
                    <a:pt x="590" y="1"/>
                  </a:moveTo>
                  <a:lnTo>
                    <a:pt x="1" y="135"/>
                  </a:lnTo>
                  <a:lnTo>
                    <a:pt x="51" y="664"/>
                  </a:lnTo>
                  <a:lnTo>
                    <a:pt x="647" y="499"/>
                  </a:lnTo>
                  <a:lnTo>
                    <a:pt x="5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245;p39">
              <a:extLst>
                <a:ext uri="{FF2B5EF4-FFF2-40B4-BE49-F238E27FC236}">
                  <a16:creationId xmlns:a16="http://schemas.microsoft.com/office/drawing/2014/main" id="{E869A8C0-016C-2848-828B-9ED6A1E02FFA}"/>
                </a:ext>
              </a:extLst>
            </p:cNvPr>
            <p:cNvSpPr/>
            <p:nvPr/>
          </p:nvSpPr>
          <p:spPr>
            <a:xfrm>
              <a:off x="3371675" y="3625000"/>
              <a:ext cx="16150" cy="16050"/>
            </a:xfrm>
            <a:custGeom>
              <a:avLst/>
              <a:gdLst/>
              <a:ahLst/>
              <a:cxnLst/>
              <a:rect l="l" t="t" r="r" b="b"/>
              <a:pathLst>
                <a:path w="646" h="642" extrusionOk="0">
                  <a:moveTo>
                    <a:pt x="589" y="1"/>
                  </a:moveTo>
                  <a:lnTo>
                    <a:pt x="0" y="135"/>
                  </a:lnTo>
                  <a:lnTo>
                    <a:pt x="137" y="642"/>
                  </a:lnTo>
                  <a:lnTo>
                    <a:pt x="646" y="499"/>
                  </a:lnTo>
                  <a:lnTo>
                    <a:pt x="58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246;p39">
              <a:extLst>
                <a:ext uri="{FF2B5EF4-FFF2-40B4-BE49-F238E27FC236}">
                  <a16:creationId xmlns:a16="http://schemas.microsoft.com/office/drawing/2014/main" id="{A044BE98-DD9D-5B42-B668-A8A6B72092CD}"/>
                </a:ext>
              </a:extLst>
            </p:cNvPr>
            <p:cNvSpPr/>
            <p:nvPr/>
          </p:nvSpPr>
          <p:spPr>
            <a:xfrm>
              <a:off x="3316450" y="3640575"/>
              <a:ext cx="16200" cy="16050"/>
            </a:xfrm>
            <a:custGeom>
              <a:avLst/>
              <a:gdLst/>
              <a:ahLst/>
              <a:cxnLst/>
              <a:rect l="l" t="t" r="r" b="b"/>
              <a:pathLst>
                <a:path w="648" h="642" extrusionOk="0">
                  <a:moveTo>
                    <a:pt x="590" y="0"/>
                  </a:moveTo>
                  <a:lnTo>
                    <a:pt x="1" y="135"/>
                  </a:lnTo>
                  <a:lnTo>
                    <a:pt x="138" y="641"/>
                  </a:lnTo>
                  <a:lnTo>
                    <a:pt x="648" y="499"/>
                  </a:lnTo>
                  <a:lnTo>
                    <a:pt x="59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247;p39">
              <a:extLst>
                <a:ext uri="{FF2B5EF4-FFF2-40B4-BE49-F238E27FC236}">
                  <a16:creationId xmlns:a16="http://schemas.microsoft.com/office/drawing/2014/main" id="{5317DC05-765A-124C-A3FA-55ECA334125E}"/>
                </a:ext>
              </a:extLst>
            </p:cNvPr>
            <p:cNvSpPr/>
            <p:nvPr/>
          </p:nvSpPr>
          <p:spPr>
            <a:xfrm>
              <a:off x="3292750" y="3648575"/>
              <a:ext cx="16150" cy="16025"/>
            </a:xfrm>
            <a:custGeom>
              <a:avLst/>
              <a:gdLst/>
              <a:ahLst/>
              <a:cxnLst/>
              <a:rect l="l" t="t" r="r" b="b"/>
              <a:pathLst>
                <a:path w="646" h="641" extrusionOk="0">
                  <a:moveTo>
                    <a:pt x="588" y="1"/>
                  </a:moveTo>
                  <a:lnTo>
                    <a:pt x="0" y="135"/>
                  </a:lnTo>
                  <a:lnTo>
                    <a:pt x="136" y="640"/>
                  </a:lnTo>
                  <a:lnTo>
                    <a:pt x="646" y="499"/>
                  </a:lnTo>
                  <a:lnTo>
                    <a:pt x="58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248;p39">
              <a:extLst>
                <a:ext uri="{FF2B5EF4-FFF2-40B4-BE49-F238E27FC236}">
                  <a16:creationId xmlns:a16="http://schemas.microsoft.com/office/drawing/2014/main" id="{A0E750A2-F731-B943-A4A6-A16C24F39566}"/>
                </a:ext>
              </a:extLst>
            </p:cNvPr>
            <p:cNvSpPr/>
            <p:nvPr/>
          </p:nvSpPr>
          <p:spPr>
            <a:xfrm>
              <a:off x="3345725" y="3630550"/>
              <a:ext cx="15200" cy="18050"/>
            </a:xfrm>
            <a:custGeom>
              <a:avLst/>
              <a:gdLst/>
              <a:ahLst/>
              <a:cxnLst/>
              <a:rect l="l" t="t" r="r" b="b"/>
              <a:pathLst>
                <a:path w="608" h="722" extrusionOk="0">
                  <a:moveTo>
                    <a:pt x="601" y="0"/>
                  </a:moveTo>
                  <a:lnTo>
                    <a:pt x="0" y="180"/>
                  </a:lnTo>
                  <a:lnTo>
                    <a:pt x="44" y="722"/>
                  </a:lnTo>
                  <a:lnTo>
                    <a:pt x="608" y="561"/>
                  </a:lnTo>
                  <a:lnTo>
                    <a:pt x="60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249;p39">
              <a:extLst>
                <a:ext uri="{FF2B5EF4-FFF2-40B4-BE49-F238E27FC236}">
                  <a16:creationId xmlns:a16="http://schemas.microsoft.com/office/drawing/2014/main" id="{4D99D428-DBAF-5044-9303-6485ADEE5E27}"/>
                </a:ext>
              </a:extLst>
            </p:cNvPr>
            <p:cNvSpPr/>
            <p:nvPr/>
          </p:nvSpPr>
          <p:spPr>
            <a:xfrm>
              <a:off x="3399575" y="3614175"/>
              <a:ext cx="18575" cy="18875"/>
            </a:xfrm>
            <a:custGeom>
              <a:avLst/>
              <a:gdLst/>
              <a:ahLst/>
              <a:cxnLst/>
              <a:rect l="l" t="t" r="r" b="b"/>
              <a:pathLst>
                <a:path w="743" h="755" extrusionOk="0">
                  <a:moveTo>
                    <a:pt x="701" y="1"/>
                  </a:moveTo>
                  <a:lnTo>
                    <a:pt x="1" y="202"/>
                  </a:lnTo>
                  <a:lnTo>
                    <a:pt x="189" y="754"/>
                  </a:lnTo>
                  <a:lnTo>
                    <a:pt x="743" y="559"/>
                  </a:lnTo>
                  <a:lnTo>
                    <a:pt x="701"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250;p39">
              <a:extLst>
                <a:ext uri="{FF2B5EF4-FFF2-40B4-BE49-F238E27FC236}">
                  <a16:creationId xmlns:a16="http://schemas.microsoft.com/office/drawing/2014/main" id="{021EA854-4B10-F34D-9F6D-AC0C8127E833}"/>
                </a:ext>
              </a:extLst>
            </p:cNvPr>
            <p:cNvSpPr/>
            <p:nvPr/>
          </p:nvSpPr>
          <p:spPr>
            <a:xfrm>
              <a:off x="3066600" y="3709100"/>
              <a:ext cx="15925" cy="16250"/>
            </a:xfrm>
            <a:custGeom>
              <a:avLst/>
              <a:gdLst/>
              <a:ahLst/>
              <a:cxnLst/>
              <a:rect l="l" t="t" r="r" b="b"/>
              <a:pathLst>
                <a:path w="637" h="650" extrusionOk="0">
                  <a:moveTo>
                    <a:pt x="593" y="1"/>
                  </a:moveTo>
                  <a:lnTo>
                    <a:pt x="1" y="119"/>
                  </a:lnTo>
                  <a:lnTo>
                    <a:pt x="37" y="650"/>
                  </a:lnTo>
                  <a:lnTo>
                    <a:pt x="637" y="500"/>
                  </a:lnTo>
                  <a:lnTo>
                    <a:pt x="59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251;p39">
              <a:extLst>
                <a:ext uri="{FF2B5EF4-FFF2-40B4-BE49-F238E27FC236}">
                  <a16:creationId xmlns:a16="http://schemas.microsoft.com/office/drawing/2014/main" id="{15064D1E-696C-0542-A46A-E5FB859DB322}"/>
                </a:ext>
              </a:extLst>
            </p:cNvPr>
            <p:cNvSpPr/>
            <p:nvPr/>
          </p:nvSpPr>
          <p:spPr>
            <a:xfrm>
              <a:off x="3173300" y="3680650"/>
              <a:ext cx="15925" cy="15725"/>
            </a:xfrm>
            <a:custGeom>
              <a:avLst/>
              <a:gdLst/>
              <a:ahLst/>
              <a:cxnLst/>
              <a:rect l="l" t="t" r="r" b="b"/>
              <a:pathLst>
                <a:path w="637" h="629" extrusionOk="0">
                  <a:moveTo>
                    <a:pt x="593" y="1"/>
                  </a:moveTo>
                  <a:lnTo>
                    <a:pt x="0" y="119"/>
                  </a:lnTo>
                  <a:lnTo>
                    <a:pt x="123" y="629"/>
                  </a:lnTo>
                  <a:lnTo>
                    <a:pt x="637" y="500"/>
                  </a:lnTo>
                  <a:lnTo>
                    <a:pt x="59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252;p39">
              <a:extLst>
                <a:ext uri="{FF2B5EF4-FFF2-40B4-BE49-F238E27FC236}">
                  <a16:creationId xmlns:a16="http://schemas.microsoft.com/office/drawing/2014/main" id="{A03DFB0C-8CD6-544C-9146-6EEBCB69DE9D}"/>
                </a:ext>
              </a:extLst>
            </p:cNvPr>
            <p:cNvSpPr/>
            <p:nvPr/>
          </p:nvSpPr>
          <p:spPr>
            <a:xfrm>
              <a:off x="3117700" y="3694750"/>
              <a:ext cx="15950" cy="15700"/>
            </a:xfrm>
            <a:custGeom>
              <a:avLst/>
              <a:gdLst/>
              <a:ahLst/>
              <a:cxnLst/>
              <a:rect l="l" t="t" r="r" b="b"/>
              <a:pathLst>
                <a:path w="638" h="628" extrusionOk="0">
                  <a:moveTo>
                    <a:pt x="594" y="1"/>
                  </a:moveTo>
                  <a:lnTo>
                    <a:pt x="1" y="119"/>
                  </a:lnTo>
                  <a:lnTo>
                    <a:pt x="124" y="628"/>
                  </a:lnTo>
                  <a:lnTo>
                    <a:pt x="637" y="500"/>
                  </a:lnTo>
                  <a:lnTo>
                    <a:pt x="594"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253;p39">
              <a:extLst>
                <a:ext uri="{FF2B5EF4-FFF2-40B4-BE49-F238E27FC236}">
                  <a16:creationId xmlns:a16="http://schemas.microsoft.com/office/drawing/2014/main" id="{FA102AC2-C1C0-5A41-9084-D447BA175805}"/>
                </a:ext>
              </a:extLst>
            </p:cNvPr>
            <p:cNvSpPr/>
            <p:nvPr/>
          </p:nvSpPr>
          <p:spPr>
            <a:xfrm>
              <a:off x="3093775" y="3702100"/>
              <a:ext cx="15925" cy="15725"/>
            </a:xfrm>
            <a:custGeom>
              <a:avLst/>
              <a:gdLst/>
              <a:ahLst/>
              <a:cxnLst/>
              <a:rect l="l" t="t" r="r" b="b"/>
              <a:pathLst>
                <a:path w="637" h="629" extrusionOk="0">
                  <a:moveTo>
                    <a:pt x="593" y="1"/>
                  </a:moveTo>
                  <a:lnTo>
                    <a:pt x="0" y="120"/>
                  </a:lnTo>
                  <a:lnTo>
                    <a:pt x="124" y="629"/>
                  </a:lnTo>
                  <a:lnTo>
                    <a:pt x="636" y="501"/>
                  </a:lnTo>
                  <a:lnTo>
                    <a:pt x="59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254;p39">
              <a:extLst>
                <a:ext uri="{FF2B5EF4-FFF2-40B4-BE49-F238E27FC236}">
                  <a16:creationId xmlns:a16="http://schemas.microsoft.com/office/drawing/2014/main" id="{A6D7F5B6-2355-DD46-803E-349C73E1A3C2}"/>
                </a:ext>
              </a:extLst>
            </p:cNvPr>
            <p:cNvSpPr/>
            <p:nvPr/>
          </p:nvSpPr>
          <p:spPr>
            <a:xfrm>
              <a:off x="3147200" y="3685500"/>
              <a:ext cx="15150" cy="17700"/>
            </a:xfrm>
            <a:custGeom>
              <a:avLst/>
              <a:gdLst/>
              <a:ahLst/>
              <a:cxnLst/>
              <a:rect l="l" t="t" r="r" b="b"/>
              <a:pathLst>
                <a:path w="606" h="708" extrusionOk="0">
                  <a:moveTo>
                    <a:pt x="606" y="1"/>
                  </a:moveTo>
                  <a:lnTo>
                    <a:pt x="0" y="164"/>
                  </a:lnTo>
                  <a:lnTo>
                    <a:pt x="29" y="707"/>
                  </a:lnTo>
                  <a:lnTo>
                    <a:pt x="597" y="561"/>
                  </a:lnTo>
                  <a:lnTo>
                    <a:pt x="60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255;p39">
              <a:extLst>
                <a:ext uri="{FF2B5EF4-FFF2-40B4-BE49-F238E27FC236}">
                  <a16:creationId xmlns:a16="http://schemas.microsoft.com/office/drawing/2014/main" id="{9ABEDAC2-905D-634D-85F3-C3AAC43F13C9}"/>
                </a:ext>
              </a:extLst>
            </p:cNvPr>
            <p:cNvSpPr/>
            <p:nvPr/>
          </p:nvSpPr>
          <p:spPr>
            <a:xfrm>
              <a:off x="3201475" y="3670625"/>
              <a:ext cx="18300" cy="18525"/>
            </a:xfrm>
            <a:custGeom>
              <a:avLst/>
              <a:gdLst/>
              <a:ahLst/>
              <a:cxnLst/>
              <a:rect l="l" t="t" r="r" b="b"/>
              <a:pathLst>
                <a:path w="732" h="741" extrusionOk="0">
                  <a:moveTo>
                    <a:pt x="705" y="1"/>
                  </a:moveTo>
                  <a:lnTo>
                    <a:pt x="0" y="183"/>
                  </a:lnTo>
                  <a:lnTo>
                    <a:pt x="174" y="740"/>
                  </a:lnTo>
                  <a:lnTo>
                    <a:pt x="732" y="560"/>
                  </a:lnTo>
                  <a:lnTo>
                    <a:pt x="70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256;p39">
              <a:extLst>
                <a:ext uri="{FF2B5EF4-FFF2-40B4-BE49-F238E27FC236}">
                  <a16:creationId xmlns:a16="http://schemas.microsoft.com/office/drawing/2014/main" id="{66FC3B90-436D-1849-AD8E-02EE47B8CE16}"/>
                </a:ext>
              </a:extLst>
            </p:cNvPr>
            <p:cNvSpPr/>
            <p:nvPr/>
          </p:nvSpPr>
          <p:spPr>
            <a:xfrm>
              <a:off x="2890950" y="3752400"/>
              <a:ext cx="15800" cy="16100"/>
            </a:xfrm>
            <a:custGeom>
              <a:avLst/>
              <a:gdLst/>
              <a:ahLst/>
              <a:cxnLst/>
              <a:rect l="l" t="t" r="r" b="b"/>
              <a:pathLst>
                <a:path w="632" h="644" extrusionOk="0">
                  <a:moveTo>
                    <a:pt x="594" y="1"/>
                  </a:moveTo>
                  <a:lnTo>
                    <a:pt x="0" y="112"/>
                  </a:lnTo>
                  <a:lnTo>
                    <a:pt x="30" y="644"/>
                  </a:lnTo>
                  <a:lnTo>
                    <a:pt x="632" y="501"/>
                  </a:lnTo>
                  <a:lnTo>
                    <a:pt x="594"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257;p39">
              <a:extLst>
                <a:ext uri="{FF2B5EF4-FFF2-40B4-BE49-F238E27FC236}">
                  <a16:creationId xmlns:a16="http://schemas.microsoft.com/office/drawing/2014/main" id="{CD2A724F-3C19-FD44-B54E-DBC263F841EE}"/>
                </a:ext>
              </a:extLst>
            </p:cNvPr>
            <p:cNvSpPr/>
            <p:nvPr/>
          </p:nvSpPr>
          <p:spPr>
            <a:xfrm>
              <a:off x="2858900" y="3751125"/>
              <a:ext cx="18700" cy="17375"/>
            </a:xfrm>
            <a:custGeom>
              <a:avLst/>
              <a:gdLst/>
              <a:ahLst/>
              <a:cxnLst/>
              <a:rect l="l" t="t" r="r" b="b"/>
              <a:pathLst>
                <a:path w="748" h="695" extrusionOk="0">
                  <a:moveTo>
                    <a:pt x="152" y="0"/>
                  </a:moveTo>
                  <a:lnTo>
                    <a:pt x="0" y="510"/>
                  </a:lnTo>
                  <a:lnTo>
                    <a:pt x="556" y="695"/>
                  </a:lnTo>
                  <a:lnTo>
                    <a:pt x="748" y="95"/>
                  </a:lnTo>
                  <a:lnTo>
                    <a:pt x="152"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258;p39">
              <a:extLst>
                <a:ext uri="{FF2B5EF4-FFF2-40B4-BE49-F238E27FC236}">
                  <a16:creationId xmlns:a16="http://schemas.microsoft.com/office/drawing/2014/main" id="{8F02A42B-8D89-D846-944B-4B34135CA4A8}"/>
                </a:ext>
              </a:extLst>
            </p:cNvPr>
            <p:cNvSpPr/>
            <p:nvPr/>
          </p:nvSpPr>
          <p:spPr>
            <a:xfrm>
              <a:off x="3005875" y="3724450"/>
              <a:ext cx="15825" cy="15550"/>
            </a:xfrm>
            <a:custGeom>
              <a:avLst/>
              <a:gdLst/>
              <a:ahLst/>
              <a:cxnLst/>
              <a:rect l="l" t="t" r="r" b="b"/>
              <a:pathLst>
                <a:path w="633" h="622" extrusionOk="0">
                  <a:moveTo>
                    <a:pt x="594" y="0"/>
                  </a:moveTo>
                  <a:lnTo>
                    <a:pt x="0" y="110"/>
                  </a:lnTo>
                  <a:lnTo>
                    <a:pt x="118" y="621"/>
                  </a:lnTo>
                  <a:lnTo>
                    <a:pt x="632" y="501"/>
                  </a:lnTo>
                  <a:lnTo>
                    <a:pt x="59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259;p39">
              <a:extLst>
                <a:ext uri="{FF2B5EF4-FFF2-40B4-BE49-F238E27FC236}">
                  <a16:creationId xmlns:a16="http://schemas.microsoft.com/office/drawing/2014/main" id="{FC1849BE-0EF5-FE45-8FF8-2C4375008CFF}"/>
                </a:ext>
              </a:extLst>
            </p:cNvPr>
            <p:cNvSpPr/>
            <p:nvPr/>
          </p:nvSpPr>
          <p:spPr>
            <a:xfrm>
              <a:off x="2950125" y="3737825"/>
              <a:ext cx="15800" cy="15575"/>
            </a:xfrm>
            <a:custGeom>
              <a:avLst/>
              <a:gdLst/>
              <a:ahLst/>
              <a:cxnLst/>
              <a:rect l="l" t="t" r="r" b="b"/>
              <a:pathLst>
                <a:path w="632" h="623" extrusionOk="0">
                  <a:moveTo>
                    <a:pt x="594" y="0"/>
                  </a:moveTo>
                  <a:lnTo>
                    <a:pt x="0" y="112"/>
                  </a:lnTo>
                  <a:lnTo>
                    <a:pt x="117" y="623"/>
                  </a:lnTo>
                  <a:lnTo>
                    <a:pt x="632" y="501"/>
                  </a:lnTo>
                  <a:lnTo>
                    <a:pt x="59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260;p39">
              <a:extLst>
                <a:ext uri="{FF2B5EF4-FFF2-40B4-BE49-F238E27FC236}">
                  <a16:creationId xmlns:a16="http://schemas.microsoft.com/office/drawing/2014/main" id="{0E0A4E92-4D9A-A846-B48B-F54EFE13975D}"/>
                </a:ext>
              </a:extLst>
            </p:cNvPr>
            <p:cNvSpPr/>
            <p:nvPr/>
          </p:nvSpPr>
          <p:spPr>
            <a:xfrm>
              <a:off x="2921950" y="3745600"/>
              <a:ext cx="15775" cy="15550"/>
            </a:xfrm>
            <a:custGeom>
              <a:avLst/>
              <a:gdLst/>
              <a:ahLst/>
              <a:cxnLst/>
              <a:rect l="l" t="t" r="r" b="b"/>
              <a:pathLst>
                <a:path w="631" h="622" extrusionOk="0">
                  <a:moveTo>
                    <a:pt x="593" y="1"/>
                  </a:moveTo>
                  <a:lnTo>
                    <a:pt x="0" y="112"/>
                  </a:lnTo>
                  <a:lnTo>
                    <a:pt x="116" y="622"/>
                  </a:lnTo>
                  <a:lnTo>
                    <a:pt x="631" y="501"/>
                  </a:lnTo>
                  <a:lnTo>
                    <a:pt x="59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261;p39">
              <a:extLst>
                <a:ext uri="{FF2B5EF4-FFF2-40B4-BE49-F238E27FC236}">
                  <a16:creationId xmlns:a16="http://schemas.microsoft.com/office/drawing/2014/main" id="{164A0DC2-2AEC-1540-A318-75E55EF28D57}"/>
                </a:ext>
              </a:extLst>
            </p:cNvPr>
            <p:cNvSpPr/>
            <p:nvPr/>
          </p:nvSpPr>
          <p:spPr>
            <a:xfrm>
              <a:off x="2979700" y="3728975"/>
              <a:ext cx="15200" cy="17475"/>
            </a:xfrm>
            <a:custGeom>
              <a:avLst/>
              <a:gdLst/>
              <a:ahLst/>
              <a:cxnLst/>
              <a:rect l="l" t="t" r="r" b="b"/>
              <a:pathLst>
                <a:path w="608" h="699" extrusionOk="0">
                  <a:moveTo>
                    <a:pt x="608" y="1"/>
                  </a:moveTo>
                  <a:lnTo>
                    <a:pt x="0" y="156"/>
                  </a:lnTo>
                  <a:lnTo>
                    <a:pt x="22" y="699"/>
                  </a:lnTo>
                  <a:lnTo>
                    <a:pt x="592" y="560"/>
                  </a:lnTo>
                  <a:lnTo>
                    <a:pt x="60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262;p39">
              <a:extLst>
                <a:ext uri="{FF2B5EF4-FFF2-40B4-BE49-F238E27FC236}">
                  <a16:creationId xmlns:a16="http://schemas.microsoft.com/office/drawing/2014/main" id="{FC52B7B4-506E-C14F-86A5-8ED1427D7E85}"/>
                </a:ext>
              </a:extLst>
            </p:cNvPr>
            <p:cNvSpPr/>
            <p:nvPr/>
          </p:nvSpPr>
          <p:spPr>
            <a:xfrm>
              <a:off x="3034125" y="3714800"/>
              <a:ext cx="18200" cy="18375"/>
            </a:xfrm>
            <a:custGeom>
              <a:avLst/>
              <a:gdLst/>
              <a:ahLst/>
              <a:cxnLst/>
              <a:rect l="l" t="t" r="r" b="b"/>
              <a:pathLst>
                <a:path w="728" h="735" extrusionOk="0">
                  <a:moveTo>
                    <a:pt x="709" y="0"/>
                  </a:moveTo>
                  <a:lnTo>
                    <a:pt x="1" y="175"/>
                  </a:lnTo>
                  <a:lnTo>
                    <a:pt x="168" y="734"/>
                  </a:lnTo>
                  <a:lnTo>
                    <a:pt x="728" y="560"/>
                  </a:lnTo>
                  <a:lnTo>
                    <a:pt x="70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263;p39">
              <a:extLst>
                <a:ext uri="{FF2B5EF4-FFF2-40B4-BE49-F238E27FC236}">
                  <a16:creationId xmlns:a16="http://schemas.microsoft.com/office/drawing/2014/main" id="{ABB32E12-E3FA-3549-89AC-12C50EAC9BAB}"/>
                </a:ext>
              </a:extLst>
            </p:cNvPr>
            <p:cNvSpPr/>
            <p:nvPr/>
          </p:nvSpPr>
          <p:spPr>
            <a:xfrm>
              <a:off x="3673825" y="3533300"/>
              <a:ext cx="18525" cy="18850"/>
            </a:xfrm>
            <a:custGeom>
              <a:avLst/>
              <a:gdLst/>
              <a:ahLst/>
              <a:cxnLst/>
              <a:rect l="l" t="t" r="r" b="b"/>
              <a:pathLst>
                <a:path w="741" h="754" extrusionOk="0">
                  <a:moveTo>
                    <a:pt x="700" y="0"/>
                  </a:moveTo>
                  <a:lnTo>
                    <a:pt x="0" y="203"/>
                  </a:lnTo>
                  <a:lnTo>
                    <a:pt x="189" y="754"/>
                  </a:lnTo>
                  <a:lnTo>
                    <a:pt x="741" y="559"/>
                  </a:lnTo>
                  <a:lnTo>
                    <a:pt x="70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264;p39">
              <a:extLst>
                <a:ext uri="{FF2B5EF4-FFF2-40B4-BE49-F238E27FC236}">
                  <a16:creationId xmlns:a16="http://schemas.microsoft.com/office/drawing/2014/main" id="{85481C61-2863-2146-AC5A-ABEB842F427C}"/>
                </a:ext>
              </a:extLst>
            </p:cNvPr>
            <p:cNvSpPr/>
            <p:nvPr/>
          </p:nvSpPr>
          <p:spPr>
            <a:xfrm>
              <a:off x="2792000" y="3301725"/>
              <a:ext cx="1005400" cy="436175"/>
            </a:xfrm>
            <a:custGeom>
              <a:avLst/>
              <a:gdLst/>
              <a:ahLst/>
              <a:cxnLst/>
              <a:rect l="l" t="t" r="r" b="b"/>
              <a:pathLst>
                <a:path w="40216" h="17447" extrusionOk="0">
                  <a:moveTo>
                    <a:pt x="34196" y="0"/>
                  </a:moveTo>
                  <a:cubicBezTo>
                    <a:pt x="28134" y="0"/>
                    <a:pt x="17989" y="4193"/>
                    <a:pt x="15420" y="5093"/>
                  </a:cubicBezTo>
                  <a:cubicBezTo>
                    <a:pt x="12394" y="6152"/>
                    <a:pt x="2219" y="7731"/>
                    <a:pt x="1142" y="11343"/>
                  </a:cubicBezTo>
                  <a:cubicBezTo>
                    <a:pt x="1" y="15167"/>
                    <a:pt x="2594" y="17446"/>
                    <a:pt x="4178" y="17446"/>
                  </a:cubicBezTo>
                  <a:cubicBezTo>
                    <a:pt x="4238" y="17446"/>
                    <a:pt x="4296" y="17443"/>
                    <a:pt x="4353" y="17436"/>
                  </a:cubicBezTo>
                  <a:cubicBezTo>
                    <a:pt x="5909" y="17257"/>
                    <a:pt x="29430" y="10840"/>
                    <a:pt x="34574" y="9173"/>
                  </a:cubicBezTo>
                  <a:cubicBezTo>
                    <a:pt x="39445" y="7595"/>
                    <a:pt x="40215" y="5809"/>
                    <a:pt x="39593" y="3235"/>
                  </a:cubicBezTo>
                  <a:cubicBezTo>
                    <a:pt x="39050" y="993"/>
                    <a:pt x="36978" y="441"/>
                    <a:pt x="36978" y="441"/>
                  </a:cubicBezTo>
                  <a:cubicBezTo>
                    <a:pt x="36223" y="133"/>
                    <a:pt x="35274" y="0"/>
                    <a:pt x="34196" y="0"/>
                  </a:cubicBezTo>
                  <a:close/>
                </a:path>
              </a:pathLst>
            </a:custGeom>
            <a:solidFill>
              <a:srgbClr val="04AEA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265;p39">
              <a:extLst>
                <a:ext uri="{FF2B5EF4-FFF2-40B4-BE49-F238E27FC236}">
                  <a16:creationId xmlns:a16="http://schemas.microsoft.com/office/drawing/2014/main" id="{09007428-F4FA-834F-88D4-4813FEB65E90}"/>
                </a:ext>
              </a:extLst>
            </p:cNvPr>
            <p:cNvSpPr/>
            <p:nvPr/>
          </p:nvSpPr>
          <p:spPr>
            <a:xfrm>
              <a:off x="2790850" y="3323575"/>
              <a:ext cx="988425" cy="398150"/>
            </a:xfrm>
            <a:custGeom>
              <a:avLst/>
              <a:gdLst/>
              <a:ahLst/>
              <a:cxnLst/>
              <a:rect l="l" t="t" r="r" b="b"/>
              <a:pathLst>
                <a:path w="39537" h="15926" extrusionOk="0">
                  <a:moveTo>
                    <a:pt x="35677" y="1"/>
                  </a:moveTo>
                  <a:cubicBezTo>
                    <a:pt x="32022" y="1"/>
                    <a:pt x="20886" y="3753"/>
                    <a:pt x="15936" y="5432"/>
                  </a:cubicBezTo>
                  <a:cubicBezTo>
                    <a:pt x="12118" y="6728"/>
                    <a:pt x="2858" y="9362"/>
                    <a:pt x="2421" y="9909"/>
                  </a:cubicBezTo>
                  <a:cubicBezTo>
                    <a:pt x="1" y="12936"/>
                    <a:pt x="3007" y="15926"/>
                    <a:pt x="4516" y="15926"/>
                  </a:cubicBezTo>
                  <a:cubicBezTo>
                    <a:pt x="4557" y="15926"/>
                    <a:pt x="4597" y="15924"/>
                    <a:pt x="4636" y="15919"/>
                  </a:cubicBezTo>
                  <a:cubicBezTo>
                    <a:pt x="6098" y="15750"/>
                    <a:pt x="28978" y="9436"/>
                    <a:pt x="33808" y="7870"/>
                  </a:cubicBezTo>
                  <a:cubicBezTo>
                    <a:pt x="38380" y="6389"/>
                    <a:pt x="39537" y="4984"/>
                    <a:pt x="38952" y="2569"/>
                  </a:cubicBezTo>
                  <a:cubicBezTo>
                    <a:pt x="38443" y="464"/>
                    <a:pt x="36588" y="3"/>
                    <a:pt x="35690" y="1"/>
                  </a:cubicBezTo>
                  <a:cubicBezTo>
                    <a:pt x="35686" y="1"/>
                    <a:pt x="35681" y="1"/>
                    <a:pt x="356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266;p39">
              <a:extLst>
                <a:ext uri="{FF2B5EF4-FFF2-40B4-BE49-F238E27FC236}">
                  <a16:creationId xmlns:a16="http://schemas.microsoft.com/office/drawing/2014/main" id="{AFE65F49-8708-7848-BB7B-CD99F48E519D}"/>
                </a:ext>
              </a:extLst>
            </p:cNvPr>
            <p:cNvSpPr/>
            <p:nvPr/>
          </p:nvSpPr>
          <p:spPr>
            <a:xfrm>
              <a:off x="2856600" y="3567675"/>
              <a:ext cx="130700" cy="130725"/>
            </a:xfrm>
            <a:custGeom>
              <a:avLst/>
              <a:gdLst/>
              <a:ahLst/>
              <a:cxnLst/>
              <a:rect l="l" t="t" r="r" b="b"/>
              <a:pathLst>
                <a:path w="5228" h="5229" extrusionOk="0">
                  <a:moveTo>
                    <a:pt x="2614" y="0"/>
                  </a:moveTo>
                  <a:cubicBezTo>
                    <a:pt x="1171" y="0"/>
                    <a:pt x="0" y="1171"/>
                    <a:pt x="0" y="2614"/>
                  </a:cubicBezTo>
                  <a:cubicBezTo>
                    <a:pt x="0" y="4058"/>
                    <a:pt x="1171" y="5228"/>
                    <a:pt x="2614" y="5228"/>
                  </a:cubicBezTo>
                  <a:cubicBezTo>
                    <a:pt x="4057" y="5228"/>
                    <a:pt x="5227" y="4058"/>
                    <a:pt x="5227" y="2614"/>
                  </a:cubicBezTo>
                  <a:cubicBezTo>
                    <a:pt x="5227" y="1171"/>
                    <a:pt x="4057" y="0"/>
                    <a:pt x="261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267;p39">
              <a:extLst>
                <a:ext uri="{FF2B5EF4-FFF2-40B4-BE49-F238E27FC236}">
                  <a16:creationId xmlns:a16="http://schemas.microsoft.com/office/drawing/2014/main" id="{91A65758-085B-C942-AA4D-F861B45077A6}"/>
                </a:ext>
              </a:extLst>
            </p:cNvPr>
            <p:cNvSpPr/>
            <p:nvPr/>
          </p:nvSpPr>
          <p:spPr>
            <a:xfrm>
              <a:off x="3001250" y="3528975"/>
              <a:ext cx="130725" cy="130725"/>
            </a:xfrm>
            <a:custGeom>
              <a:avLst/>
              <a:gdLst/>
              <a:ahLst/>
              <a:cxnLst/>
              <a:rect l="l" t="t" r="r" b="b"/>
              <a:pathLst>
                <a:path w="5229" h="5229" extrusionOk="0">
                  <a:moveTo>
                    <a:pt x="2615" y="0"/>
                  </a:moveTo>
                  <a:cubicBezTo>
                    <a:pt x="1171" y="0"/>
                    <a:pt x="1" y="1170"/>
                    <a:pt x="1" y="2614"/>
                  </a:cubicBezTo>
                  <a:cubicBezTo>
                    <a:pt x="1" y="4058"/>
                    <a:pt x="1171" y="5228"/>
                    <a:pt x="2615" y="5228"/>
                  </a:cubicBezTo>
                  <a:cubicBezTo>
                    <a:pt x="4058" y="5228"/>
                    <a:pt x="5229" y="4058"/>
                    <a:pt x="5229" y="2614"/>
                  </a:cubicBezTo>
                  <a:cubicBezTo>
                    <a:pt x="5229" y="1170"/>
                    <a:pt x="4058" y="0"/>
                    <a:pt x="261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268;p39">
              <a:extLst>
                <a:ext uri="{FF2B5EF4-FFF2-40B4-BE49-F238E27FC236}">
                  <a16:creationId xmlns:a16="http://schemas.microsoft.com/office/drawing/2014/main" id="{7507C0DD-A30E-A941-A7A7-AF2E1BC1378E}"/>
                </a:ext>
              </a:extLst>
            </p:cNvPr>
            <p:cNvSpPr/>
            <p:nvPr/>
          </p:nvSpPr>
          <p:spPr>
            <a:xfrm>
              <a:off x="3154400" y="3486825"/>
              <a:ext cx="130725" cy="130675"/>
            </a:xfrm>
            <a:custGeom>
              <a:avLst/>
              <a:gdLst/>
              <a:ahLst/>
              <a:cxnLst/>
              <a:rect l="l" t="t" r="r" b="b"/>
              <a:pathLst>
                <a:path w="5229" h="5227" extrusionOk="0">
                  <a:moveTo>
                    <a:pt x="2615" y="0"/>
                  </a:moveTo>
                  <a:cubicBezTo>
                    <a:pt x="1171" y="0"/>
                    <a:pt x="1" y="1170"/>
                    <a:pt x="1" y="2613"/>
                  </a:cubicBezTo>
                  <a:cubicBezTo>
                    <a:pt x="1" y="4057"/>
                    <a:pt x="1171" y="5227"/>
                    <a:pt x="2615" y="5227"/>
                  </a:cubicBezTo>
                  <a:cubicBezTo>
                    <a:pt x="4058" y="5227"/>
                    <a:pt x="5229" y="4057"/>
                    <a:pt x="5229" y="2613"/>
                  </a:cubicBezTo>
                  <a:cubicBezTo>
                    <a:pt x="5229" y="1170"/>
                    <a:pt x="4058" y="0"/>
                    <a:pt x="261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269;p39">
              <a:extLst>
                <a:ext uri="{FF2B5EF4-FFF2-40B4-BE49-F238E27FC236}">
                  <a16:creationId xmlns:a16="http://schemas.microsoft.com/office/drawing/2014/main" id="{95B52EB1-0C78-2444-B4A9-831ED3B2D26B}"/>
                </a:ext>
              </a:extLst>
            </p:cNvPr>
            <p:cNvSpPr/>
            <p:nvPr/>
          </p:nvSpPr>
          <p:spPr>
            <a:xfrm>
              <a:off x="3306325" y="3441800"/>
              <a:ext cx="130700" cy="130725"/>
            </a:xfrm>
            <a:custGeom>
              <a:avLst/>
              <a:gdLst/>
              <a:ahLst/>
              <a:cxnLst/>
              <a:rect l="l" t="t" r="r" b="b"/>
              <a:pathLst>
                <a:path w="5228" h="5229" extrusionOk="0">
                  <a:moveTo>
                    <a:pt x="2613" y="0"/>
                  </a:moveTo>
                  <a:cubicBezTo>
                    <a:pt x="1171" y="0"/>
                    <a:pt x="0" y="1170"/>
                    <a:pt x="0" y="2614"/>
                  </a:cubicBezTo>
                  <a:cubicBezTo>
                    <a:pt x="0" y="4058"/>
                    <a:pt x="1171" y="5228"/>
                    <a:pt x="2613" y="5228"/>
                  </a:cubicBezTo>
                  <a:cubicBezTo>
                    <a:pt x="4057" y="5228"/>
                    <a:pt x="5227" y="4058"/>
                    <a:pt x="5227" y="2614"/>
                  </a:cubicBezTo>
                  <a:cubicBezTo>
                    <a:pt x="5227" y="1170"/>
                    <a:pt x="4057" y="0"/>
                    <a:pt x="261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270;p39">
              <a:extLst>
                <a:ext uri="{FF2B5EF4-FFF2-40B4-BE49-F238E27FC236}">
                  <a16:creationId xmlns:a16="http://schemas.microsoft.com/office/drawing/2014/main" id="{DBDC0F15-323C-3A4F-B017-8CA6D51BE7D5}"/>
                </a:ext>
              </a:extLst>
            </p:cNvPr>
            <p:cNvSpPr/>
            <p:nvPr/>
          </p:nvSpPr>
          <p:spPr>
            <a:xfrm>
              <a:off x="3452625" y="3400250"/>
              <a:ext cx="130725" cy="130725"/>
            </a:xfrm>
            <a:custGeom>
              <a:avLst/>
              <a:gdLst/>
              <a:ahLst/>
              <a:cxnLst/>
              <a:rect l="l" t="t" r="r" b="b"/>
              <a:pathLst>
                <a:path w="5229" h="5229" extrusionOk="0">
                  <a:moveTo>
                    <a:pt x="2614" y="0"/>
                  </a:moveTo>
                  <a:cubicBezTo>
                    <a:pt x="1170" y="0"/>
                    <a:pt x="0" y="1171"/>
                    <a:pt x="0" y="2614"/>
                  </a:cubicBezTo>
                  <a:cubicBezTo>
                    <a:pt x="0" y="4058"/>
                    <a:pt x="1170" y="5228"/>
                    <a:pt x="2614" y="5228"/>
                  </a:cubicBezTo>
                  <a:cubicBezTo>
                    <a:pt x="4058" y="5228"/>
                    <a:pt x="5228" y="4058"/>
                    <a:pt x="5228" y="2614"/>
                  </a:cubicBezTo>
                  <a:cubicBezTo>
                    <a:pt x="5228" y="1171"/>
                    <a:pt x="4058" y="0"/>
                    <a:pt x="261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271;p39">
              <a:extLst>
                <a:ext uri="{FF2B5EF4-FFF2-40B4-BE49-F238E27FC236}">
                  <a16:creationId xmlns:a16="http://schemas.microsoft.com/office/drawing/2014/main" id="{FA4668C1-B02B-4441-8CE6-C836E20E3628}"/>
                </a:ext>
              </a:extLst>
            </p:cNvPr>
            <p:cNvSpPr/>
            <p:nvPr/>
          </p:nvSpPr>
          <p:spPr>
            <a:xfrm>
              <a:off x="3599075" y="3355675"/>
              <a:ext cx="130700" cy="130725"/>
            </a:xfrm>
            <a:custGeom>
              <a:avLst/>
              <a:gdLst/>
              <a:ahLst/>
              <a:cxnLst/>
              <a:rect l="l" t="t" r="r" b="b"/>
              <a:pathLst>
                <a:path w="5228" h="5229" extrusionOk="0">
                  <a:moveTo>
                    <a:pt x="2615" y="1"/>
                  </a:moveTo>
                  <a:cubicBezTo>
                    <a:pt x="1171" y="1"/>
                    <a:pt x="1" y="1171"/>
                    <a:pt x="1" y="2615"/>
                  </a:cubicBezTo>
                  <a:cubicBezTo>
                    <a:pt x="1" y="4058"/>
                    <a:pt x="1171" y="5229"/>
                    <a:pt x="2615" y="5229"/>
                  </a:cubicBezTo>
                  <a:cubicBezTo>
                    <a:pt x="4057" y="5229"/>
                    <a:pt x="5228" y="4058"/>
                    <a:pt x="5228" y="2615"/>
                  </a:cubicBezTo>
                  <a:cubicBezTo>
                    <a:pt x="5228" y="1171"/>
                    <a:pt x="4057" y="1"/>
                    <a:pt x="261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272;p39">
              <a:extLst>
                <a:ext uri="{FF2B5EF4-FFF2-40B4-BE49-F238E27FC236}">
                  <a16:creationId xmlns:a16="http://schemas.microsoft.com/office/drawing/2014/main" id="{11A9EBA1-018D-0741-81FB-C4AFBF6B2B07}"/>
                </a:ext>
              </a:extLst>
            </p:cNvPr>
            <p:cNvSpPr/>
            <p:nvPr/>
          </p:nvSpPr>
          <p:spPr>
            <a:xfrm>
              <a:off x="2889375" y="3181800"/>
              <a:ext cx="709825" cy="325400"/>
            </a:xfrm>
            <a:custGeom>
              <a:avLst/>
              <a:gdLst/>
              <a:ahLst/>
              <a:cxnLst/>
              <a:rect l="l" t="t" r="r" b="b"/>
              <a:pathLst>
                <a:path w="28393" h="13016" extrusionOk="0">
                  <a:moveTo>
                    <a:pt x="24241" y="0"/>
                  </a:moveTo>
                  <a:cubicBezTo>
                    <a:pt x="21086" y="831"/>
                    <a:pt x="333" y="7140"/>
                    <a:pt x="333" y="7140"/>
                  </a:cubicBezTo>
                  <a:lnTo>
                    <a:pt x="1" y="13015"/>
                  </a:lnTo>
                  <a:cubicBezTo>
                    <a:pt x="5230" y="11418"/>
                    <a:pt x="28392" y="3985"/>
                    <a:pt x="28392" y="3985"/>
                  </a:cubicBezTo>
                  <a:cubicBezTo>
                    <a:pt x="27811" y="3321"/>
                    <a:pt x="24241" y="0"/>
                    <a:pt x="2424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273;p39">
              <a:extLst>
                <a:ext uri="{FF2B5EF4-FFF2-40B4-BE49-F238E27FC236}">
                  <a16:creationId xmlns:a16="http://schemas.microsoft.com/office/drawing/2014/main" id="{B9E21E0D-42D9-C742-A603-6C27F2244280}"/>
                </a:ext>
              </a:extLst>
            </p:cNvPr>
            <p:cNvSpPr/>
            <p:nvPr/>
          </p:nvSpPr>
          <p:spPr>
            <a:xfrm>
              <a:off x="2763025" y="3255900"/>
              <a:ext cx="1051025" cy="360075"/>
            </a:xfrm>
            <a:custGeom>
              <a:avLst/>
              <a:gdLst/>
              <a:ahLst/>
              <a:cxnLst/>
              <a:rect l="l" t="t" r="r" b="b"/>
              <a:pathLst>
                <a:path w="42041" h="14403" extrusionOk="0">
                  <a:moveTo>
                    <a:pt x="35654" y="0"/>
                  </a:moveTo>
                  <a:cubicBezTo>
                    <a:pt x="35623" y="0"/>
                    <a:pt x="35606" y="1"/>
                    <a:pt x="35606" y="1"/>
                  </a:cubicBezTo>
                  <a:cubicBezTo>
                    <a:pt x="31040" y="665"/>
                    <a:pt x="2650" y="10460"/>
                    <a:pt x="2650" y="10460"/>
                  </a:cubicBezTo>
                  <a:cubicBezTo>
                    <a:pt x="160" y="11314"/>
                    <a:pt x="0" y="14403"/>
                    <a:pt x="0" y="14403"/>
                  </a:cubicBezTo>
                  <a:lnTo>
                    <a:pt x="1736" y="14029"/>
                  </a:lnTo>
                  <a:cubicBezTo>
                    <a:pt x="1736" y="14029"/>
                    <a:pt x="2412" y="12192"/>
                    <a:pt x="2993" y="12027"/>
                  </a:cubicBezTo>
                  <a:cubicBezTo>
                    <a:pt x="3575" y="11861"/>
                    <a:pt x="33199" y="2241"/>
                    <a:pt x="35606" y="1834"/>
                  </a:cubicBezTo>
                  <a:cubicBezTo>
                    <a:pt x="35867" y="1790"/>
                    <a:pt x="36124" y="1770"/>
                    <a:pt x="36375" y="1770"/>
                  </a:cubicBezTo>
                  <a:cubicBezTo>
                    <a:pt x="38439" y="1770"/>
                    <a:pt x="40089" y="3104"/>
                    <a:pt x="40089" y="3104"/>
                  </a:cubicBezTo>
                  <a:lnTo>
                    <a:pt x="42040" y="2491"/>
                  </a:lnTo>
                  <a:cubicBezTo>
                    <a:pt x="40131" y="74"/>
                    <a:pt x="36136" y="0"/>
                    <a:pt x="3565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274;p39">
              <a:extLst>
                <a:ext uri="{FF2B5EF4-FFF2-40B4-BE49-F238E27FC236}">
                  <a16:creationId xmlns:a16="http://schemas.microsoft.com/office/drawing/2014/main" id="{3D7F8799-27DB-B14F-912C-9653E6010675}"/>
                </a:ext>
              </a:extLst>
            </p:cNvPr>
            <p:cNvSpPr/>
            <p:nvPr/>
          </p:nvSpPr>
          <p:spPr>
            <a:xfrm>
              <a:off x="3037800" y="3085400"/>
              <a:ext cx="386050" cy="220425"/>
            </a:xfrm>
            <a:custGeom>
              <a:avLst/>
              <a:gdLst/>
              <a:ahLst/>
              <a:cxnLst/>
              <a:rect l="l" t="t" r="r" b="b"/>
              <a:pathLst>
                <a:path w="15442" h="8817" extrusionOk="0">
                  <a:moveTo>
                    <a:pt x="11320" y="1"/>
                  </a:moveTo>
                  <a:cubicBezTo>
                    <a:pt x="9214" y="1"/>
                    <a:pt x="415" y="3410"/>
                    <a:pt x="415" y="3410"/>
                  </a:cubicBezTo>
                  <a:cubicBezTo>
                    <a:pt x="415" y="3410"/>
                    <a:pt x="1" y="8224"/>
                    <a:pt x="415" y="8556"/>
                  </a:cubicBezTo>
                  <a:cubicBezTo>
                    <a:pt x="598" y="8703"/>
                    <a:pt x="1072" y="8817"/>
                    <a:pt x="1943" y="8817"/>
                  </a:cubicBezTo>
                  <a:cubicBezTo>
                    <a:pt x="3046" y="8817"/>
                    <a:pt x="4785" y="8633"/>
                    <a:pt x="7376" y="8100"/>
                  </a:cubicBezTo>
                  <a:cubicBezTo>
                    <a:pt x="12013" y="7146"/>
                    <a:pt x="15441" y="4572"/>
                    <a:pt x="15441" y="4572"/>
                  </a:cubicBezTo>
                  <a:cubicBezTo>
                    <a:pt x="14958" y="3593"/>
                    <a:pt x="11456" y="7"/>
                    <a:pt x="11456" y="7"/>
                  </a:cubicBezTo>
                  <a:cubicBezTo>
                    <a:pt x="11414" y="3"/>
                    <a:pt x="11369" y="1"/>
                    <a:pt x="1132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275;p39">
              <a:extLst>
                <a:ext uri="{FF2B5EF4-FFF2-40B4-BE49-F238E27FC236}">
                  <a16:creationId xmlns:a16="http://schemas.microsoft.com/office/drawing/2014/main" id="{31F2C558-6098-F34A-82E7-D45765CDB989}"/>
                </a:ext>
              </a:extLst>
            </p:cNvPr>
            <p:cNvSpPr/>
            <p:nvPr/>
          </p:nvSpPr>
          <p:spPr>
            <a:xfrm>
              <a:off x="3338700" y="2973475"/>
              <a:ext cx="431250" cy="190950"/>
            </a:xfrm>
            <a:custGeom>
              <a:avLst/>
              <a:gdLst/>
              <a:ahLst/>
              <a:cxnLst/>
              <a:rect l="l" t="t" r="r" b="b"/>
              <a:pathLst>
                <a:path w="17250" h="7638" extrusionOk="0">
                  <a:moveTo>
                    <a:pt x="16769" y="1"/>
                  </a:moveTo>
                  <a:lnTo>
                    <a:pt x="1" y="6559"/>
                  </a:lnTo>
                  <a:lnTo>
                    <a:pt x="831" y="7637"/>
                  </a:lnTo>
                  <a:lnTo>
                    <a:pt x="17249" y="1329"/>
                  </a:lnTo>
                  <a:lnTo>
                    <a:pt x="1676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276;p39">
              <a:extLst>
                <a:ext uri="{FF2B5EF4-FFF2-40B4-BE49-F238E27FC236}">
                  <a16:creationId xmlns:a16="http://schemas.microsoft.com/office/drawing/2014/main" id="{D3AF5051-B575-BA45-8F42-691536869384}"/>
                </a:ext>
              </a:extLst>
            </p:cNvPr>
            <p:cNvSpPr/>
            <p:nvPr/>
          </p:nvSpPr>
          <p:spPr>
            <a:xfrm>
              <a:off x="3749275" y="2892850"/>
              <a:ext cx="191500" cy="127925"/>
            </a:xfrm>
            <a:custGeom>
              <a:avLst/>
              <a:gdLst/>
              <a:ahLst/>
              <a:cxnLst/>
              <a:rect l="l" t="t" r="r" b="b"/>
              <a:pathLst>
                <a:path w="7660" h="5117" extrusionOk="0">
                  <a:moveTo>
                    <a:pt x="6464" y="1"/>
                  </a:moveTo>
                  <a:lnTo>
                    <a:pt x="0" y="2700"/>
                  </a:lnTo>
                  <a:lnTo>
                    <a:pt x="1109" y="5116"/>
                  </a:lnTo>
                  <a:lnTo>
                    <a:pt x="7660" y="3311"/>
                  </a:lnTo>
                  <a:lnTo>
                    <a:pt x="6464"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277;p39">
              <a:extLst>
                <a:ext uri="{FF2B5EF4-FFF2-40B4-BE49-F238E27FC236}">
                  <a16:creationId xmlns:a16="http://schemas.microsoft.com/office/drawing/2014/main" id="{E07948B3-DA5C-5D4C-84FE-8D02D87179EA}"/>
                </a:ext>
              </a:extLst>
            </p:cNvPr>
            <p:cNvSpPr/>
            <p:nvPr/>
          </p:nvSpPr>
          <p:spPr>
            <a:xfrm>
              <a:off x="3226950" y="3055525"/>
              <a:ext cx="81950" cy="49875"/>
            </a:xfrm>
            <a:custGeom>
              <a:avLst/>
              <a:gdLst/>
              <a:ahLst/>
              <a:cxnLst/>
              <a:rect l="l" t="t" r="r" b="b"/>
              <a:pathLst>
                <a:path w="3278" h="1995" extrusionOk="0">
                  <a:moveTo>
                    <a:pt x="1727" y="1"/>
                  </a:moveTo>
                  <a:cubicBezTo>
                    <a:pt x="1529" y="1"/>
                    <a:pt x="1310" y="37"/>
                    <a:pt x="1067" y="122"/>
                  </a:cubicBezTo>
                  <a:cubicBezTo>
                    <a:pt x="1" y="495"/>
                    <a:pt x="270" y="1994"/>
                    <a:pt x="270" y="1994"/>
                  </a:cubicBezTo>
                  <a:lnTo>
                    <a:pt x="3278" y="1235"/>
                  </a:lnTo>
                  <a:cubicBezTo>
                    <a:pt x="3278" y="1235"/>
                    <a:pt x="2877" y="1"/>
                    <a:pt x="172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278;p39">
              <a:extLst>
                <a:ext uri="{FF2B5EF4-FFF2-40B4-BE49-F238E27FC236}">
                  <a16:creationId xmlns:a16="http://schemas.microsoft.com/office/drawing/2014/main" id="{E15DE2B3-F24A-8645-A1F7-96C3B50BA295}"/>
                </a:ext>
              </a:extLst>
            </p:cNvPr>
            <p:cNvSpPr/>
            <p:nvPr/>
          </p:nvSpPr>
          <p:spPr>
            <a:xfrm>
              <a:off x="2954775" y="3085400"/>
              <a:ext cx="155525" cy="74325"/>
            </a:xfrm>
            <a:custGeom>
              <a:avLst/>
              <a:gdLst/>
              <a:ahLst/>
              <a:cxnLst/>
              <a:rect l="l" t="t" r="r" b="b"/>
              <a:pathLst>
                <a:path w="6221" h="2973" extrusionOk="0">
                  <a:moveTo>
                    <a:pt x="0" y="1"/>
                  </a:moveTo>
                  <a:lnTo>
                    <a:pt x="0" y="421"/>
                  </a:lnTo>
                  <a:lnTo>
                    <a:pt x="4889" y="2972"/>
                  </a:lnTo>
                  <a:lnTo>
                    <a:pt x="6220" y="2480"/>
                  </a:lnTo>
                  <a:cubicBezTo>
                    <a:pt x="6220" y="2480"/>
                    <a:pt x="665" y="78"/>
                    <a:pt x="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279;p39">
              <a:extLst>
                <a:ext uri="{FF2B5EF4-FFF2-40B4-BE49-F238E27FC236}">
                  <a16:creationId xmlns:a16="http://schemas.microsoft.com/office/drawing/2014/main" id="{4ADAFA2A-0133-7548-A3C2-8AA6E3A65D59}"/>
                </a:ext>
              </a:extLst>
            </p:cNvPr>
            <p:cNvSpPr/>
            <p:nvPr/>
          </p:nvSpPr>
          <p:spPr>
            <a:xfrm>
              <a:off x="3248450" y="3122525"/>
              <a:ext cx="97675" cy="97950"/>
            </a:xfrm>
            <a:custGeom>
              <a:avLst/>
              <a:gdLst/>
              <a:ahLst/>
              <a:cxnLst/>
              <a:rect l="l" t="t" r="r" b="b"/>
              <a:pathLst>
                <a:path w="3907" h="3918" extrusionOk="0">
                  <a:moveTo>
                    <a:pt x="1494" y="1"/>
                  </a:moveTo>
                  <a:lnTo>
                    <a:pt x="1286" y="1487"/>
                  </a:lnTo>
                  <a:lnTo>
                    <a:pt x="0" y="1883"/>
                  </a:lnTo>
                  <a:lnTo>
                    <a:pt x="1328" y="2630"/>
                  </a:lnTo>
                  <a:lnTo>
                    <a:pt x="898" y="3917"/>
                  </a:lnTo>
                  <a:lnTo>
                    <a:pt x="2282" y="2924"/>
                  </a:lnTo>
                  <a:lnTo>
                    <a:pt x="3906" y="2924"/>
                  </a:lnTo>
                  <a:lnTo>
                    <a:pt x="2698" y="2174"/>
                  </a:lnTo>
                  <a:lnTo>
                    <a:pt x="3490" y="1137"/>
                  </a:lnTo>
                  <a:lnTo>
                    <a:pt x="2199" y="1219"/>
                  </a:lnTo>
                  <a:lnTo>
                    <a:pt x="1494"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280;p39">
              <a:extLst>
                <a:ext uri="{FF2B5EF4-FFF2-40B4-BE49-F238E27FC236}">
                  <a16:creationId xmlns:a16="http://schemas.microsoft.com/office/drawing/2014/main" id="{6B878092-2F42-7B43-834D-E40AA7C2E57B}"/>
                </a:ext>
              </a:extLst>
            </p:cNvPr>
            <p:cNvSpPr/>
            <p:nvPr/>
          </p:nvSpPr>
          <p:spPr>
            <a:xfrm>
              <a:off x="3910875" y="2797050"/>
              <a:ext cx="295900" cy="215850"/>
            </a:xfrm>
            <a:custGeom>
              <a:avLst/>
              <a:gdLst/>
              <a:ahLst/>
              <a:cxnLst/>
              <a:rect l="l" t="t" r="r" b="b"/>
              <a:pathLst>
                <a:path w="11836" h="8634" extrusionOk="0">
                  <a:moveTo>
                    <a:pt x="210" y="949"/>
                  </a:moveTo>
                  <a:lnTo>
                    <a:pt x="210" y="949"/>
                  </a:lnTo>
                  <a:lnTo>
                    <a:pt x="210" y="949"/>
                  </a:lnTo>
                  <a:close/>
                  <a:moveTo>
                    <a:pt x="3342" y="0"/>
                  </a:moveTo>
                  <a:lnTo>
                    <a:pt x="679" y="3487"/>
                  </a:lnTo>
                  <a:lnTo>
                    <a:pt x="210" y="949"/>
                  </a:lnTo>
                  <a:lnTo>
                    <a:pt x="0" y="3833"/>
                  </a:lnTo>
                  <a:lnTo>
                    <a:pt x="1196" y="7143"/>
                  </a:lnTo>
                  <a:lnTo>
                    <a:pt x="4200" y="8634"/>
                  </a:lnTo>
                  <a:lnTo>
                    <a:pt x="3263" y="6391"/>
                  </a:lnTo>
                  <a:lnTo>
                    <a:pt x="3263" y="6391"/>
                  </a:lnTo>
                  <a:lnTo>
                    <a:pt x="6482" y="7555"/>
                  </a:lnTo>
                  <a:lnTo>
                    <a:pt x="6482" y="7555"/>
                  </a:lnTo>
                  <a:lnTo>
                    <a:pt x="3783" y="5231"/>
                  </a:lnTo>
                  <a:lnTo>
                    <a:pt x="11836" y="949"/>
                  </a:lnTo>
                  <a:lnTo>
                    <a:pt x="11836" y="949"/>
                  </a:lnTo>
                  <a:lnTo>
                    <a:pt x="2312" y="3073"/>
                  </a:lnTo>
                  <a:lnTo>
                    <a:pt x="3342"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165" name="Picture 2">
            <a:extLst>
              <a:ext uri="{FF2B5EF4-FFF2-40B4-BE49-F238E27FC236}">
                <a16:creationId xmlns:a16="http://schemas.microsoft.com/office/drawing/2014/main" id="{B8BE8BA0-EF4A-9C46-BA0A-319183B09EA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30" t="22539" r="9234" b="36054"/>
          <a:stretch/>
        </p:blipFill>
        <p:spPr bwMode="auto">
          <a:xfrm>
            <a:off x="7338437" y="93774"/>
            <a:ext cx="1876383" cy="1243034"/>
          </a:xfrm>
          <a:prstGeom prst="rect">
            <a:avLst/>
          </a:prstGeom>
          <a:noFill/>
          <a:extLst>
            <a:ext uri="{909E8E84-426E-40DD-AFC4-6F175D3DCCD1}">
              <a14:hiddenFill xmlns:a14="http://schemas.microsoft.com/office/drawing/2010/main">
                <a:solidFill>
                  <a:srgbClr val="FFFFFF"/>
                </a:solidFill>
              </a14:hiddenFill>
            </a:ext>
          </a:extLst>
        </p:spPr>
      </p:pic>
      <p:sp>
        <p:nvSpPr>
          <p:cNvPr id="315" name="Rectangle 314">
            <a:extLst>
              <a:ext uri="{FF2B5EF4-FFF2-40B4-BE49-F238E27FC236}">
                <a16:creationId xmlns:a16="http://schemas.microsoft.com/office/drawing/2014/main" id="{568EFA29-4F92-8A43-B6D5-DE19B33E7C09}"/>
              </a:ext>
            </a:extLst>
          </p:cNvPr>
          <p:cNvSpPr/>
          <p:nvPr/>
        </p:nvSpPr>
        <p:spPr>
          <a:xfrm>
            <a:off x="0" y="604120"/>
            <a:ext cx="2801073" cy="523220"/>
          </a:xfrm>
          <a:prstGeom prst="rect">
            <a:avLst/>
          </a:prstGeom>
        </p:spPr>
        <p:txBody>
          <a:bodyPr wrap="square">
            <a:spAutoFit/>
          </a:bodyPr>
          <a:lstStyle/>
          <a:p>
            <a:pPr marL="0" marR="0" lvl="0" indent="0" algn="just" defTabSz="914400" rtl="0" eaLnBrk="1" fontAlgn="auto" latinLnBrk="0" hangingPunct="1">
              <a:lnSpc>
                <a:spcPct val="100000"/>
              </a:lnSpc>
              <a:spcBef>
                <a:spcPct val="0"/>
              </a:spcBef>
              <a:spcAft>
                <a:spcPts val="0"/>
              </a:spcAft>
              <a:buClr>
                <a:srgbClr val="000000"/>
              </a:buClr>
              <a:buSzTx/>
              <a:buFontTx/>
              <a:buNone/>
              <a:tabLst/>
              <a:defRPr/>
            </a:pPr>
            <a:r>
              <a:rPr kumimoji="0" lang="en-US" altLang="en-VN" sz="2800" b="1" i="0"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rPr>
              <a:t>a. </a:t>
            </a:r>
            <a:r>
              <a:rPr kumimoji="0" lang="en-US" altLang="en-VN" sz="2800" b="1" i="0" u="none" strike="noStrike" kern="0" cap="none" spc="0" normalizeH="0" baseline="0" noProof="0" dirty="0" err="1">
                <a:ln>
                  <a:noFill/>
                </a:ln>
                <a:solidFill>
                  <a:srgbClr val="000000"/>
                </a:solidFill>
                <a:effectLst/>
                <a:uLnTx/>
                <a:uFillTx/>
                <a:latin typeface="Times New Roman" panose="02020603050405020304" pitchFamily="18" charset="0"/>
                <a:cs typeface="Arial"/>
                <a:sym typeface="Arial"/>
              </a:rPr>
              <a:t>Nguyên</a:t>
            </a:r>
            <a:r>
              <a:rPr kumimoji="0" lang="en-US" altLang="en-VN" sz="2800" b="1" i="0"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rPr>
              <a:t> </a:t>
            </a:r>
            <a:r>
              <a:rPr kumimoji="0" lang="en-US" altLang="en-VN" sz="2800" b="1" i="0" u="none" strike="noStrike" kern="0" cap="none" spc="0" normalizeH="0" baseline="0" noProof="0" dirty="0" err="1">
                <a:ln>
                  <a:noFill/>
                </a:ln>
                <a:solidFill>
                  <a:srgbClr val="000000"/>
                </a:solidFill>
                <a:effectLst/>
                <a:uLnTx/>
                <a:uFillTx/>
                <a:latin typeface="Times New Roman" panose="02020603050405020304" pitchFamily="18" charset="0"/>
                <a:cs typeface="Arial"/>
                <a:sym typeface="Arial"/>
              </a:rPr>
              <a:t>nhân</a:t>
            </a:r>
            <a:r>
              <a:rPr kumimoji="0" lang="en-US" altLang="en-VN" sz="2800" b="1" i="0"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rPr>
              <a:t>.</a:t>
            </a:r>
          </a:p>
        </p:txBody>
      </p:sp>
      <p:sp>
        <p:nvSpPr>
          <p:cNvPr id="253" name="Rectangle 252">
            <a:extLst>
              <a:ext uri="{FF2B5EF4-FFF2-40B4-BE49-F238E27FC236}">
                <a16:creationId xmlns:a16="http://schemas.microsoft.com/office/drawing/2014/main" id="{6FD06233-B405-4A43-9BFE-04D45A75B7CD}"/>
              </a:ext>
            </a:extLst>
          </p:cNvPr>
          <p:cNvSpPr/>
          <p:nvPr/>
        </p:nvSpPr>
        <p:spPr>
          <a:xfrm>
            <a:off x="0" y="1080806"/>
            <a:ext cx="2801073" cy="523220"/>
          </a:xfrm>
          <a:prstGeom prst="rect">
            <a:avLst/>
          </a:prstGeom>
        </p:spPr>
        <p:txBody>
          <a:bodyPr wrap="square">
            <a:spAutoFit/>
          </a:bodyPr>
          <a:lstStyle/>
          <a:p>
            <a:pPr marL="0" marR="0" lvl="0" indent="0" algn="just" defTabSz="914400" rtl="0" eaLnBrk="1" fontAlgn="auto" latinLnBrk="0" hangingPunct="1">
              <a:lnSpc>
                <a:spcPct val="100000"/>
              </a:lnSpc>
              <a:spcBef>
                <a:spcPct val="0"/>
              </a:spcBef>
              <a:spcAft>
                <a:spcPts val="0"/>
              </a:spcAft>
              <a:buClr>
                <a:srgbClr val="000000"/>
              </a:buClr>
              <a:buSzTx/>
              <a:buFontTx/>
              <a:buNone/>
              <a:tabLst/>
              <a:defRPr/>
            </a:pPr>
            <a:r>
              <a:rPr kumimoji="0" lang="en-US" altLang="en-VN" sz="2800" b="1" i="0"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rPr>
              <a:t>b. </a:t>
            </a:r>
            <a:r>
              <a:rPr kumimoji="0" lang="en-US" altLang="en-VN" sz="2800" b="1" i="0" u="none" strike="noStrike" kern="0" cap="none" spc="0" normalizeH="0" baseline="0" noProof="0" dirty="0" err="1">
                <a:ln>
                  <a:noFill/>
                </a:ln>
                <a:solidFill>
                  <a:srgbClr val="000000"/>
                </a:solidFill>
                <a:effectLst/>
                <a:uLnTx/>
                <a:uFillTx/>
                <a:latin typeface="Times New Roman" panose="02020603050405020304" pitchFamily="18" charset="0"/>
                <a:cs typeface="Arial"/>
                <a:sym typeface="Arial"/>
              </a:rPr>
              <a:t>Sự</a:t>
            </a:r>
            <a:r>
              <a:rPr kumimoji="0" lang="en-US" altLang="en-VN" sz="2800" b="1" i="0"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rPr>
              <a:t> </a:t>
            </a:r>
            <a:r>
              <a:rPr kumimoji="0" lang="en-US" altLang="en-VN" sz="2800" b="1" i="0" u="none" strike="noStrike" kern="0" cap="none" spc="0" normalizeH="0" baseline="0" noProof="0" dirty="0" err="1">
                <a:ln>
                  <a:noFill/>
                </a:ln>
                <a:solidFill>
                  <a:srgbClr val="000000"/>
                </a:solidFill>
                <a:effectLst/>
                <a:uLnTx/>
                <a:uFillTx/>
                <a:latin typeface="Times New Roman" panose="02020603050405020304" pitchFamily="18" charset="0"/>
                <a:cs typeface="Arial"/>
                <a:sym typeface="Arial"/>
              </a:rPr>
              <a:t>chuẩn</a:t>
            </a:r>
            <a:r>
              <a:rPr kumimoji="0" lang="en-US" altLang="en-VN" sz="2800" b="1" i="0"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rPr>
              <a:t> </a:t>
            </a:r>
            <a:r>
              <a:rPr kumimoji="0" lang="en-US" altLang="en-VN" sz="2800" b="1" i="0" u="none" strike="noStrike" kern="0" cap="none" spc="0" normalizeH="0" baseline="0" noProof="0" dirty="0" err="1">
                <a:ln>
                  <a:noFill/>
                </a:ln>
                <a:solidFill>
                  <a:srgbClr val="000000"/>
                </a:solidFill>
                <a:effectLst/>
                <a:uLnTx/>
                <a:uFillTx/>
                <a:latin typeface="Times New Roman" panose="02020603050405020304" pitchFamily="18" charset="0"/>
                <a:cs typeface="Arial"/>
                <a:sym typeface="Arial"/>
              </a:rPr>
              <a:t>bị</a:t>
            </a:r>
            <a:r>
              <a:rPr kumimoji="0" lang="en-US" altLang="en-VN" sz="2800" b="1" i="0"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rPr>
              <a:t>.</a:t>
            </a:r>
          </a:p>
        </p:txBody>
      </p:sp>
      <p:grpSp>
        <p:nvGrpSpPr>
          <p:cNvPr id="316" name="Google Shape;871;p55">
            <a:extLst>
              <a:ext uri="{FF2B5EF4-FFF2-40B4-BE49-F238E27FC236}">
                <a16:creationId xmlns:a16="http://schemas.microsoft.com/office/drawing/2014/main" id="{D82A6741-CF87-8644-8B38-A4A942605686}"/>
              </a:ext>
            </a:extLst>
          </p:cNvPr>
          <p:cNvGrpSpPr/>
          <p:nvPr/>
        </p:nvGrpSpPr>
        <p:grpSpPr>
          <a:xfrm>
            <a:off x="1805563" y="4427006"/>
            <a:ext cx="1402858" cy="728270"/>
            <a:chOff x="209675" y="291450"/>
            <a:chExt cx="7171375" cy="5130725"/>
          </a:xfrm>
          <a:solidFill>
            <a:schemeClr val="accent2"/>
          </a:solidFill>
        </p:grpSpPr>
        <p:sp>
          <p:nvSpPr>
            <p:cNvPr id="317" name="Google Shape;872;p55">
              <a:extLst>
                <a:ext uri="{FF2B5EF4-FFF2-40B4-BE49-F238E27FC236}">
                  <a16:creationId xmlns:a16="http://schemas.microsoft.com/office/drawing/2014/main" id="{45B207B4-8966-C343-8305-F1A1F3171D45}"/>
                </a:ext>
              </a:extLst>
            </p:cNvPr>
            <p:cNvSpPr/>
            <p:nvPr/>
          </p:nvSpPr>
          <p:spPr>
            <a:xfrm>
              <a:off x="2876175" y="2090725"/>
              <a:ext cx="2202550" cy="2029975"/>
            </a:xfrm>
            <a:custGeom>
              <a:avLst/>
              <a:gdLst/>
              <a:ahLst/>
              <a:cxnLst/>
              <a:rect l="l" t="t" r="r" b="b"/>
              <a:pathLst>
                <a:path w="88102" h="81199" extrusionOk="0">
                  <a:moveTo>
                    <a:pt x="62808" y="1"/>
                  </a:moveTo>
                  <a:lnTo>
                    <a:pt x="59772" y="4175"/>
                  </a:lnTo>
                  <a:lnTo>
                    <a:pt x="55220" y="5945"/>
                  </a:lnTo>
                  <a:cubicBezTo>
                    <a:pt x="55220" y="5945"/>
                    <a:pt x="54840" y="7147"/>
                    <a:pt x="55410" y="9865"/>
                  </a:cubicBezTo>
                  <a:cubicBezTo>
                    <a:pt x="55979" y="12585"/>
                    <a:pt x="58761" y="16505"/>
                    <a:pt x="58761" y="16505"/>
                  </a:cubicBezTo>
                  <a:cubicBezTo>
                    <a:pt x="58761" y="16505"/>
                    <a:pt x="46177" y="28710"/>
                    <a:pt x="42384" y="31439"/>
                  </a:cubicBezTo>
                  <a:cubicBezTo>
                    <a:pt x="38589" y="34168"/>
                    <a:pt x="35933" y="36867"/>
                    <a:pt x="35933" y="36867"/>
                  </a:cubicBezTo>
                  <a:lnTo>
                    <a:pt x="24946" y="28894"/>
                  </a:lnTo>
                  <a:lnTo>
                    <a:pt x="12039" y="28894"/>
                  </a:lnTo>
                  <a:lnTo>
                    <a:pt x="0" y="45514"/>
                  </a:lnTo>
                  <a:lnTo>
                    <a:pt x="2270" y="65905"/>
                  </a:lnTo>
                  <a:lnTo>
                    <a:pt x="23101" y="81198"/>
                  </a:lnTo>
                  <a:lnTo>
                    <a:pt x="44361" y="71111"/>
                  </a:lnTo>
                  <a:lnTo>
                    <a:pt x="67552" y="31872"/>
                  </a:lnTo>
                  <a:cubicBezTo>
                    <a:pt x="67552" y="31872"/>
                    <a:pt x="75394" y="27002"/>
                    <a:pt x="80199" y="23209"/>
                  </a:cubicBezTo>
                  <a:cubicBezTo>
                    <a:pt x="85003" y="19414"/>
                    <a:pt x="88101" y="11193"/>
                    <a:pt x="88101" y="11193"/>
                  </a:cubicBezTo>
                  <a:cubicBezTo>
                    <a:pt x="88101" y="11193"/>
                    <a:pt x="83674" y="3352"/>
                    <a:pt x="80576" y="3352"/>
                  </a:cubicBezTo>
                  <a:cubicBezTo>
                    <a:pt x="77478" y="3352"/>
                    <a:pt x="73811" y="3796"/>
                    <a:pt x="73811" y="3796"/>
                  </a:cubicBezTo>
                  <a:cubicBezTo>
                    <a:pt x="73811" y="3796"/>
                    <a:pt x="73178" y="2910"/>
                    <a:pt x="71155" y="1644"/>
                  </a:cubicBezTo>
                  <a:cubicBezTo>
                    <a:pt x="69130" y="381"/>
                    <a:pt x="62808" y="1"/>
                    <a:pt x="62808"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18" name="Google Shape;873;p55">
              <a:extLst>
                <a:ext uri="{FF2B5EF4-FFF2-40B4-BE49-F238E27FC236}">
                  <a16:creationId xmlns:a16="http://schemas.microsoft.com/office/drawing/2014/main" id="{F6D1E9F8-43FA-EB4D-9EAC-A9A44688FE46}"/>
                </a:ext>
              </a:extLst>
            </p:cNvPr>
            <p:cNvSpPr/>
            <p:nvPr/>
          </p:nvSpPr>
          <p:spPr>
            <a:xfrm>
              <a:off x="209675" y="291450"/>
              <a:ext cx="3058525" cy="4550675"/>
            </a:xfrm>
            <a:custGeom>
              <a:avLst/>
              <a:gdLst/>
              <a:ahLst/>
              <a:cxnLst/>
              <a:rect l="l" t="t" r="r" b="b"/>
              <a:pathLst>
                <a:path w="122341" h="182027" extrusionOk="0">
                  <a:moveTo>
                    <a:pt x="91460" y="1"/>
                  </a:moveTo>
                  <a:cubicBezTo>
                    <a:pt x="81194" y="1"/>
                    <a:pt x="74803" y="4005"/>
                    <a:pt x="74803" y="4005"/>
                  </a:cubicBezTo>
                  <a:cubicBezTo>
                    <a:pt x="74803" y="4005"/>
                    <a:pt x="71839" y="4005"/>
                    <a:pt x="68167" y="5275"/>
                  </a:cubicBezTo>
                  <a:cubicBezTo>
                    <a:pt x="64496" y="6545"/>
                    <a:pt x="60966" y="14170"/>
                    <a:pt x="60120" y="16570"/>
                  </a:cubicBezTo>
                  <a:cubicBezTo>
                    <a:pt x="59273" y="18970"/>
                    <a:pt x="61814" y="21935"/>
                    <a:pt x="61814" y="21935"/>
                  </a:cubicBezTo>
                  <a:cubicBezTo>
                    <a:pt x="62238" y="27158"/>
                    <a:pt x="63650" y="28854"/>
                    <a:pt x="63650" y="28854"/>
                  </a:cubicBezTo>
                  <a:cubicBezTo>
                    <a:pt x="59979" y="30406"/>
                    <a:pt x="59414" y="33204"/>
                    <a:pt x="59414" y="33204"/>
                  </a:cubicBezTo>
                  <a:lnTo>
                    <a:pt x="56731" y="33229"/>
                  </a:lnTo>
                  <a:cubicBezTo>
                    <a:pt x="56731" y="33229"/>
                    <a:pt x="55169" y="33203"/>
                    <a:pt x="52840" y="33203"/>
                  </a:cubicBezTo>
                  <a:cubicBezTo>
                    <a:pt x="47599" y="33203"/>
                    <a:pt x="38476" y="33338"/>
                    <a:pt x="34566" y="34217"/>
                  </a:cubicBezTo>
                  <a:cubicBezTo>
                    <a:pt x="28919" y="35489"/>
                    <a:pt x="15990" y="60926"/>
                    <a:pt x="15990" y="60926"/>
                  </a:cubicBezTo>
                  <a:lnTo>
                    <a:pt x="11455" y="119231"/>
                  </a:lnTo>
                  <a:lnTo>
                    <a:pt x="2682" y="134514"/>
                  </a:lnTo>
                  <a:cubicBezTo>
                    <a:pt x="2682" y="134514"/>
                    <a:pt x="1" y="151085"/>
                    <a:pt x="1707" y="156935"/>
                  </a:cubicBezTo>
                  <a:cubicBezTo>
                    <a:pt x="3411" y="162784"/>
                    <a:pt x="13404" y="169608"/>
                    <a:pt x="13404" y="169608"/>
                  </a:cubicBezTo>
                  <a:lnTo>
                    <a:pt x="13404" y="182026"/>
                  </a:lnTo>
                  <a:lnTo>
                    <a:pt x="95649" y="182026"/>
                  </a:lnTo>
                  <a:lnTo>
                    <a:pt x="106878" y="161323"/>
                  </a:lnTo>
                  <a:cubicBezTo>
                    <a:pt x="106878" y="161323"/>
                    <a:pt x="109912" y="157910"/>
                    <a:pt x="110671" y="145238"/>
                  </a:cubicBezTo>
                  <a:cubicBezTo>
                    <a:pt x="111431" y="132566"/>
                    <a:pt x="108930" y="122817"/>
                    <a:pt x="108930" y="122817"/>
                  </a:cubicBezTo>
                  <a:cubicBezTo>
                    <a:pt x="108930" y="122817"/>
                    <a:pt x="110156" y="120867"/>
                    <a:pt x="116249" y="106244"/>
                  </a:cubicBezTo>
                  <a:cubicBezTo>
                    <a:pt x="122341" y="91623"/>
                    <a:pt x="121394" y="64573"/>
                    <a:pt x="120280" y="60055"/>
                  </a:cubicBezTo>
                  <a:cubicBezTo>
                    <a:pt x="119165" y="55538"/>
                    <a:pt x="115605" y="53984"/>
                    <a:pt x="115605" y="53984"/>
                  </a:cubicBezTo>
                  <a:lnTo>
                    <a:pt x="114759" y="46219"/>
                  </a:lnTo>
                  <a:cubicBezTo>
                    <a:pt x="114759" y="46219"/>
                    <a:pt x="119982" y="30266"/>
                    <a:pt x="120264" y="27300"/>
                  </a:cubicBezTo>
                  <a:cubicBezTo>
                    <a:pt x="120546" y="24336"/>
                    <a:pt x="116735" y="21936"/>
                    <a:pt x="116735" y="21936"/>
                  </a:cubicBezTo>
                  <a:lnTo>
                    <a:pt x="116735" y="20383"/>
                  </a:lnTo>
                  <a:cubicBezTo>
                    <a:pt x="116595" y="8947"/>
                    <a:pt x="101205" y="1182"/>
                    <a:pt x="101205" y="1182"/>
                  </a:cubicBezTo>
                  <a:cubicBezTo>
                    <a:pt x="97677" y="331"/>
                    <a:pt x="94408" y="1"/>
                    <a:pt x="91460"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19" name="Google Shape;874;p55">
              <a:extLst>
                <a:ext uri="{FF2B5EF4-FFF2-40B4-BE49-F238E27FC236}">
                  <a16:creationId xmlns:a16="http://schemas.microsoft.com/office/drawing/2014/main" id="{A2BA5C09-4E9A-6F4A-BB40-0AE20AB0BF35}"/>
                </a:ext>
              </a:extLst>
            </p:cNvPr>
            <p:cNvSpPr/>
            <p:nvPr/>
          </p:nvSpPr>
          <p:spPr>
            <a:xfrm>
              <a:off x="410125" y="1708675"/>
              <a:ext cx="3599975" cy="2336050"/>
            </a:xfrm>
            <a:custGeom>
              <a:avLst/>
              <a:gdLst/>
              <a:ahLst/>
              <a:cxnLst/>
              <a:rect l="l" t="t" r="r" b="b"/>
              <a:pathLst>
                <a:path w="143999" h="93442" extrusionOk="0">
                  <a:moveTo>
                    <a:pt x="23029" y="0"/>
                  </a:moveTo>
                  <a:cubicBezTo>
                    <a:pt x="11699" y="0"/>
                    <a:pt x="7972" y="4237"/>
                    <a:pt x="7972" y="4237"/>
                  </a:cubicBezTo>
                  <a:cubicBezTo>
                    <a:pt x="7728" y="6840"/>
                    <a:pt x="8135" y="20262"/>
                    <a:pt x="5532" y="28233"/>
                  </a:cubicBezTo>
                  <a:cubicBezTo>
                    <a:pt x="2928" y="36204"/>
                    <a:pt x="4556" y="55320"/>
                    <a:pt x="2279" y="64593"/>
                  </a:cubicBezTo>
                  <a:cubicBezTo>
                    <a:pt x="1" y="73866"/>
                    <a:pt x="21202" y="93442"/>
                    <a:pt x="21202" y="93442"/>
                  </a:cubicBezTo>
                  <a:cubicBezTo>
                    <a:pt x="21202" y="93442"/>
                    <a:pt x="43763" y="88886"/>
                    <a:pt x="59381" y="79126"/>
                  </a:cubicBezTo>
                  <a:cubicBezTo>
                    <a:pt x="74998" y="69365"/>
                    <a:pt x="101242" y="46155"/>
                    <a:pt x="101242" y="46155"/>
                  </a:cubicBezTo>
                  <a:cubicBezTo>
                    <a:pt x="101242" y="46155"/>
                    <a:pt x="103083" y="45872"/>
                    <a:pt x="106159" y="45872"/>
                  </a:cubicBezTo>
                  <a:cubicBezTo>
                    <a:pt x="108466" y="45872"/>
                    <a:pt x="111469" y="46032"/>
                    <a:pt x="114910" y="46590"/>
                  </a:cubicBezTo>
                  <a:lnTo>
                    <a:pt x="122096" y="48050"/>
                  </a:lnTo>
                  <a:cubicBezTo>
                    <a:pt x="122096" y="48050"/>
                    <a:pt x="134593" y="40526"/>
                    <a:pt x="135601" y="36562"/>
                  </a:cubicBezTo>
                  <a:cubicBezTo>
                    <a:pt x="136609" y="32598"/>
                    <a:pt x="136339" y="31118"/>
                    <a:pt x="136339" y="31118"/>
                  </a:cubicBezTo>
                  <a:lnTo>
                    <a:pt x="136339" y="31118"/>
                  </a:lnTo>
                  <a:lnTo>
                    <a:pt x="139833" y="32126"/>
                  </a:lnTo>
                  <a:lnTo>
                    <a:pt x="143999" y="29976"/>
                  </a:lnTo>
                  <a:lnTo>
                    <a:pt x="139295" y="21578"/>
                  </a:lnTo>
                  <a:cubicBezTo>
                    <a:pt x="139295" y="21578"/>
                    <a:pt x="122081" y="18606"/>
                    <a:pt x="117257" y="18606"/>
                  </a:cubicBezTo>
                  <a:cubicBezTo>
                    <a:pt x="117056" y="18606"/>
                    <a:pt x="116877" y="18611"/>
                    <a:pt x="116721" y="18622"/>
                  </a:cubicBezTo>
                  <a:cubicBezTo>
                    <a:pt x="112824" y="18890"/>
                    <a:pt x="98110" y="25811"/>
                    <a:pt x="98110" y="25811"/>
                  </a:cubicBezTo>
                  <a:cubicBezTo>
                    <a:pt x="98110" y="25811"/>
                    <a:pt x="79880" y="35960"/>
                    <a:pt x="74675" y="37587"/>
                  </a:cubicBezTo>
                  <a:cubicBezTo>
                    <a:pt x="72509" y="38263"/>
                    <a:pt x="71582" y="38602"/>
                    <a:pt x="71238" y="38768"/>
                  </a:cubicBezTo>
                  <a:lnTo>
                    <a:pt x="71238" y="38768"/>
                  </a:lnTo>
                  <a:cubicBezTo>
                    <a:pt x="70878" y="38550"/>
                    <a:pt x="69998" y="38116"/>
                    <a:pt x="68714" y="38116"/>
                  </a:cubicBezTo>
                  <a:cubicBezTo>
                    <a:pt x="68347" y="38116"/>
                    <a:pt x="67947" y="38152"/>
                    <a:pt x="67516" y="38238"/>
                  </a:cubicBezTo>
                  <a:cubicBezTo>
                    <a:pt x="65076" y="38726"/>
                    <a:pt x="48969" y="42630"/>
                    <a:pt x="48969" y="42630"/>
                  </a:cubicBezTo>
                  <a:cubicBezTo>
                    <a:pt x="48969" y="42630"/>
                    <a:pt x="50922" y="35558"/>
                    <a:pt x="48808" y="29089"/>
                  </a:cubicBezTo>
                  <a:cubicBezTo>
                    <a:pt x="46693" y="22619"/>
                    <a:pt x="47181" y="17414"/>
                    <a:pt x="47181" y="17414"/>
                  </a:cubicBezTo>
                  <a:lnTo>
                    <a:pt x="46693" y="10744"/>
                  </a:lnTo>
                  <a:cubicBezTo>
                    <a:pt x="46693" y="10744"/>
                    <a:pt x="40039" y="993"/>
                    <a:pt x="26214" y="105"/>
                  </a:cubicBezTo>
                  <a:cubicBezTo>
                    <a:pt x="25091" y="33"/>
                    <a:pt x="24030" y="0"/>
                    <a:pt x="23029"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20" name="Google Shape;875;p55">
              <a:extLst>
                <a:ext uri="{FF2B5EF4-FFF2-40B4-BE49-F238E27FC236}">
                  <a16:creationId xmlns:a16="http://schemas.microsoft.com/office/drawing/2014/main" id="{2C0EB23B-E17A-684D-91EB-F0536282BC66}"/>
                </a:ext>
              </a:extLst>
            </p:cNvPr>
            <p:cNvSpPr/>
            <p:nvPr/>
          </p:nvSpPr>
          <p:spPr>
            <a:xfrm>
              <a:off x="2195600" y="2353925"/>
              <a:ext cx="737350" cy="918325"/>
            </a:xfrm>
            <a:custGeom>
              <a:avLst/>
              <a:gdLst/>
              <a:ahLst/>
              <a:cxnLst/>
              <a:rect l="l" t="t" r="r" b="b"/>
              <a:pathLst>
                <a:path w="29494" h="36733" extrusionOk="0">
                  <a:moveTo>
                    <a:pt x="26691" y="1"/>
                  </a:moveTo>
                  <a:cubicBezTo>
                    <a:pt x="26691" y="1"/>
                    <a:pt x="8982" y="9723"/>
                    <a:pt x="1" y="13079"/>
                  </a:cubicBezTo>
                  <a:cubicBezTo>
                    <a:pt x="1" y="13079"/>
                    <a:pt x="5985" y="15906"/>
                    <a:pt x="7950" y="22632"/>
                  </a:cubicBezTo>
                  <a:cubicBezTo>
                    <a:pt x="9917" y="29359"/>
                    <a:pt x="10388" y="36732"/>
                    <a:pt x="10388" y="36732"/>
                  </a:cubicBezTo>
                  <a:lnTo>
                    <a:pt x="29493" y="20911"/>
                  </a:lnTo>
                  <a:lnTo>
                    <a:pt x="26691" y="1"/>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21" name="Google Shape;876;p55">
              <a:extLst>
                <a:ext uri="{FF2B5EF4-FFF2-40B4-BE49-F238E27FC236}">
                  <a16:creationId xmlns:a16="http://schemas.microsoft.com/office/drawing/2014/main" id="{92414E2A-BCDB-2543-94A7-AD90F18E9B3C}"/>
                </a:ext>
              </a:extLst>
            </p:cNvPr>
            <p:cNvSpPr/>
            <p:nvPr/>
          </p:nvSpPr>
          <p:spPr>
            <a:xfrm>
              <a:off x="794975" y="2728875"/>
              <a:ext cx="816375" cy="142900"/>
            </a:xfrm>
            <a:custGeom>
              <a:avLst/>
              <a:gdLst/>
              <a:ahLst/>
              <a:cxnLst/>
              <a:rect l="l" t="t" r="r" b="b"/>
              <a:pathLst>
                <a:path w="32655" h="5716" extrusionOk="0">
                  <a:moveTo>
                    <a:pt x="20183" y="0"/>
                  </a:moveTo>
                  <a:cubicBezTo>
                    <a:pt x="16290" y="0"/>
                    <a:pt x="11682" y="536"/>
                    <a:pt x="7447" y="1938"/>
                  </a:cubicBezTo>
                  <a:cubicBezTo>
                    <a:pt x="2729" y="3501"/>
                    <a:pt x="1" y="5715"/>
                    <a:pt x="3381" y="5715"/>
                  </a:cubicBezTo>
                  <a:cubicBezTo>
                    <a:pt x="4763" y="5715"/>
                    <a:pt x="7166" y="5345"/>
                    <a:pt x="10870" y="4410"/>
                  </a:cubicBezTo>
                  <a:cubicBezTo>
                    <a:pt x="19212" y="2303"/>
                    <a:pt x="25953" y="1938"/>
                    <a:pt x="29624" y="1938"/>
                  </a:cubicBezTo>
                  <a:cubicBezTo>
                    <a:pt x="31571" y="1938"/>
                    <a:pt x="32654" y="2040"/>
                    <a:pt x="32654" y="2040"/>
                  </a:cubicBezTo>
                  <a:cubicBezTo>
                    <a:pt x="32654" y="2040"/>
                    <a:pt x="30219" y="1251"/>
                    <a:pt x="25941" y="461"/>
                  </a:cubicBezTo>
                  <a:cubicBezTo>
                    <a:pt x="24388" y="174"/>
                    <a:pt x="22402" y="0"/>
                    <a:pt x="20183"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22" name="Google Shape;877;p55">
              <a:extLst>
                <a:ext uri="{FF2B5EF4-FFF2-40B4-BE49-F238E27FC236}">
                  <a16:creationId xmlns:a16="http://schemas.microsoft.com/office/drawing/2014/main" id="{436ACBBD-E6BB-774A-BBBA-232E20584380}"/>
                </a:ext>
              </a:extLst>
            </p:cNvPr>
            <p:cNvSpPr/>
            <p:nvPr/>
          </p:nvSpPr>
          <p:spPr>
            <a:xfrm>
              <a:off x="958125" y="2621900"/>
              <a:ext cx="653225" cy="101100"/>
            </a:xfrm>
            <a:custGeom>
              <a:avLst/>
              <a:gdLst/>
              <a:ahLst/>
              <a:cxnLst/>
              <a:rect l="l" t="t" r="r" b="b"/>
              <a:pathLst>
                <a:path w="26129" h="4044" extrusionOk="0">
                  <a:moveTo>
                    <a:pt x="7608" y="0"/>
                  </a:moveTo>
                  <a:cubicBezTo>
                    <a:pt x="7551" y="0"/>
                    <a:pt x="7494" y="1"/>
                    <a:pt x="7438" y="1"/>
                  </a:cubicBezTo>
                  <a:cubicBezTo>
                    <a:pt x="330" y="67"/>
                    <a:pt x="0" y="396"/>
                    <a:pt x="0" y="396"/>
                  </a:cubicBezTo>
                  <a:cubicBezTo>
                    <a:pt x="0" y="396"/>
                    <a:pt x="16058" y="2897"/>
                    <a:pt x="19941" y="3555"/>
                  </a:cubicBezTo>
                  <a:cubicBezTo>
                    <a:pt x="22366" y="3966"/>
                    <a:pt x="24174" y="4044"/>
                    <a:pt x="25191" y="4044"/>
                  </a:cubicBezTo>
                  <a:cubicBezTo>
                    <a:pt x="25803" y="4044"/>
                    <a:pt x="26128" y="4016"/>
                    <a:pt x="26128" y="4016"/>
                  </a:cubicBezTo>
                  <a:cubicBezTo>
                    <a:pt x="26128" y="4016"/>
                    <a:pt x="14728" y="0"/>
                    <a:pt x="7608"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23" name="Google Shape;878;p55">
              <a:extLst>
                <a:ext uri="{FF2B5EF4-FFF2-40B4-BE49-F238E27FC236}">
                  <a16:creationId xmlns:a16="http://schemas.microsoft.com/office/drawing/2014/main" id="{3EBDF192-0976-5948-B442-185B134E9141}"/>
                </a:ext>
              </a:extLst>
            </p:cNvPr>
            <p:cNvSpPr/>
            <p:nvPr/>
          </p:nvSpPr>
          <p:spPr>
            <a:xfrm>
              <a:off x="800550" y="1997650"/>
              <a:ext cx="775500" cy="574775"/>
            </a:xfrm>
            <a:custGeom>
              <a:avLst/>
              <a:gdLst/>
              <a:ahLst/>
              <a:cxnLst/>
              <a:rect l="l" t="t" r="r" b="b"/>
              <a:pathLst>
                <a:path w="31020" h="22991" extrusionOk="0">
                  <a:moveTo>
                    <a:pt x="7548" y="1"/>
                  </a:moveTo>
                  <a:cubicBezTo>
                    <a:pt x="2774" y="1"/>
                    <a:pt x="1" y="2167"/>
                    <a:pt x="1" y="2167"/>
                  </a:cubicBezTo>
                  <a:cubicBezTo>
                    <a:pt x="1" y="2167"/>
                    <a:pt x="2605" y="5854"/>
                    <a:pt x="10739" y="8403"/>
                  </a:cubicBezTo>
                  <a:cubicBezTo>
                    <a:pt x="18873" y="10952"/>
                    <a:pt x="31019" y="22991"/>
                    <a:pt x="31019" y="22991"/>
                  </a:cubicBezTo>
                  <a:cubicBezTo>
                    <a:pt x="31019" y="22991"/>
                    <a:pt x="23916" y="5421"/>
                    <a:pt x="14806" y="1570"/>
                  </a:cubicBezTo>
                  <a:cubicBezTo>
                    <a:pt x="12054" y="407"/>
                    <a:pt x="9614" y="1"/>
                    <a:pt x="7548"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24" name="Google Shape;879;p55">
              <a:extLst>
                <a:ext uri="{FF2B5EF4-FFF2-40B4-BE49-F238E27FC236}">
                  <a16:creationId xmlns:a16="http://schemas.microsoft.com/office/drawing/2014/main" id="{58FA5C7D-98E4-6240-AEB6-B48065A0C4F8}"/>
                </a:ext>
              </a:extLst>
            </p:cNvPr>
            <p:cNvSpPr/>
            <p:nvPr/>
          </p:nvSpPr>
          <p:spPr>
            <a:xfrm>
              <a:off x="1414750" y="1218525"/>
              <a:ext cx="4482325" cy="2053725"/>
            </a:xfrm>
            <a:custGeom>
              <a:avLst/>
              <a:gdLst/>
              <a:ahLst/>
              <a:cxnLst/>
              <a:rect l="l" t="t" r="r" b="b"/>
              <a:pathLst>
                <a:path w="179293" h="82149" extrusionOk="0">
                  <a:moveTo>
                    <a:pt x="90420" y="1"/>
                  </a:moveTo>
                  <a:lnTo>
                    <a:pt x="90128" y="3777"/>
                  </a:lnTo>
                  <a:lnTo>
                    <a:pt x="89066" y="3777"/>
                  </a:lnTo>
                  <a:lnTo>
                    <a:pt x="88718" y="5242"/>
                  </a:lnTo>
                  <a:lnTo>
                    <a:pt x="87713" y="5017"/>
                  </a:lnTo>
                  <a:lnTo>
                    <a:pt x="87826" y="3834"/>
                  </a:lnTo>
                  <a:lnTo>
                    <a:pt x="77230" y="2312"/>
                  </a:lnTo>
                  <a:cubicBezTo>
                    <a:pt x="74130" y="6877"/>
                    <a:pt x="75652" y="11836"/>
                    <a:pt x="75652" y="11836"/>
                  </a:cubicBezTo>
                  <a:lnTo>
                    <a:pt x="86754" y="12681"/>
                  </a:lnTo>
                  <a:lnTo>
                    <a:pt x="86980" y="11836"/>
                  </a:lnTo>
                  <a:lnTo>
                    <a:pt x="88276" y="11836"/>
                  </a:lnTo>
                  <a:lnTo>
                    <a:pt x="88717" y="12401"/>
                  </a:lnTo>
                  <a:lnTo>
                    <a:pt x="88145" y="19604"/>
                  </a:lnTo>
                  <a:lnTo>
                    <a:pt x="79909" y="19149"/>
                  </a:lnTo>
                  <a:lnTo>
                    <a:pt x="79909" y="21780"/>
                  </a:lnTo>
                  <a:lnTo>
                    <a:pt x="74990" y="21437"/>
                  </a:lnTo>
                  <a:lnTo>
                    <a:pt x="74304" y="22581"/>
                  </a:lnTo>
                  <a:lnTo>
                    <a:pt x="7863" y="12401"/>
                  </a:lnTo>
                  <a:lnTo>
                    <a:pt x="7863" y="12401"/>
                  </a:lnTo>
                  <a:cubicBezTo>
                    <a:pt x="1" y="25090"/>
                    <a:pt x="8350" y="42009"/>
                    <a:pt x="8350" y="42009"/>
                  </a:cubicBezTo>
                  <a:lnTo>
                    <a:pt x="10954" y="39405"/>
                  </a:lnTo>
                  <a:cubicBezTo>
                    <a:pt x="13556" y="36802"/>
                    <a:pt x="19847" y="34308"/>
                    <a:pt x="19847" y="34308"/>
                  </a:cubicBezTo>
                  <a:lnTo>
                    <a:pt x="19847" y="34308"/>
                  </a:lnTo>
                  <a:lnTo>
                    <a:pt x="19196" y="38321"/>
                  </a:lnTo>
                  <a:cubicBezTo>
                    <a:pt x="19196" y="38321"/>
                    <a:pt x="22341" y="36802"/>
                    <a:pt x="29824" y="34889"/>
                  </a:cubicBezTo>
                  <a:cubicBezTo>
                    <a:pt x="32319" y="34251"/>
                    <a:pt x="34452" y="34039"/>
                    <a:pt x="36188" y="34039"/>
                  </a:cubicBezTo>
                  <a:cubicBezTo>
                    <a:pt x="39658" y="34039"/>
                    <a:pt x="41538" y="34889"/>
                    <a:pt x="41538" y="34889"/>
                  </a:cubicBezTo>
                  <a:lnTo>
                    <a:pt x="42406" y="29861"/>
                  </a:lnTo>
                  <a:cubicBezTo>
                    <a:pt x="42406" y="29861"/>
                    <a:pt x="48980" y="31277"/>
                    <a:pt x="54411" y="31277"/>
                  </a:cubicBezTo>
                  <a:cubicBezTo>
                    <a:pt x="54605" y="31277"/>
                    <a:pt x="54797" y="31275"/>
                    <a:pt x="54987" y="31271"/>
                  </a:cubicBezTo>
                  <a:cubicBezTo>
                    <a:pt x="60518" y="31164"/>
                    <a:pt x="64856" y="28348"/>
                    <a:pt x="64856" y="28348"/>
                  </a:cubicBezTo>
                  <a:lnTo>
                    <a:pt x="76570" y="29862"/>
                  </a:lnTo>
                  <a:lnTo>
                    <a:pt x="75702" y="36912"/>
                  </a:lnTo>
                  <a:lnTo>
                    <a:pt x="101190" y="42009"/>
                  </a:lnTo>
                  <a:lnTo>
                    <a:pt x="102509" y="44613"/>
                  </a:lnTo>
                  <a:cubicBezTo>
                    <a:pt x="102509" y="44613"/>
                    <a:pt x="102492" y="45371"/>
                    <a:pt x="102509" y="48516"/>
                  </a:cubicBezTo>
                  <a:cubicBezTo>
                    <a:pt x="102525" y="51661"/>
                    <a:pt x="99889" y="52530"/>
                    <a:pt x="99889" y="52530"/>
                  </a:cubicBezTo>
                  <a:lnTo>
                    <a:pt x="101299" y="54482"/>
                  </a:lnTo>
                  <a:cubicBezTo>
                    <a:pt x="101299" y="54482"/>
                    <a:pt x="102600" y="53831"/>
                    <a:pt x="105203" y="50794"/>
                  </a:cubicBezTo>
                  <a:cubicBezTo>
                    <a:pt x="107807" y="47758"/>
                    <a:pt x="106505" y="44505"/>
                    <a:pt x="106505" y="44505"/>
                  </a:cubicBezTo>
                  <a:lnTo>
                    <a:pt x="106505" y="44505"/>
                  </a:lnTo>
                  <a:lnTo>
                    <a:pt x="109650" y="44938"/>
                  </a:lnTo>
                  <a:lnTo>
                    <a:pt x="108782" y="52745"/>
                  </a:lnTo>
                  <a:lnTo>
                    <a:pt x="103814" y="53505"/>
                  </a:lnTo>
                  <a:cubicBezTo>
                    <a:pt x="102208" y="65435"/>
                    <a:pt x="108023" y="82148"/>
                    <a:pt x="108023" y="82148"/>
                  </a:cubicBezTo>
                  <a:lnTo>
                    <a:pt x="123097" y="79318"/>
                  </a:lnTo>
                  <a:cubicBezTo>
                    <a:pt x="121689" y="68580"/>
                    <a:pt x="121905" y="52047"/>
                    <a:pt x="121905" y="52047"/>
                  </a:cubicBezTo>
                  <a:lnTo>
                    <a:pt x="116540" y="52047"/>
                  </a:lnTo>
                  <a:lnTo>
                    <a:pt x="116020" y="39922"/>
                  </a:lnTo>
                  <a:lnTo>
                    <a:pt x="129569" y="42433"/>
                  </a:lnTo>
                  <a:lnTo>
                    <a:pt x="130557" y="34889"/>
                  </a:lnTo>
                  <a:lnTo>
                    <a:pt x="135991" y="35599"/>
                  </a:lnTo>
                  <a:lnTo>
                    <a:pt x="135168" y="43174"/>
                  </a:lnTo>
                  <a:lnTo>
                    <a:pt x="177070" y="49102"/>
                  </a:lnTo>
                  <a:lnTo>
                    <a:pt x="179293" y="32555"/>
                  </a:lnTo>
                  <a:lnTo>
                    <a:pt x="137081" y="25700"/>
                  </a:lnTo>
                  <a:lnTo>
                    <a:pt x="136688" y="29194"/>
                  </a:lnTo>
                  <a:lnTo>
                    <a:pt x="131333" y="28856"/>
                  </a:lnTo>
                  <a:lnTo>
                    <a:pt x="131559" y="26095"/>
                  </a:lnTo>
                  <a:lnTo>
                    <a:pt x="130320" y="26095"/>
                  </a:lnTo>
                  <a:lnTo>
                    <a:pt x="130656" y="23896"/>
                  </a:lnTo>
                  <a:lnTo>
                    <a:pt x="123331" y="23050"/>
                  </a:lnTo>
                  <a:lnTo>
                    <a:pt x="122992" y="25023"/>
                  </a:lnTo>
                  <a:lnTo>
                    <a:pt x="103814" y="22149"/>
                  </a:lnTo>
                  <a:lnTo>
                    <a:pt x="104395" y="15218"/>
                  </a:lnTo>
                  <a:lnTo>
                    <a:pt x="124290" y="17246"/>
                  </a:lnTo>
                  <a:lnTo>
                    <a:pt x="124864" y="9200"/>
                  </a:lnTo>
                  <a:cubicBezTo>
                    <a:pt x="124864" y="9200"/>
                    <a:pt x="105297" y="6933"/>
                    <a:pt x="105354" y="6200"/>
                  </a:cubicBezTo>
                  <a:lnTo>
                    <a:pt x="103381" y="5750"/>
                  </a:lnTo>
                  <a:lnTo>
                    <a:pt x="103815" y="2256"/>
                  </a:lnTo>
                  <a:lnTo>
                    <a:pt x="99943" y="1692"/>
                  </a:lnTo>
                  <a:lnTo>
                    <a:pt x="99493" y="4848"/>
                  </a:lnTo>
                  <a:lnTo>
                    <a:pt x="98310" y="4622"/>
                  </a:lnTo>
                  <a:lnTo>
                    <a:pt x="98310" y="1242"/>
                  </a:lnTo>
                  <a:lnTo>
                    <a:pt x="90420" y="1"/>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25" name="Google Shape;880;p55">
              <a:extLst>
                <a:ext uri="{FF2B5EF4-FFF2-40B4-BE49-F238E27FC236}">
                  <a16:creationId xmlns:a16="http://schemas.microsoft.com/office/drawing/2014/main" id="{DAEE691D-7A1A-4E49-B5CF-EDC32737B2B8}"/>
                </a:ext>
              </a:extLst>
            </p:cNvPr>
            <p:cNvSpPr/>
            <p:nvPr/>
          </p:nvSpPr>
          <p:spPr>
            <a:xfrm>
              <a:off x="2572425" y="918400"/>
              <a:ext cx="654100" cy="675650"/>
            </a:xfrm>
            <a:custGeom>
              <a:avLst/>
              <a:gdLst/>
              <a:ahLst/>
              <a:cxnLst/>
              <a:rect l="l" t="t" r="r" b="b"/>
              <a:pathLst>
                <a:path w="26164" h="27026" extrusionOk="0">
                  <a:moveTo>
                    <a:pt x="25250" y="1"/>
                  </a:moveTo>
                  <a:cubicBezTo>
                    <a:pt x="25250" y="1"/>
                    <a:pt x="22353" y="8807"/>
                    <a:pt x="18659" y="12006"/>
                  </a:cubicBezTo>
                  <a:cubicBezTo>
                    <a:pt x="14965" y="15204"/>
                    <a:pt x="1603" y="17464"/>
                    <a:pt x="1603" y="17464"/>
                  </a:cubicBezTo>
                  <a:cubicBezTo>
                    <a:pt x="247" y="18423"/>
                    <a:pt x="0" y="25741"/>
                    <a:pt x="0" y="25741"/>
                  </a:cubicBezTo>
                  <a:cubicBezTo>
                    <a:pt x="0" y="25741"/>
                    <a:pt x="4088" y="27026"/>
                    <a:pt x="8580" y="27026"/>
                  </a:cubicBezTo>
                  <a:cubicBezTo>
                    <a:pt x="9738" y="27026"/>
                    <a:pt x="10922" y="26941"/>
                    <a:pt x="12071" y="26726"/>
                  </a:cubicBezTo>
                  <a:cubicBezTo>
                    <a:pt x="17674" y="25680"/>
                    <a:pt x="20298" y="21591"/>
                    <a:pt x="20298" y="21591"/>
                  </a:cubicBezTo>
                  <a:cubicBezTo>
                    <a:pt x="20298" y="21591"/>
                    <a:pt x="24858" y="6125"/>
                    <a:pt x="25510" y="3562"/>
                  </a:cubicBezTo>
                  <a:cubicBezTo>
                    <a:pt x="26163" y="999"/>
                    <a:pt x="25250" y="1"/>
                    <a:pt x="25250"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26" name="Google Shape;881;p55">
              <a:extLst>
                <a:ext uri="{FF2B5EF4-FFF2-40B4-BE49-F238E27FC236}">
                  <a16:creationId xmlns:a16="http://schemas.microsoft.com/office/drawing/2014/main" id="{2DD44547-C555-AE42-9AA0-C63A1D66FCA7}"/>
                </a:ext>
              </a:extLst>
            </p:cNvPr>
            <p:cNvSpPr/>
            <p:nvPr/>
          </p:nvSpPr>
          <p:spPr>
            <a:xfrm>
              <a:off x="2751525" y="1560400"/>
              <a:ext cx="290300" cy="110125"/>
            </a:xfrm>
            <a:custGeom>
              <a:avLst/>
              <a:gdLst/>
              <a:ahLst/>
              <a:cxnLst/>
              <a:rect l="l" t="t" r="r" b="b"/>
              <a:pathLst>
                <a:path w="11612" h="4405" extrusionOk="0">
                  <a:moveTo>
                    <a:pt x="11373" y="0"/>
                  </a:moveTo>
                  <a:lnTo>
                    <a:pt x="11373" y="0"/>
                  </a:lnTo>
                  <a:cubicBezTo>
                    <a:pt x="11374" y="11"/>
                    <a:pt x="11375" y="21"/>
                    <a:pt x="11376" y="32"/>
                  </a:cubicBezTo>
                  <a:lnTo>
                    <a:pt x="11376" y="32"/>
                  </a:lnTo>
                  <a:cubicBezTo>
                    <a:pt x="11374" y="11"/>
                    <a:pt x="11373" y="0"/>
                    <a:pt x="11373" y="0"/>
                  </a:cubicBezTo>
                  <a:close/>
                  <a:moveTo>
                    <a:pt x="11376" y="32"/>
                  </a:moveTo>
                  <a:lnTo>
                    <a:pt x="11376" y="32"/>
                  </a:lnTo>
                  <a:cubicBezTo>
                    <a:pt x="11391" y="321"/>
                    <a:pt x="11304" y="2489"/>
                    <a:pt x="5215" y="2833"/>
                  </a:cubicBezTo>
                  <a:cubicBezTo>
                    <a:pt x="1" y="3128"/>
                    <a:pt x="1938" y="4405"/>
                    <a:pt x="4749" y="4405"/>
                  </a:cubicBezTo>
                  <a:cubicBezTo>
                    <a:pt x="5457" y="4405"/>
                    <a:pt x="6220" y="4324"/>
                    <a:pt x="6939" y="4126"/>
                  </a:cubicBezTo>
                  <a:cubicBezTo>
                    <a:pt x="10498" y="3145"/>
                    <a:pt x="11611" y="2775"/>
                    <a:pt x="11376" y="32"/>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27" name="Google Shape;882;p55">
              <a:extLst>
                <a:ext uri="{FF2B5EF4-FFF2-40B4-BE49-F238E27FC236}">
                  <a16:creationId xmlns:a16="http://schemas.microsoft.com/office/drawing/2014/main" id="{D60EFDA2-7391-0E4A-9335-92672819C824}"/>
                </a:ext>
              </a:extLst>
            </p:cNvPr>
            <p:cNvSpPr/>
            <p:nvPr/>
          </p:nvSpPr>
          <p:spPr>
            <a:xfrm>
              <a:off x="2591925" y="845025"/>
              <a:ext cx="611750" cy="552450"/>
            </a:xfrm>
            <a:custGeom>
              <a:avLst/>
              <a:gdLst/>
              <a:ahLst/>
              <a:cxnLst/>
              <a:rect l="l" t="t" r="r" b="b"/>
              <a:pathLst>
                <a:path w="24470" h="22098" extrusionOk="0">
                  <a:moveTo>
                    <a:pt x="21750" y="1"/>
                  </a:moveTo>
                  <a:cubicBezTo>
                    <a:pt x="21750" y="1"/>
                    <a:pt x="21969" y="1199"/>
                    <a:pt x="21404" y="3410"/>
                  </a:cubicBezTo>
                  <a:cubicBezTo>
                    <a:pt x="20837" y="5621"/>
                    <a:pt x="19589" y="7946"/>
                    <a:pt x="16017" y="11404"/>
                  </a:cubicBezTo>
                  <a:cubicBezTo>
                    <a:pt x="12446" y="14861"/>
                    <a:pt x="4169" y="17072"/>
                    <a:pt x="2186" y="17696"/>
                  </a:cubicBezTo>
                  <a:cubicBezTo>
                    <a:pt x="200" y="18321"/>
                    <a:pt x="1" y="22097"/>
                    <a:pt x="1" y="22097"/>
                  </a:cubicBezTo>
                  <a:cubicBezTo>
                    <a:pt x="707" y="20489"/>
                    <a:pt x="2468" y="20399"/>
                    <a:pt x="2468" y="20399"/>
                  </a:cubicBezTo>
                  <a:cubicBezTo>
                    <a:pt x="2468" y="20399"/>
                    <a:pt x="12276" y="18376"/>
                    <a:pt x="17491" y="15712"/>
                  </a:cubicBezTo>
                  <a:cubicBezTo>
                    <a:pt x="22707" y="13047"/>
                    <a:pt x="24470" y="2936"/>
                    <a:pt x="24470" y="2936"/>
                  </a:cubicBezTo>
                  <a:cubicBezTo>
                    <a:pt x="23909" y="1213"/>
                    <a:pt x="21750" y="1"/>
                    <a:pt x="21750"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28" name="Google Shape;883;p55">
              <a:extLst>
                <a:ext uri="{FF2B5EF4-FFF2-40B4-BE49-F238E27FC236}">
                  <a16:creationId xmlns:a16="http://schemas.microsoft.com/office/drawing/2014/main" id="{C1EEF7FB-3DA4-7E4D-B258-BD814EA04D7D}"/>
                </a:ext>
              </a:extLst>
            </p:cNvPr>
            <p:cNvSpPr/>
            <p:nvPr/>
          </p:nvSpPr>
          <p:spPr>
            <a:xfrm>
              <a:off x="1789400" y="1065675"/>
              <a:ext cx="821775" cy="494750"/>
            </a:xfrm>
            <a:custGeom>
              <a:avLst/>
              <a:gdLst/>
              <a:ahLst/>
              <a:cxnLst/>
              <a:rect l="l" t="t" r="r" b="b"/>
              <a:pathLst>
                <a:path w="32871" h="19790" extrusionOk="0">
                  <a:moveTo>
                    <a:pt x="1045" y="1"/>
                  </a:moveTo>
                  <a:lnTo>
                    <a:pt x="0" y="4502"/>
                  </a:lnTo>
                  <a:cubicBezTo>
                    <a:pt x="0" y="4502"/>
                    <a:pt x="6752" y="9727"/>
                    <a:pt x="12778" y="12940"/>
                  </a:cubicBezTo>
                  <a:cubicBezTo>
                    <a:pt x="18805" y="16154"/>
                    <a:pt x="31745" y="19789"/>
                    <a:pt x="31745" y="19789"/>
                  </a:cubicBezTo>
                  <a:lnTo>
                    <a:pt x="32870" y="14307"/>
                  </a:lnTo>
                  <a:lnTo>
                    <a:pt x="32102" y="14307"/>
                  </a:lnTo>
                  <a:cubicBezTo>
                    <a:pt x="32102" y="14307"/>
                    <a:pt x="30620" y="13744"/>
                    <a:pt x="24834" y="11573"/>
                  </a:cubicBezTo>
                  <a:cubicBezTo>
                    <a:pt x="19048" y="9402"/>
                    <a:pt x="1045" y="1"/>
                    <a:pt x="1045"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29" name="Google Shape;884;p55">
              <a:extLst>
                <a:ext uri="{FF2B5EF4-FFF2-40B4-BE49-F238E27FC236}">
                  <a16:creationId xmlns:a16="http://schemas.microsoft.com/office/drawing/2014/main" id="{89434796-E866-5B4D-A9C8-57EE0932CC36}"/>
                </a:ext>
              </a:extLst>
            </p:cNvPr>
            <p:cNvSpPr/>
            <p:nvPr/>
          </p:nvSpPr>
          <p:spPr>
            <a:xfrm>
              <a:off x="5841625" y="2096825"/>
              <a:ext cx="448075" cy="352450"/>
            </a:xfrm>
            <a:custGeom>
              <a:avLst/>
              <a:gdLst/>
              <a:ahLst/>
              <a:cxnLst/>
              <a:rect l="l" t="t" r="r" b="b"/>
              <a:pathLst>
                <a:path w="17923" h="14098" extrusionOk="0">
                  <a:moveTo>
                    <a:pt x="1871" y="1"/>
                  </a:moveTo>
                  <a:lnTo>
                    <a:pt x="1" y="11053"/>
                  </a:lnTo>
                  <a:lnTo>
                    <a:pt x="1" y="11053"/>
                  </a:lnTo>
                  <a:lnTo>
                    <a:pt x="2977" y="10914"/>
                  </a:lnTo>
                  <a:lnTo>
                    <a:pt x="2907" y="13267"/>
                  </a:lnTo>
                  <a:lnTo>
                    <a:pt x="8513" y="13405"/>
                  </a:lnTo>
                  <a:lnTo>
                    <a:pt x="8996" y="12228"/>
                  </a:lnTo>
                  <a:lnTo>
                    <a:pt x="11558" y="12299"/>
                  </a:lnTo>
                  <a:lnTo>
                    <a:pt x="11141" y="14098"/>
                  </a:lnTo>
                  <a:lnTo>
                    <a:pt x="14739" y="14098"/>
                  </a:lnTo>
                  <a:lnTo>
                    <a:pt x="17923" y="2126"/>
                  </a:lnTo>
                  <a:lnTo>
                    <a:pt x="1871" y="1"/>
                  </a:lnTo>
                  <a:close/>
                </a:path>
              </a:pathLst>
            </a:custGeom>
            <a:grpFill/>
            <a:ln w="9525" cap="flat" cmpd="sng">
              <a:solidFill>
                <a:srgbClr val="0042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30" name="Google Shape;885;p55">
              <a:extLst>
                <a:ext uri="{FF2B5EF4-FFF2-40B4-BE49-F238E27FC236}">
                  <a16:creationId xmlns:a16="http://schemas.microsoft.com/office/drawing/2014/main" id="{DB9B7B51-8DDE-4640-90A3-43B2CF114E6C}"/>
                </a:ext>
              </a:extLst>
            </p:cNvPr>
            <p:cNvSpPr/>
            <p:nvPr/>
          </p:nvSpPr>
          <p:spPr>
            <a:xfrm>
              <a:off x="5943700" y="1847250"/>
              <a:ext cx="354850" cy="354650"/>
            </a:xfrm>
            <a:custGeom>
              <a:avLst/>
              <a:gdLst/>
              <a:ahLst/>
              <a:cxnLst/>
              <a:rect l="l" t="t" r="r" b="b"/>
              <a:pathLst>
                <a:path w="14194" h="14186" extrusionOk="0">
                  <a:moveTo>
                    <a:pt x="10823" y="1"/>
                  </a:moveTo>
                  <a:cubicBezTo>
                    <a:pt x="10278" y="1"/>
                    <a:pt x="9761" y="240"/>
                    <a:pt x="9408" y="655"/>
                  </a:cubicBezTo>
                  <a:lnTo>
                    <a:pt x="1" y="11695"/>
                  </a:lnTo>
                  <a:lnTo>
                    <a:pt x="1800" y="11556"/>
                  </a:lnTo>
                  <a:lnTo>
                    <a:pt x="8903" y="2993"/>
                  </a:lnTo>
                  <a:cubicBezTo>
                    <a:pt x="9260" y="2564"/>
                    <a:pt x="9784" y="2322"/>
                    <a:pt x="10333" y="2322"/>
                  </a:cubicBezTo>
                  <a:cubicBezTo>
                    <a:pt x="10407" y="2322"/>
                    <a:pt x="10480" y="2326"/>
                    <a:pt x="10554" y="2335"/>
                  </a:cubicBezTo>
                  <a:cubicBezTo>
                    <a:pt x="11596" y="2458"/>
                    <a:pt x="12327" y="3417"/>
                    <a:pt x="12173" y="4454"/>
                  </a:cubicBezTo>
                  <a:lnTo>
                    <a:pt x="10864" y="13216"/>
                  </a:lnTo>
                  <a:lnTo>
                    <a:pt x="12456" y="14186"/>
                  </a:lnTo>
                  <a:lnTo>
                    <a:pt x="14047" y="2103"/>
                  </a:lnTo>
                  <a:cubicBezTo>
                    <a:pt x="14194" y="989"/>
                    <a:pt x="13328" y="1"/>
                    <a:pt x="12204" y="1"/>
                  </a:cubicBezTo>
                  <a:close/>
                </a:path>
              </a:pathLst>
            </a:custGeom>
            <a:grpFill/>
            <a:ln w="9525" cap="flat" cmpd="sng">
              <a:solidFill>
                <a:srgbClr val="0042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31" name="Google Shape;886;p55">
              <a:extLst>
                <a:ext uri="{FF2B5EF4-FFF2-40B4-BE49-F238E27FC236}">
                  <a16:creationId xmlns:a16="http://schemas.microsoft.com/office/drawing/2014/main" id="{471B4DC1-4116-A94F-AB12-A27FD6C30881}"/>
                </a:ext>
              </a:extLst>
            </p:cNvPr>
            <p:cNvSpPr/>
            <p:nvPr/>
          </p:nvSpPr>
          <p:spPr>
            <a:xfrm>
              <a:off x="6230875" y="2231000"/>
              <a:ext cx="1150175" cy="315750"/>
            </a:xfrm>
            <a:custGeom>
              <a:avLst/>
              <a:gdLst/>
              <a:ahLst/>
              <a:cxnLst/>
              <a:rect l="l" t="t" r="r" b="b"/>
              <a:pathLst>
                <a:path w="46007" h="12630" extrusionOk="0">
                  <a:moveTo>
                    <a:pt x="1491" y="1"/>
                  </a:moveTo>
                  <a:lnTo>
                    <a:pt x="0" y="5605"/>
                  </a:lnTo>
                  <a:lnTo>
                    <a:pt x="35805" y="10661"/>
                  </a:lnTo>
                  <a:lnTo>
                    <a:pt x="35805" y="9676"/>
                  </a:lnTo>
                  <a:lnTo>
                    <a:pt x="37237" y="9676"/>
                  </a:lnTo>
                  <a:lnTo>
                    <a:pt x="37325" y="11287"/>
                  </a:lnTo>
                  <a:lnTo>
                    <a:pt x="45112" y="12629"/>
                  </a:lnTo>
                  <a:lnTo>
                    <a:pt x="46006" y="7528"/>
                  </a:lnTo>
                  <a:lnTo>
                    <a:pt x="37325" y="6544"/>
                  </a:lnTo>
                  <a:lnTo>
                    <a:pt x="37325" y="7886"/>
                  </a:lnTo>
                  <a:lnTo>
                    <a:pt x="35715" y="7439"/>
                  </a:lnTo>
                  <a:lnTo>
                    <a:pt x="35715" y="6454"/>
                  </a:lnTo>
                  <a:lnTo>
                    <a:pt x="1491" y="1"/>
                  </a:lnTo>
                  <a:close/>
                </a:path>
              </a:pathLst>
            </a:custGeom>
            <a:grpFill/>
            <a:ln w="9525" cap="flat" cmpd="sng">
              <a:solidFill>
                <a:srgbClr val="0042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32" name="Google Shape;887;p55">
              <a:extLst>
                <a:ext uri="{FF2B5EF4-FFF2-40B4-BE49-F238E27FC236}">
                  <a16:creationId xmlns:a16="http://schemas.microsoft.com/office/drawing/2014/main" id="{330BEB5C-322D-264E-927F-3D560EF76A13}"/>
                </a:ext>
              </a:extLst>
            </p:cNvPr>
            <p:cNvSpPr/>
            <p:nvPr/>
          </p:nvSpPr>
          <p:spPr>
            <a:xfrm>
              <a:off x="5586750" y="2420200"/>
              <a:ext cx="154400" cy="94500"/>
            </a:xfrm>
            <a:custGeom>
              <a:avLst/>
              <a:gdLst/>
              <a:ahLst/>
              <a:cxnLst/>
              <a:rect l="l" t="t" r="r" b="b"/>
              <a:pathLst>
                <a:path w="6176" h="3780" extrusionOk="0">
                  <a:moveTo>
                    <a:pt x="2884" y="1"/>
                  </a:moveTo>
                  <a:cubicBezTo>
                    <a:pt x="2884" y="1"/>
                    <a:pt x="0" y="3004"/>
                    <a:pt x="1880" y="3541"/>
                  </a:cubicBezTo>
                  <a:cubicBezTo>
                    <a:pt x="2506" y="3720"/>
                    <a:pt x="3192" y="3780"/>
                    <a:pt x="3829" y="3780"/>
                  </a:cubicBezTo>
                  <a:cubicBezTo>
                    <a:pt x="5101" y="3780"/>
                    <a:pt x="6175" y="3541"/>
                    <a:pt x="6175" y="3541"/>
                  </a:cubicBezTo>
                  <a:lnTo>
                    <a:pt x="5353" y="350"/>
                  </a:lnTo>
                  <a:lnTo>
                    <a:pt x="2884" y="1"/>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33" name="Google Shape;888;p55">
              <a:extLst>
                <a:ext uri="{FF2B5EF4-FFF2-40B4-BE49-F238E27FC236}">
                  <a16:creationId xmlns:a16="http://schemas.microsoft.com/office/drawing/2014/main" id="{0E027B6E-16A2-5748-9945-341B57C29CDC}"/>
                </a:ext>
              </a:extLst>
            </p:cNvPr>
            <p:cNvSpPr/>
            <p:nvPr/>
          </p:nvSpPr>
          <p:spPr>
            <a:xfrm>
              <a:off x="5897050" y="2407750"/>
              <a:ext cx="278925" cy="244375"/>
            </a:xfrm>
            <a:custGeom>
              <a:avLst/>
              <a:gdLst/>
              <a:ahLst/>
              <a:cxnLst/>
              <a:rect l="l" t="t" r="r" b="b"/>
              <a:pathLst>
                <a:path w="11157" h="9775" extrusionOk="0">
                  <a:moveTo>
                    <a:pt x="6141" y="0"/>
                  </a:moveTo>
                  <a:cubicBezTo>
                    <a:pt x="6070" y="0"/>
                    <a:pt x="6001" y="4"/>
                    <a:pt x="5934" y="11"/>
                  </a:cubicBezTo>
                  <a:cubicBezTo>
                    <a:pt x="4141" y="205"/>
                    <a:pt x="1" y="4277"/>
                    <a:pt x="1" y="4277"/>
                  </a:cubicBezTo>
                  <a:lnTo>
                    <a:pt x="8081" y="9766"/>
                  </a:lnTo>
                  <a:cubicBezTo>
                    <a:pt x="8081" y="9766"/>
                    <a:pt x="8083" y="9774"/>
                    <a:pt x="8093" y="9774"/>
                  </a:cubicBezTo>
                  <a:cubicBezTo>
                    <a:pt x="8143" y="9774"/>
                    <a:pt x="8407" y="9518"/>
                    <a:pt x="9693" y="6186"/>
                  </a:cubicBezTo>
                  <a:cubicBezTo>
                    <a:pt x="11156" y="2394"/>
                    <a:pt x="7980" y="0"/>
                    <a:pt x="6141" y="0"/>
                  </a:cubicBezTo>
                  <a:close/>
                </a:path>
              </a:pathLst>
            </a:custGeom>
            <a:grpFill/>
            <a:ln w="9525" cap="flat" cmpd="sng">
              <a:solidFill>
                <a:srgbClr val="0042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34" name="Google Shape;889;p55">
              <a:extLst>
                <a:ext uri="{FF2B5EF4-FFF2-40B4-BE49-F238E27FC236}">
                  <a16:creationId xmlns:a16="http://schemas.microsoft.com/office/drawing/2014/main" id="{F0537B45-10D0-DB45-9605-9150606CA751}"/>
                </a:ext>
              </a:extLst>
            </p:cNvPr>
            <p:cNvSpPr/>
            <p:nvPr/>
          </p:nvSpPr>
          <p:spPr>
            <a:xfrm>
              <a:off x="426700" y="4798150"/>
              <a:ext cx="2373525" cy="624025"/>
            </a:xfrm>
            <a:custGeom>
              <a:avLst/>
              <a:gdLst/>
              <a:ahLst/>
              <a:cxnLst/>
              <a:rect l="l" t="t" r="r" b="b"/>
              <a:pathLst>
                <a:path w="94941" h="24961" extrusionOk="0">
                  <a:moveTo>
                    <a:pt x="4723" y="0"/>
                  </a:moveTo>
                  <a:lnTo>
                    <a:pt x="1" y="24960"/>
                  </a:lnTo>
                  <a:lnTo>
                    <a:pt x="94940" y="24960"/>
                  </a:lnTo>
                  <a:lnTo>
                    <a:pt x="86968" y="1758"/>
                  </a:lnTo>
                  <a:lnTo>
                    <a:pt x="4723"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grpSp>
        <p:nvGrpSpPr>
          <p:cNvPr id="335" name="Google Shape;871;p55">
            <a:extLst>
              <a:ext uri="{FF2B5EF4-FFF2-40B4-BE49-F238E27FC236}">
                <a16:creationId xmlns:a16="http://schemas.microsoft.com/office/drawing/2014/main" id="{AAA2C6EA-EDE1-9C42-8402-9A53B7CA41F8}"/>
              </a:ext>
            </a:extLst>
          </p:cNvPr>
          <p:cNvGrpSpPr/>
          <p:nvPr/>
        </p:nvGrpSpPr>
        <p:grpSpPr>
          <a:xfrm>
            <a:off x="3669218" y="4658099"/>
            <a:ext cx="1075144" cy="497177"/>
            <a:chOff x="209675" y="291450"/>
            <a:chExt cx="7171375" cy="5130725"/>
          </a:xfrm>
          <a:solidFill>
            <a:schemeClr val="accent2"/>
          </a:solidFill>
        </p:grpSpPr>
        <p:sp>
          <p:nvSpPr>
            <p:cNvPr id="336" name="Google Shape;872;p55">
              <a:extLst>
                <a:ext uri="{FF2B5EF4-FFF2-40B4-BE49-F238E27FC236}">
                  <a16:creationId xmlns:a16="http://schemas.microsoft.com/office/drawing/2014/main" id="{8541E185-CEA8-F646-AA98-55DA29D544BC}"/>
                </a:ext>
              </a:extLst>
            </p:cNvPr>
            <p:cNvSpPr/>
            <p:nvPr/>
          </p:nvSpPr>
          <p:spPr>
            <a:xfrm>
              <a:off x="2876175" y="2090725"/>
              <a:ext cx="2202550" cy="2029975"/>
            </a:xfrm>
            <a:custGeom>
              <a:avLst/>
              <a:gdLst/>
              <a:ahLst/>
              <a:cxnLst/>
              <a:rect l="l" t="t" r="r" b="b"/>
              <a:pathLst>
                <a:path w="88102" h="81199" extrusionOk="0">
                  <a:moveTo>
                    <a:pt x="62808" y="1"/>
                  </a:moveTo>
                  <a:lnTo>
                    <a:pt x="59772" y="4175"/>
                  </a:lnTo>
                  <a:lnTo>
                    <a:pt x="55220" y="5945"/>
                  </a:lnTo>
                  <a:cubicBezTo>
                    <a:pt x="55220" y="5945"/>
                    <a:pt x="54840" y="7147"/>
                    <a:pt x="55410" y="9865"/>
                  </a:cubicBezTo>
                  <a:cubicBezTo>
                    <a:pt x="55979" y="12585"/>
                    <a:pt x="58761" y="16505"/>
                    <a:pt x="58761" y="16505"/>
                  </a:cubicBezTo>
                  <a:cubicBezTo>
                    <a:pt x="58761" y="16505"/>
                    <a:pt x="46177" y="28710"/>
                    <a:pt x="42384" y="31439"/>
                  </a:cubicBezTo>
                  <a:cubicBezTo>
                    <a:pt x="38589" y="34168"/>
                    <a:pt x="35933" y="36867"/>
                    <a:pt x="35933" y="36867"/>
                  </a:cubicBezTo>
                  <a:lnTo>
                    <a:pt x="24946" y="28894"/>
                  </a:lnTo>
                  <a:lnTo>
                    <a:pt x="12039" y="28894"/>
                  </a:lnTo>
                  <a:lnTo>
                    <a:pt x="0" y="45514"/>
                  </a:lnTo>
                  <a:lnTo>
                    <a:pt x="2270" y="65905"/>
                  </a:lnTo>
                  <a:lnTo>
                    <a:pt x="23101" y="81198"/>
                  </a:lnTo>
                  <a:lnTo>
                    <a:pt x="44361" y="71111"/>
                  </a:lnTo>
                  <a:lnTo>
                    <a:pt x="67552" y="31872"/>
                  </a:lnTo>
                  <a:cubicBezTo>
                    <a:pt x="67552" y="31872"/>
                    <a:pt x="75394" y="27002"/>
                    <a:pt x="80199" y="23209"/>
                  </a:cubicBezTo>
                  <a:cubicBezTo>
                    <a:pt x="85003" y="19414"/>
                    <a:pt x="88101" y="11193"/>
                    <a:pt x="88101" y="11193"/>
                  </a:cubicBezTo>
                  <a:cubicBezTo>
                    <a:pt x="88101" y="11193"/>
                    <a:pt x="83674" y="3352"/>
                    <a:pt x="80576" y="3352"/>
                  </a:cubicBezTo>
                  <a:cubicBezTo>
                    <a:pt x="77478" y="3352"/>
                    <a:pt x="73811" y="3796"/>
                    <a:pt x="73811" y="3796"/>
                  </a:cubicBezTo>
                  <a:cubicBezTo>
                    <a:pt x="73811" y="3796"/>
                    <a:pt x="73178" y="2910"/>
                    <a:pt x="71155" y="1644"/>
                  </a:cubicBezTo>
                  <a:cubicBezTo>
                    <a:pt x="69130" y="381"/>
                    <a:pt x="62808" y="1"/>
                    <a:pt x="62808"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37" name="Google Shape;873;p55">
              <a:extLst>
                <a:ext uri="{FF2B5EF4-FFF2-40B4-BE49-F238E27FC236}">
                  <a16:creationId xmlns:a16="http://schemas.microsoft.com/office/drawing/2014/main" id="{39D7C33D-ECA1-2E48-8518-1075CD4F88A1}"/>
                </a:ext>
              </a:extLst>
            </p:cNvPr>
            <p:cNvSpPr/>
            <p:nvPr/>
          </p:nvSpPr>
          <p:spPr>
            <a:xfrm>
              <a:off x="209675" y="291450"/>
              <a:ext cx="3058525" cy="4550675"/>
            </a:xfrm>
            <a:custGeom>
              <a:avLst/>
              <a:gdLst/>
              <a:ahLst/>
              <a:cxnLst/>
              <a:rect l="l" t="t" r="r" b="b"/>
              <a:pathLst>
                <a:path w="122341" h="182027" extrusionOk="0">
                  <a:moveTo>
                    <a:pt x="91460" y="1"/>
                  </a:moveTo>
                  <a:cubicBezTo>
                    <a:pt x="81194" y="1"/>
                    <a:pt x="74803" y="4005"/>
                    <a:pt x="74803" y="4005"/>
                  </a:cubicBezTo>
                  <a:cubicBezTo>
                    <a:pt x="74803" y="4005"/>
                    <a:pt x="71839" y="4005"/>
                    <a:pt x="68167" y="5275"/>
                  </a:cubicBezTo>
                  <a:cubicBezTo>
                    <a:pt x="64496" y="6545"/>
                    <a:pt x="60966" y="14170"/>
                    <a:pt x="60120" y="16570"/>
                  </a:cubicBezTo>
                  <a:cubicBezTo>
                    <a:pt x="59273" y="18970"/>
                    <a:pt x="61814" y="21935"/>
                    <a:pt x="61814" y="21935"/>
                  </a:cubicBezTo>
                  <a:cubicBezTo>
                    <a:pt x="62238" y="27158"/>
                    <a:pt x="63650" y="28854"/>
                    <a:pt x="63650" y="28854"/>
                  </a:cubicBezTo>
                  <a:cubicBezTo>
                    <a:pt x="59979" y="30406"/>
                    <a:pt x="59414" y="33204"/>
                    <a:pt x="59414" y="33204"/>
                  </a:cubicBezTo>
                  <a:lnTo>
                    <a:pt x="56731" y="33229"/>
                  </a:lnTo>
                  <a:cubicBezTo>
                    <a:pt x="56731" y="33229"/>
                    <a:pt x="55169" y="33203"/>
                    <a:pt x="52840" y="33203"/>
                  </a:cubicBezTo>
                  <a:cubicBezTo>
                    <a:pt x="47599" y="33203"/>
                    <a:pt x="38476" y="33338"/>
                    <a:pt x="34566" y="34217"/>
                  </a:cubicBezTo>
                  <a:cubicBezTo>
                    <a:pt x="28919" y="35489"/>
                    <a:pt x="15990" y="60926"/>
                    <a:pt x="15990" y="60926"/>
                  </a:cubicBezTo>
                  <a:lnTo>
                    <a:pt x="11455" y="119231"/>
                  </a:lnTo>
                  <a:lnTo>
                    <a:pt x="2682" y="134514"/>
                  </a:lnTo>
                  <a:cubicBezTo>
                    <a:pt x="2682" y="134514"/>
                    <a:pt x="1" y="151085"/>
                    <a:pt x="1707" y="156935"/>
                  </a:cubicBezTo>
                  <a:cubicBezTo>
                    <a:pt x="3411" y="162784"/>
                    <a:pt x="13404" y="169608"/>
                    <a:pt x="13404" y="169608"/>
                  </a:cubicBezTo>
                  <a:lnTo>
                    <a:pt x="13404" y="182026"/>
                  </a:lnTo>
                  <a:lnTo>
                    <a:pt x="95649" y="182026"/>
                  </a:lnTo>
                  <a:lnTo>
                    <a:pt x="106878" y="161323"/>
                  </a:lnTo>
                  <a:cubicBezTo>
                    <a:pt x="106878" y="161323"/>
                    <a:pt x="109912" y="157910"/>
                    <a:pt x="110671" y="145238"/>
                  </a:cubicBezTo>
                  <a:cubicBezTo>
                    <a:pt x="111431" y="132566"/>
                    <a:pt x="108930" y="122817"/>
                    <a:pt x="108930" y="122817"/>
                  </a:cubicBezTo>
                  <a:cubicBezTo>
                    <a:pt x="108930" y="122817"/>
                    <a:pt x="110156" y="120867"/>
                    <a:pt x="116249" y="106244"/>
                  </a:cubicBezTo>
                  <a:cubicBezTo>
                    <a:pt x="122341" y="91623"/>
                    <a:pt x="121394" y="64573"/>
                    <a:pt x="120280" y="60055"/>
                  </a:cubicBezTo>
                  <a:cubicBezTo>
                    <a:pt x="119165" y="55538"/>
                    <a:pt x="115605" y="53984"/>
                    <a:pt x="115605" y="53984"/>
                  </a:cubicBezTo>
                  <a:lnTo>
                    <a:pt x="114759" y="46219"/>
                  </a:lnTo>
                  <a:cubicBezTo>
                    <a:pt x="114759" y="46219"/>
                    <a:pt x="119982" y="30266"/>
                    <a:pt x="120264" y="27300"/>
                  </a:cubicBezTo>
                  <a:cubicBezTo>
                    <a:pt x="120546" y="24336"/>
                    <a:pt x="116735" y="21936"/>
                    <a:pt x="116735" y="21936"/>
                  </a:cubicBezTo>
                  <a:lnTo>
                    <a:pt x="116735" y="20383"/>
                  </a:lnTo>
                  <a:cubicBezTo>
                    <a:pt x="116595" y="8947"/>
                    <a:pt x="101205" y="1182"/>
                    <a:pt x="101205" y="1182"/>
                  </a:cubicBezTo>
                  <a:cubicBezTo>
                    <a:pt x="97677" y="331"/>
                    <a:pt x="94408" y="1"/>
                    <a:pt x="91460"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38" name="Google Shape;874;p55">
              <a:extLst>
                <a:ext uri="{FF2B5EF4-FFF2-40B4-BE49-F238E27FC236}">
                  <a16:creationId xmlns:a16="http://schemas.microsoft.com/office/drawing/2014/main" id="{CDF9342E-DD80-BE45-9759-293FB60C5B5D}"/>
                </a:ext>
              </a:extLst>
            </p:cNvPr>
            <p:cNvSpPr/>
            <p:nvPr/>
          </p:nvSpPr>
          <p:spPr>
            <a:xfrm>
              <a:off x="410125" y="1708675"/>
              <a:ext cx="3599975" cy="2336050"/>
            </a:xfrm>
            <a:custGeom>
              <a:avLst/>
              <a:gdLst/>
              <a:ahLst/>
              <a:cxnLst/>
              <a:rect l="l" t="t" r="r" b="b"/>
              <a:pathLst>
                <a:path w="143999" h="93442" extrusionOk="0">
                  <a:moveTo>
                    <a:pt x="23029" y="0"/>
                  </a:moveTo>
                  <a:cubicBezTo>
                    <a:pt x="11699" y="0"/>
                    <a:pt x="7972" y="4237"/>
                    <a:pt x="7972" y="4237"/>
                  </a:cubicBezTo>
                  <a:cubicBezTo>
                    <a:pt x="7728" y="6840"/>
                    <a:pt x="8135" y="20262"/>
                    <a:pt x="5532" y="28233"/>
                  </a:cubicBezTo>
                  <a:cubicBezTo>
                    <a:pt x="2928" y="36204"/>
                    <a:pt x="4556" y="55320"/>
                    <a:pt x="2279" y="64593"/>
                  </a:cubicBezTo>
                  <a:cubicBezTo>
                    <a:pt x="1" y="73866"/>
                    <a:pt x="21202" y="93442"/>
                    <a:pt x="21202" y="93442"/>
                  </a:cubicBezTo>
                  <a:cubicBezTo>
                    <a:pt x="21202" y="93442"/>
                    <a:pt x="43763" y="88886"/>
                    <a:pt x="59381" y="79126"/>
                  </a:cubicBezTo>
                  <a:cubicBezTo>
                    <a:pt x="74998" y="69365"/>
                    <a:pt x="101242" y="46155"/>
                    <a:pt x="101242" y="46155"/>
                  </a:cubicBezTo>
                  <a:cubicBezTo>
                    <a:pt x="101242" y="46155"/>
                    <a:pt x="103083" y="45872"/>
                    <a:pt x="106159" y="45872"/>
                  </a:cubicBezTo>
                  <a:cubicBezTo>
                    <a:pt x="108466" y="45872"/>
                    <a:pt x="111469" y="46032"/>
                    <a:pt x="114910" y="46590"/>
                  </a:cubicBezTo>
                  <a:lnTo>
                    <a:pt x="122096" y="48050"/>
                  </a:lnTo>
                  <a:cubicBezTo>
                    <a:pt x="122096" y="48050"/>
                    <a:pt x="134593" y="40526"/>
                    <a:pt x="135601" y="36562"/>
                  </a:cubicBezTo>
                  <a:cubicBezTo>
                    <a:pt x="136609" y="32598"/>
                    <a:pt x="136339" y="31118"/>
                    <a:pt x="136339" y="31118"/>
                  </a:cubicBezTo>
                  <a:lnTo>
                    <a:pt x="136339" y="31118"/>
                  </a:lnTo>
                  <a:lnTo>
                    <a:pt x="139833" y="32126"/>
                  </a:lnTo>
                  <a:lnTo>
                    <a:pt x="143999" y="29976"/>
                  </a:lnTo>
                  <a:lnTo>
                    <a:pt x="139295" y="21578"/>
                  </a:lnTo>
                  <a:cubicBezTo>
                    <a:pt x="139295" y="21578"/>
                    <a:pt x="122081" y="18606"/>
                    <a:pt x="117257" y="18606"/>
                  </a:cubicBezTo>
                  <a:cubicBezTo>
                    <a:pt x="117056" y="18606"/>
                    <a:pt x="116877" y="18611"/>
                    <a:pt x="116721" y="18622"/>
                  </a:cubicBezTo>
                  <a:cubicBezTo>
                    <a:pt x="112824" y="18890"/>
                    <a:pt x="98110" y="25811"/>
                    <a:pt x="98110" y="25811"/>
                  </a:cubicBezTo>
                  <a:cubicBezTo>
                    <a:pt x="98110" y="25811"/>
                    <a:pt x="79880" y="35960"/>
                    <a:pt x="74675" y="37587"/>
                  </a:cubicBezTo>
                  <a:cubicBezTo>
                    <a:pt x="72509" y="38263"/>
                    <a:pt x="71582" y="38602"/>
                    <a:pt x="71238" y="38768"/>
                  </a:cubicBezTo>
                  <a:lnTo>
                    <a:pt x="71238" y="38768"/>
                  </a:lnTo>
                  <a:cubicBezTo>
                    <a:pt x="70878" y="38550"/>
                    <a:pt x="69998" y="38116"/>
                    <a:pt x="68714" y="38116"/>
                  </a:cubicBezTo>
                  <a:cubicBezTo>
                    <a:pt x="68347" y="38116"/>
                    <a:pt x="67947" y="38152"/>
                    <a:pt x="67516" y="38238"/>
                  </a:cubicBezTo>
                  <a:cubicBezTo>
                    <a:pt x="65076" y="38726"/>
                    <a:pt x="48969" y="42630"/>
                    <a:pt x="48969" y="42630"/>
                  </a:cubicBezTo>
                  <a:cubicBezTo>
                    <a:pt x="48969" y="42630"/>
                    <a:pt x="50922" y="35558"/>
                    <a:pt x="48808" y="29089"/>
                  </a:cubicBezTo>
                  <a:cubicBezTo>
                    <a:pt x="46693" y="22619"/>
                    <a:pt x="47181" y="17414"/>
                    <a:pt x="47181" y="17414"/>
                  </a:cubicBezTo>
                  <a:lnTo>
                    <a:pt x="46693" y="10744"/>
                  </a:lnTo>
                  <a:cubicBezTo>
                    <a:pt x="46693" y="10744"/>
                    <a:pt x="40039" y="993"/>
                    <a:pt x="26214" y="105"/>
                  </a:cubicBezTo>
                  <a:cubicBezTo>
                    <a:pt x="25091" y="33"/>
                    <a:pt x="24030" y="0"/>
                    <a:pt x="23029"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39" name="Google Shape;875;p55">
              <a:extLst>
                <a:ext uri="{FF2B5EF4-FFF2-40B4-BE49-F238E27FC236}">
                  <a16:creationId xmlns:a16="http://schemas.microsoft.com/office/drawing/2014/main" id="{68EC8057-D9FE-D242-855E-0BEB23261E73}"/>
                </a:ext>
              </a:extLst>
            </p:cNvPr>
            <p:cNvSpPr/>
            <p:nvPr/>
          </p:nvSpPr>
          <p:spPr>
            <a:xfrm>
              <a:off x="2195600" y="2353925"/>
              <a:ext cx="737350" cy="918325"/>
            </a:xfrm>
            <a:custGeom>
              <a:avLst/>
              <a:gdLst/>
              <a:ahLst/>
              <a:cxnLst/>
              <a:rect l="l" t="t" r="r" b="b"/>
              <a:pathLst>
                <a:path w="29494" h="36733" extrusionOk="0">
                  <a:moveTo>
                    <a:pt x="26691" y="1"/>
                  </a:moveTo>
                  <a:cubicBezTo>
                    <a:pt x="26691" y="1"/>
                    <a:pt x="8982" y="9723"/>
                    <a:pt x="1" y="13079"/>
                  </a:cubicBezTo>
                  <a:cubicBezTo>
                    <a:pt x="1" y="13079"/>
                    <a:pt x="5985" y="15906"/>
                    <a:pt x="7950" y="22632"/>
                  </a:cubicBezTo>
                  <a:cubicBezTo>
                    <a:pt x="9917" y="29359"/>
                    <a:pt x="10388" y="36732"/>
                    <a:pt x="10388" y="36732"/>
                  </a:cubicBezTo>
                  <a:lnTo>
                    <a:pt x="29493" y="20911"/>
                  </a:lnTo>
                  <a:lnTo>
                    <a:pt x="26691" y="1"/>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40" name="Google Shape;876;p55">
              <a:extLst>
                <a:ext uri="{FF2B5EF4-FFF2-40B4-BE49-F238E27FC236}">
                  <a16:creationId xmlns:a16="http://schemas.microsoft.com/office/drawing/2014/main" id="{748DA22F-8472-A34E-A777-A6EE75B257E1}"/>
                </a:ext>
              </a:extLst>
            </p:cNvPr>
            <p:cNvSpPr/>
            <p:nvPr/>
          </p:nvSpPr>
          <p:spPr>
            <a:xfrm>
              <a:off x="794975" y="2728875"/>
              <a:ext cx="816375" cy="142900"/>
            </a:xfrm>
            <a:custGeom>
              <a:avLst/>
              <a:gdLst/>
              <a:ahLst/>
              <a:cxnLst/>
              <a:rect l="l" t="t" r="r" b="b"/>
              <a:pathLst>
                <a:path w="32655" h="5716" extrusionOk="0">
                  <a:moveTo>
                    <a:pt x="20183" y="0"/>
                  </a:moveTo>
                  <a:cubicBezTo>
                    <a:pt x="16290" y="0"/>
                    <a:pt x="11682" y="536"/>
                    <a:pt x="7447" y="1938"/>
                  </a:cubicBezTo>
                  <a:cubicBezTo>
                    <a:pt x="2729" y="3501"/>
                    <a:pt x="1" y="5715"/>
                    <a:pt x="3381" y="5715"/>
                  </a:cubicBezTo>
                  <a:cubicBezTo>
                    <a:pt x="4763" y="5715"/>
                    <a:pt x="7166" y="5345"/>
                    <a:pt x="10870" y="4410"/>
                  </a:cubicBezTo>
                  <a:cubicBezTo>
                    <a:pt x="19212" y="2303"/>
                    <a:pt x="25953" y="1938"/>
                    <a:pt x="29624" y="1938"/>
                  </a:cubicBezTo>
                  <a:cubicBezTo>
                    <a:pt x="31571" y="1938"/>
                    <a:pt x="32654" y="2040"/>
                    <a:pt x="32654" y="2040"/>
                  </a:cubicBezTo>
                  <a:cubicBezTo>
                    <a:pt x="32654" y="2040"/>
                    <a:pt x="30219" y="1251"/>
                    <a:pt x="25941" y="461"/>
                  </a:cubicBezTo>
                  <a:cubicBezTo>
                    <a:pt x="24388" y="174"/>
                    <a:pt x="22402" y="0"/>
                    <a:pt x="20183"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41" name="Google Shape;877;p55">
              <a:extLst>
                <a:ext uri="{FF2B5EF4-FFF2-40B4-BE49-F238E27FC236}">
                  <a16:creationId xmlns:a16="http://schemas.microsoft.com/office/drawing/2014/main" id="{E6136A06-662D-0A44-AAEB-02AD37D00C97}"/>
                </a:ext>
              </a:extLst>
            </p:cNvPr>
            <p:cNvSpPr/>
            <p:nvPr/>
          </p:nvSpPr>
          <p:spPr>
            <a:xfrm>
              <a:off x="958125" y="2621900"/>
              <a:ext cx="653225" cy="101100"/>
            </a:xfrm>
            <a:custGeom>
              <a:avLst/>
              <a:gdLst/>
              <a:ahLst/>
              <a:cxnLst/>
              <a:rect l="l" t="t" r="r" b="b"/>
              <a:pathLst>
                <a:path w="26129" h="4044" extrusionOk="0">
                  <a:moveTo>
                    <a:pt x="7608" y="0"/>
                  </a:moveTo>
                  <a:cubicBezTo>
                    <a:pt x="7551" y="0"/>
                    <a:pt x="7494" y="1"/>
                    <a:pt x="7438" y="1"/>
                  </a:cubicBezTo>
                  <a:cubicBezTo>
                    <a:pt x="330" y="67"/>
                    <a:pt x="0" y="396"/>
                    <a:pt x="0" y="396"/>
                  </a:cubicBezTo>
                  <a:cubicBezTo>
                    <a:pt x="0" y="396"/>
                    <a:pt x="16058" y="2897"/>
                    <a:pt x="19941" y="3555"/>
                  </a:cubicBezTo>
                  <a:cubicBezTo>
                    <a:pt x="22366" y="3966"/>
                    <a:pt x="24174" y="4044"/>
                    <a:pt x="25191" y="4044"/>
                  </a:cubicBezTo>
                  <a:cubicBezTo>
                    <a:pt x="25803" y="4044"/>
                    <a:pt x="26128" y="4016"/>
                    <a:pt x="26128" y="4016"/>
                  </a:cubicBezTo>
                  <a:cubicBezTo>
                    <a:pt x="26128" y="4016"/>
                    <a:pt x="14728" y="0"/>
                    <a:pt x="7608"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42" name="Google Shape;878;p55">
              <a:extLst>
                <a:ext uri="{FF2B5EF4-FFF2-40B4-BE49-F238E27FC236}">
                  <a16:creationId xmlns:a16="http://schemas.microsoft.com/office/drawing/2014/main" id="{2210C330-E678-0444-896B-65D06878DA92}"/>
                </a:ext>
              </a:extLst>
            </p:cNvPr>
            <p:cNvSpPr/>
            <p:nvPr/>
          </p:nvSpPr>
          <p:spPr>
            <a:xfrm>
              <a:off x="800550" y="1997650"/>
              <a:ext cx="775500" cy="574775"/>
            </a:xfrm>
            <a:custGeom>
              <a:avLst/>
              <a:gdLst/>
              <a:ahLst/>
              <a:cxnLst/>
              <a:rect l="l" t="t" r="r" b="b"/>
              <a:pathLst>
                <a:path w="31020" h="22991" extrusionOk="0">
                  <a:moveTo>
                    <a:pt x="7548" y="1"/>
                  </a:moveTo>
                  <a:cubicBezTo>
                    <a:pt x="2774" y="1"/>
                    <a:pt x="1" y="2167"/>
                    <a:pt x="1" y="2167"/>
                  </a:cubicBezTo>
                  <a:cubicBezTo>
                    <a:pt x="1" y="2167"/>
                    <a:pt x="2605" y="5854"/>
                    <a:pt x="10739" y="8403"/>
                  </a:cubicBezTo>
                  <a:cubicBezTo>
                    <a:pt x="18873" y="10952"/>
                    <a:pt x="31019" y="22991"/>
                    <a:pt x="31019" y="22991"/>
                  </a:cubicBezTo>
                  <a:cubicBezTo>
                    <a:pt x="31019" y="22991"/>
                    <a:pt x="23916" y="5421"/>
                    <a:pt x="14806" y="1570"/>
                  </a:cubicBezTo>
                  <a:cubicBezTo>
                    <a:pt x="12054" y="407"/>
                    <a:pt x="9614" y="1"/>
                    <a:pt x="7548"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43" name="Google Shape;879;p55">
              <a:extLst>
                <a:ext uri="{FF2B5EF4-FFF2-40B4-BE49-F238E27FC236}">
                  <a16:creationId xmlns:a16="http://schemas.microsoft.com/office/drawing/2014/main" id="{1586AD90-BFAC-D449-9F66-0148836183B0}"/>
                </a:ext>
              </a:extLst>
            </p:cNvPr>
            <p:cNvSpPr/>
            <p:nvPr/>
          </p:nvSpPr>
          <p:spPr>
            <a:xfrm>
              <a:off x="1414750" y="1218525"/>
              <a:ext cx="4482325" cy="2053725"/>
            </a:xfrm>
            <a:custGeom>
              <a:avLst/>
              <a:gdLst/>
              <a:ahLst/>
              <a:cxnLst/>
              <a:rect l="l" t="t" r="r" b="b"/>
              <a:pathLst>
                <a:path w="179293" h="82149" extrusionOk="0">
                  <a:moveTo>
                    <a:pt x="90420" y="1"/>
                  </a:moveTo>
                  <a:lnTo>
                    <a:pt x="90128" y="3777"/>
                  </a:lnTo>
                  <a:lnTo>
                    <a:pt x="89066" y="3777"/>
                  </a:lnTo>
                  <a:lnTo>
                    <a:pt x="88718" y="5242"/>
                  </a:lnTo>
                  <a:lnTo>
                    <a:pt x="87713" y="5017"/>
                  </a:lnTo>
                  <a:lnTo>
                    <a:pt x="87826" y="3834"/>
                  </a:lnTo>
                  <a:lnTo>
                    <a:pt x="77230" y="2312"/>
                  </a:lnTo>
                  <a:cubicBezTo>
                    <a:pt x="74130" y="6877"/>
                    <a:pt x="75652" y="11836"/>
                    <a:pt x="75652" y="11836"/>
                  </a:cubicBezTo>
                  <a:lnTo>
                    <a:pt x="86754" y="12681"/>
                  </a:lnTo>
                  <a:lnTo>
                    <a:pt x="86980" y="11836"/>
                  </a:lnTo>
                  <a:lnTo>
                    <a:pt x="88276" y="11836"/>
                  </a:lnTo>
                  <a:lnTo>
                    <a:pt x="88717" y="12401"/>
                  </a:lnTo>
                  <a:lnTo>
                    <a:pt x="88145" y="19604"/>
                  </a:lnTo>
                  <a:lnTo>
                    <a:pt x="79909" y="19149"/>
                  </a:lnTo>
                  <a:lnTo>
                    <a:pt x="79909" y="21780"/>
                  </a:lnTo>
                  <a:lnTo>
                    <a:pt x="74990" y="21437"/>
                  </a:lnTo>
                  <a:lnTo>
                    <a:pt x="74304" y="22581"/>
                  </a:lnTo>
                  <a:lnTo>
                    <a:pt x="7863" y="12401"/>
                  </a:lnTo>
                  <a:lnTo>
                    <a:pt x="7863" y="12401"/>
                  </a:lnTo>
                  <a:cubicBezTo>
                    <a:pt x="1" y="25090"/>
                    <a:pt x="8350" y="42009"/>
                    <a:pt x="8350" y="42009"/>
                  </a:cubicBezTo>
                  <a:lnTo>
                    <a:pt x="10954" y="39405"/>
                  </a:lnTo>
                  <a:cubicBezTo>
                    <a:pt x="13556" y="36802"/>
                    <a:pt x="19847" y="34308"/>
                    <a:pt x="19847" y="34308"/>
                  </a:cubicBezTo>
                  <a:lnTo>
                    <a:pt x="19847" y="34308"/>
                  </a:lnTo>
                  <a:lnTo>
                    <a:pt x="19196" y="38321"/>
                  </a:lnTo>
                  <a:cubicBezTo>
                    <a:pt x="19196" y="38321"/>
                    <a:pt x="22341" y="36802"/>
                    <a:pt x="29824" y="34889"/>
                  </a:cubicBezTo>
                  <a:cubicBezTo>
                    <a:pt x="32319" y="34251"/>
                    <a:pt x="34452" y="34039"/>
                    <a:pt x="36188" y="34039"/>
                  </a:cubicBezTo>
                  <a:cubicBezTo>
                    <a:pt x="39658" y="34039"/>
                    <a:pt x="41538" y="34889"/>
                    <a:pt x="41538" y="34889"/>
                  </a:cubicBezTo>
                  <a:lnTo>
                    <a:pt x="42406" y="29861"/>
                  </a:lnTo>
                  <a:cubicBezTo>
                    <a:pt x="42406" y="29861"/>
                    <a:pt x="48980" y="31277"/>
                    <a:pt x="54411" y="31277"/>
                  </a:cubicBezTo>
                  <a:cubicBezTo>
                    <a:pt x="54605" y="31277"/>
                    <a:pt x="54797" y="31275"/>
                    <a:pt x="54987" y="31271"/>
                  </a:cubicBezTo>
                  <a:cubicBezTo>
                    <a:pt x="60518" y="31164"/>
                    <a:pt x="64856" y="28348"/>
                    <a:pt x="64856" y="28348"/>
                  </a:cubicBezTo>
                  <a:lnTo>
                    <a:pt x="76570" y="29862"/>
                  </a:lnTo>
                  <a:lnTo>
                    <a:pt x="75702" y="36912"/>
                  </a:lnTo>
                  <a:lnTo>
                    <a:pt x="101190" y="42009"/>
                  </a:lnTo>
                  <a:lnTo>
                    <a:pt x="102509" y="44613"/>
                  </a:lnTo>
                  <a:cubicBezTo>
                    <a:pt x="102509" y="44613"/>
                    <a:pt x="102492" y="45371"/>
                    <a:pt x="102509" y="48516"/>
                  </a:cubicBezTo>
                  <a:cubicBezTo>
                    <a:pt x="102525" y="51661"/>
                    <a:pt x="99889" y="52530"/>
                    <a:pt x="99889" y="52530"/>
                  </a:cubicBezTo>
                  <a:lnTo>
                    <a:pt x="101299" y="54482"/>
                  </a:lnTo>
                  <a:cubicBezTo>
                    <a:pt x="101299" y="54482"/>
                    <a:pt x="102600" y="53831"/>
                    <a:pt x="105203" y="50794"/>
                  </a:cubicBezTo>
                  <a:cubicBezTo>
                    <a:pt x="107807" y="47758"/>
                    <a:pt x="106505" y="44505"/>
                    <a:pt x="106505" y="44505"/>
                  </a:cubicBezTo>
                  <a:lnTo>
                    <a:pt x="106505" y="44505"/>
                  </a:lnTo>
                  <a:lnTo>
                    <a:pt x="109650" y="44938"/>
                  </a:lnTo>
                  <a:lnTo>
                    <a:pt x="108782" y="52745"/>
                  </a:lnTo>
                  <a:lnTo>
                    <a:pt x="103814" y="53505"/>
                  </a:lnTo>
                  <a:cubicBezTo>
                    <a:pt x="102208" y="65435"/>
                    <a:pt x="108023" y="82148"/>
                    <a:pt x="108023" y="82148"/>
                  </a:cubicBezTo>
                  <a:lnTo>
                    <a:pt x="123097" y="79318"/>
                  </a:lnTo>
                  <a:cubicBezTo>
                    <a:pt x="121689" y="68580"/>
                    <a:pt x="121905" y="52047"/>
                    <a:pt x="121905" y="52047"/>
                  </a:cubicBezTo>
                  <a:lnTo>
                    <a:pt x="116540" y="52047"/>
                  </a:lnTo>
                  <a:lnTo>
                    <a:pt x="116020" y="39922"/>
                  </a:lnTo>
                  <a:lnTo>
                    <a:pt x="129569" y="42433"/>
                  </a:lnTo>
                  <a:lnTo>
                    <a:pt x="130557" y="34889"/>
                  </a:lnTo>
                  <a:lnTo>
                    <a:pt x="135991" y="35599"/>
                  </a:lnTo>
                  <a:lnTo>
                    <a:pt x="135168" y="43174"/>
                  </a:lnTo>
                  <a:lnTo>
                    <a:pt x="177070" y="49102"/>
                  </a:lnTo>
                  <a:lnTo>
                    <a:pt x="179293" y="32555"/>
                  </a:lnTo>
                  <a:lnTo>
                    <a:pt x="137081" y="25700"/>
                  </a:lnTo>
                  <a:lnTo>
                    <a:pt x="136688" y="29194"/>
                  </a:lnTo>
                  <a:lnTo>
                    <a:pt x="131333" y="28856"/>
                  </a:lnTo>
                  <a:lnTo>
                    <a:pt x="131559" y="26095"/>
                  </a:lnTo>
                  <a:lnTo>
                    <a:pt x="130320" y="26095"/>
                  </a:lnTo>
                  <a:lnTo>
                    <a:pt x="130656" y="23896"/>
                  </a:lnTo>
                  <a:lnTo>
                    <a:pt x="123331" y="23050"/>
                  </a:lnTo>
                  <a:lnTo>
                    <a:pt x="122992" y="25023"/>
                  </a:lnTo>
                  <a:lnTo>
                    <a:pt x="103814" y="22149"/>
                  </a:lnTo>
                  <a:lnTo>
                    <a:pt x="104395" y="15218"/>
                  </a:lnTo>
                  <a:lnTo>
                    <a:pt x="124290" y="17246"/>
                  </a:lnTo>
                  <a:lnTo>
                    <a:pt x="124864" y="9200"/>
                  </a:lnTo>
                  <a:cubicBezTo>
                    <a:pt x="124864" y="9200"/>
                    <a:pt x="105297" y="6933"/>
                    <a:pt x="105354" y="6200"/>
                  </a:cubicBezTo>
                  <a:lnTo>
                    <a:pt x="103381" y="5750"/>
                  </a:lnTo>
                  <a:lnTo>
                    <a:pt x="103815" y="2256"/>
                  </a:lnTo>
                  <a:lnTo>
                    <a:pt x="99943" y="1692"/>
                  </a:lnTo>
                  <a:lnTo>
                    <a:pt x="99493" y="4848"/>
                  </a:lnTo>
                  <a:lnTo>
                    <a:pt x="98310" y="4622"/>
                  </a:lnTo>
                  <a:lnTo>
                    <a:pt x="98310" y="1242"/>
                  </a:lnTo>
                  <a:lnTo>
                    <a:pt x="90420" y="1"/>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44" name="Google Shape;880;p55">
              <a:extLst>
                <a:ext uri="{FF2B5EF4-FFF2-40B4-BE49-F238E27FC236}">
                  <a16:creationId xmlns:a16="http://schemas.microsoft.com/office/drawing/2014/main" id="{E2D43691-A3F5-4341-94EC-ED5960DDD42F}"/>
                </a:ext>
              </a:extLst>
            </p:cNvPr>
            <p:cNvSpPr/>
            <p:nvPr/>
          </p:nvSpPr>
          <p:spPr>
            <a:xfrm>
              <a:off x="2572425" y="918400"/>
              <a:ext cx="654100" cy="675650"/>
            </a:xfrm>
            <a:custGeom>
              <a:avLst/>
              <a:gdLst/>
              <a:ahLst/>
              <a:cxnLst/>
              <a:rect l="l" t="t" r="r" b="b"/>
              <a:pathLst>
                <a:path w="26164" h="27026" extrusionOk="0">
                  <a:moveTo>
                    <a:pt x="25250" y="1"/>
                  </a:moveTo>
                  <a:cubicBezTo>
                    <a:pt x="25250" y="1"/>
                    <a:pt x="22353" y="8807"/>
                    <a:pt x="18659" y="12006"/>
                  </a:cubicBezTo>
                  <a:cubicBezTo>
                    <a:pt x="14965" y="15204"/>
                    <a:pt x="1603" y="17464"/>
                    <a:pt x="1603" y="17464"/>
                  </a:cubicBezTo>
                  <a:cubicBezTo>
                    <a:pt x="247" y="18423"/>
                    <a:pt x="0" y="25741"/>
                    <a:pt x="0" y="25741"/>
                  </a:cubicBezTo>
                  <a:cubicBezTo>
                    <a:pt x="0" y="25741"/>
                    <a:pt x="4088" y="27026"/>
                    <a:pt x="8580" y="27026"/>
                  </a:cubicBezTo>
                  <a:cubicBezTo>
                    <a:pt x="9738" y="27026"/>
                    <a:pt x="10922" y="26941"/>
                    <a:pt x="12071" y="26726"/>
                  </a:cubicBezTo>
                  <a:cubicBezTo>
                    <a:pt x="17674" y="25680"/>
                    <a:pt x="20298" y="21591"/>
                    <a:pt x="20298" y="21591"/>
                  </a:cubicBezTo>
                  <a:cubicBezTo>
                    <a:pt x="20298" y="21591"/>
                    <a:pt x="24858" y="6125"/>
                    <a:pt x="25510" y="3562"/>
                  </a:cubicBezTo>
                  <a:cubicBezTo>
                    <a:pt x="26163" y="999"/>
                    <a:pt x="25250" y="1"/>
                    <a:pt x="25250"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45" name="Google Shape;881;p55">
              <a:extLst>
                <a:ext uri="{FF2B5EF4-FFF2-40B4-BE49-F238E27FC236}">
                  <a16:creationId xmlns:a16="http://schemas.microsoft.com/office/drawing/2014/main" id="{F79C2DF5-4F5B-154F-B2C5-2A1AA869DAEF}"/>
                </a:ext>
              </a:extLst>
            </p:cNvPr>
            <p:cNvSpPr/>
            <p:nvPr/>
          </p:nvSpPr>
          <p:spPr>
            <a:xfrm>
              <a:off x="2751525" y="1560400"/>
              <a:ext cx="290300" cy="110125"/>
            </a:xfrm>
            <a:custGeom>
              <a:avLst/>
              <a:gdLst/>
              <a:ahLst/>
              <a:cxnLst/>
              <a:rect l="l" t="t" r="r" b="b"/>
              <a:pathLst>
                <a:path w="11612" h="4405" extrusionOk="0">
                  <a:moveTo>
                    <a:pt x="11373" y="0"/>
                  </a:moveTo>
                  <a:lnTo>
                    <a:pt x="11373" y="0"/>
                  </a:lnTo>
                  <a:cubicBezTo>
                    <a:pt x="11374" y="11"/>
                    <a:pt x="11375" y="21"/>
                    <a:pt x="11376" y="32"/>
                  </a:cubicBezTo>
                  <a:lnTo>
                    <a:pt x="11376" y="32"/>
                  </a:lnTo>
                  <a:cubicBezTo>
                    <a:pt x="11374" y="11"/>
                    <a:pt x="11373" y="0"/>
                    <a:pt x="11373" y="0"/>
                  </a:cubicBezTo>
                  <a:close/>
                  <a:moveTo>
                    <a:pt x="11376" y="32"/>
                  </a:moveTo>
                  <a:lnTo>
                    <a:pt x="11376" y="32"/>
                  </a:lnTo>
                  <a:cubicBezTo>
                    <a:pt x="11391" y="321"/>
                    <a:pt x="11304" y="2489"/>
                    <a:pt x="5215" y="2833"/>
                  </a:cubicBezTo>
                  <a:cubicBezTo>
                    <a:pt x="1" y="3128"/>
                    <a:pt x="1938" y="4405"/>
                    <a:pt x="4749" y="4405"/>
                  </a:cubicBezTo>
                  <a:cubicBezTo>
                    <a:pt x="5457" y="4405"/>
                    <a:pt x="6220" y="4324"/>
                    <a:pt x="6939" y="4126"/>
                  </a:cubicBezTo>
                  <a:cubicBezTo>
                    <a:pt x="10498" y="3145"/>
                    <a:pt x="11611" y="2775"/>
                    <a:pt x="11376" y="32"/>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46" name="Google Shape;882;p55">
              <a:extLst>
                <a:ext uri="{FF2B5EF4-FFF2-40B4-BE49-F238E27FC236}">
                  <a16:creationId xmlns:a16="http://schemas.microsoft.com/office/drawing/2014/main" id="{9863A18E-C110-9C4F-BD49-5C2B1DA06805}"/>
                </a:ext>
              </a:extLst>
            </p:cNvPr>
            <p:cNvSpPr/>
            <p:nvPr/>
          </p:nvSpPr>
          <p:spPr>
            <a:xfrm>
              <a:off x="2591925" y="845025"/>
              <a:ext cx="611750" cy="552450"/>
            </a:xfrm>
            <a:custGeom>
              <a:avLst/>
              <a:gdLst/>
              <a:ahLst/>
              <a:cxnLst/>
              <a:rect l="l" t="t" r="r" b="b"/>
              <a:pathLst>
                <a:path w="24470" h="22098" extrusionOk="0">
                  <a:moveTo>
                    <a:pt x="21750" y="1"/>
                  </a:moveTo>
                  <a:cubicBezTo>
                    <a:pt x="21750" y="1"/>
                    <a:pt x="21969" y="1199"/>
                    <a:pt x="21404" y="3410"/>
                  </a:cubicBezTo>
                  <a:cubicBezTo>
                    <a:pt x="20837" y="5621"/>
                    <a:pt x="19589" y="7946"/>
                    <a:pt x="16017" y="11404"/>
                  </a:cubicBezTo>
                  <a:cubicBezTo>
                    <a:pt x="12446" y="14861"/>
                    <a:pt x="4169" y="17072"/>
                    <a:pt x="2186" y="17696"/>
                  </a:cubicBezTo>
                  <a:cubicBezTo>
                    <a:pt x="200" y="18321"/>
                    <a:pt x="1" y="22097"/>
                    <a:pt x="1" y="22097"/>
                  </a:cubicBezTo>
                  <a:cubicBezTo>
                    <a:pt x="707" y="20489"/>
                    <a:pt x="2468" y="20399"/>
                    <a:pt x="2468" y="20399"/>
                  </a:cubicBezTo>
                  <a:cubicBezTo>
                    <a:pt x="2468" y="20399"/>
                    <a:pt x="12276" y="18376"/>
                    <a:pt x="17491" y="15712"/>
                  </a:cubicBezTo>
                  <a:cubicBezTo>
                    <a:pt x="22707" y="13047"/>
                    <a:pt x="24470" y="2936"/>
                    <a:pt x="24470" y="2936"/>
                  </a:cubicBezTo>
                  <a:cubicBezTo>
                    <a:pt x="23909" y="1213"/>
                    <a:pt x="21750" y="1"/>
                    <a:pt x="21750"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47" name="Google Shape;883;p55">
              <a:extLst>
                <a:ext uri="{FF2B5EF4-FFF2-40B4-BE49-F238E27FC236}">
                  <a16:creationId xmlns:a16="http://schemas.microsoft.com/office/drawing/2014/main" id="{5626E5D6-2585-5B46-8B2A-05C1E133336F}"/>
                </a:ext>
              </a:extLst>
            </p:cNvPr>
            <p:cNvSpPr/>
            <p:nvPr/>
          </p:nvSpPr>
          <p:spPr>
            <a:xfrm>
              <a:off x="1789400" y="1065675"/>
              <a:ext cx="821775" cy="494750"/>
            </a:xfrm>
            <a:custGeom>
              <a:avLst/>
              <a:gdLst/>
              <a:ahLst/>
              <a:cxnLst/>
              <a:rect l="l" t="t" r="r" b="b"/>
              <a:pathLst>
                <a:path w="32871" h="19790" extrusionOk="0">
                  <a:moveTo>
                    <a:pt x="1045" y="1"/>
                  </a:moveTo>
                  <a:lnTo>
                    <a:pt x="0" y="4502"/>
                  </a:lnTo>
                  <a:cubicBezTo>
                    <a:pt x="0" y="4502"/>
                    <a:pt x="6752" y="9727"/>
                    <a:pt x="12778" y="12940"/>
                  </a:cubicBezTo>
                  <a:cubicBezTo>
                    <a:pt x="18805" y="16154"/>
                    <a:pt x="31745" y="19789"/>
                    <a:pt x="31745" y="19789"/>
                  </a:cubicBezTo>
                  <a:lnTo>
                    <a:pt x="32870" y="14307"/>
                  </a:lnTo>
                  <a:lnTo>
                    <a:pt x="32102" y="14307"/>
                  </a:lnTo>
                  <a:cubicBezTo>
                    <a:pt x="32102" y="14307"/>
                    <a:pt x="30620" y="13744"/>
                    <a:pt x="24834" y="11573"/>
                  </a:cubicBezTo>
                  <a:cubicBezTo>
                    <a:pt x="19048" y="9402"/>
                    <a:pt x="1045" y="1"/>
                    <a:pt x="1045"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48" name="Google Shape;884;p55">
              <a:extLst>
                <a:ext uri="{FF2B5EF4-FFF2-40B4-BE49-F238E27FC236}">
                  <a16:creationId xmlns:a16="http://schemas.microsoft.com/office/drawing/2014/main" id="{6D51C47B-D83F-1946-8B4B-A3AE6087251E}"/>
                </a:ext>
              </a:extLst>
            </p:cNvPr>
            <p:cNvSpPr/>
            <p:nvPr/>
          </p:nvSpPr>
          <p:spPr>
            <a:xfrm>
              <a:off x="5841625" y="2096825"/>
              <a:ext cx="448075" cy="352450"/>
            </a:xfrm>
            <a:custGeom>
              <a:avLst/>
              <a:gdLst/>
              <a:ahLst/>
              <a:cxnLst/>
              <a:rect l="l" t="t" r="r" b="b"/>
              <a:pathLst>
                <a:path w="17923" h="14098" extrusionOk="0">
                  <a:moveTo>
                    <a:pt x="1871" y="1"/>
                  </a:moveTo>
                  <a:lnTo>
                    <a:pt x="1" y="11053"/>
                  </a:lnTo>
                  <a:lnTo>
                    <a:pt x="1" y="11053"/>
                  </a:lnTo>
                  <a:lnTo>
                    <a:pt x="2977" y="10914"/>
                  </a:lnTo>
                  <a:lnTo>
                    <a:pt x="2907" y="13267"/>
                  </a:lnTo>
                  <a:lnTo>
                    <a:pt x="8513" y="13405"/>
                  </a:lnTo>
                  <a:lnTo>
                    <a:pt x="8996" y="12228"/>
                  </a:lnTo>
                  <a:lnTo>
                    <a:pt x="11558" y="12299"/>
                  </a:lnTo>
                  <a:lnTo>
                    <a:pt x="11141" y="14098"/>
                  </a:lnTo>
                  <a:lnTo>
                    <a:pt x="14739" y="14098"/>
                  </a:lnTo>
                  <a:lnTo>
                    <a:pt x="17923" y="2126"/>
                  </a:lnTo>
                  <a:lnTo>
                    <a:pt x="1871" y="1"/>
                  </a:lnTo>
                  <a:close/>
                </a:path>
              </a:pathLst>
            </a:custGeom>
            <a:grpFill/>
            <a:ln w="9525" cap="flat" cmpd="sng">
              <a:solidFill>
                <a:srgbClr val="0042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49" name="Google Shape;885;p55">
              <a:extLst>
                <a:ext uri="{FF2B5EF4-FFF2-40B4-BE49-F238E27FC236}">
                  <a16:creationId xmlns:a16="http://schemas.microsoft.com/office/drawing/2014/main" id="{237738CD-25DB-894B-9A5B-D1147FF4B1DD}"/>
                </a:ext>
              </a:extLst>
            </p:cNvPr>
            <p:cNvSpPr/>
            <p:nvPr/>
          </p:nvSpPr>
          <p:spPr>
            <a:xfrm>
              <a:off x="5943700" y="1847250"/>
              <a:ext cx="354850" cy="354650"/>
            </a:xfrm>
            <a:custGeom>
              <a:avLst/>
              <a:gdLst/>
              <a:ahLst/>
              <a:cxnLst/>
              <a:rect l="l" t="t" r="r" b="b"/>
              <a:pathLst>
                <a:path w="14194" h="14186" extrusionOk="0">
                  <a:moveTo>
                    <a:pt x="10823" y="1"/>
                  </a:moveTo>
                  <a:cubicBezTo>
                    <a:pt x="10278" y="1"/>
                    <a:pt x="9761" y="240"/>
                    <a:pt x="9408" y="655"/>
                  </a:cubicBezTo>
                  <a:lnTo>
                    <a:pt x="1" y="11695"/>
                  </a:lnTo>
                  <a:lnTo>
                    <a:pt x="1800" y="11556"/>
                  </a:lnTo>
                  <a:lnTo>
                    <a:pt x="8903" y="2993"/>
                  </a:lnTo>
                  <a:cubicBezTo>
                    <a:pt x="9260" y="2564"/>
                    <a:pt x="9784" y="2322"/>
                    <a:pt x="10333" y="2322"/>
                  </a:cubicBezTo>
                  <a:cubicBezTo>
                    <a:pt x="10407" y="2322"/>
                    <a:pt x="10480" y="2326"/>
                    <a:pt x="10554" y="2335"/>
                  </a:cubicBezTo>
                  <a:cubicBezTo>
                    <a:pt x="11596" y="2458"/>
                    <a:pt x="12327" y="3417"/>
                    <a:pt x="12173" y="4454"/>
                  </a:cubicBezTo>
                  <a:lnTo>
                    <a:pt x="10864" y="13216"/>
                  </a:lnTo>
                  <a:lnTo>
                    <a:pt x="12456" y="14186"/>
                  </a:lnTo>
                  <a:lnTo>
                    <a:pt x="14047" y="2103"/>
                  </a:lnTo>
                  <a:cubicBezTo>
                    <a:pt x="14194" y="989"/>
                    <a:pt x="13328" y="1"/>
                    <a:pt x="12204" y="1"/>
                  </a:cubicBezTo>
                  <a:close/>
                </a:path>
              </a:pathLst>
            </a:custGeom>
            <a:grpFill/>
            <a:ln w="9525" cap="flat" cmpd="sng">
              <a:solidFill>
                <a:srgbClr val="0042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50" name="Google Shape;886;p55">
              <a:extLst>
                <a:ext uri="{FF2B5EF4-FFF2-40B4-BE49-F238E27FC236}">
                  <a16:creationId xmlns:a16="http://schemas.microsoft.com/office/drawing/2014/main" id="{70A57225-BF78-EF4F-8F99-8315E0C36772}"/>
                </a:ext>
              </a:extLst>
            </p:cNvPr>
            <p:cNvSpPr/>
            <p:nvPr/>
          </p:nvSpPr>
          <p:spPr>
            <a:xfrm>
              <a:off x="6230875" y="2231000"/>
              <a:ext cx="1150175" cy="315750"/>
            </a:xfrm>
            <a:custGeom>
              <a:avLst/>
              <a:gdLst/>
              <a:ahLst/>
              <a:cxnLst/>
              <a:rect l="l" t="t" r="r" b="b"/>
              <a:pathLst>
                <a:path w="46007" h="12630" extrusionOk="0">
                  <a:moveTo>
                    <a:pt x="1491" y="1"/>
                  </a:moveTo>
                  <a:lnTo>
                    <a:pt x="0" y="5605"/>
                  </a:lnTo>
                  <a:lnTo>
                    <a:pt x="35805" y="10661"/>
                  </a:lnTo>
                  <a:lnTo>
                    <a:pt x="35805" y="9676"/>
                  </a:lnTo>
                  <a:lnTo>
                    <a:pt x="37237" y="9676"/>
                  </a:lnTo>
                  <a:lnTo>
                    <a:pt x="37325" y="11287"/>
                  </a:lnTo>
                  <a:lnTo>
                    <a:pt x="45112" y="12629"/>
                  </a:lnTo>
                  <a:lnTo>
                    <a:pt x="46006" y="7528"/>
                  </a:lnTo>
                  <a:lnTo>
                    <a:pt x="37325" y="6544"/>
                  </a:lnTo>
                  <a:lnTo>
                    <a:pt x="37325" y="7886"/>
                  </a:lnTo>
                  <a:lnTo>
                    <a:pt x="35715" y="7439"/>
                  </a:lnTo>
                  <a:lnTo>
                    <a:pt x="35715" y="6454"/>
                  </a:lnTo>
                  <a:lnTo>
                    <a:pt x="1491" y="1"/>
                  </a:lnTo>
                  <a:close/>
                </a:path>
              </a:pathLst>
            </a:custGeom>
            <a:grpFill/>
            <a:ln w="9525" cap="flat" cmpd="sng">
              <a:solidFill>
                <a:srgbClr val="0042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51" name="Google Shape;887;p55">
              <a:extLst>
                <a:ext uri="{FF2B5EF4-FFF2-40B4-BE49-F238E27FC236}">
                  <a16:creationId xmlns:a16="http://schemas.microsoft.com/office/drawing/2014/main" id="{4DF530A5-0B4B-1C46-81FB-D7DFEB9DBDB3}"/>
                </a:ext>
              </a:extLst>
            </p:cNvPr>
            <p:cNvSpPr/>
            <p:nvPr/>
          </p:nvSpPr>
          <p:spPr>
            <a:xfrm>
              <a:off x="5586750" y="2420200"/>
              <a:ext cx="154400" cy="94500"/>
            </a:xfrm>
            <a:custGeom>
              <a:avLst/>
              <a:gdLst/>
              <a:ahLst/>
              <a:cxnLst/>
              <a:rect l="l" t="t" r="r" b="b"/>
              <a:pathLst>
                <a:path w="6176" h="3780" extrusionOk="0">
                  <a:moveTo>
                    <a:pt x="2884" y="1"/>
                  </a:moveTo>
                  <a:cubicBezTo>
                    <a:pt x="2884" y="1"/>
                    <a:pt x="0" y="3004"/>
                    <a:pt x="1880" y="3541"/>
                  </a:cubicBezTo>
                  <a:cubicBezTo>
                    <a:pt x="2506" y="3720"/>
                    <a:pt x="3192" y="3780"/>
                    <a:pt x="3829" y="3780"/>
                  </a:cubicBezTo>
                  <a:cubicBezTo>
                    <a:pt x="5101" y="3780"/>
                    <a:pt x="6175" y="3541"/>
                    <a:pt x="6175" y="3541"/>
                  </a:cubicBezTo>
                  <a:lnTo>
                    <a:pt x="5353" y="350"/>
                  </a:lnTo>
                  <a:lnTo>
                    <a:pt x="2884" y="1"/>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52" name="Google Shape;888;p55">
              <a:extLst>
                <a:ext uri="{FF2B5EF4-FFF2-40B4-BE49-F238E27FC236}">
                  <a16:creationId xmlns:a16="http://schemas.microsoft.com/office/drawing/2014/main" id="{83775907-E402-A24E-8669-86FF7A4A8E45}"/>
                </a:ext>
              </a:extLst>
            </p:cNvPr>
            <p:cNvSpPr/>
            <p:nvPr/>
          </p:nvSpPr>
          <p:spPr>
            <a:xfrm>
              <a:off x="5897050" y="2407750"/>
              <a:ext cx="278925" cy="244375"/>
            </a:xfrm>
            <a:custGeom>
              <a:avLst/>
              <a:gdLst/>
              <a:ahLst/>
              <a:cxnLst/>
              <a:rect l="l" t="t" r="r" b="b"/>
              <a:pathLst>
                <a:path w="11157" h="9775" extrusionOk="0">
                  <a:moveTo>
                    <a:pt x="6141" y="0"/>
                  </a:moveTo>
                  <a:cubicBezTo>
                    <a:pt x="6070" y="0"/>
                    <a:pt x="6001" y="4"/>
                    <a:pt x="5934" y="11"/>
                  </a:cubicBezTo>
                  <a:cubicBezTo>
                    <a:pt x="4141" y="205"/>
                    <a:pt x="1" y="4277"/>
                    <a:pt x="1" y="4277"/>
                  </a:cubicBezTo>
                  <a:lnTo>
                    <a:pt x="8081" y="9766"/>
                  </a:lnTo>
                  <a:cubicBezTo>
                    <a:pt x="8081" y="9766"/>
                    <a:pt x="8083" y="9774"/>
                    <a:pt x="8093" y="9774"/>
                  </a:cubicBezTo>
                  <a:cubicBezTo>
                    <a:pt x="8143" y="9774"/>
                    <a:pt x="8407" y="9518"/>
                    <a:pt x="9693" y="6186"/>
                  </a:cubicBezTo>
                  <a:cubicBezTo>
                    <a:pt x="11156" y="2394"/>
                    <a:pt x="7980" y="0"/>
                    <a:pt x="6141" y="0"/>
                  </a:cubicBezTo>
                  <a:close/>
                </a:path>
              </a:pathLst>
            </a:custGeom>
            <a:grpFill/>
            <a:ln w="9525" cap="flat" cmpd="sng">
              <a:solidFill>
                <a:srgbClr val="0042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53" name="Google Shape;889;p55">
              <a:extLst>
                <a:ext uri="{FF2B5EF4-FFF2-40B4-BE49-F238E27FC236}">
                  <a16:creationId xmlns:a16="http://schemas.microsoft.com/office/drawing/2014/main" id="{0DA74433-F57A-0F40-B2F1-0A84BF3C0D65}"/>
                </a:ext>
              </a:extLst>
            </p:cNvPr>
            <p:cNvSpPr/>
            <p:nvPr/>
          </p:nvSpPr>
          <p:spPr>
            <a:xfrm>
              <a:off x="426700" y="4798150"/>
              <a:ext cx="2373525" cy="624025"/>
            </a:xfrm>
            <a:custGeom>
              <a:avLst/>
              <a:gdLst/>
              <a:ahLst/>
              <a:cxnLst/>
              <a:rect l="l" t="t" r="r" b="b"/>
              <a:pathLst>
                <a:path w="94941" h="24961" extrusionOk="0">
                  <a:moveTo>
                    <a:pt x="4723" y="0"/>
                  </a:moveTo>
                  <a:lnTo>
                    <a:pt x="1" y="24960"/>
                  </a:lnTo>
                  <a:lnTo>
                    <a:pt x="94940" y="24960"/>
                  </a:lnTo>
                  <a:lnTo>
                    <a:pt x="86968" y="1758"/>
                  </a:lnTo>
                  <a:lnTo>
                    <a:pt x="4723"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grpSp>
        <p:nvGrpSpPr>
          <p:cNvPr id="354" name="Google Shape;1397;p50">
            <a:extLst>
              <a:ext uri="{FF2B5EF4-FFF2-40B4-BE49-F238E27FC236}">
                <a16:creationId xmlns:a16="http://schemas.microsoft.com/office/drawing/2014/main" id="{741908B0-3712-474F-8ABD-00E9CC6A7234}"/>
              </a:ext>
            </a:extLst>
          </p:cNvPr>
          <p:cNvGrpSpPr/>
          <p:nvPr/>
        </p:nvGrpSpPr>
        <p:grpSpPr>
          <a:xfrm rot="205714">
            <a:off x="8676061" y="3441340"/>
            <a:ext cx="448314" cy="552182"/>
            <a:chOff x="7234335" y="539692"/>
            <a:chExt cx="1103331" cy="1358958"/>
          </a:xfrm>
        </p:grpSpPr>
        <p:sp>
          <p:nvSpPr>
            <p:cNvPr id="355" name="Google Shape;1398;p50">
              <a:extLst>
                <a:ext uri="{FF2B5EF4-FFF2-40B4-BE49-F238E27FC236}">
                  <a16:creationId xmlns:a16="http://schemas.microsoft.com/office/drawing/2014/main" id="{07E923F6-1712-5043-BD7A-61395C4200A7}"/>
                </a:ext>
              </a:extLst>
            </p:cNvPr>
            <p:cNvSpPr/>
            <p:nvPr/>
          </p:nvSpPr>
          <p:spPr>
            <a:xfrm rot="514838">
              <a:off x="7375715" y="571120"/>
              <a:ext cx="457522" cy="483097"/>
            </a:xfrm>
            <a:custGeom>
              <a:avLst/>
              <a:gdLst/>
              <a:ahLst/>
              <a:cxnLst/>
              <a:rect l="l" t="t" r="r" b="b"/>
              <a:pathLst>
                <a:path w="18301" h="19324" extrusionOk="0">
                  <a:moveTo>
                    <a:pt x="18300" y="0"/>
                  </a:moveTo>
                  <a:lnTo>
                    <a:pt x="18300" y="0"/>
                  </a:lnTo>
                  <a:cubicBezTo>
                    <a:pt x="8073" y="286"/>
                    <a:pt x="1" y="8811"/>
                    <a:pt x="298" y="19050"/>
                  </a:cubicBezTo>
                  <a:cubicBezTo>
                    <a:pt x="298" y="19145"/>
                    <a:pt x="310" y="19229"/>
                    <a:pt x="310" y="19324"/>
                  </a:cubicBezTo>
                  <a:lnTo>
                    <a:pt x="370" y="19324"/>
                  </a:lnTo>
                  <a:cubicBezTo>
                    <a:pt x="1425" y="18418"/>
                    <a:pt x="2732" y="17961"/>
                    <a:pt x="4041" y="17961"/>
                  </a:cubicBezTo>
                  <a:cubicBezTo>
                    <a:pt x="5242" y="17961"/>
                    <a:pt x="6445" y="18346"/>
                    <a:pt x="7454" y="19121"/>
                  </a:cubicBezTo>
                  <a:cubicBezTo>
                    <a:pt x="7513" y="19169"/>
                    <a:pt x="7573" y="19217"/>
                    <a:pt x="7632" y="19264"/>
                  </a:cubicBezTo>
                  <a:cubicBezTo>
                    <a:pt x="7478" y="18300"/>
                    <a:pt x="7382" y="17312"/>
                    <a:pt x="7371" y="16335"/>
                  </a:cubicBezTo>
                  <a:cubicBezTo>
                    <a:pt x="7109" y="7489"/>
                    <a:pt x="12014" y="179"/>
                    <a:pt x="1830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6" name="Google Shape;1399;p50">
              <a:extLst>
                <a:ext uri="{FF2B5EF4-FFF2-40B4-BE49-F238E27FC236}">
                  <a16:creationId xmlns:a16="http://schemas.microsoft.com/office/drawing/2014/main" id="{A10C3065-E1A2-EC42-9F40-12CF63102E09}"/>
                </a:ext>
              </a:extLst>
            </p:cNvPr>
            <p:cNvSpPr/>
            <p:nvPr/>
          </p:nvSpPr>
          <p:spPr>
            <a:xfrm rot="514838">
              <a:off x="7829316" y="640664"/>
              <a:ext cx="476272" cy="465747"/>
            </a:xfrm>
            <a:custGeom>
              <a:avLst/>
              <a:gdLst/>
              <a:ahLst/>
              <a:cxnLst/>
              <a:rect l="l" t="t" r="r" b="b"/>
              <a:pathLst>
                <a:path w="19051" h="18630" extrusionOk="0">
                  <a:moveTo>
                    <a:pt x="14" y="8"/>
                  </a:moveTo>
                  <a:lnTo>
                    <a:pt x="14" y="8"/>
                  </a:lnTo>
                  <a:cubicBezTo>
                    <a:pt x="9" y="8"/>
                    <a:pt x="5" y="8"/>
                    <a:pt x="0" y="8"/>
                  </a:cubicBezTo>
                  <a:cubicBezTo>
                    <a:pt x="5" y="8"/>
                    <a:pt x="9" y="8"/>
                    <a:pt x="14" y="8"/>
                  </a:cubicBezTo>
                  <a:close/>
                  <a:moveTo>
                    <a:pt x="528" y="1"/>
                  </a:moveTo>
                  <a:cubicBezTo>
                    <a:pt x="357" y="1"/>
                    <a:pt x="186" y="3"/>
                    <a:pt x="14" y="8"/>
                  </a:cubicBezTo>
                  <a:lnTo>
                    <a:pt x="14" y="8"/>
                  </a:lnTo>
                  <a:cubicBezTo>
                    <a:pt x="88" y="6"/>
                    <a:pt x="162" y="5"/>
                    <a:pt x="235" y="5"/>
                  </a:cubicBezTo>
                  <a:cubicBezTo>
                    <a:pt x="6430" y="5"/>
                    <a:pt x="11612" y="6964"/>
                    <a:pt x="11847" y="15700"/>
                  </a:cubicBezTo>
                  <a:cubicBezTo>
                    <a:pt x="11883" y="16677"/>
                    <a:pt x="11847" y="17653"/>
                    <a:pt x="11740" y="18629"/>
                  </a:cubicBezTo>
                  <a:cubicBezTo>
                    <a:pt x="11788" y="18582"/>
                    <a:pt x="11847" y="18534"/>
                    <a:pt x="11895" y="18475"/>
                  </a:cubicBezTo>
                  <a:cubicBezTo>
                    <a:pt x="12948" y="17576"/>
                    <a:pt x="14253" y="17123"/>
                    <a:pt x="15561" y="17123"/>
                  </a:cubicBezTo>
                  <a:cubicBezTo>
                    <a:pt x="16767" y="17123"/>
                    <a:pt x="17975" y="17508"/>
                    <a:pt x="18991" y="18284"/>
                  </a:cubicBezTo>
                  <a:lnTo>
                    <a:pt x="19050" y="18284"/>
                  </a:lnTo>
                  <a:lnTo>
                    <a:pt x="19050" y="18010"/>
                  </a:lnTo>
                  <a:cubicBezTo>
                    <a:pt x="18770" y="7959"/>
                    <a:pt x="10531" y="1"/>
                    <a:pt x="52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7" name="Google Shape;1400;p50">
              <a:extLst>
                <a:ext uri="{FF2B5EF4-FFF2-40B4-BE49-F238E27FC236}">
                  <a16:creationId xmlns:a16="http://schemas.microsoft.com/office/drawing/2014/main" id="{58AB54D4-9476-924D-BF24-645EFA149688}"/>
                </a:ext>
              </a:extLst>
            </p:cNvPr>
            <p:cNvSpPr/>
            <p:nvPr/>
          </p:nvSpPr>
          <p:spPr>
            <a:xfrm rot="514838">
              <a:off x="7693875" y="605876"/>
              <a:ext cx="282498" cy="476547"/>
            </a:xfrm>
            <a:custGeom>
              <a:avLst/>
              <a:gdLst/>
              <a:ahLst/>
              <a:cxnLst/>
              <a:rect l="l" t="t" r="r" b="b"/>
              <a:pathLst>
                <a:path w="11300" h="19062" extrusionOk="0">
                  <a:moveTo>
                    <a:pt x="5478" y="0"/>
                  </a:moveTo>
                  <a:cubicBezTo>
                    <a:pt x="5478" y="0"/>
                    <a:pt x="1" y="6013"/>
                    <a:pt x="2299" y="19062"/>
                  </a:cubicBezTo>
                  <a:cubicBezTo>
                    <a:pt x="2358" y="19002"/>
                    <a:pt x="2418" y="18943"/>
                    <a:pt x="2477" y="18895"/>
                  </a:cubicBezTo>
                  <a:cubicBezTo>
                    <a:pt x="3526" y="17989"/>
                    <a:pt x="4831" y="17533"/>
                    <a:pt x="6139" y="17533"/>
                  </a:cubicBezTo>
                  <a:cubicBezTo>
                    <a:pt x="7341" y="17533"/>
                    <a:pt x="8547" y="17918"/>
                    <a:pt x="9561" y="18693"/>
                  </a:cubicBezTo>
                  <a:cubicBezTo>
                    <a:pt x="9621" y="18740"/>
                    <a:pt x="9680" y="18800"/>
                    <a:pt x="9752" y="18848"/>
                  </a:cubicBezTo>
                  <a:cubicBezTo>
                    <a:pt x="11300" y="5691"/>
                    <a:pt x="5478" y="0"/>
                    <a:pt x="547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8" name="Google Shape;1401;p50">
              <a:extLst>
                <a:ext uri="{FF2B5EF4-FFF2-40B4-BE49-F238E27FC236}">
                  <a16:creationId xmlns:a16="http://schemas.microsoft.com/office/drawing/2014/main" id="{00C9987B-6DA6-054C-9A65-04808F47083E}"/>
                </a:ext>
              </a:extLst>
            </p:cNvPr>
            <p:cNvSpPr/>
            <p:nvPr/>
          </p:nvSpPr>
          <p:spPr>
            <a:xfrm rot="514838">
              <a:off x="7829888" y="627388"/>
              <a:ext cx="297073" cy="471272"/>
            </a:xfrm>
            <a:custGeom>
              <a:avLst/>
              <a:gdLst/>
              <a:ahLst/>
              <a:cxnLst/>
              <a:rect l="l" t="t" r="r" b="b"/>
              <a:pathLst>
                <a:path w="11883" h="18851" extrusionOk="0">
                  <a:moveTo>
                    <a:pt x="220" y="0"/>
                  </a:moveTo>
                  <a:cubicBezTo>
                    <a:pt x="147" y="0"/>
                    <a:pt x="74" y="1"/>
                    <a:pt x="0" y="3"/>
                  </a:cubicBezTo>
                  <a:cubicBezTo>
                    <a:pt x="0" y="3"/>
                    <a:pt x="5823" y="5694"/>
                    <a:pt x="4275" y="18851"/>
                  </a:cubicBezTo>
                  <a:cubicBezTo>
                    <a:pt x="4322" y="18791"/>
                    <a:pt x="4382" y="18743"/>
                    <a:pt x="4442" y="18684"/>
                  </a:cubicBezTo>
                  <a:cubicBezTo>
                    <a:pt x="5497" y="17784"/>
                    <a:pt x="6805" y="17330"/>
                    <a:pt x="8114" y="17330"/>
                  </a:cubicBezTo>
                  <a:cubicBezTo>
                    <a:pt x="9315" y="17330"/>
                    <a:pt x="10517" y="17712"/>
                    <a:pt x="11526" y="18481"/>
                  </a:cubicBezTo>
                  <a:cubicBezTo>
                    <a:pt x="11597" y="18541"/>
                    <a:pt x="11657" y="18589"/>
                    <a:pt x="11716" y="18648"/>
                  </a:cubicBezTo>
                  <a:lnTo>
                    <a:pt x="11740" y="18624"/>
                  </a:lnTo>
                  <a:cubicBezTo>
                    <a:pt x="11847" y="17648"/>
                    <a:pt x="11883" y="16672"/>
                    <a:pt x="11847" y="15695"/>
                  </a:cubicBezTo>
                  <a:cubicBezTo>
                    <a:pt x="11612" y="6952"/>
                    <a:pt x="6422" y="0"/>
                    <a:pt x="22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9" name="Google Shape;1402;p50">
              <a:extLst>
                <a:ext uri="{FF2B5EF4-FFF2-40B4-BE49-F238E27FC236}">
                  <a16:creationId xmlns:a16="http://schemas.microsoft.com/office/drawing/2014/main" id="{FD8C2625-A6EF-6043-8ADD-214517500E85}"/>
                </a:ext>
              </a:extLst>
            </p:cNvPr>
            <p:cNvSpPr/>
            <p:nvPr/>
          </p:nvSpPr>
          <p:spPr>
            <a:xfrm rot="514838">
              <a:off x="7552531" y="584380"/>
              <a:ext cx="279823" cy="481622"/>
            </a:xfrm>
            <a:custGeom>
              <a:avLst/>
              <a:gdLst/>
              <a:ahLst/>
              <a:cxnLst/>
              <a:rect l="l" t="t" r="r" b="b"/>
              <a:pathLst>
                <a:path w="11193" h="19265" extrusionOk="0">
                  <a:moveTo>
                    <a:pt x="11192" y="0"/>
                  </a:moveTo>
                  <a:cubicBezTo>
                    <a:pt x="4906" y="179"/>
                    <a:pt x="1" y="7489"/>
                    <a:pt x="251" y="16335"/>
                  </a:cubicBezTo>
                  <a:cubicBezTo>
                    <a:pt x="274" y="17312"/>
                    <a:pt x="370" y="18288"/>
                    <a:pt x="524" y="19252"/>
                  </a:cubicBezTo>
                  <a:lnTo>
                    <a:pt x="548" y="19264"/>
                  </a:lnTo>
                  <a:cubicBezTo>
                    <a:pt x="608" y="19217"/>
                    <a:pt x="667" y="19157"/>
                    <a:pt x="727" y="19098"/>
                  </a:cubicBezTo>
                  <a:cubicBezTo>
                    <a:pt x="1780" y="18199"/>
                    <a:pt x="3085" y="17746"/>
                    <a:pt x="4392" y="17746"/>
                  </a:cubicBezTo>
                  <a:cubicBezTo>
                    <a:pt x="5596" y="17746"/>
                    <a:pt x="6801" y="18131"/>
                    <a:pt x="7811" y="18907"/>
                  </a:cubicBezTo>
                  <a:cubicBezTo>
                    <a:pt x="7883" y="18955"/>
                    <a:pt x="7942" y="19014"/>
                    <a:pt x="8002" y="19062"/>
                  </a:cubicBezTo>
                  <a:cubicBezTo>
                    <a:pt x="5704" y="6013"/>
                    <a:pt x="11192" y="0"/>
                    <a:pt x="1119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0" name="Google Shape;1403;p50">
              <a:extLst>
                <a:ext uri="{FF2B5EF4-FFF2-40B4-BE49-F238E27FC236}">
                  <a16:creationId xmlns:a16="http://schemas.microsoft.com/office/drawing/2014/main" id="{16348EC0-1F4D-CA4C-96D4-09CCD418BD21}"/>
                </a:ext>
              </a:extLst>
            </p:cNvPr>
            <p:cNvSpPr/>
            <p:nvPr/>
          </p:nvSpPr>
          <p:spPr>
            <a:xfrm rot="514838">
              <a:off x="7287764" y="1047199"/>
              <a:ext cx="492522" cy="753145"/>
            </a:xfrm>
            <a:custGeom>
              <a:avLst/>
              <a:gdLst/>
              <a:ahLst/>
              <a:cxnLst/>
              <a:rect l="l" t="t" r="r" b="b"/>
              <a:pathLst>
                <a:path w="19701" h="30126" extrusionOk="0">
                  <a:moveTo>
                    <a:pt x="169" y="1"/>
                  </a:moveTo>
                  <a:cubicBezTo>
                    <a:pt x="84" y="1"/>
                    <a:pt x="1" y="94"/>
                    <a:pt x="67" y="193"/>
                  </a:cubicBezTo>
                  <a:lnTo>
                    <a:pt x="19426" y="30078"/>
                  </a:lnTo>
                  <a:cubicBezTo>
                    <a:pt x="19450" y="30114"/>
                    <a:pt x="19498" y="30126"/>
                    <a:pt x="19534" y="30126"/>
                  </a:cubicBezTo>
                  <a:lnTo>
                    <a:pt x="19545" y="30126"/>
                  </a:lnTo>
                  <a:cubicBezTo>
                    <a:pt x="19641" y="30126"/>
                    <a:pt x="19700" y="30018"/>
                    <a:pt x="19641" y="29935"/>
                  </a:cubicBezTo>
                  <a:lnTo>
                    <a:pt x="269" y="62"/>
                  </a:lnTo>
                  <a:cubicBezTo>
                    <a:pt x="244" y="19"/>
                    <a:pt x="206" y="1"/>
                    <a:pt x="16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1" name="Google Shape;1404;p50">
              <a:extLst>
                <a:ext uri="{FF2B5EF4-FFF2-40B4-BE49-F238E27FC236}">
                  <a16:creationId xmlns:a16="http://schemas.microsoft.com/office/drawing/2014/main" id="{3FE9DBBC-28A8-534C-9695-0CC46814E2F2}"/>
                </a:ext>
              </a:extLst>
            </p:cNvPr>
            <p:cNvSpPr/>
            <p:nvPr/>
          </p:nvSpPr>
          <p:spPr>
            <a:xfrm rot="514838">
              <a:off x="7470378" y="1059348"/>
              <a:ext cx="308398" cy="754645"/>
            </a:xfrm>
            <a:custGeom>
              <a:avLst/>
              <a:gdLst/>
              <a:ahLst/>
              <a:cxnLst/>
              <a:rect l="l" t="t" r="r" b="b"/>
              <a:pathLst>
                <a:path w="12336" h="30186" extrusionOk="0">
                  <a:moveTo>
                    <a:pt x="146" y="1"/>
                  </a:moveTo>
                  <a:cubicBezTo>
                    <a:pt x="129" y="1"/>
                    <a:pt x="112" y="5"/>
                    <a:pt x="96" y="15"/>
                  </a:cubicBezTo>
                  <a:cubicBezTo>
                    <a:pt x="24" y="39"/>
                    <a:pt x="1" y="110"/>
                    <a:pt x="24" y="170"/>
                  </a:cubicBezTo>
                  <a:lnTo>
                    <a:pt x="12073" y="30114"/>
                  </a:lnTo>
                  <a:cubicBezTo>
                    <a:pt x="12097" y="30162"/>
                    <a:pt x="12145" y="30186"/>
                    <a:pt x="12193" y="30186"/>
                  </a:cubicBezTo>
                  <a:lnTo>
                    <a:pt x="12240" y="30186"/>
                  </a:lnTo>
                  <a:cubicBezTo>
                    <a:pt x="12300" y="30150"/>
                    <a:pt x="12335" y="30078"/>
                    <a:pt x="12312" y="30019"/>
                  </a:cubicBezTo>
                  <a:lnTo>
                    <a:pt x="251" y="75"/>
                  </a:lnTo>
                  <a:cubicBezTo>
                    <a:pt x="233" y="32"/>
                    <a:pt x="191" y="1"/>
                    <a:pt x="14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2" name="Google Shape;1405;p50">
              <a:extLst>
                <a:ext uri="{FF2B5EF4-FFF2-40B4-BE49-F238E27FC236}">
                  <a16:creationId xmlns:a16="http://schemas.microsoft.com/office/drawing/2014/main" id="{0091E4CC-789A-2341-AA93-6B0E9D8DC4F2}"/>
                </a:ext>
              </a:extLst>
            </p:cNvPr>
            <p:cNvSpPr/>
            <p:nvPr/>
          </p:nvSpPr>
          <p:spPr>
            <a:xfrm rot="514838">
              <a:off x="7656435" y="1068253"/>
              <a:ext cx="121374" cy="759670"/>
            </a:xfrm>
            <a:custGeom>
              <a:avLst/>
              <a:gdLst/>
              <a:ahLst/>
              <a:cxnLst/>
              <a:rect l="l" t="t" r="r" b="b"/>
              <a:pathLst>
                <a:path w="4855" h="30387" extrusionOk="0">
                  <a:moveTo>
                    <a:pt x="142" y="0"/>
                  </a:moveTo>
                  <a:cubicBezTo>
                    <a:pt x="72" y="0"/>
                    <a:pt x="1" y="53"/>
                    <a:pt x="21" y="145"/>
                  </a:cubicBezTo>
                  <a:lnTo>
                    <a:pt x="4604" y="30279"/>
                  </a:lnTo>
                  <a:cubicBezTo>
                    <a:pt x="4604" y="30351"/>
                    <a:pt x="4664" y="30387"/>
                    <a:pt x="4724" y="30387"/>
                  </a:cubicBezTo>
                  <a:lnTo>
                    <a:pt x="4747" y="30387"/>
                  </a:lnTo>
                  <a:cubicBezTo>
                    <a:pt x="4807" y="30375"/>
                    <a:pt x="4854" y="30315"/>
                    <a:pt x="4843" y="30244"/>
                  </a:cubicBezTo>
                  <a:lnTo>
                    <a:pt x="259" y="109"/>
                  </a:lnTo>
                  <a:cubicBezTo>
                    <a:pt x="253" y="35"/>
                    <a:pt x="198" y="0"/>
                    <a:pt x="14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3" name="Google Shape;1406;p50">
              <a:extLst>
                <a:ext uri="{FF2B5EF4-FFF2-40B4-BE49-F238E27FC236}">
                  <a16:creationId xmlns:a16="http://schemas.microsoft.com/office/drawing/2014/main" id="{04FAD1B6-E862-E442-9539-7C5BB36C9CBC}"/>
                </a:ext>
              </a:extLst>
            </p:cNvPr>
            <p:cNvSpPr/>
            <p:nvPr/>
          </p:nvSpPr>
          <p:spPr>
            <a:xfrm rot="514838">
              <a:off x="7769268" y="1090464"/>
              <a:ext cx="448747" cy="779070"/>
            </a:xfrm>
            <a:custGeom>
              <a:avLst/>
              <a:gdLst/>
              <a:ahLst/>
              <a:cxnLst/>
              <a:rect l="l" t="t" r="r" b="b"/>
              <a:pathLst>
                <a:path w="17950" h="31163" extrusionOk="0">
                  <a:moveTo>
                    <a:pt x="17793" y="0"/>
                  </a:moveTo>
                  <a:cubicBezTo>
                    <a:pt x="17758" y="0"/>
                    <a:pt x="17722" y="16"/>
                    <a:pt x="17693" y="52"/>
                  </a:cubicBezTo>
                  <a:lnTo>
                    <a:pt x="36" y="30984"/>
                  </a:lnTo>
                  <a:cubicBezTo>
                    <a:pt x="1" y="31044"/>
                    <a:pt x="24" y="31115"/>
                    <a:pt x="84" y="31151"/>
                  </a:cubicBezTo>
                  <a:cubicBezTo>
                    <a:pt x="108" y="31163"/>
                    <a:pt x="120" y="31163"/>
                    <a:pt x="144" y="31163"/>
                  </a:cubicBezTo>
                  <a:cubicBezTo>
                    <a:pt x="191" y="31163"/>
                    <a:pt x="227" y="31139"/>
                    <a:pt x="251" y="31103"/>
                  </a:cubicBezTo>
                  <a:lnTo>
                    <a:pt x="17908" y="183"/>
                  </a:lnTo>
                  <a:cubicBezTo>
                    <a:pt x="17949" y="83"/>
                    <a:pt x="17875" y="0"/>
                    <a:pt x="1779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4" name="Google Shape;1407;p50">
              <a:extLst>
                <a:ext uri="{FF2B5EF4-FFF2-40B4-BE49-F238E27FC236}">
                  <a16:creationId xmlns:a16="http://schemas.microsoft.com/office/drawing/2014/main" id="{874D7B42-9712-FC4B-9156-DED2CE2546E3}"/>
                </a:ext>
              </a:extLst>
            </p:cNvPr>
            <p:cNvSpPr/>
            <p:nvPr/>
          </p:nvSpPr>
          <p:spPr>
            <a:xfrm rot="514838">
              <a:off x="7769655" y="1085319"/>
              <a:ext cx="266148" cy="770545"/>
            </a:xfrm>
            <a:custGeom>
              <a:avLst/>
              <a:gdLst/>
              <a:ahLst/>
              <a:cxnLst/>
              <a:rect l="l" t="t" r="r" b="b"/>
              <a:pathLst>
                <a:path w="10646" h="30822" extrusionOk="0">
                  <a:moveTo>
                    <a:pt x="10495" y="0"/>
                  </a:moveTo>
                  <a:cubicBezTo>
                    <a:pt x="10448" y="0"/>
                    <a:pt x="10401" y="27"/>
                    <a:pt x="10383" y="92"/>
                  </a:cubicBezTo>
                  <a:lnTo>
                    <a:pt x="24" y="30667"/>
                  </a:lnTo>
                  <a:cubicBezTo>
                    <a:pt x="1" y="30726"/>
                    <a:pt x="36" y="30798"/>
                    <a:pt x="108" y="30822"/>
                  </a:cubicBezTo>
                  <a:lnTo>
                    <a:pt x="144" y="30822"/>
                  </a:lnTo>
                  <a:cubicBezTo>
                    <a:pt x="203" y="30822"/>
                    <a:pt x="239" y="30798"/>
                    <a:pt x="263" y="30750"/>
                  </a:cubicBezTo>
                  <a:lnTo>
                    <a:pt x="10609" y="163"/>
                  </a:lnTo>
                  <a:cubicBezTo>
                    <a:pt x="10646" y="68"/>
                    <a:pt x="10570" y="0"/>
                    <a:pt x="1049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1408;p50">
              <a:extLst>
                <a:ext uri="{FF2B5EF4-FFF2-40B4-BE49-F238E27FC236}">
                  <a16:creationId xmlns:a16="http://schemas.microsoft.com/office/drawing/2014/main" id="{E00ED6ED-5788-094E-8130-8970E0D4C59E}"/>
                </a:ext>
              </a:extLst>
            </p:cNvPr>
            <p:cNvSpPr/>
            <p:nvPr/>
          </p:nvSpPr>
          <p:spPr>
            <a:xfrm rot="514838">
              <a:off x="7770568" y="1077140"/>
              <a:ext cx="78599" cy="764745"/>
            </a:xfrm>
            <a:custGeom>
              <a:avLst/>
              <a:gdLst/>
              <a:ahLst/>
              <a:cxnLst/>
              <a:rect l="l" t="t" r="r" b="b"/>
              <a:pathLst>
                <a:path w="3144" h="30590" extrusionOk="0">
                  <a:moveTo>
                    <a:pt x="3006" y="1"/>
                  </a:moveTo>
                  <a:cubicBezTo>
                    <a:pt x="2943" y="1"/>
                    <a:pt x="2893" y="55"/>
                    <a:pt x="2882" y="110"/>
                  </a:cubicBezTo>
                  <a:lnTo>
                    <a:pt x="12" y="30459"/>
                  </a:lnTo>
                  <a:cubicBezTo>
                    <a:pt x="1" y="30530"/>
                    <a:pt x="48" y="30590"/>
                    <a:pt x="120" y="30590"/>
                  </a:cubicBezTo>
                  <a:lnTo>
                    <a:pt x="132" y="30590"/>
                  </a:lnTo>
                  <a:cubicBezTo>
                    <a:pt x="203" y="30590"/>
                    <a:pt x="251" y="30542"/>
                    <a:pt x="262" y="30482"/>
                  </a:cubicBezTo>
                  <a:lnTo>
                    <a:pt x="3132" y="133"/>
                  </a:lnTo>
                  <a:cubicBezTo>
                    <a:pt x="3144" y="74"/>
                    <a:pt x="3084" y="14"/>
                    <a:pt x="3025" y="2"/>
                  </a:cubicBezTo>
                  <a:cubicBezTo>
                    <a:pt x="3019" y="1"/>
                    <a:pt x="3012" y="1"/>
                    <a:pt x="300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66" name="Google Shape;1397;p50">
            <a:extLst>
              <a:ext uri="{FF2B5EF4-FFF2-40B4-BE49-F238E27FC236}">
                <a16:creationId xmlns:a16="http://schemas.microsoft.com/office/drawing/2014/main" id="{0E0AE3A3-8F75-484B-A873-DD4C5951853F}"/>
              </a:ext>
            </a:extLst>
          </p:cNvPr>
          <p:cNvGrpSpPr/>
          <p:nvPr/>
        </p:nvGrpSpPr>
        <p:grpSpPr>
          <a:xfrm rot="205714">
            <a:off x="7659115" y="3756182"/>
            <a:ext cx="448314" cy="552182"/>
            <a:chOff x="7234335" y="539692"/>
            <a:chExt cx="1103331" cy="1358958"/>
          </a:xfrm>
        </p:grpSpPr>
        <p:sp>
          <p:nvSpPr>
            <p:cNvPr id="367" name="Google Shape;1398;p50">
              <a:extLst>
                <a:ext uri="{FF2B5EF4-FFF2-40B4-BE49-F238E27FC236}">
                  <a16:creationId xmlns:a16="http://schemas.microsoft.com/office/drawing/2014/main" id="{D1973B92-173B-324E-B16C-71D31EDE877A}"/>
                </a:ext>
              </a:extLst>
            </p:cNvPr>
            <p:cNvSpPr/>
            <p:nvPr/>
          </p:nvSpPr>
          <p:spPr>
            <a:xfrm rot="514838">
              <a:off x="7375715" y="571120"/>
              <a:ext cx="457522" cy="483097"/>
            </a:xfrm>
            <a:custGeom>
              <a:avLst/>
              <a:gdLst/>
              <a:ahLst/>
              <a:cxnLst/>
              <a:rect l="l" t="t" r="r" b="b"/>
              <a:pathLst>
                <a:path w="18301" h="19324" extrusionOk="0">
                  <a:moveTo>
                    <a:pt x="18300" y="0"/>
                  </a:moveTo>
                  <a:lnTo>
                    <a:pt x="18300" y="0"/>
                  </a:lnTo>
                  <a:cubicBezTo>
                    <a:pt x="8073" y="286"/>
                    <a:pt x="1" y="8811"/>
                    <a:pt x="298" y="19050"/>
                  </a:cubicBezTo>
                  <a:cubicBezTo>
                    <a:pt x="298" y="19145"/>
                    <a:pt x="310" y="19229"/>
                    <a:pt x="310" y="19324"/>
                  </a:cubicBezTo>
                  <a:lnTo>
                    <a:pt x="370" y="19324"/>
                  </a:lnTo>
                  <a:cubicBezTo>
                    <a:pt x="1425" y="18418"/>
                    <a:pt x="2732" y="17961"/>
                    <a:pt x="4041" y="17961"/>
                  </a:cubicBezTo>
                  <a:cubicBezTo>
                    <a:pt x="5242" y="17961"/>
                    <a:pt x="6445" y="18346"/>
                    <a:pt x="7454" y="19121"/>
                  </a:cubicBezTo>
                  <a:cubicBezTo>
                    <a:pt x="7513" y="19169"/>
                    <a:pt x="7573" y="19217"/>
                    <a:pt x="7632" y="19264"/>
                  </a:cubicBezTo>
                  <a:cubicBezTo>
                    <a:pt x="7478" y="18300"/>
                    <a:pt x="7382" y="17312"/>
                    <a:pt x="7371" y="16335"/>
                  </a:cubicBezTo>
                  <a:cubicBezTo>
                    <a:pt x="7109" y="7489"/>
                    <a:pt x="12014" y="179"/>
                    <a:pt x="1830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8" name="Google Shape;1399;p50">
              <a:extLst>
                <a:ext uri="{FF2B5EF4-FFF2-40B4-BE49-F238E27FC236}">
                  <a16:creationId xmlns:a16="http://schemas.microsoft.com/office/drawing/2014/main" id="{8C9797E1-AED9-444D-BA83-81E7B1DCE79F}"/>
                </a:ext>
              </a:extLst>
            </p:cNvPr>
            <p:cNvSpPr/>
            <p:nvPr/>
          </p:nvSpPr>
          <p:spPr>
            <a:xfrm rot="514838">
              <a:off x="7829316" y="640664"/>
              <a:ext cx="476272" cy="465747"/>
            </a:xfrm>
            <a:custGeom>
              <a:avLst/>
              <a:gdLst/>
              <a:ahLst/>
              <a:cxnLst/>
              <a:rect l="l" t="t" r="r" b="b"/>
              <a:pathLst>
                <a:path w="19051" h="18630" extrusionOk="0">
                  <a:moveTo>
                    <a:pt x="14" y="8"/>
                  </a:moveTo>
                  <a:lnTo>
                    <a:pt x="14" y="8"/>
                  </a:lnTo>
                  <a:cubicBezTo>
                    <a:pt x="9" y="8"/>
                    <a:pt x="5" y="8"/>
                    <a:pt x="0" y="8"/>
                  </a:cubicBezTo>
                  <a:cubicBezTo>
                    <a:pt x="5" y="8"/>
                    <a:pt x="9" y="8"/>
                    <a:pt x="14" y="8"/>
                  </a:cubicBezTo>
                  <a:close/>
                  <a:moveTo>
                    <a:pt x="528" y="1"/>
                  </a:moveTo>
                  <a:cubicBezTo>
                    <a:pt x="357" y="1"/>
                    <a:pt x="186" y="3"/>
                    <a:pt x="14" y="8"/>
                  </a:cubicBezTo>
                  <a:lnTo>
                    <a:pt x="14" y="8"/>
                  </a:lnTo>
                  <a:cubicBezTo>
                    <a:pt x="88" y="6"/>
                    <a:pt x="162" y="5"/>
                    <a:pt x="235" y="5"/>
                  </a:cubicBezTo>
                  <a:cubicBezTo>
                    <a:pt x="6430" y="5"/>
                    <a:pt x="11612" y="6964"/>
                    <a:pt x="11847" y="15700"/>
                  </a:cubicBezTo>
                  <a:cubicBezTo>
                    <a:pt x="11883" y="16677"/>
                    <a:pt x="11847" y="17653"/>
                    <a:pt x="11740" y="18629"/>
                  </a:cubicBezTo>
                  <a:cubicBezTo>
                    <a:pt x="11788" y="18582"/>
                    <a:pt x="11847" y="18534"/>
                    <a:pt x="11895" y="18475"/>
                  </a:cubicBezTo>
                  <a:cubicBezTo>
                    <a:pt x="12948" y="17576"/>
                    <a:pt x="14253" y="17123"/>
                    <a:pt x="15561" y="17123"/>
                  </a:cubicBezTo>
                  <a:cubicBezTo>
                    <a:pt x="16767" y="17123"/>
                    <a:pt x="17975" y="17508"/>
                    <a:pt x="18991" y="18284"/>
                  </a:cubicBezTo>
                  <a:lnTo>
                    <a:pt x="19050" y="18284"/>
                  </a:lnTo>
                  <a:lnTo>
                    <a:pt x="19050" y="18010"/>
                  </a:lnTo>
                  <a:cubicBezTo>
                    <a:pt x="18770" y="7959"/>
                    <a:pt x="10531" y="1"/>
                    <a:pt x="52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9" name="Google Shape;1400;p50">
              <a:extLst>
                <a:ext uri="{FF2B5EF4-FFF2-40B4-BE49-F238E27FC236}">
                  <a16:creationId xmlns:a16="http://schemas.microsoft.com/office/drawing/2014/main" id="{21BA4DCF-25EE-444E-967A-0119E6AD50C5}"/>
                </a:ext>
              </a:extLst>
            </p:cNvPr>
            <p:cNvSpPr/>
            <p:nvPr/>
          </p:nvSpPr>
          <p:spPr>
            <a:xfrm rot="514838">
              <a:off x="7693875" y="605876"/>
              <a:ext cx="282498" cy="476547"/>
            </a:xfrm>
            <a:custGeom>
              <a:avLst/>
              <a:gdLst/>
              <a:ahLst/>
              <a:cxnLst/>
              <a:rect l="l" t="t" r="r" b="b"/>
              <a:pathLst>
                <a:path w="11300" h="19062" extrusionOk="0">
                  <a:moveTo>
                    <a:pt x="5478" y="0"/>
                  </a:moveTo>
                  <a:cubicBezTo>
                    <a:pt x="5478" y="0"/>
                    <a:pt x="1" y="6013"/>
                    <a:pt x="2299" y="19062"/>
                  </a:cubicBezTo>
                  <a:cubicBezTo>
                    <a:pt x="2358" y="19002"/>
                    <a:pt x="2418" y="18943"/>
                    <a:pt x="2477" y="18895"/>
                  </a:cubicBezTo>
                  <a:cubicBezTo>
                    <a:pt x="3526" y="17989"/>
                    <a:pt x="4831" y="17533"/>
                    <a:pt x="6139" y="17533"/>
                  </a:cubicBezTo>
                  <a:cubicBezTo>
                    <a:pt x="7341" y="17533"/>
                    <a:pt x="8547" y="17918"/>
                    <a:pt x="9561" y="18693"/>
                  </a:cubicBezTo>
                  <a:cubicBezTo>
                    <a:pt x="9621" y="18740"/>
                    <a:pt x="9680" y="18800"/>
                    <a:pt x="9752" y="18848"/>
                  </a:cubicBezTo>
                  <a:cubicBezTo>
                    <a:pt x="11300" y="5691"/>
                    <a:pt x="5478" y="0"/>
                    <a:pt x="547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0" name="Google Shape;1401;p50">
              <a:extLst>
                <a:ext uri="{FF2B5EF4-FFF2-40B4-BE49-F238E27FC236}">
                  <a16:creationId xmlns:a16="http://schemas.microsoft.com/office/drawing/2014/main" id="{D480C352-0C2A-9F41-B79D-C81466D0FB1D}"/>
                </a:ext>
              </a:extLst>
            </p:cNvPr>
            <p:cNvSpPr/>
            <p:nvPr/>
          </p:nvSpPr>
          <p:spPr>
            <a:xfrm rot="514838">
              <a:off x="7829888" y="627388"/>
              <a:ext cx="297073" cy="471272"/>
            </a:xfrm>
            <a:custGeom>
              <a:avLst/>
              <a:gdLst/>
              <a:ahLst/>
              <a:cxnLst/>
              <a:rect l="l" t="t" r="r" b="b"/>
              <a:pathLst>
                <a:path w="11883" h="18851" extrusionOk="0">
                  <a:moveTo>
                    <a:pt x="220" y="0"/>
                  </a:moveTo>
                  <a:cubicBezTo>
                    <a:pt x="147" y="0"/>
                    <a:pt x="74" y="1"/>
                    <a:pt x="0" y="3"/>
                  </a:cubicBezTo>
                  <a:cubicBezTo>
                    <a:pt x="0" y="3"/>
                    <a:pt x="5823" y="5694"/>
                    <a:pt x="4275" y="18851"/>
                  </a:cubicBezTo>
                  <a:cubicBezTo>
                    <a:pt x="4322" y="18791"/>
                    <a:pt x="4382" y="18743"/>
                    <a:pt x="4442" y="18684"/>
                  </a:cubicBezTo>
                  <a:cubicBezTo>
                    <a:pt x="5497" y="17784"/>
                    <a:pt x="6805" y="17330"/>
                    <a:pt x="8114" y="17330"/>
                  </a:cubicBezTo>
                  <a:cubicBezTo>
                    <a:pt x="9315" y="17330"/>
                    <a:pt x="10517" y="17712"/>
                    <a:pt x="11526" y="18481"/>
                  </a:cubicBezTo>
                  <a:cubicBezTo>
                    <a:pt x="11597" y="18541"/>
                    <a:pt x="11657" y="18589"/>
                    <a:pt x="11716" y="18648"/>
                  </a:cubicBezTo>
                  <a:lnTo>
                    <a:pt x="11740" y="18624"/>
                  </a:lnTo>
                  <a:cubicBezTo>
                    <a:pt x="11847" y="17648"/>
                    <a:pt x="11883" y="16672"/>
                    <a:pt x="11847" y="15695"/>
                  </a:cubicBezTo>
                  <a:cubicBezTo>
                    <a:pt x="11612" y="6952"/>
                    <a:pt x="6422" y="0"/>
                    <a:pt x="22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1" name="Google Shape;1402;p50">
              <a:extLst>
                <a:ext uri="{FF2B5EF4-FFF2-40B4-BE49-F238E27FC236}">
                  <a16:creationId xmlns:a16="http://schemas.microsoft.com/office/drawing/2014/main" id="{F2BA0A01-257B-C446-9CAA-05CF94C7718D}"/>
                </a:ext>
              </a:extLst>
            </p:cNvPr>
            <p:cNvSpPr/>
            <p:nvPr/>
          </p:nvSpPr>
          <p:spPr>
            <a:xfrm rot="514838">
              <a:off x="7552531" y="584380"/>
              <a:ext cx="279823" cy="481622"/>
            </a:xfrm>
            <a:custGeom>
              <a:avLst/>
              <a:gdLst/>
              <a:ahLst/>
              <a:cxnLst/>
              <a:rect l="l" t="t" r="r" b="b"/>
              <a:pathLst>
                <a:path w="11193" h="19265" extrusionOk="0">
                  <a:moveTo>
                    <a:pt x="11192" y="0"/>
                  </a:moveTo>
                  <a:cubicBezTo>
                    <a:pt x="4906" y="179"/>
                    <a:pt x="1" y="7489"/>
                    <a:pt x="251" y="16335"/>
                  </a:cubicBezTo>
                  <a:cubicBezTo>
                    <a:pt x="274" y="17312"/>
                    <a:pt x="370" y="18288"/>
                    <a:pt x="524" y="19252"/>
                  </a:cubicBezTo>
                  <a:lnTo>
                    <a:pt x="548" y="19264"/>
                  </a:lnTo>
                  <a:cubicBezTo>
                    <a:pt x="608" y="19217"/>
                    <a:pt x="667" y="19157"/>
                    <a:pt x="727" y="19098"/>
                  </a:cubicBezTo>
                  <a:cubicBezTo>
                    <a:pt x="1780" y="18199"/>
                    <a:pt x="3085" y="17746"/>
                    <a:pt x="4392" y="17746"/>
                  </a:cubicBezTo>
                  <a:cubicBezTo>
                    <a:pt x="5596" y="17746"/>
                    <a:pt x="6801" y="18131"/>
                    <a:pt x="7811" y="18907"/>
                  </a:cubicBezTo>
                  <a:cubicBezTo>
                    <a:pt x="7883" y="18955"/>
                    <a:pt x="7942" y="19014"/>
                    <a:pt x="8002" y="19062"/>
                  </a:cubicBezTo>
                  <a:cubicBezTo>
                    <a:pt x="5704" y="6013"/>
                    <a:pt x="11192" y="0"/>
                    <a:pt x="1119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2" name="Google Shape;1403;p50">
              <a:extLst>
                <a:ext uri="{FF2B5EF4-FFF2-40B4-BE49-F238E27FC236}">
                  <a16:creationId xmlns:a16="http://schemas.microsoft.com/office/drawing/2014/main" id="{CBFAFF6E-7093-0244-8D8C-1F7317D6845A}"/>
                </a:ext>
              </a:extLst>
            </p:cNvPr>
            <p:cNvSpPr/>
            <p:nvPr/>
          </p:nvSpPr>
          <p:spPr>
            <a:xfrm rot="514838">
              <a:off x="7287764" y="1047199"/>
              <a:ext cx="492522" cy="753145"/>
            </a:xfrm>
            <a:custGeom>
              <a:avLst/>
              <a:gdLst/>
              <a:ahLst/>
              <a:cxnLst/>
              <a:rect l="l" t="t" r="r" b="b"/>
              <a:pathLst>
                <a:path w="19701" h="30126" extrusionOk="0">
                  <a:moveTo>
                    <a:pt x="169" y="1"/>
                  </a:moveTo>
                  <a:cubicBezTo>
                    <a:pt x="84" y="1"/>
                    <a:pt x="1" y="94"/>
                    <a:pt x="67" y="193"/>
                  </a:cubicBezTo>
                  <a:lnTo>
                    <a:pt x="19426" y="30078"/>
                  </a:lnTo>
                  <a:cubicBezTo>
                    <a:pt x="19450" y="30114"/>
                    <a:pt x="19498" y="30126"/>
                    <a:pt x="19534" y="30126"/>
                  </a:cubicBezTo>
                  <a:lnTo>
                    <a:pt x="19545" y="30126"/>
                  </a:lnTo>
                  <a:cubicBezTo>
                    <a:pt x="19641" y="30126"/>
                    <a:pt x="19700" y="30018"/>
                    <a:pt x="19641" y="29935"/>
                  </a:cubicBezTo>
                  <a:lnTo>
                    <a:pt x="269" y="62"/>
                  </a:lnTo>
                  <a:cubicBezTo>
                    <a:pt x="244" y="19"/>
                    <a:pt x="206" y="1"/>
                    <a:pt x="16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3" name="Google Shape;1404;p50">
              <a:extLst>
                <a:ext uri="{FF2B5EF4-FFF2-40B4-BE49-F238E27FC236}">
                  <a16:creationId xmlns:a16="http://schemas.microsoft.com/office/drawing/2014/main" id="{F0B137E1-1CF6-544B-A544-7D198827B544}"/>
                </a:ext>
              </a:extLst>
            </p:cNvPr>
            <p:cNvSpPr/>
            <p:nvPr/>
          </p:nvSpPr>
          <p:spPr>
            <a:xfrm rot="514838">
              <a:off x="7470378" y="1059348"/>
              <a:ext cx="308398" cy="754645"/>
            </a:xfrm>
            <a:custGeom>
              <a:avLst/>
              <a:gdLst/>
              <a:ahLst/>
              <a:cxnLst/>
              <a:rect l="l" t="t" r="r" b="b"/>
              <a:pathLst>
                <a:path w="12336" h="30186" extrusionOk="0">
                  <a:moveTo>
                    <a:pt x="146" y="1"/>
                  </a:moveTo>
                  <a:cubicBezTo>
                    <a:pt x="129" y="1"/>
                    <a:pt x="112" y="5"/>
                    <a:pt x="96" y="15"/>
                  </a:cubicBezTo>
                  <a:cubicBezTo>
                    <a:pt x="24" y="39"/>
                    <a:pt x="1" y="110"/>
                    <a:pt x="24" y="170"/>
                  </a:cubicBezTo>
                  <a:lnTo>
                    <a:pt x="12073" y="30114"/>
                  </a:lnTo>
                  <a:cubicBezTo>
                    <a:pt x="12097" y="30162"/>
                    <a:pt x="12145" y="30186"/>
                    <a:pt x="12193" y="30186"/>
                  </a:cubicBezTo>
                  <a:lnTo>
                    <a:pt x="12240" y="30186"/>
                  </a:lnTo>
                  <a:cubicBezTo>
                    <a:pt x="12300" y="30150"/>
                    <a:pt x="12335" y="30078"/>
                    <a:pt x="12312" y="30019"/>
                  </a:cubicBezTo>
                  <a:lnTo>
                    <a:pt x="251" y="75"/>
                  </a:lnTo>
                  <a:cubicBezTo>
                    <a:pt x="233" y="32"/>
                    <a:pt x="191" y="1"/>
                    <a:pt x="14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4" name="Google Shape;1405;p50">
              <a:extLst>
                <a:ext uri="{FF2B5EF4-FFF2-40B4-BE49-F238E27FC236}">
                  <a16:creationId xmlns:a16="http://schemas.microsoft.com/office/drawing/2014/main" id="{9B78EB1C-6558-8F45-8992-CE7795B0F8BF}"/>
                </a:ext>
              </a:extLst>
            </p:cNvPr>
            <p:cNvSpPr/>
            <p:nvPr/>
          </p:nvSpPr>
          <p:spPr>
            <a:xfrm rot="514838">
              <a:off x="7656435" y="1068253"/>
              <a:ext cx="121374" cy="759670"/>
            </a:xfrm>
            <a:custGeom>
              <a:avLst/>
              <a:gdLst/>
              <a:ahLst/>
              <a:cxnLst/>
              <a:rect l="l" t="t" r="r" b="b"/>
              <a:pathLst>
                <a:path w="4855" h="30387" extrusionOk="0">
                  <a:moveTo>
                    <a:pt x="142" y="0"/>
                  </a:moveTo>
                  <a:cubicBezTo>
                    <a:pt x="72" y="0"/>
                    <a:pt x="1" y="53"/>
                    <a:pt x="21" y="145"/>
                  </a:cubicBezTo>
                  <a:lnTo>
                    <a:pt x="4604" y="30279"/>
                  </a:lnTo>
                  <a:cubicBezTo>
                    <a:pt x="4604" y="30351"/>
                    <a:pt x="4664" y="30387"/>
                    <a:pt x="4724" y="30387"/>
                  </a:cubicBezTo>
                  <a:lnTo>
                    <a:pt x="4747" y="30387"/>
                  </a:lnTo>
                  <a:cubicBezTo>
                    <a:pt x="4807" y="30375"/>
                    <a:pt x="4854" y="30315"/>
                    <a:pt x="4843" y="30244"/>
                  </a:cubicBezTo>
                  <a:lnTo>
                    <a:pt x="259" y="109"/>
                  </a:lnTo>
                  <a:cubicBezTo>
                    <a:pt x="253" y="35"/>
                    <a:pt x="198" y="0"/>
                    <a:pt x="14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5" name="Google Shape;1406;p50">
              <a:extLst>
                <a:ext uri="{FF2B5EF4-FFF2-40B4-BE49-F238E27FC236}">
                  <a16:creationId xmlns:a16="http://schemas.microsoft.com/office/drawing/2014/main" id="{74AD4412-0ADF-204B-9EE3-2C28A07A632A}"/>
                </a:ext>
              </a:extLst>
            </p:cNvPr>
            <p:cNvSpPr/>
            <p:nvPr/>
          </p:nvSpPr>
          <p:spPr>
            <a:xfrm rot="514838">
              <a:off x="7769268" y="1090464"/>
              <a:ext cx="448747" cy="779070"/>
            </a:xfrm>
            <a:custGeom>
              <a:avLst/>
              <a:gdLst/>
              <a:ahLst/>
              <a:cxnLst/>
              <a:rect l="l" t="t" r="r" b="b"/>
              <a:pathLst>
                <a:path w="17950" h="31163" extrusionOk="0">
                  <a:moveTo>
                    <a:pt x="17793" y="0"/>
                  </a:moveTo>
                  <a:cubicBezTo>
                    <a:pt x="17758" y="0"/>
                    <a:pt x="17722" y="16"/>
                    <a:pt x="17693" y="52"/>
                  </a:cubicBezTo>
                  <a:lnTo>
                    <a:pt x="36" y="30984"/>
                  </a:lnTo>
                  <a:cubicBezTo>
                    <a:pt x="1" y="31044"/>
                    <a:pt x="24" y="31115"/>
                    <a:pt x="84" y="31151"/>
                  </a:cubicBezTo>
                  <a:cubicBezTo>
                    <a:pt x="108" y="31163"/>
                    <a:pt x="120" y="31163"/>
                    <a:pt x="144" y="31163"/>
                  </a:cubicBezTo>
                  <a:cubicBezTo>
                    <a:pt x="191" y="31163"/>
                    <a:pt x="227" y="31139"/>
                    <a:pt x="251" y="31103"/>
                  </a:cubicBezTo>
                  <a:lnTo>
                    <a:pt x="17908" y="183"/>
                  </a:lnTo>
                  <a:cubicBezTo>
                    <a:pt x="17949" y="83"/>
                    <a:pt x="17875" y="0"/>
                    <a:pt x="1779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6" name="Google Shape;1407;p50">
              <a:extLst>
                <a:ext uri="{FF2B5EF4-FFF2-40B4-BE49-F238E27FC236}">
                  <a16:creationId xmlns:a16="http://schemas.microsoft.com/office/drawing/2014/main" id="{3F7CA7BB-C527-DF42-BF1C-D247EB54168C}"/>
                </a:ext>
              </a:extLst>
            </p:cNvPr>
            <p:cNvSpPr/>
            <p:nvPr/>
          </p:nvSpPr>
          <p:spPr>
            <a:xfrm rot="514838">
              <a:off x="7769655" y="1085319"/>
              <a:ext cx="266148" cy="770545"/>
            </a:xfrm>
            <a:custGeom>
              <a:avLst/>
              <a:gdLst/>
              <a:ahLst/>
              <a:cxnLst/>
              <a:rect l="l" t="t" r="r" b="b"/>
              <a:pathLst>
                <a:path w="10646" h="30822" extrusionOk="0">
                  <a:moveTo>
                    <a:pt x="10495" y="0"/>
                  </a:moveTo>
                  <a:cubicBezTo>
                    <a:pt x="10448" y="0"/>
                    <a:pt x="10401" y="27"/>
                    <a:pt x="10383" y="92"/>
                  </a:cubicBezTo>
                  <a:lnTo>
                    <a:pt x="24" y="30667"/>
                  </a:lnTo>
                  <a:cubicBezTo>
                    <a:pt x="1" y="30726"/>
                    <a:pt x="36" y="30798"/>
                    <a:pt x="108" y="30822"/>
                  </a:cubicBezTo>
                  <a:lnTo>
                    <a:pt x="144" y="30822"/>
                  </a:lnTo>
                  <a:cubicBezTo>
                    <a:pt x="203" y="30822"/>
                    <a:pt x="239" y="30798"/>
                    <a:pt x="263" y="30750"/>
                  </a:cubicBezTo>
                  <a:lnTo>
                    <a:pt x="10609" y="163"/>
                  </a:lnTo>
                  <a:cubicBezTo>
                    <a:pt x="10646" y="68"/>
                    <a:pt x="10570" y="0"/>
                    <a:pt x="1049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1408;p50">
              <a:extLst>
                <a:ext uri="{FF2B5EF4-FFF2-40B4-BE49-F238E27FC236}">
                  <a16:creationId xmlns:a16="http://schemas.microsoft.com/office/drawing/2014/main" id="{E7B8DDC0-B096-5D4C-BF4B-DBD65B3F499C}"/>
                </a:ext>
              </a:extLst>
            </p:cNvPr>
            <p:cNvSpPr/>
            <p:nvPr/>
          </p:nvSpPr>
          <p:spPr>
            <a:xfrm rot="514838">
              <a:off x="7770568" y="1077140"/>
              <a:ext cx="78599" cy="764745"/>
            </a:xfrm>
            <a:custGeom>
              <a:avLst/>
              <a:gdLst/>
              <a:ahLst/>
              <a:cxnLst/>
              <a:rect l="l" t="t" r="r" b="b"/>
              <a:pathLst>
                <a:path w="3144" h="30590" extrusionOk="0">
                  <a:moveTo>
                    <a:pt x="3006" y="1"/>
                  </a:moveTo>
                  <a:cubicBezTo>
                    <a:pt x="2943" y="1"/>
                    <a:pt x="2893" y="55"/>
                    <a:pt x="2882" y="110"/>
                  </a:cubicBezTo>
                  <a:lnTo>
                    <a:pt x="12" y="30459"/>
                  </a:lnTo>
                  <a:cubicBezTo>
                    <a:pt x="1" y="30530"/>
                    <a:pt x="48" y="30590"/>
                    <a:pt x="120" y="30590"/>
                  </a:cubicBezTo>
                  <a:lnTo>
                    <a:pt x="132" y="30590"/>
                  </a:lnTo>
                  <a:cubicBezTo>
                    <a:pt x="203" y="30590"/>
                    <a:pt x="251" y="30542"/>
                    <a:pt x="262" y="30482"/>
                  </a:cubicBezTo>
                  <a:lnTo>
                    <a:pt x="3132" y="133"/>
                  </a:lnTo>
                  <a:cubicBezTo>
                    <a:pt x="3144" y="74"/>
                    <a:pt x="3084" y="14"/>
                    <a:pt x="3025" y="2"/>
                  </a:cubicBezTo>
                  <a:cubicBezTo>
                    <a:pt x="3019" y="1"/>
                    <a:pt x="3012" y="1"/>
                    <a:pt x="300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 name="Rectangle 4">
            <a:extLst>
              <a:ext uri="{FF2B5EF4-FFF2-40B4-BE49-F238E27FC236}">
                <a16:creationId xmlns:a16="http://schemas.microsoft.com/office/drawing/2014/main" id="{6214E24C-95C3-ED43-A2E1-3CDBEF3C3A5A}"/>
              </a:ext>
            </a:extLst>
          </p:cNvPr>
          <p:cNvSpPr/>
          <p:nvPr/>
        </p:nvSpPr>
        <p:spPr>
          <a:xfrm>
            <a:off x="0" y="2310012"/>
            <a:ext cx="5325979" cy="523220"/>
          </a:xfrm>
          <a:prstGeom prst="rect">
            <a:avLst/>
          </a:prstGeom>
        </p:spPr>
        <p:txBody>
          <a:bodyPr wrap="square">
            <a:spAutoFit/>
          </a:bodyPr>
          <a:lstStyle/>
          <a:p>
            <a:pPr marL="0" marR="0" lvl="0" indent="0" algn="just" defTabSz="914400" rtl="0" eaLnBrk="1" fontAlgn="auto" latinLnBrk="0" hangingPunct="1">
              <a:lnSpc>
                <a:spcPct val="100000"/>
              </a:lnSpc>
              <a:spcBef>
                <a:spcPct val="0"/>
              </a:spcBef>
              <a:spcAft>
                <a:spcPts val="0"/>
              </a:spcAft>
              <a:buClr>
                <a:srgbClr val="000000"/>
              </a:buClr>
              <a:buSzTx/>
              <a:buFont typeface="Arial"/>
              <a:buNone/>
              <a:tabLst/>
              <a:defRPr/>
            </a:pPr>
            <a:r>
              <a:rPr kumimoji="0" lang="vi-VN" altLang="en-VN" sz="2800" b="0" i="0"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rPr>
              <a:t>- Thái tử Áo – Hung bị ám sát.</a:t>
            </a:r>
            <a:endPar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endParaRPr>
          </a:p>
        </p:txBody>
      </p:sp>
      <p:sp>
        <p:nvSpPr>
          <p:cNvPr id="166" name="Rectangle 165">
            <a:extLst>
              <a:ext uri="{FF2B5EF4-FFF2-40B4-BE49-F238E27FC236}">
                <a16:creationId xmlns:a16="http://schemas.microsoft.com/office/drawing/2014/main" id="{0DF10EED-3950-A149-AB9A-2728EAF2173F}"/>
              </a:ext>
            </a:extLst>
          </p:cNvPr>
          <p:cNvSpPr/>
          <p:nvPr/>
        </p:nvSpPr>
        <p:spPr>
          <a:xfrm>
            <a:off x="-1" y="1680932"/>
            <a:ext cx="2801073" cy="523220"/>
          </a:xfrm>
          <a:prstGeom prst="rect">
            <a:avLst/>
          </a:prstGeom>
        </p:spPr>
        <p:txBody>
          <a:bodyPr wrap="square">
            <a:spAutoFit/>
          </a:bodyPr>
          <a:lstStyle/>
          <a:p>
            <a:pPr marL="0" marR="0" lvl="0" indent="0" algn="just" defTabSz="914400" rtl="0" eaLnBrk="1" fontAlgn="auto" latinLnBrk="0" hangingPunct="1">
              <a:lnSpc>
                <a:spcPct val="100000"/>
              </a:lnSpc>
              <a:spcBef>
                <a:spcPct val="0"/>
              </a:spcBef>
              <a:spcAft>
                <a:spcPts val="0"/>
              </a:spcAft>
              <a:buClr>
                <a:srgbClr val="000000"/>
              </a:buClr>
              <a:buSzTx/>
              <a:buFontTx/>
              <a:buNone/>
              <a:tabLst/>
              <a:defRPr/>
            </a:pPr>
            <a:r>
              <a:rPr kumimoji="0" lang="en-US" altLang="en-VN" sz="2800" b="1" i="0"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rPr>
              <a:t>c. </a:t>
            </a:r>
            <a:r>
              <a:rPr kumimoji="0" lang="en-US" altLang="en-VN" sz="2800" b="1" i="0" u="none" strike="noStrike" kern="0" cap="none" spc="0" normalizeH="0" baseline="0" noProof="0" dirty="0" err="1">
                <a:ln>
                  <a:noFill/>
                </a:ln>
                <a:solidFill>
                  <a:srgbClr val="000000"/>
                </a:solidFill>
                <a:effectLst/>
                <a:uLnTx/>
                <a:uFillTx/>
                <a:latin typeface="Times New Roman" panose="02020603050405020304" pitchFamily="18" charset="0"/>
                <a:cs typeface="Arial"/>
                <a:sym typeface="Arial"/>
              </a:rPr>
              <a:t>Duyên</a:t>
            </a:r>
            <a:r>
              <a:rPr kumimoji="0" lang="en-US" altLang="en-VN" sz="2800" b="1" i="0"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rPr>
              <a:t> </a:t>
            </a:r>
            <a:r>
              <a:rPr kumimoji="0" lang="en-US" altLang="en-VN" sz="2800" b="1" i="0" u="none" strike="noStrike" kern="0" cap="none" spc="0" normalizeH="0" baseline="0" noProof="0" dirty="0" err="1">
                <a:ln>
                  <a:noFill/>
                </a:ln>
                <a:solidFill>
                  <a:srgbClr val="000000"/>
                </a:solidFill>
                <a:effectLst/>
                <a:uLnTx/>
                <a:uFillTx/>
                <a:latin typeface="Times New Roman" panose="02020603050405020304" pitchFamily="18" charset="0"/>
                <a:cs typeface="Arial"/>
                <a:sym typeface="Arial"/>
              </a:rPr>
              <a:t>cớ</a:t>
            </a:r>
            <a:r>
              <a:rPr kumimoji="0" lang="en-US" altLang="en-VN" sz="2800" b="1" i="0"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rPr>
              <a:t>.</a:t>
            </a:r>
          </a:p>
        </p:txBody>
      </p:sp>
      <p:pic>
        <p:nvPicPr>
          <p:cNvPr id="167" name="Picture 2">
            <a:extLst>
              <a:ext uri="{FF2B5EF4-FFF2-40B4-BE49-F238E27FC236}">
                <a16:creationId xmlns:a16="http://schemas.microsoft.com/office/drawing/2014/main" id="{D13838F1-8C08-4348-A94C-D9ED638CAD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4058" y="-622987"/>
            <a:ext cx="9596329" cy="4766386"/>
          </a:xfrm>
          <a:prstGeom prst="rect">
            <a:avLst/>
          </a:prstGeom>
          <a:noFill/>
          <a:extLst>
            <a:ext uri="{909E8E84-426E-40DD-AFC4-6F175D3DCCD1}">
              <a14:hiddenFill xmlns:a14="http://schemas.microsoft.com/office/drawing/2010/main">
                <a:solidFill>
                  <a:srgbClr val="FFFFFF"/>
                </a:solidFill>
              </a14:hiddenFill>
            </a:ext>
          </a:extLst>
        </p:spPr>
      </p:pic>
      <p:sp>
        <p:nvSpPr>
          <p:cNvPr id="164" name="Text Box 2">
            <a:extLst>
              <a:ext uri="{FF2B5EF4-FFF2-40B4-BE49-F238E27FC236}">
                <a16:creationId xmlns:a16="http://schemas.microsoft.com/office/drawing/2014/main" id="{143CA2BE-92A4-534A-A0A8-6AB901A74327}"/>
              </a:ext>
            </a:extLst>
          </p:cNvPr>
          <p:cNvSpPr txBox="1">
            <a:spLocks noChangeArrowheads="1"/>
          </p:cNvSpPr>
          <p:nvPr/>
        </p:nvSpPr>
        <p:spPr bwMode="auto">
          <a:xfrm>
            <a:off x="-1" y="54853"/>
            <a:ext cx="8123541" cy="525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tx1"/>
                </a:solidFill>
                <a:latin typeface="Times New Roman" panose="02020603050405020304" pitchFamily="18" charset="0"/>
                <a:cs typeface="Times New Roman" panose="02020603050405020304" pitchFamily="18" charset="0"/>
              </a:defRPr>
            </a:lvl1pPr>
            <a:lvl2pPr marL="742950" indent="-28575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tx1"/>
                </a:solidFill>
                <a:latin typeface="Times New Roman" panose="02020603050405020304" pitchFamily="18" charset="0"/>
                <a:cs typeface="Times New Roman" panose="02020603050405020304" pitchFamily="18" charset="0"/>
              </a:defRPr>
            </a:lvl2pPr>
            <a:lvl3pPr marL="11430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tx1"/>
                </a:solidFill>
                <a:latin typeface="Times New Roman" panose="02020603050405020304" pitchFamily="18" charset="0"/>
                <a:cs typeface="Times New Roman" panose="02020603050405020304" pitchFamily="18" charset="0"/>
              </a:defRPr>
            </a:lvl3pPr>
            <a:lvl4pPr marL="16002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tx1"/>
                </a:solidFill>
                <a:latin typeface="Times New Roman" panose="02020603050405020304" pitchFamily="18" charset="0"/>
                <a:cs typeface="Times New Roman" panose="02020603050405020304" pitchFamily="18" charset="0"/>
              </a:defRPr>
            </a:lvl4pPr>
            <a:lvl5pPr marL="20574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tx1"/>
                </a:solidFill>
                <a:latin typeface="Times New Roman" panose="02020603050405020304" pitchFamily="18" charset="0"/>
                <a:cs typeface="Times New Roman" panose="02020603050405020304" pitchFamily="18"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tx1"/>
                </a:solidFill>
                <a:latin typeface="Times New Roman" panose="02020603050405020304" pitchFamily="18" charset="0"/>
                <a:cs typeface="Times New Roman" panose="02020603050405020304" pitchFamily="18"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tx1"/>
                </a:solidFill>
                <a:latin typeface="Times New Roman" panose="02020603050405020304" pitchFamily="18" charset="0"/>
                <a:cs typeface="Times New Roman" panose="02020603050405020304" pitchFamily="18"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tx1"/>
                </a:solidFill>
                <a:latin typeface="Times New Roman" panose="02020603050405020304" pitchFamily="18" charset="0"/>
                <a:cs typeface="Times New Roman" panose="02020603050405020304" pitchFamily="18"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tx1"/>
                </a:solidFill>
                <a:latin typeface="Times New Roman" panose="02020603050405020304" pitchFamily="18" charset="0"/>
                <a:cs typeface="Times New Roman" panose="02020603050405020304" pitchFamily="18" charset="0"/>
              </a:defRPr>
            </a:lvl9pPr>
          </a:lstStyle>
          <a:p>
            <a:pPr marL="0" marR="0" lvl="0" indent="0" algn="l" defTabSz="449263" rtl="0" eaLnBrk="1" fontAlgn="auto" latinLnBrk="0" hangingPunct="1">
              <a:lnSpc>
                <a:spcPct val="100000"/>
              </a:lnSpc>
              <a:spcBef>
                <a:spcPts val="1250"/>
              </a:spcBef>
              <a:spcAft>
                <a:spcPts val="0"/>
              </a:spcAft>
              <a:buClr>
                <a:srgbClr val="000000"/>
              </a:buClr>
              <a:buSzPct val="100000"/>
              <a:buFont typeface="Arial"/>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US" altLang="en-VN"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I. NGUYÊN NHÂN DẪN ĐẾN CHIẾN TRANH</a:t>
            </a:r>
          </a:p>
        </p:txBody>
      </p:sp>
    </p:spTree>
    <p:extLst>
      <p:ext uri="{BB962C8B-B14F-4D97-AF65-F5344CB8AC3E}">
        <p14:creationId xmlns:p14="http://schemas.microsoft.com/office/powerpoint/2010/main" val="270831003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164"/>
                                            </p:tgtEl>
                                            <p:attrNameLst>
                                              <p:attrName>style.visibility</p:attrName>
                                            </p:attrNameLst>
                                          </p:cBhvr>
                                          <p:to>
                                            <p:strVal val="visible"/>
                                          </p:to>
                                        </p:set>
                                        <p:anim calcmode="lin" valueType="num" p14:bounceEnd="50000">
                                          <p:cBhvr additive="base">
                                            <p:cTn id="7" dur="500" fill="hold"/>
                                            <p:tgtEl>
                                              <p:spTgt spid="164"/>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6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315"/>
                                            </p:tgtEl>
                                            <p:attrNameLst>
                                              <p:attrName>style.visibility</p:attrName>
                                            </p:attrNameLst>
                                          </p:cBhvr>
                                          <p:to>
                                            <p:strVal val="visible"/>
                                          </p:to>
                                        </p:set>
                                        <p:anim calcmode="lin" valueType="num" p14:bounceEnd="50000">
                                          <p:cBhvr additive="base">
                                            <p:cTn id="11" dur="500" fill="hold"/>
                                            <p:tgtEl>
                                              <p:spTgt spid="315"/>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315"/>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165"/>
                                            </p:tgtEl>
                                            <p:attrNameLst>
                                              <p:attrName>style.visibility</p:attrName>
                                            </p:attrNameLst>
                                          </p:cBhvr>
                                          <p:to>
                                            <p:strVal val="visible"/>
                                          </p:to>
                                        </p:set>
                                        <p:anim calcmode="lin" valueType="num" p14:bounceEnd="50000">
                                          <p:cBhvr additive="base">
                                            <p:cTn id="15" dur="500" fill="hold"/>
                                            <p:tgtEl>
                                              <p:spTgt spid="165"/>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165"/>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14:presetBounceEnd="50000">
                                      <p:stCondLst>
                                        <p:cond delay="0"/>
                                      </p:stCondLst>
                                      <p:childTnLst>
                                        <p:set>
                                          <p:cBhvr>
                                            <p:cTn id="18" dur="1" fill="hold">
                                              <p:stCondLst>
                                                <p:cond delay="0"/>
                                              </p:stCondLst>
                                            </p:cTn>
                                            <p:tgtEl>
                                              <p:spTgt spid="253"/>
                                            </p:tgtEl>
                                            <p:attrNameLst>
                                              <p:attrName>style.visibility</p:attrName>
                                            </p:attrNameLst>
                                          </p:cBhvr>
                                          <p:to>
                                            <p:strVal val="visible"/>
                                          </p:to>
                                        </p:set>
                                        <p:anim calcmode="lin" valueType="num" p14:bounceEnd="50000">
                                          <p:cBhvr additive="base">
                                            <p:cTn id="19" dur="500" fill="hold"/>
                                            <p:tgtEl>
                                              <p:spTgt spid="253"/>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253"/>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14:presetBounceEnd="50000">
                                      <p:stCondLst>
                                        <p:cond delay="0"/>
                                      </p:stCondLst>
                                      <p:childTnLst>
                                        <p:set>
                                          <p:cBhvr>
                                            <p:cTn id="22" dur="1" fill="hold">
                                              <p:stCondLst>
                                                <p:cond delay="0"/>
                                              </p:stCondLst>
                                            </p:cTn>
                                            <p:tgtEl>
                                              <p:spTgt spid="166"/>
                                            </p:tgtEl>
                                            <p:attrNameLst>
                                              <p:attrName>style.visibility</p:attrName>
                                            </p:attrNameLst>
                                          </p:cBhvr>
                                          <p:to>
                                            <p:strVal val="visible"/>
                                          </p:to>
                                        </p:set>
                                        <p:anim calcmode="lin" valueType="num" p14:bounceEnd="50000">
                                          <p:cBhvr additive="base">
                                            <p:cTn id="23" dur="500" fill="hold"/>
                                            <p:tgtEl>
                                              <p:spTgt spid="166"/>
                                            </p:tgtEl>
                                            <p:attrNameLst>
                                              <p:attrName>ppt_x</p:attrName>
                                            </p:attrNameLst>
                                          </p:cBhvr>
                                          <p:tavLst>
                                            <p:tav tm="0">
                                              <p:val>
                                                <p:strVal val="#ppt_x"/>
                                              </p:val>
                                            </p:tav>
                                            <p:tav tm="100000">
                                              <p:val>
                                                <p:strVal val="#ppt_x"/>
                                              </p:val>
                                            </p:tav>
                                          </p:tavLst>
                                        </p:anim>
                                        <p:anim calcmode="lin" valueType="num" p14:bounceEnd="50000">
                                          <p:cBhvr additive="base">
                                            <p:cTn id="24" dur="500" fill="hold"/>
                                            <p:tgtEl>
                                              <p:spTgt spid="166"/>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1" presetClass="entr" presetSubtype="0" fill="hold" grpId="0" nodeType="clickEffect">
                                      <p:stCondLst>
                                        <p:cond delay="0"/>
                                      </p:stCondLst>
                                      <p:iterate type="lt">
                                        <p:tmPct val="10000"/>
                                      </p:iterate>
                                      <p:childTnLst>
                                        <p:set>
                                          <p:cBhvr>
                                            <p:cTn id="28" dur="1" fill="hold">
                                              <p:stCondLst>
                                                <p:cond delay="0"/>
                                              </p:stCondLst>
                                            </p:cTn>
                                            <p:tgtEl>
                                              <p:spTgt spid="5"/>
                                            </p:tgtEl>
                                            <p:attrNameLst>
                                              <p:attrName>style.visibility</p:attrName>
                                            </p:attrNameLst>
                                          </p:cBhvr>
                                          <p:to>
                                            <p:strVal val="visible"/>
                                          </p:to>
                                        </p:set>
                                        <p:anim calcmode="lin" valueType="num">
                                          <p:cBhvr>
                                            <p:cTn id="29"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30" dur="500" fill="hold"/>
                                            <p:tgtEl>
                                              <p:spTgt spid="5"/>
                                            </p:tgtEl>
                                            <p:attrNameLst>
                                              <p:attrName>ppt_y</p:attrName>
                                            </p:attrNameLst>
                                          </p:cBhvr>
                                          <p:tavLst>
                                            <p:tav tm="0">
                                              <p:val>
                                                <p:strVal val="#ppt_y"/>
                                              </p:val>
                                            </p:tav>
                                            <p:tav tm="100000">
                                              <p:val>
                                                <p:strVal val="#ppt_y"/>
                                              </p:val>
                                            </p:tav>
                                          </p:tavLst>
                                        </p:anim>
                                        <p:anim calcmode="lin" valueType="num">
                                          <p:cBhvr>
                                            <p:cTn id="31"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32"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33"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5" grpId="0"/>
          <p:bldP spid="253" grpId="0"/>
          <p:bldP spid="5" grpId="0"/>
          <p:bldP spid="166" grpId="0"/>
          <p:bldP spid="16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64"/>
                                            </p:tgtEl>
                                            <p:attrNameLst>
                                              <p:attrName>style.visibility</p:attrName>
                                            </p:attrNameLst>
                                          </p:cBhvr>
                                          <p:to>
                                            <p:strVal val="visible"/>
                                          </p:to>
                                        </p:set>
                                        <p:anim calcmode="lin" valueType="num">
                                          <p:cBhvr additive="base">
                                            <p:cTn id="7" dur="500" fill="hold"/>
                                            <p:tgtEl>
                                              <p:spTgt spid="164"/>
                                            </p:tgtEl>
                                            <p:attrNameLst>
                                              <p:attrName>ppt_x</p:attrName>
                                            </p:attrNameLst>
                                          </p:cBhvr>
                                          <p:tavLst>
                                            <p:tav tm="0">
                                              <p:val>
                                                <p:strVal val="#ppt_x"/>
                                              </p:val>
                                            </p:tav>
                                            <p:tav tm="100000">
                                              <p:val>
                                                <p:strVal val="#ppt_x"/>
                                              </p:val>
                                            </p:tav>
                                          </p:tavLst>
                                        </p:anim>
                                        <p:anim calcmode="lin" valueType="num">
                                          <p:cBhvr additive="base">
                                            <p:cTn id="8" dur="500" fill="hold"/>
                                            <p:tgtEl>
                                              <p:spTgt spid="16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315"/>
                                            </p:tgtEl>
                                            <p:attrNameLst>
                                              <p:attrName>style.visibility</p:attrName>
                                            </p:attrNameLst>
                                          </p:cBhvr>
                                          <p:to>
                                            <p:strVal val="visible"/>
                                          </p:to>
                                        </p:set>
                                        <p:anim calcmode="lin" valueType="num">
                                          <p:cBhvr additive="base">
                                            <p:cTn id="11" dur="500" fill="hold"/>
                                            <p:tgtEl>
                                              <p:spTgt spid="315"/>
                                            </p:tgtEl>
                                            <p:attrNameLst>
                                              <p:attrName>ppt_x</p:attrName>
                                            </p:attrNameLst>
                                          </p:cBhvr>
                                          <p:tavLst>
                                            <p:tav tm="0">
                                              <p:val>
                                                <p:strVal val="#ppt_x"/>
                                              </p:val>
                                            </p:tav>
                                            <p:tav tm="100000">
                                              <p:val>
                                                <p:strVal val="#ppt_x"/>
                                              </p:val>
                                            </p:tav>
                                          </p:tavLst>
                                        </p:anim>
                                        <p:anim calcmode="lin" valueType="num">
                                          <p:cBhvr additive="base">
                                            <p:cTn id="12" dur="500" fill="hold"/>
                                            <p:tgtEl>
                                              <p:spTgt spid="315"/>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65"/>
                                            </p:tgtEl>
                                            <p:attrNameLst>
                                              <p:attrName>style.visibility</p:attrName>
                                            </p:attrNameLst>
                                          </p:cBhvr>
                                          <p:to>
                                            <p:strVal val="visible"/>
                                          </p:to>
                                        </p:set>
                                        <p:anim calcmode="lin" valueType="num">
                                          <p:cBhvr additive="base">
                                            <p:cTn id="15" dur="500" fill="hold"/>
                                            <p:tgtEl>
                                              <p:spTgt spid="165"/>
                                            </p:tgtEl>
                                            <p:attrNameLst>
                                              <p:attrName>ppt_x</p:attrName>
                                            </p:attrNameLst>
                                          </p:cBhvr>
                                          <p:tavLst>
                                            <p:tav tm="0">
                                              <p:val>
                                                <p:strVal val="#ppt_x"/>
                                              </p:val>
                                            </p:tav>
                                            <p:tav tm="100000">
                                              <p:val>
                                                <p:strVal val="#ppt_x"/>
                                              </p:val>
                                            </p:tav>
                                          </p:tavLst>
                                        </p:anim>
                                        <p:anim calcmode="lin" valueType="num">
                                          <p:cBhvr additive="base">
                                            <p:cTn id="16" dur="500" fill="hold"/>
                                            <p:tgtEl>
                                              <p:spTgt spid="165"/>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253"/>
                                            </p:tgtEl>
                                            <p:attrNameLst>
                                              <p:attrName>style.visibility</p:attrName>
                                            </p:attrNameLst>
                                          </p:cBhvr>
                                          <p:to>
                                            <p:strVal val="visible"/>
                                          </p:to>
                                        </p:set>
                                        <p:anim calcmode="lin" valueType="num">
                                          <p:cBhvr additive="base">
                                            <p:cTn id="19" dur="500" fill="hold"/>
                                            <p:tgtEl>
                                              <p:spTgt spid="253"/>
                                            </p:tgtEl>
                                            <p:attrNameLst>
                                              <p:attrName>ppt_x</p:attrName>
                                            </p:attrNameLst>
                                          </p:cBhvr>
                                          <p:tavLst>
                                            <p:tav tm="0">
                                              <p:val>
                                                <p:strVal val="#ppt_x"/>
                                              </p:val>
                                            </p:tav>
                                            <p:tav tm="100000">
                                              <p:val>
                                                <p:strVal val="#ppt_x"/>
                                              </p:val>
                                            </p:tav>
                                          </p:tavLst>
                                        </p:anim>
                                        <p:anim calcmode="lin" valueType="num">
                                          <p:cBhvr additive="base">
                                            <p:cTn id="20" dur="500" fill="hold"/>
                                            <p:tgtEl>
                                              <p:spTgt spid="253"/>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166"/>
                                            </p:tgtEl>
                                            <p:attrNameLst>
                                              <p:attrName>style.visibility</p:attrName>
                                            </p:attrNameLst>
                                          </p:cBhvr>
                                          <p:to>
                                            <p:strVal val="visible"/>
                                          </p:to>
                                        </p:set>
                                        <p:anim calcmode="lin" valueType="num">
                                          <p:cBhvr additive="base">
                                            <p:cTn id="23" dur="500" fill="hold"/>
                                            <p:tgtEl>
                                              <p:spTgt spid="166"/>
                                            </p:tgtEl>
                                            <p:attrNameLst>
                                              <p:attrName>ppt_x</p:attrName>
                                            </p:attrNameLst>
                                          </p:cBhvr>
                                          <p:tavLst>
                                            <p:tav tm="0">
                                              <p:val>
                                                <p:strVal val="#ppt_x"/>
                                              </p:val>
                                            </p:tav>
                                            <p:tav tm="100000">
                                              <p:val>
                                                <p:strVal val="#ppt_x"/>
                                              </p:val>
                                            </p:tav>
                                          </p:tavLst>
                                        </p:anim>
                                        <p:anim calcmode="lin" valueType="num">
                                          <p:cBhvr additive="base">
                                            <p:cTn id="24" dur="500" fill="hold"/>
                                            <p:tgtEl>
                                              <p:spTgt spid="166"/>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1" presetClass="entr" presetSubtype="0" fill="hold" grpId="0" nodeType="clickEffect">
                                      <p:stCondLst>
                                        <p:cond delay="0"/>
                                      </p:stCondLst>
                                      <p:iterate type="lt">
                                        <p:tmPct val="10000"/>
                                      </p:iterate>
                                      <p:childTnLst>
                                        <p:set>
                                          <p:cBhvr>
                                            <p:cTn id="28" dur="1" fill="hold">
                                              <p:stCondLst>
                                                <p:cond delay="0"/>
                                              </p:stCondLst>
                                            </p:cTn>
                                            <p:tgtEl>
                                              <p:spTgt spid="5"/>
                                            </p:tgtEl>
                                            <p:attrNameLst>
                                              <p:attrName>style.visibility</p:attrName>
                                            </p:attrNameLst>
                                          </p:cBhvr>
                                          <p:to>
                                            <p:strVal val="visible"/>
                                          </p:to>
                                        </p:set>
                                        <p:anim calcmode="lin" valueType="num">
                                          <p:cBhvr>
                                            <p:cTn id="29"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30" dur="500" fill="hold"/>
                                            <p:tgtEl>
                                              <p:spTgt spid="5"/>
                                            </p:tgtEl>
                                            <p:attrNameLst>
                                              <p:attrName>ppt_y</p:attrName>
                                            </p:attrNameLst>
                                          </p:cBhvr>
                                          <p:tavLst>
                                            <p:tav tm="0">
                                              <p:val>
                                                <p:strVal val="#ppt_y"/>
                                              </p:val>
                                            </p:tav>
                                            <p:tav tm="100000">
                                              <p:val>
                                                <p:strVal val="#ppt_y"/>
                                              </p:val>
                                            </p:tav>
                                          </p:tavLst>
                                        </p:anim>
                                        <p:anim calcmode="lin" valueType="num">
                                          <p:cBhvr>
                                            <p:cTn id="31"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32"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33"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 grpId="0"/>
          <p:bldP spid="315" grpId="0"/>
          <p:bldP spid="253" grpId="0"/>
          <p:bldP spid="5" grpId="0"/>
          <p:bldP spid="166"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349"/>
        <p:cNvGrpSpPr/>
        <p:nvPr/>
      </p:nvGrpSpPr>
      <p:grpSpPr>
        <a:xfrm>
          <a:off x="0" y="0"/>
          <a:ext cx="0" cy="0"/>
          <a:chOff x="0" y="0"/>
          <a:chExt cx="0" cy="0"/>
        </a:xfrm>
      </p:grpSpPr>
      <p:pic>
        <p:nvPicPr>
          <p:cNvPr id="15" name="Picture 2">
            <a:extLst>
              <a:ext uri="{FF2B5EF4-FFF2-40B4-BE49-F238E27FC236}">
                <a16:creationId xmlns:a16="http://schemas.microsoft.com/office/drawing/2014/main" id="{1206E596-C3EE-4948-914A-D5C1C39E1B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448" y="-752290"/>
            <a:ext cx="9596329" cy="4766386"/>
          </a:xfrm>
          <a:prstGeom prst="rect">
            <a:avLst/>
          </a:prstGeom>
          <a:noFill/>
          <a:extLst>
            <a:ext uri="{909E8E84-426E-40DD-AFC4-6F175D3DCCD1}">
              <a14:hiddenFill xmlns:a14="http://schemas.microsoft.com/office/drawing/2010/main">
                <a:solidFill>
                  <a:srgbClr val="FFFFFF"/>
                </a:solidFill>
              </a14:hiddenFill>
            </a:ext>
          </a:extLst>
        </p:spPr>
      </p:pic>
      <p:grpSp>
        <p:nvGrpSpPr>
          <p:cNvPr id="1350" name="Google Shape;1350;p49"/>
          <p:cNvGrpSpPr/>
          <p:nvPr/>
        </p:nvGrpSpPr>
        <p:grpSpPr>
          <a:xfrm>
            <a:off x="2910075" y="895476"/>
            <a:ext cx="6795392" cy="4273256"/>
            <a:chOff x="2910075" y="895476"/>
            <a:chExt cx="6795392" cy="4273256"/>
          </a:xfrm>
        </p:grpSpPr>
        <p:sp>
          <p:nvSpPr>
            <p:cNvPr id="1351" name="Google Shape;1351;p49"/>
            <p:cNvSpPr/>
            <p:nvPr/>
          </p:nvSpPr>
          <p:spPr>
            <a:xfrm>
              <a:off x="2910075" y="4161298"/>
              <a:ext cx="4656097" cy="1007434"/>
            </a:xfrm>
            <a:custGeom>
              <a:avLst/>
              <a:gdLst/>
              <a:ahLst/>
              <a:cxnLst/>
              <a:rect l="l" t="t" r="r" b="b"/>
              <a:pathLst>
                <a:path w="86232" h="14301" extrusionOk="0">
                  <a:moveTo>
                    <a:pt x="56895" y="1"/>
                  </a:moveTo>
                  <a:cubicBezTo>
                    <a:pt x="56359" y="13"/>
                    <a:pt x="55823" y="72"/>
                    <a:pt x="55299" y="191"/>
                  </a:cubicBezTo>
                  <a:cubicBezTo>
                    <a:pt x="54978" y="227"/>
                    <a:pt x="54656" y="346"/>
                    <a:pt x="54394" y="561"/>
                  </a:cubicBezTo>
                  <a:cubicBezTo>
                    <a:pt x="54263" y="680"/>
                    <a:pt x="54097" y="763"/>
                    <a:pt x="53930" y="822"/>
                  </a:cubicBezTo>
                  <a:cubicBezTo>
                    <a:pt x="53609" y="906"/>
                    <a:pt x="53287" y="1025"/>
                    <a:pt x="52966" y="1108"/>
                  </a:cubicBezTo>
                  <a:cubicBezTo>
                    <a:pt x="52632" y="1192"/>
                    <a:pt x="51977" y="1168"/>
                    <a:pt x="51811" y="1418"/>
                  </a:cubicBezTo>
                  <a:cubicBezTo>
                    <a:pt x="51918" y="1477"/>
                    <a:pt x="52037" y="1549"/>
                    <a:pt x="52132" y="1632"/>
                  </a:cubicBezTo>
                  <a:cubicBezTo>
                    <a:pt x="51647" y="1632"/>
                    <a:pt x="51097" y="1528"/>
                    <a:pt x="50581" y="1528"/>
                  </a:cubicBezTo>
                  <a:cubicBezTo>
                    <a:pt x="50337" y="1528"/>
                    <a:pt x="50100" y="1551"/>
                    <a:pt x="49882" y="1620"/>
                  </a:cubicBezTo>
                  <a:cubicBezTo>
                    <a:pt x="49191" y="1834"/>
                    <a:pt x="48513" y="2025"/>
                    <a:pt x="47834" y="2227"/>
                  </a:cubicBezTo>
                  <a:cubicBezTo>
                    <a:pt x="46798" y="2549"/>
                    <a:pt x="45858" y="3037"/>
                    <a:pt x="44869" y="3454"/>
                  </a:cubicBezTo>
                  <a:cubicBezTo>
                    <a:pt x="42357" y="4513"/>
                    <a:pt x="39785" y="5418"/>
                    <a:pt x="37154" y="6168"/>
                  </a:cubicBezTo>
                  <a:cubicBezTo>
                    <a:pt x="36475" y="6371"/>
                    <a:pt x="35821" y="6811"/>
                    <a:pt x="35118" y="6823"/>
                  </a:cubicBezTo>
                  <a:cubicBezTo>
                    <a:pt x="34822" y="6830"/>
                    <a:pt x="34526" y="6833"/>
                    <a:pt x="34230" y="6833"/>
                  </a:cubicBezTo>
                  <a:cubicBezTo>
                    <a:pt x="32874" y="6833"/>
                    <a:pt x="31521" y="6770"/>
                    <a:pt x="30153" y="6692"/>
                  </a:cubicBezTo>
                  <a:cubicBezTo>
                    <a:pt x="29746" y="6668"/>
                    <a:pt x="29337" y="6656"/>
                    <a:pt x="28926" y="6656"/>
                  </a:cubicBezTo>
                  <a:cubicBezTo>
                    <a:pt x="26767" y="6656"/>
                    <a:pt x="24567" y="6962"/>
                    <a:pt x="22426" y="7192"/>
                  </a:cubicBezTo>
                  <a:cubicBezTo>
                    <a:pt x="21307" y="7311"/>
                    <a:pt x="20140" y="7204"/>
                    <a:pt x="19033" y="7466"/>
                  </a:cubicBezTo>
                  <a:cubicBezTo>
                    <a:pt x="18390" y="7621"/>
                    <a:pt x="17925" y="7800"/>
                    <a:pt x="17247" y="7800"/>
                  </a:cubicBezTo>
                  <a:cubicBezTo>
                    <a:pt x="16568" y="7800"/>
                    <a:pt x="15901" y="7633"/>
                    <a:pt x="15294" y="7311"/>
                  </a:cubicBezTo>
                  <a:cubicBezTo>
                    <a:pt x="15008" y="7168"/>
                    <a:pt x="14830" y="7002"/>
                    <a:pt x="14496" y="6966"/>
                  </a:cubicBezTo>
                  <a:cubicBezTo>
                    <a:pt x="14330" y="6960"/>
                    <a:pt x="14163" y="6957"/>
                    <a:pt x="13998" y="6957"/>
                  </a:cubicBezTo>
                  <a:cubicBezTo>
                    <a:pt x="13833" y="6957"/>
                    <a:pt x="13669" y="6960"/>
                    <a:pt x="13508" y="6966"/>
                  </a:cubicBezTo>
                  <a:cubicBezTo>
                    <a:pt x="12722" y="7002"/>
                    <a:pt x="12032" y="7299"/>
                    <a:pt x="11270" y="7430"/>
                  </a:cubicBezTo>
                  <a:cubicBezTo>
                    <a:pt x="10651" y="7526"/>
                    <a:pt x="10044" y="7680"/>
                    <a:pt x="9424" y="7823"/>
                  </a:cubicBezTo>
                  <a:cubicBezTo>
                    <a:pt x="9103" y="7895"/>
                    <a:pt x="8793" y="8026"/>
                    <a:pt x="8472" y="8085"/>
                  </a:cubicBezTo>
                  <a:cubicBezTo>
                    <a:pt x="8270" y="8109"/>
                    <a:pt x="8019" y="8073"/>
                    <a:pt x="7829" y="8133"/>
                  </a:cubicBezTo>
                  <a:cubicBezTo>
                    <a:pt x="7638" y="8204"/>
                    <a:pt x="7448" y="8371"/>
                    <a:pt x="7281" y="8454"/>
                  </a:cubicBezTo>
                  <a:cubicBezTo>
                    <a:pt x="7150" y="8514"/>
                    <a:pt x="7031" y="8573"/>
                    <a:pt x="6900" y="8633"/>
                  </a:cubicBezTo>
                  <a:cubicBezTo>
                    <a:pt x="6579" y="8788"/>
                    <a:pt x="6234" y="8895"/>
                    <a:pt x="5900" y="8966"/>
                  </a:cubicBezTo>
                  <a:cubicBezTo>
                    <a:pt x="5924" y="9097"/>
                    <a:pt x="1" y="14301"/>
                    <a:pt x="112" y="14301"/>
                  </a:cubicBezTo>
                  <a:cubicBezTo>
                    <a:pt x="112" y="14301"/>
                    <a:pt x="113" y="14301"/>
                    <a:pt x="114" y="14300"/>
                  </a:cubicBezTo>
                  <a:lnTo>
                    <a:pt x="5400" y="14300"/>
                  </a:lnTo>
                  <a:lnTo>
                    <a:pt x="81350" y="14134"/>
                  </a:lnTo>
                  <a:lnTo>
                    <a:pt x="86232" y="14038"/>
                  </a:lnTo>
                  <a:cubicBezTo>
                    <a:pt x="85362" y="14038"/>
                    <a:pt x="82076" y="5787"/>
                    <a:pt x="81207" y="5787"/>
                  </a:cubicBezTo>
                  <a:cubicBezTo>
                    <a:pt x="80474" y="5787"/>
                    <a:pt x="77898" y="2489"/>
                    <a:pt x="77128" y="2489"/>
                  </a:cubicBezTo>
                  <a:cubicBezTo>
                    <a:pt x="77122" y="2489"/>
                    <a:pt x="77117" y="2489"/>
                    <a:pt x="77111" y="2489"/>
                  </a:cubicBezTo>
                  <a:cubicBezTo>
                    <a:pt x="77105" y="2490"/>
                    <a:pt x="77099" y="2490"/>
                    <a:pt x="77093" y="2490"/>
                  </a:cubicBezTo>
                  <a:cubicBezTo>
                    <a:pt x="76513" y="2490"/>
                    <a:pt x="75236" y="846"/>
                    <a:pt x="74671" y="834"/>
                  </a:cubicBezTo>
                  <a:cubicBezTo>
                    <a:pt x="74650" y="834"/>
                    <a:pt x="74630" y="834"/>
                    <a:pt x="74611" y="834"/>
                  </a:cubicBezTo>
                  <a:cubicBezTo>
                    <a:pt x="74142" y="834"/>
                    <a:pt x="74070" y="972"/>
                    <a:pt x="73647" y="1132"/>
                  </a:cubicBezTo>
                  <a:cubicBezTo>
                    <a:pt x="73266" y="1275"/>
                    <a:pt x="72885" y="1323"/>
                    <a:pt x="72504" y="1454"/>
                  </a:cubicBezTo>
                  <a:cubicBezTo>
                    <a:pt x="72170" y="1573"/>
                    <a:pt x="71813" y="1632"/>
                    <a:pt x="71456" y="1632"/>
                  </a:cubicBezTo>
                  <a:cubicBezTo>
                    <a:pt x="71039" y="1644"/>
                    <a:pt x="70670" y="1799"/>
                    <a:pt x="70242" y="1799"/>
                  </a:cubicBezTo>
                  <a:cubicBezTo>
                    <a:pt x="70136" y="1797"/>
                    <a:pt x="70031" y="1797"/>
                    <a:pt x="69927" y="1797"/>
                  </a:cubicBezTo>
                  <a:cubicBezTo>
                    <a:pt x="69693" y="1797"/>
                    <a:pt x="69461" y="1799"/>
                    <a:pt x="69230" y="1799"/>
                  </a:cubicBezTo>
                  <a:cubicBezTo>
                    <a:pt x="68614" y="1799"/>
                    <a:pt x="68005" y="1783"/>
                    <a:pt x="67396" y="1668"/>
                  </a:cubicBezTo>
                  <a:cubicBezTo>
                    <a:pt x="67199" y="1632"/>
                    <a:pt x="66994" y="1623"/>
                    <a:pt x="66789" y="1623"/>
                  </a:cubicBezTo>
                  <a:cubicBezTo>
                    <a:pt x="66583" y="1623"/>
                    <a:pt x="66378" y="1632"/>
                    <a:pt x="66182" y="1632"/>
                  </a:cubicBezTo>
                  <a:cubicBezTo>
                    <a:pt x="66070" y="1632"/>
                    <a:pt x="65959" y="1637"/>
                    <a:pt x="65852" y="1637"/>
                  </a:cubicBezTo>
                  <a:cubicBezTo>
                    <a:pt x="65798" y="1637"/>
                    <a:pt x="65745" y="1636"/>
                    <a:pt x="65693" y="1632"/>
                  </a:cubicBezTo>
                  <a:cubicBezTo>
                    <a:pt x="65479" y="1620"/>
                    <a:pt x="65408" y="1549"/>
                    <a:pt x="65241" y="1501"/>
                  </a:cubicBezTo>
                  <a:cubicBezTo>
                    <a:pt x="65116" y="1477"/>
                    <a:pt x="64989" y="1465"/>
                    <a:pt x="64862" y="1465"/>
                  </a:cubicBezTo>
                  <a:cubicBezTo>
                    <a:pt x="64674" y="1465"/>
                    <a:pt x="64485" y="1492"/>
                    <a:pt x="64300" y="1549"/>
                  </a:cubicBezTo>
                  <a:cubicBezTo>
                    <a:pt x="64215" y="1573"/>
                    <a:pt x="64140" y="1584"/>
                    <a:pt x="64070" y="1584"/>
                  </a:cubicBezTo>
                  <a:cubicBezTo>
                    <a:pt x="63799" y="1584"/>
                    <a:pt x="63615" y="1427"/>
                    <a:pt x="63264" y="1323"/>
                  </a:cubicBezTo>
                  <a:cubicBezTo>
                    <a:pt x="62598" y="1132"/>
                    <a:pt x="61979" y="1084"/>
                    <a:pt x="61383" y="727"/>
                  </a:cubicBezTo>
                  <a:cubicBezTo>
                    <a:pt x="60586" y="275"/>
                    <a:pt x="59752" y="394"/>
                    <a:pt x="58823" y="334"/>
                  </a:cubicBezTo>
                  <a:cubicBezTo>
                    <a:pt x="58157" y="299"/>
                    <a:pt x="57561" y="13"/>
                    <a:pt x="5689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2" name="Google Shape;1352;p49"/>
            <p:cNvSpPr/>
            <p:nvPr/>
          </p:nvSpPr>
          <p:spPr>
            <a:xfrm>
              <a:off x="5789724" y="895476"/>
              <a:ext cx="3915743" cy="3915743"/>
            </a:xfrm>
            <a:custGeom>
              <a:avLst/>
              <a:gdLst/>
              <a:ahLst/>
              <a:cxnLst/>
              <a:rect l="l" t="t" r="r" b="b"/>
              <a:pathLst>
                <a:path w="61532" h="61532" extrusionOk="0">
                  <a:moveTo>
                    <a:pt x="30766" y="1"/>
                  </a:moveTo>
                  <a:cubicBezTo>
                    <a:pt x="13776" y="1"/>
                    <a:pt x="0" y="13764"/>
                    <a:pt x="0" y="30766"/>
                  </a:cubicBezTo>
                  <a:cubicBezTo>
                    <a:pt x="0" y="47756"/>
                    <a:pt x="13776" y="61532"/>
                    <a:pt x="30766" y="61532"/>
                  </a:cubicBezTo>
                  <a:cubicBezTo>
                    <a:pt x="47756" y="61532"/>
                    <a:pt x="61532" y="47756"/>
                    <a:pt x="61532" y="30766"/>
                  </a:cubicBezTo>
                  <a:cubicBezTo>
                    <a:pt x="61532" y="13776"/>
                    <a:pt x="47756" y="1"/>
                    <a:pt x="3076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3" name="Google Shape;1353;p49"/>
            <p:cNvSpPr/>
            <p:nvPr/>
          </p:nvSpPr>
          <p:spPr>
            <a:xfrm>
              <a:off x="5911225" y="4161289"/>
              <a:ext cx="3232840" cy="982182"/>
            </a:xfrm>
            <a:custGeom>
              <a:avLst/>
              <a:gdLst/>
              <a:ahLst/>
              <a:cxnLst/>
              <a:rect l="l" t="t" r="r" b="b"/>
              <a:pathLst>
                <a:path w="110515" h="14539" extrusionOk="0">
                  <a:moveTo>
                    <a:pt x="1" y="1"/>
                  </a:moveTo>
                  <a:lnTo>
                    <a:pt x="1" y="14538"/>
                  </a:lnTo>
                  <a:lnTo>
                    <a:pt x="110514" y="14538"/>
                  </a:lnTo>
                  <a:lnTo>
                    <a:pt x="110514"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354" name="Google Shape;1354;p49"/>
            <p:cNvGrpSpPr/>
            <p:nvPr/>
          </p:nvGrpSpPr>
          <p:grpSpPr>
            <a:xfrm>
              <a:off x="6123628" y="3315927"/>
              <a:ext cx="449453" cy="892485"/>
              <a:chOff x="7947175" y="3619250"/>
              <a:chExt cx="272975" cy="542050"/>
            </a:xfrm>
          </p:grpSpPr>
          <p:sp>
            <p:nvSpPr>
              <p:cNvPr id="1355" name="Google Shape;1355;p49"/>
              <p:cNvSpPr/>
              <p:nvPr/>
            </p:nvSpPr>
            <p:spPr>
              <a:xfrm>
                <a:off x="7947175" y="3619250"/>
                <a:ext cx="136350" cy="542050"/>
              </a:xfrm>
              <a:custGeom>
                <a:avLst/>
                <a:gdLst/>
                <a:ahLst/>
                <a:cxnLst/>
                <a:rect l="l" t="t" r="r" b="b"/>
                <a:pathLst>
                  <a:path w="5454" h="21682" extrusionOk="0">
                    <a:moveTo>
                      <a:pt x="4477" y="5608"/>
                    </a:moveTo>
                    <a:lnTo>
                      <a:pt x="3751" y="6287"/>
                    </a:lnTo>
                    <a:lnTo>
                      <a:pt x="2727" y="5608"/>
                    </a:lnTo>
                    <a:close/>
                    <a:moveTo>
                      <a:pt x="4775" y="5620"/>
                    </a:moveTo>
                    <a:lnTo>
                      <a:pt x="4751" y="6954"/>
                    </a:lnTo>
                    <a:lnTo>
                      <a:pt x="3858" y="6359"/>
                    </a:lnTo>
                    <a:lnTo>
                      <a:pt x="4655" y="5620"/>
                    </a:lnTo>
                    <a:close/>
                    <a:moveTo>
                      <a:pt x="4036" y="7894"/>
                    </a:moveTo>
                    <a:lnTo>
                      <a:pt x="3203" y="8680"/>
                    </a:lnTo>
                    <a:lnTo>
                      <a:pt x="2024" y="7894"/>
                    </a:lnTo>
                    <a:close/>
                    <a:moveTo>
                      <a:pt x="4322" y="7894"/>
                    </a:moveTo>
                    <a:lnTo>
                      <a:pt x="4120" y="9299"/>
                    </a:lnTo>
                    <a:lnTo>
                      <a:pt x="3322" y="8752"/>
                    </a:lnTo>
                    <a:lnTo>
                      <a:pt x="4239" y="7894"/>
                    </a:lnTo>
                    <a:close/>
                    <a:moveTo>
                      <a:pt x="4727" y="7894"/>
                    </a:moveTo>
                    <a:lnTo>
                      <a:pt x="4608" y="13097"/>
                    </a:lnTo>
                    <a:lnTo>
                      <a:pt x="4405" y="13097"/>
                    </a:lnTo>
                    <a:lnTo>
                      <a:pt x="4203" y="13538"/>
                    </a:lnTo>
                    <a:lnTo>
                      <a:pt x="3810" y="13538"/>
                    </a:lnTo>
                    <a:lnTo>
                      <a:pt x="4417" y="9621"/>
                    </a:lnTo>
                    <a:lnTo>
                      <a:pt x="4679" y="9633"/>
                    </a:lnTo>
                    <a:lnTo>
                      <a:pt x="4727" y="7894"/>
                    </a:lnTo>
                    <a:close/>
                    <a:moveTo>
                      <a:pt x="5453" y="1"/>
                    </a:moveTo>
                    <a:lnTo>
                      <a:pt x="5179" y="477"/>
                    </a:lnTo>
                    <a:lnTo>
                      <a:pt x="5179" y="1334"/>
                    </a:lnTo>
                    <a:cubicBezTo>
                      <a:pt x="4822" y="1525"/>
                      <a:pt x="4822" y="2037"/>
                      <a:pt x="5179" y="2227"/>
                    </a:cubicBezTo>
                    <a:lnTo>
                      <a:pt x="5179" y="2299"/>
                    </a:lnTo>
                    <a:lnTo>
                      <a:pt x="3691" y="2299"/>
                    </a:lnTo>
                    <a:lnTo>
                      <a:pt x="4108" y="2549"/>
                    </a:lnTo>
                    <a:lnTo>
                      <a:pt x="5179" y="2549"/>
                    </a:lnTo>
                    <a:lnTo>
                      <a:pt x="5179" y="3191"/>
                    </a:lnTo>
                    <a:cubicBezTo>
                      <a:pt x="4679" y="3358"/>
                      <a:pt x="4465" y="3942"/>
                      <a:pt x="4739" y="4394"/>
                    </a:cubicBezTo>
                    <a:lnTo>
                      <a:pt x="4203" y="4394"/>
                    </a:lnTo>
                    <a:lnTo>
                      <a:pt x="4513" y="5001"/>
                    </a:lnTo>
                    <a:lnTo>
                      <a:pt x="4786" y="5001"/>
                    </a:lnTo>
                    <a:lnTo>
                      <a:pt x="4775" y="5477"/>
                    </a:lnTo>
                    <a:lnTo>
                      <a:pt x="1548" y="5477"/>
                    </a:lnTo>
                    <a:lnTo>
                      <a:pt x="1548" y="5597"/>
                    </a:lnTo>
                    <a:lnTo>
                      <a:pt x="2512" y="5597"/>
                    </a:lnTo>
                    <a:lnTo>
                      <a:pt x="4739" y="7085"/>
                    </a:lnTo>
                    <a:lnTo>
                      <a:pt x="4727" y="7740"/>
                    </a:lnTo>
                    <a:lnTo>
                      <a:pt x="667" y="7740"/>
                    </a:lnTo>
                    <a:lnTo>
                      <a:pt x="667" y="7883"/>
                    </a:lnTo>
                    <a:lnTo>
                      <a:pt x="1774" y="7883"/>
                    </a:lnTo>
                    <a:lnTo>
                      <a:pt x="3215" y="8835"/>
                    </a:lnTo>
                    <a:lnTo>
                      <a:pt x="4108" y="9430"/>
                    </a:lnTo>
                    <a:lnTo>
                      <a:pt x="3524" y="13538"/>
                    </a:lnTo>
                    <a:lnTo>
                      <a:pt x="2096" y="13538"/>
                    </a:lnTo>
                    <a:lnTo>
                      <a:pt x="1846" y="14086"/>
                    </a:lnTo>
                    <a:lnTo>
                      <a:pt x="0" y="14086"/>
                    </a:lnTo>
                    <a:lnTo>
                      <a:pt x="0" y="14800"/>
                    </a:lnTo>
                    <a:lnTo>
                      <a:pt x="953" y="14800"/>
                    </a:lnTo>
                    <a:lnTo>
                      <a:pt x="417" y="18027"/>
                    </a:lnTo>
                    <a:lnTo>
                      <a:pt x="1036" y="21682"/>
                    </a:lnTo>
                    <a:lnTo>
                      <a:pt x="5453" y="21682"/>
                    </a:lnTo>
                    <a:lnTo>
                      <a:pt x="545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6" name="Google Shape;1356;p49"/>
              <p:cNvSpPr/>
              <p:nvPr/>
            </p:nvSpPr>
            <p:spPr>
              <a:xfrm>
                <a:off x="8083500" y="3619250"/>
                <a:ext cx="136650" cy="542050"/>
              </a:xfrm>
              <a:custGeom>
                <a:avLst/>
                <a:gdLst/>
                <a:ahLst/>
                <a:cxnLst/>
                <a:rect l="l" t="t" r="r" b="b"/>
                <a:pathLst>
                  <a:path w="5466" h="21682" extrusionOk="0">
                    <a:moveTo>
                      <a:pt x="2739" y="5608"/>
                    </a:moveTo>
                    <a:lnTo>
                      <a:pt x="1715" y="6287"/>
                    </a:lnTo>
                    <a:lnTo>
                      <a:pt x="988" y="5608"/>
                    </a:lnTo>
                    <a:close/>
                    <a:moveTo>
                      <a:pt x="810" y="5608"/>
                    </a:moveTo>
                    <a:lnTo>
                      <a:pt x="1619" y="6347"/>
                    </a:lnTo>
                    <a:lnTo>
                      <a:pt x="726" y="6942"/>
                    </a:lnTo>
                    <a:lnTo>
                      <a:pt x="691" y="5608"/>
                    </a:lnTo>
                    <a:close/>
                    <a:moveTo>
                      <a:pt x="3453" y="7894"/>
                    </a:moveTo>
                    <a:lnTo>
                      <a:pt x="2274" y="8680"/>
                    </a:lnTo>
                    <a:lnTo>
                      <a:pt x="1429" y="7894"/>
                    </a:lnTo>
                    <a:close/>
                    <a:moveTo>
                      <a:pt x="1227" y="7894"/>
                    </a:moveTo>
                    <a:lnTo>
                      <a:pt x="2155" y="8752"/>
                    </a:lnTo>
                    <a:lnTo>
                      <a:pt x="1346" y="9299"/>
                    </a:lnTo>
                    <a:lnTo>
                      <a:pt x="1143" y="7894"/>
                    </a:lnTo>
                    <a:close/>
                    <a:moveTo>
                      <a:pt x="1048" y="9621"/>
                    </a:moveTo>
                    <a:lnTo>
                      <a:pt x="1655" y="13538"/>
                    </a:lnTo>
                    <a:lnTo>
                      <a:pt x="1262" y="13538"/>
                    </a:lnTo>
                    <a:lnTo>
                      <a:pt x="1060" y="13097"/>
                    </a:lnTo>
                    <a:lnTo>
                      <a:pt x="869" y="13097"/>
                    </a:lnTo>
                    <a:lnTo>
                      <a:pt x="790" y="9633"/>
                    </a:lnTo>
                    <a:lnTo>
                      <a:pt x="790" y="9633"/>
                    </a:lnTo>
                    <a:lnTo>
                      <a:pt x="1048" y="9621"/>
                    </a:lnTo>
                    <a:close/>
                    <a:moveTo>
                      <a:pt x="0" y="1"/>
                    </a:moveTo>
                    <a:lnTo>
                      <a:pt x="0" y="21682"/>
                    </a:lnTo>
                    <a:lnTo>
                      <a:pt x="4417" y="21682"/>
                    </a:lnTo>
                    <a:lnTo>
                      <a:pt x="5037" y="18027"/>
                    </a:lnTo>
                    <a:lnTo>
                      <a:pt x="4501" y="14800"/>
                    </a:lnTo>
                    <a:lnTo>
                      <a:pt x="5465" y="14800"/>
                    </a:lnTo>
                    <a:lnTo>
                      <a:pt x="5465" y="14086"/>
                    </a:lnTo>
                    <a:lnTo>
                      <a:pt x="3620" y="14086"/>
                    </a:lnTo>
                    <a:lnTo>
                      <a:pt x="3370" y="13538"/>
                    </a:lnTo>
                    <a:lnTo>
                      <a:pt x="1941" y="13538"/>
                    </a:lnTo>
                    <a:lnTo>
                      <a:pt x="1369" y="9454"/>
                    </a:lnTo>
                    <a:lnTo>
                      <a:pt x="2262" y="8859"/>
                    </a:lnTo>
                    <a:lnTo>
                      <a:pt x="3703" y="7894"/>
                    </a:lnTo>
                    <a:lnTo>
                      <a:pt x="4798" y="7894"/>
                    </a:lnTo>
                    <a:lnTo>
                      <a:pt x="4798" y="7752"/>
                    </a:lnTo>
                    <a:lnTo>
                      <a:pt x="738" y="7752"/>
                    </a:lnTo>
                    <a:lnTo>
                      <a:pt x="726" y="7097"/>
                    </a:lnTo>
                    <a:lnTo>
                      <a:pt x="2965" y="5608"/>
                    </a:lnTo>
                    <a:lnTo>
                      <a:pt x="3917" y="5608"/>
                    </a:lnTo>
                    <a:lnTo>
                      <a:pt x="3917" y="5489"/>
                    </a:lnTo>
                    <a:lnTo>
                      <a:pt x="691" y="5489"/>
                    </a:lnTo>
                    <a:lnTo>
                      <a:pt x="679" y="5013"/>
                    </a:lnTo>
                    <a:lnTo>
                      <a:pt x="953" y="5013"/>
                    </a:lnTo>
                    <a:lnTo>
                      <a:pt x="1262" y="4406"/>
                    </a:lnTo>
                    <a:lnTo>
                      <a:pt x="726" y="4406"/>
                    </a:lnTo>
                    <a:cubicBezTo>
                      <a:pt x="1000" y="3953"/>
                      <a:pt x="786" y="3370"/>
                      <a:pt x="286" y="3203"/>
                    </a:cubicBezTo>
                    <a:lnTo>
                      <a:pt x="286" y="2560"/>
                    </a:lnTo>
                    <a:lnTo>
                      <a:pt x="1357" y="2560"/>
                    </a:lnTo>
                    <a:lnTo>
                      <a:pt x="1774" y="2310"/>
                    </a:lnTo>
                    <a:lnTo>
                      <a:pt x="286" y="2310"/>
                    </a:lnTo>
                    <a:lnTo>
                      <a:pt x="286" y="2239"/>
                    </a:lnTo>
                    <a:cubicBezTo>
                      <a:pt x="631" y="2049"/>
                      <a:pt x="631" y="1548"/>
                      <a:pt x="286" y="1346"/>
                    </a:cubicBezTo>
                    <a:lnTo>
                      <a:pt x="286" y="489"/>
                    </a:lnTo>
                    <a:lnTo>
                      <a:pt x="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57" name="Google Shape;1357;p49"/>
            <p:cNvGrpSpPr/>
            <p:nvPr/>
          </p:nvGrpSpPr>
          <p:grpSpPr>
            <a:xfrm>
              <a:off x="7261421" y="1935618"/>
              <a:ext cx="1197335" cy="2377958"/>
              <a:chOff x="7101225" y="2793250"/>
              <a:chExt cx="727200" cy="1444250"/>
            </a:xfrm>
          </p:grpSpPr>
          <p:sp>
            <p:nvSpPr>
              <p:cNvPr id="1358" name="Google Shape;1358;p49"/>
              <p:cNvSpPr/>
              <p:nvPr/>
            </p:nvSpPr>
            <p:spPr>
              <a:xfrm>
                <a:off x="7101225" y="2793250"/>
                <a:ext cx="363475" cy="1444250"/>
              </a:xfrm>
              <a:custGeom>
                <a:avLst/>
                <a:gdLst/>
                <a:ahLst/>
                <a:cxnLst/>
                <a:rect l="l" t="t" r="r" b="b"/>
                <a:pathLst>
                  <a:path w="14539" h="57770" extrusionOk="0">
                    <a:moveTo>
                      <a:pt x="11919" y="14943"/>
                    </a:moveTo>
                    <a:lnTo>
                      <a:pt x="9978" y="16753"/>
                    </a:lnTo>
                    <a:lnTo>
                      <a:pt x="7263" y="14943"/>
                    </a:lnTo>
                    <a:close/>
                    <a:moveTo>
                      <a:pt x="12728" y="14943"/>
                    </a:moveTo>
                    <a:lnTo>
                      <a:pt x="12645" y="18527"/>
                    </a:lnTo>
                    <a:lnTo>
                      <a:pt x="10252" y="16931"/>
                    </a:lnTo>
                    <a:lnTo>
                      <a:pt x="12383" y="14943"/>
                    </a:lnTo>
                    <a:close/>
                    <a:moveTo>
                      <a:pt x="10752" y="21027"/>
                    </a:moveTo>
                    <a:lnTo>
                      <a:pt x="8525" y="23123"/>
                    </a:lnTo>
                    <a:lnTo>
                      <a:pt x="5382" y="21027"/>
                    </a:lnTo>
                    <a:close/>
                    <a:moveTo>
                      <a:pt x="11514" y="21027"/>
                    </a:moveTo>
                    <a:lnTo>
                      <a:pt x="10990" y="24766"/>
                    </a:lnTo>
                    <a:lnTo>
                      <a:pt x="8835" y="23337"/>
                    </a:lnTo>
                    <a:lnTo>
                      <a:pt x="11300" y="21027"/>
                    </a:lnTo>
                    <a:close/>
                    <a:moveTo>
                      <a:pt x="11788" y="25623"/>
                    </a:moveTo>
                    <a:lnTo>
                      <a:pt x="12486" y="25670"/>
                    </a:lnTo>
                    <a:lnTo>
                      <a:pt x="12264" y="34898"/>
                    </a:lnTo>
                    <a:lnTo>
                      <a:pt x="11740" y="34898"/>
                    </a:lnTo>
                    <a:lnTo>
                      <a:pt x="11216" y="36076"/>
                    </a:lnTo>
                    <a:lnTo>
                      <a:pt x="10157" y="36076"/>
                    </a:lnTo>
                    <a:lnTo>
                      <a:pt x="11788" y="25623"/>
                    </a:lnTo>
                    <a:close/>
                    <a:moveTo>
                      <a:pt x="14538" y="1"/>
                    </a:moveTo>
                    <a:lnTo>
                      <a:pt x="13800" y="1275"/>
                    </a:lnTo>
                    <a:lnTo>
                      <a:pt x="13800" y="3584"/>
                    </a:lnTo>
                    <a:cubicBezTo>
                      <a:pt x="12859" y="4096"/>
                      <a:pt x="12859" y="5442"/>
                      <a:pt x="13800" y="5966"/>
                    </a:cubicBezTo>
                    <a:lnTo>
                      <a:pt x="13800" y="6156"/>
                    </a:lnTo>
                    <a:lnTo>
                      <a:pt x="9847" y="6156"/>
                    </a:lnTo>
                    <a:lnTo>
                      <a:pt x="10966" y="6811"/>
                    </a:lnTo>
                    <a:lnTo>
                      <a:pt x="13800" y="6811"/>
                    </a:lnTo>
                    <a:lnTo>
                      <a:pt x="13800" y="8537"/>
                    </a:lnTo>
                    <a:cubicBezTo>
                      <a:pt x="12919" y="8835"/>
                      <a:pt x="12324" y="9668"/>
                      <a:pt x="12312" y="10609"/>
                    </a:cubicBezTo>
                    <a:cubicBezTo>
                      <a:pt x="12324" y="11002"/>
                      <a:pt x="12454" y="11395"/>
                      <a:pt x="12669" y="11728"/>
                    </a:cubicBezTo>
                    <a:lnTo>
                      <a:pt x="11204" y="11728"/>
                    </a:lnTo>
                    <a:lnTo>
                      <a:pt x="12038" y="13347"/>
                    </a:lnTo>
                    <a:lnTo>
                      <a:pt x="12776" y="13347"/>
                    </a:lnTo>
                    <a:lnTo>
                      <a:pt x="12740" y="14610"/>
                    </a:lnTo>
                    <a:lnTo>
                      <a:pt x="4144" y="14610"/>
                    </a:lnTo>
                    <a:lnTo>
                      <a:pt x="4144" y="14943"/>
                    </a:lnTo>
                    <a:lnTo>
                      <a:pt x="6692" y="14943"/>
                    </a:lnTo>
                    <a:lnTo>
                      <a:pt x="12645" y="18920"/>
                    </a:lnTo>
                    <a:lnTo>
                      <a:pt x="12597" y="20658"/>
                    </a:lnTo>
                    <a:lnTo>
                      <a:pt x="1786" y="20658"/>
                    </a:lnTo>
                    <a:lnTo>
                      <a:pt x="1786" y="21027"/>
                    </a:lnTo>
                    <a:lnTo>
                      <a:pt x="4727" y="21027"/>
                    </a:lnTo>
                    <a:lnTo>
                      <a:pt x="8561" y="23599"/>
                    </a:lnTo>
                    <a:lnTo>
                      <a:pt x="10930" y="25182"/>
                    </a:lnTo>
                    <a:lnTo>
                      <a:pt x="9383" y="36076"/>
                    </a:lnTo>
                    <a:lnTo>
                      <a:pt x="5573" y="36076"/>
                    </a:lnTo>
                    <a:lnTo>
                      <a:pt x="4918" y="37541"/>
                    </a:lnTo>
                    <a:lnTo>
                      <a:pt x="1" y="37541"/>
                    </a:lnTo>
                    <a:lnTo>
                      <a:pt x="1" y="39434"/>
                    </a:lnTo>
                    <a:lnTo>
                      <a:pt x="2572" y="39434"/>
                    </a:lnTo>
                    <a:lnTo>
                      <a:pt x="1144" y="48030"/>
                    </a:lnTo>
                    <a:lnTo>
                      <a:pt x="2775" y="57770"/>
                    </a:lnTo>
                    <a:lnTo>
                      <a:pt x="14538" y="57770"/>
                    </a:lnTo>
                    <a:lnTo>
                      <a:pt x="1453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9" name="Google Shape;1359;p49"/>
              <p:cNvSpPr/>
              <p:nvPr/>
            </p:nvSpPr>
            <p:spPr>
              <a:xfrm>
                <a:off x="7464675" y="2793250"/>
                <a:ext cx="363750" cy="1444250"/>
              </a:xfrm>
              <a:custGeom>
                <a:avLst/>
                <a:gdLst/>
                <a:ahLst/>
                <a:cxnLst/>
                <a:rect l="l" t="t" r="r" b="b"/>
                <a:pathLst>
                  <a:path w="14550" h="57770" extrusionOk="0">
                    <a:moveTo>
                      <a:pt x="7287" y="14943"/>
                    </a:moveTo>
                    <a:lnTo>
                      <a:pt x="4572" y="16753"/>
                    </a:lnTo>
                    <a:lnTo>
                      <a:pt x="2631" y="14943"/>
                    </a:lnTo>
                    <a:close/>
                    <a:moveTo>
                      <a:pt x="2167" y="14943"/>
                    </a:moveTo>
                    <a:lnTo>
                      <a:pt x="4298" y="16931"/>
                    </a:lnTo>
                    <a:lnTo>
                      <a:pt x="1905" y="18527"/>
                    </a:lnTo>
                    <a:lnTo>
                      <a:pt x="1822" y="14943"/>
                    </a:lnTo>
                    <a:close/>
                    <a:moveTo>
                      <a:pt x="9156" y="21027"/>
                    </a:moveTo>
                    <a:lnTo>
                      <a:pt x="6025" y="23123"/>
                    </a:lnTo>
                    <a:lnTo>
                      <a:pt x="3798" y="21027"/>
                    </a:lnTo>
                    <a:close/>
                    <a:moveTo>
                      <a:pt x="3250" y="21027"/>
                    </a:moveTo>
                    <a:lnTo>
                      <a:pt x="5715" y="23337"/>
                    </a:lnTo>
                    <a:lnTo>
                      <a:pt x="3560" y="24777"/>
                    </a:lnTo>
                    <a:lnTo>
                      <a:pt x="3036" y="21027"/>
                    </a:lnTo>
                    <a:close/>
                    <a:moveTo>
                      <a:pt x="2774" y="25623"/>
                    </a:moveTo>
                    <a:lnTo>
                      <a:pt x="4393" y="36076"/>
                    </a:lnTo>
                    <a:lnTo>
                      <a:pt x="3334" y="36076"/>
                    </a:lnTo>
                    <a:lnTo>
                      <a:pt x="2810" y="34898"/>
                    </a:lnTo>
                    <a:lnTo>
                      <a:pt x="2286" y="34898"/>
                    </a:lnTo>
                    <a:lnTo>
                      <a:pt x="2072" y="25670"/>
                    </a:lnTo>
                    <a:lnTo>
                      <a:pt x="2774" y="25623"/>
                    </a:lnTo>
                    <a:close/>
                    <a:moveTo>
                      <a:pt x="0" y="1"/>
                    </a:moveTo>
                    <a:lnTo>
                      <a:pt x="0" y="57770"/>
                    </a:lnTo>
                    <a:lnTo>
                      <a:pt x="11763" y="57770"/>
                    </a:lnTo>
                    <a:lnTo>
                      <a:pt x="13407" y="48030"/>
                    </a:lnTo>
                    <a:lnTo>
                      <a:pt x="11978" y="39434"/>
                    </a:lnTo>
                    <a:lnTo>
                      <a:pt x="14538" y="39434"/>
                    </a:lnTo>
                    <a:lnTo>
                      <a:pt x="14550" y="37541"/>
                    </a:lnTo>
                    <a:lnTo>
                      <a:pt x="9632" y="37541"/>
                    </a:lnTo>
                    <a:lnTo>
                      <a:pt x="8977" y="36076"/>
                    </a:lnTo>
                    <a:lnTo>
                      <a:pt x="5167" y="36076"/>
                    </a:lnTo>
                    <a:lnTo>
                      <a:pt x="3620" y="25182"/>
                    </a:lnTo>
                    <a:lnTo>
                      <a:pt x="5989" y="23599"/>
                    </a:lnTo>
                    <a:lnTo>
                      <a:pt x="9835" y="21027"/>
                    </a:lnTo>
                    <a:lnTo>
                      <a:pt x="12764" y="21027"/>
                    </a:lnTo>
                    <a:lnTo>
                      <a:pt x="12764" y="20658"/>
                    </a:lnTo>
                    <a:lnTo>
                      <a:pt x="1953" y="20658"/>
                    </a:lnTo>
                    <a:lnTo>
                      <a:pt x="1917" y="18908"/>
                    </a:lnTo>
                    <a:lnTo>
                      <a:pt x="7870" y="14931"/>
                    </a:lnTo>
                    <a:lnTo>
                      <a:pt x="10418" y="14931"/>
                    </a:lnTo>
                    <a:lnTo>
                      <a:pt x="10418" y="14610"/>
                    </a:lnTo>
                    <a:lnTo>
                      <a:pt x="1810" y="14610"/>
                    </a:lnTo>
                    <a:lnTo>
                      <a:pt x="1786" y="13347"/>
                    </a:lnTo>
                    <a:lnTo>
                      <a:pt x="2512" y="13347"/>
                    </a:lnTo>
                    <a:lnTo>
                      <a:pt x="3358" y="11728"/>
                    </a:lnTo>
                    <a:lnTo>
                      <a:pt x="1881" y="11728"/>
                    </a:lnTo>
                    <a:cubicBezTo>
                      <a:pt x="2107" y="11395"/>
                      <a:pt x="2227" y="11002"/>
                      <a:pt x="2238" y="10609"/>
                    </a:cubicBezTo>
                    <a:cubicBezTo>
                      <a:pt x="2238" y="9668"/>
                      <a:pt x="1631" y="8835"/>
                      <a:pt x="750" y="8537"/>
                    </a:cubicBezTo>
                    <a:lnTo>
                      <a:pt x="750" y="6811"/>
                    </a:lnTo>
                    <a:lnTo>
                      <a:pt x="3596" y="6811"/>
                    </a:lnTo>
                    <a:lnTo>
                      <a:pt x="4703" y="6156"/>
                    </a:lnTo>
                    <a:lnTo>
                      <a:pt x="750" y="6156"/>
                    </a:lnTo>
                    <a:lnTo>
                      <a:pt x="750" y="5966"/>
                    </a:lnTo>
                    <a:cubicBezTo>
                      <a:pt x="1691" y="5442"/>
                      <a:pt x="1691" y="4096"/>
                      <a:pt x="750" y="3584"/>
                    </a:cubicBezTo>
                    <a:lnTo>
                      <a:pt x="750" y="1275"/>
                    </a:lnTo>
                    <a:lnTo>
                      <a:pt x="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360" name="Google Shape;1360;p49"/>
            <p:cNvSpPr/>
            <p:nvPr/>
          </p:nvSpPr>
          <p:spPr>
            <a:xfrm>
              <a:off x="5435275" y="4265525"/>
              <a:ext cx="3708829" cy="612419"/>
            </a:xfrm>
            <a:custGeom>
              <a:avLst/>
              <a:gdLst/>
              <a:ahLst/>
              <a:cxnLst/>
              <a:rect l="l" t="t" r="r" b="b"/>
              <a:pathLst>
                <a:path w="86297" h="10204" extrusionOk="0">
                  <a:moveTo>
                    <a:pt x="73387" y="0"/>
                  </a:moveTo>
                  <a:cubicBezTo>
                    <a:pt x="65058" y="0"/>
                    <a:pt x="51034" y="762"/>
                    <a:pt x="35802" y="822"/>
                  </a:cubicBezTo>
                  <a:cubicBezTo>
                    <a:pt x="35446" y="818"/>
                    <a:pt x="35114" y="816"/>
                    <a:pt x="34805" y="816"/>
                  </a:cubicBezTo>
                  <a:cubicBezTo>
                    <a:pt x="23983" y="816"/>
                    <a:pt x="41541" y="3182"/>
                    <a:pt x="29040" y="3298"/>
                  </a:cubicBezTo>
                  <a:cubicBezTo>
                    <a:pt x="28016" y="3310"/>
                    <a:pt x="2572" y="3203"/>
                    <a:pt x="2691" y="4536"/>
                  </a:cubicBezTo>
                  <a:cubicBezTo>
                    <a:pt x="2770" y="5354"/>
                    <a:pt x="24007" y="5895"/>
                    <a:pt x="35549" y="5895"/>
                  </a:cubicBezTo>
                  <a:cubicBezTo>
                    <a:pt x="37952" y="5895"/>
                    <a:pt x="39935" y="5871"/>
                    <a:pt x="41220" y="5822"/>
                  </a:cubicBezTo>
                  <a:cubicBezTo>
                    <a:pt x="41265" y="5820"/>
                    <a:pt x="41312" y="5820"/>
                    <a:pt x="41360" y="5820"/>
                  </a:cubicBezTo>
                  <a:cubicBezTo>
                    <a:pt x="42694" y="5820"/>
                    <a:pt x="45387" y="6443"/>
                    <a:pt x="46054" y="7477"/>
                  </a:cubicBezTo>
                  <a:cubicBezTo>
                    <a:pt x="43625" y="8132"/>
                    <a:pt x="2441" y="9620"/>
                    <a:pt x="0" y="10204"/>
                  </a:cubicBezTo>
                  <a:lnTo>
                    <a:pt x="86297" y="10204"/>
                  </a:lnTo>
                  <a:lnTo>
                    <a:pt x="86297" y="7596"/>
                  </a:lnTo>
                  <a:cubicBezTo>
                    <a:pt x="83261" y="6929"/>
                    <a:pt x="79748" y="7596"/>
                    <a:pt x="76736" y="6548"/>
                  </a:cubicBezTo>
                  <a:cubicBezTo>
                    <a:pt x="77153" y="5465"/>
                    <a:pt x="78546" y="5191"/>
                    <a:pt x="79713" y="5155"/>
                  </a:cubicBezTo>
                  <a:cubicBezTo>
                    <a:pt x="80171" y="5140"/>
                    <a:pt x="80631" y="5134"/>
                    <a:pt x="81091" y="5134"/>
                  </a:cubicBezTo>
                  <a:cubicBezTo>
                    <a:pt x="82822" y="5134"/>
                    <a:pt x="84567" y="5220"/>
                    <a:pt x="86297" y="5239"/>
                  </a:cubicBezTo>
                  <a:lnTo>
                    <a:pt x="86297" y="2298"/>
                  </a:lnTo>
                  <a:cubicBezTo>
                    <a:pt x="83904" y="2226"/>
                    <a:pt x="81499" y="2215"/>
                    <a:pt x="79093" y="2215"/>
                  </a:cubicBezTo>
                  <a:lnTo>
                    <a:pt x="60341" y="2167"/>
                  </a:lnTo>
                  <a:cubicBezTo>
                    <a:pt x="59651" y="2167"/>
                    <a:pt x="81237" y="1810"/>
                    <a:pt x="81260" y="1119"/>
                  </a:cubicBezTo>
                  <a:cubicBezTo>
                    <a:pt x="81287" y="270"/>
                    <a:pt x="78347" y="0"/>
                    <a:pt x="733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361" name="Google Shape;1361;p49"/>
          <p:cNvSpPr txBox="1">
            <a:spLocks noGrp="1"/>
          </p:cNvSpPr>
          <p:nvPr>
            <p:ph type="title"/>
          </p:nvPr>
        </p:nvSpPr>
        <p:spPr>
          <a:xfrm>
            <a:off x="347119" y="2215194"/>
            <a:ext cx="5474477" cy="1946100"/>
          </a:xfrm>
          <a:prstGeom prst="rect">
            <a:avLst/>
          </a:prstGeom>
        </p:spPr>
        <p:txBody>
          <a:bodyPr spcFirstLastPara="1" wrap="square" lIns="91425" tIns="91425" rIns="91425" bIns="91425" anchor="ctr" anchorCtr="0">
            <a:noAutofit/>
          </a:bodyPr>
          <a:lstStyle/>
          <a:p>
            <a:pPr lvl="0">
              <a:lnSpc>
                <a:spcPct val="100000"/>
              </a:lnSpc>
              <a:buClr>
                <a:srgbClr val="16151A"/>
              </a:buClr>
              <a:buSzPts val="2000"/>
            </a:pPr>
            <a:r>
              <a:rPr lang="en-US" altLang="en-VN" sz="5400" dirty="0" err="1">
                <a:solidFill>
                  <a:srgbClr val="5E4C3E"/>
                </a:solidFill>
                <a:latin typeface="SVN-Blenda Script" panose="02000804000000020003" pitchFamily="2" charset="0"/>
              </a:rPr>
              <a:t>Những</a:t>
            </a:r>
            <a:r>
              <a:rPr lang="en-US" altLang="en-VN" sz="5400" dirty="0">
                <a:solidFill>
                  <a:srgbClr val="5E4C3E"/>
                </a:solidFill>
                <a:latin typeface="SVN-Blenda Script" panose="02000804000000020003" pitchFamily="2" charset="0"/>
              </a:rPr>
              <a:t> </a:t>
            </a:r>
            <a:r>
              <a:rPr lang="en-US" altLang="en-VN" sz="5400" dirty="0" err="1">
                <a:solidFill>
                  <a:srgbClr val="5E4C3E"/>
                </a:solidFill>
                <a:latin typeface="SVN-Blenda Script" panose="02000804000000020003" pitchFamily="2" charset="0"/>
              </a:rPr>
              <a:t>diễn</a:t>
            </a:r>
            <a:r>
              <a:rPr lang="en-US" altLang="en-VN" sz="5400" dirty="0">
                <a:solidFill>
                  <a:srgbClr val="5E4C3E"/>
                </a:solidFill>
                <a:latin typeface="SVN-Blenda Script" panose="02000804000000020003" pitchFamily="2" charset="0"/>
              </a:rPr>
              <a:t> </a:t>
            </a:r>
            <a:r>
              <a:rPr lang="en-US" altLang="en-VN" sz="5400" dirty="0" err="1">
                <a:solidFill>
                  <a:srgbClr val="5E4C3E"/>
                </a:solidFill>
                <a:latin typeface="SVN-Blenda Script" panose="02000804000000020003" pitchFamily="2" charset="0"/>
              </a:rPr>
              <a:t>biến</a:t>
            </a:r>
            <a:r>
              <a:rPr lang="en-US" altLang="en-VN" sz="5400" dirty="0">
                <a:solidFill>
                  <a:srgbClr val="5E4C3E"/>
                </a:solidFill>
                <a:latin typeface="SVN-Blenda Script" panose="02000804000000020003" pitchFamily="2" charset="0"/>
              </a:rPr>
              <a:t> </a:t>
            </a:r>
            <a:r>
              <a:rPr lang="en-US" altLang="en-VN" sz="5400" dirty="0" err="1">
                <a:solidFill>
                  <a:srgbClr val="5E4C3E"/>
                </a:solidFill>
                <a:latin typeface="SVN-Blenda Script" panose="02000804000000020003" pitchFamily="2" charset="0"/>
              </a:rPr>
              <a:t>chính</a:t>
            </a:r>
            <a:r>
              <a:rPr lang="en-US" altLang="en-VN" sz="5400" dirty="0">
                <a:solidFill>
                  <a:srgbClr val="5E4C3E"/>
                </a:solidFill>
                <a:latin typeface="SVN-Blenda Script" panose="02000804000000020003" pitchFamily="2" charset="0"/>
              </a:rPr>
              <a:t> </a:t>
            </a:r>
            <a:r>
              <a:rPr lang="en-US" altLang="en-VN" sz="5400" dirty="0" err="1">
                <a:solidFill>
                  <a:srgbClr val="5E4C3E"/>
                </a:solidFill>
                <a:latin typeface="SVN-Blenda Script" panose="02000804000000020003" pitchFamily="2" charset="0"/>
              </a:rPr>
              <a:t>của</a:t>
            </a:r>
            <a:r>
              <a:rPr lang="en-US" altLang="en-VN" sz="5400" dirty="0">
                <a:solidFill>
                  <a:srgbClr val="5E4C3E"/>
                </a:solidFill>
                <a:latin typeface="SVN-Blenda Script" panose="02000804000000020003" pitchFamily="2" charset="0"/>
              </a:rPr>
              <a:t> </a:t>
            </a:r>
            <a:r>
              <a:rPr lang="en-US" altLang="en-VN" sz="5400" dirty="0" err="1">
                <a:solidFill>
                  <a:srgbClr val="5E4C3E"/>
                </a:solidFill>
                <a:latin typeface="SVN-Blenda Script" panose="02000804000000020003" pitchFamily="2" charset="0"/>
              </a:rPr>
              <a:t>chiến</a:t>
            </a:r>
            <a:r>
              <a:rPr lang="en-US" altLang="en-VN" sz="5400" dirty="0">
                <a:solidFill>
                  <a:srgbClr val="5E4C3E"/>
                </a:solidFill>
                <a:latin typeface="SVN-Blenda Script" panose="02000804000000020003" pitchFamily="2" charset="0"/>
              </a:rPr>
              <a:t> </a:t>
            </a:r>
            <a:r>
              <a:rPr lang="en-US" altLang="en-VN" sz="5400" dirty="0" err="1">
                <a:solidFill>
                  <a:srgbClr val="5E4C3E"/>
                </a:solidFill>
                <a:latin typeface="SVN-Blenda Script" panose="02000804000000020003" pitchFamily="2" charset="0"/>
              </a:rPr>
              <a:t>sự</a:t>
            </a:r>
            <a:r>
              <a:rPr lang="en-US" altLang="en-VN" sz="5400" dirty="0">
                <a:solidFill>
                  <a:srgbClr val="5E4C3E"/>
                </a:solidFill>
                <a:latin typeface="SVN-Blenda Script" panose="02000804000000020003" pitchFamily="2" charset="0"/>
              </a:rPr>
              <a:t>.</a:t>
            </a:r>
            <a:endParaRPr lang="en-US" sz="5400" dirty="0">
              <a:solidFill>
                <a:srgbClr val="B1523D"/>
              </a:solidFill>
              <a:latin typeface="SVN-Blenda Script" panose="02000804000000020003" pitchFamily="2" charset="0"/>
            </a:endParaRPr>
          </a:p>
        </p:txBody>
      </p:sp>
      <p:sp>
        <p:nvSpPr>
          <p:cNvPr id="1363" name="Google Shape;1363;p49"/>
          <p:cNvSpPr txBox="1">
            <a:spLocks noGrp="1"/>
          </p:cNvSpPr>
          <p:nvPr>
            <p:ph type="title" idx="2"/>
          </p:nvPr>
        </p:nvSpPr>
        <p:spPr>
          <a:xfrm>
            <a:off x="1544768" y="1370087"/>
            <a:ext cx="1539589" cy="772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-II-</a:t>
            </a:r>
            <a:endParaRPr dirty="0"/>
          </a:p>
        </p:txBody>
      </p:sp>
    </p:spTree>
    <p:extLst>
      <p:ext uri="{BB962C8B-B14F-4D97-AF65-F5344CB8AC3E}">
        <p14:creationId xmlns:p14="http://schemas.microsoft.com/office/powerpoint/2010/main" val="207102195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1361"/>
                                            </p:tgtEl>
                                            <p:attrNameLst>
                                              <p:attrName>style.visibility</p:attrName>
                                            </p:attrNameLst>
                                          </p:cBhvr>
                                          <p:to>
                                            <p:strVal val="visible"/>
                                          </p:to>
                                        </p:set>
                                        <p:anim calcmode="lin" valueType="num" p14:bounceEnd="50000">
                                          <p:cBhvr additive="base">
                                            <p:cTn id="7" dur="500" fill="hold"/>
                                            <p:tgtEl>
                                              <p:spTgt spid="1361"/>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361"/>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14:presetBounceEnd="50000">
                                      <p:stCondLst>
                                        <p:cond delay="0"/>
                                      </p:stCondLst>
                                      <p:childTnLst>
                                        <p:set>
                                          <p:cBhvr>
                                            <p:cTn id="10" dur="1" fill="hold">
                                              <p:stCondLst>
                                                <p:cond delay="0"/>
                                              </p:stCondLst>
                                            </p:cTn>
                                            <p:tgtEl>
                                              <p:spTgt spid="1363"/>
                                            </p:tgtEl>
                                            <p:attrNameLst>
                                              <p:attrName>style.visibility</p:attrName>
                                            </p:attrNameLst>
                                          </p:cBhvr>
                                          <p:to>
                                            <p:strVal val="visible"/>
                                          </p:to>
                                        </p:set>
                                        <p:anim calcmode="lin" valueType="num" p14:bounceEnd="50000">
                                          <p:cBhvr additive="base">
                                            <p:cTn id="11" dur="500" fill="hold"/>
                                            <p:tgtEl>
                                              <p:spTgt spid="1363"/>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136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 grpId="0"/>
          <p:bldP spid="136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361"/>
                                            </p:tgtEl>
                                            <p:attrNameLst>
                                              <p:attrName>style.visibility</p:attrName>
                                            </p:attrNameLst>
                                          </p:cBhvr>
                                          <p:to>
                                            <p:strVal val="visible"/>
                                          </p:to>
                                        </p:set>
                                        <p:anim calcmode="lin" valueType="num">
                                          <p:cBhvr additive="base">
                                            <p:cTn id="7" dur="500" fill="hold"/>
                                            <p:tgtEl>
                                              <p:spTgt spid="1361"/>
                                            </p:tgtEl>
                                            <p:attrNameLst>
                                              <p:attrName>ppt_x</p:attrName>
                                            </p:attrNameLst>
                                          </p:cBhvr>
                                          <p:tavLst>
                                            <p:tav tm="0">
                                              <p:val>
                                                <p:strVal val="#ppt_x"/>
                                              </p:val>
                                            </p:tav>
                                            <p:tav tm="100000">
                                              <p:val>
                                                <p:strVal val="#ppt_x"/>
                                              </p:val>
                                            </p:tav>
                                          </p:tavLst>
                                        </p:anim>
                                        <p:anim calcmode="lin" valueType="num">
                                          <p:cBhvr additive="base">
                                            <p:cTn id="8" dur="500" fill="hold"/>
                                            <p:tgtEl>
                                              <p:spTgt spid="1361"/>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363"/>
                                            </p:tgtEl>
                                            <p:attrNameLst>
                                              <p:attrName>style.visibility</p:attrName>
                                            </p:attrNameLst>
                                          </p:cBhvr>
                                          <p:to>
                                            <p:strVal val="visible"/>
                                          </p:to>
                                        </p:set>
                                        <p:anim calcmode="lin" valueType="num">
                                          <p:cBhvr additive="base">
                                            <p:cTn id="11" dur="500" fill="hold"/>
                                            <p:tgtEl>
                                              <p:spTgt spid="1363"/>
                                            </p:tgtEl>
                                            <p:attrNameLst>
                                              <p:attrName>ppt_x</p:attrName>
                                            </p:attrNameLst>
                                          </p:cBhvr>
                                          <p:tavLst>
                                            <p:tav tm="0">
                                              <p:val>
                                                <p:strVal val="0-#ppt_w/2"/>
                                              </p:val>
                                            </p:tav>
                                            <p:tav tm="100000">
                                              <p:val>
                                                <p:strVal val="#ppt_x"/>
                                              </p:val>
                                            </p:tav>
                                          </p:tavLst>
                                        </p:anim>
                                        <p:anim calcmode="lin" valueType="num">
                                          <p:cBhvr additive="base">
                                            <p:cTn id="12" dur="500" fill="hold"/>
                                            <p:tgtEl>
                                              <p:spTgt spid="136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 grpId="0"/>
          <p:bldP spid="1363"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60"/>
        <p:cNvGrpSpPr/>
        <p:nvPr/>
      </p:nvGrpSpPr>
      <p:grpSpPr>
        <a:xfrm>
          <a:off x="0" y="0"/>
          <a:ext cx="0" cy="0"/>
          <a:chOff x="0" y="0"/>
          <a:chExt cx="0" cy="0"/>
        </a:xfrm>
      </p:grpSpPr>
      <p:grpSp>
        <p:nvGrpSpPr>
          <p:cNvPr id="1164" name="Google Shape;1164;p42"/>
          <p:cNvGrpSpPr/>
          <p:nvPr/>
        </p:nvGrpSpPr>
        <p:grpSpPr>
          <a:xfrm>
            <a:off x="797899" y="-372188"/>
            <a:ext cx="2746662" cy="2422072"/>
            <a:chOff x="265500" y="292775"/>
            <a:chExt cx="2307150" cy="2034500"/>
          </a:xfrm>
        </p:grpSpPr>
        <p:sp>
          <p:nvSpPr>
            <p:cNvPr id="1165" name="Google Shape;1165;p42"/>
            <p:cNvSpPr/>
            <p:nvPr/>
          </p:nvSpPr>
          <p:spPr>
            <a:xfrm>
              <a:off x="1868975" y="1417325"/>
              <a:ext cx="114625" cy="162825"/>
            </a:xfrm>
            <a:custGeom>
              <a:avLst/>
              <a:gdLst/>
              <a:ahLst/>
              <a:cxnLst/>
              <a:rect l="l" t="t" r="r" b="b"/>
              <a:pathLst>
                <a:path w="4585" h="6513" extrusionOk="0">
                  <a:moveTo>
                    <a:pt x="0" y="0"/>
                  </a:moveTo>
                  <a:lnTo>
                    <a:pt x="0" y="6513"/>
                  </a:lnTo>
                  <a:lnTo>
                    <a:pt x="4584" y="6513"/>
                  </a:lnTo>
                  <a:lnTo>
                    <a:pt x="458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42"/>
            <p:cNvSpPr/>
            <p:nvPr/>
          </p:nvSpPr>
          <p:spPr>
            <a:xfrm>
              <a:off x="1849625" y="1541725"/>
              <a:ext cx="162850" cy="229825"/>
            </a:xfrm>
            <a:custGeom>
              <a:avLst/>
              <a:gdLst/>
              <a:ahLst/>
              <a:cxnLst/>
              <a:rect l="l" t="t" r="r" b="b"/>
              <a:pathLst>
                <a:path w="6514" h="9193" extrusionOk="0">
                  <a:moveTo>
                    <a:pt x="870" y="1"/>
                  </a:moveTo>
                  <a:cubicBezTo>
                    <a:pt x="298" y="1"/>
                    <a:pt x="0" y="442"/>
                    <a:pt x="0" y="1025"/>
                  </a:cubicBezTo>
                  <a:lnTo>
                    <a:pt x="0" y="8288"/>
                  </a:lnTo>
                  <a:cubicBezTo>
                    <a:pt x="0" y="8859"/>
                    <a:pt x="298" y="9193"/>
                    <a:pt x="870" y="9193"/>
                  </a:cubicBezTo>
                  <a:lnTo>
                    <a:pt x="5239" y="9193"/>
                  </a:lnTo>
                  <a:cubicBezTo>
                    <a:pt x="5811" y="9193"/>
                    <a:pt x="6513" y="8859"/>
                    <a:pt x="6513" y="8288"/>
                  </a:cubicBezTo>
                  <a:lnTo>
                    <a:pt x="6513" y="1025"/>
                  </a:lnTo>
                  <a:cubicBezTo>
                    <a:pt x="6513" y="453"/>
                    <a:pt x="5811" y="1"/>
                    <a:pt x="5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42"/>
            <p:cNvSpPr/>
            <p:nvPr/>
          </p:nvSpPr>
          <p:spPr>
            <a:xfrm>
              <a:off x="1907975" y="1408675"/>
              <a:ext cx="36625" cy="339350"/>
            </a:xfrm>
            <a:custGeom>
              <a:avLst/>
              <a:gdLst/>
              <a:ahLst/>
              <a:cxnLst/>
              <a:rect l="l" t="t" r="r" b="b"/>
              <a:pathLst>
                <a:path w="1465" h="13574" extrusionOk="0">
                  <a:moveTo>
                    <a:pt x="726" y="1"/>
                  </a:moveTo>
                  <a:cubicBezTo>
                    <a:pt x="322" y="1"/>
                    <a:pt x="0" y="3037"/>
                    <a:pt x="0" y="6787"/>
                  </a:cubicBezTo>
                  <a:cubicBezTo>
                    <a:pt x="0" y="10526"/>
                    <a:pt x="322" y="13574"/>
                    <a:pt x="726" y="13574"/>
                  </a:cubicBezTo>
                  <a:cubicBezTo>
                    <a:pt x="1131" y="13574"/>
                    <a:pt x="1465" y="10526"/>
                    <a:pt x="1465" y="6787"/>
                  </a:cubicBezTo>
                  <a:cubicBezTo>
                    <a:pt x="1465" y="3037"/>
                    <a:pt x="1131" y="1"/>
                    <a:pt x="7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42"/>
            <p:cNvSpPr/>
            <p:nvPr/>
          </p:nvSpPr>
          <p:spPr>
            <a:xfrm>
              <a:off x="2155900" y="1197350"/>
              <a:ext cx="95575" cy="143500"/>
            </a:xfrm>
            <a:custGeom>
              <a:avLst/>
              <a:gdLst/>
              <a:ahLst/>
              <a:cxnLst/>
              <a:rect l="l" t="t" r="r" b="b"/>
              <a:pathLst>
                <a:path w="3823" h="5740" extrusionOk="0">
                  <a:moveTo>
                    <a:pt x="1" y="0"/>
                  </a:moveTo>
                  <a:lnTo>
                    <a:pt x="1" y="5739"/>
                  </a:lnTo>
                  <a:lnTo>
                    <a:pt x="3823" y="5739"/>
                  </a:lnTo>
                  <a:lnTo>
                    <a:pt x="38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42"/>
            <p:cNvSpPr/>
            <p:nvPr/>
          </p:nvSpPr>
          <p:spPr>
            <a:xfrm>
              <a:off x="2127325" y="1321775"/>
              <a:ext cx="143500" cy="210450"/>
            </a:xfrm>
            <a:custGeom>
              <a:avLst/>
              <a:gdLst/>
              <a:ahLst/>
              <a:cxnLst/>
              <a:rect l="l" t="t" r="r" b="b"/>
              <a:pathLst>
                <a:path w="5740" h="8418" extrusionOk="0">
                  <a:moveTo>
                    <a:pt x="1061" y="0"/>
                  </a:moveTo>
                  <a:cubicBezTo>
                    <a:pt x="561" y="0"/>
                    <a:pt x="1" y="417"/>
                    <a:pt x="1" y="929"/>
                  </a:cubicBezTo>
                  <a:lnTo>
                    <a:pt x="1" y="7406"/>
                  </a:lnTo>
                  <a:cubicBezTo>
                    <a:pt x="1" y="7918"/>
                    <a:pt x="561" y="8418"/>
                    <a:pt x="1061" y="8418"/>
                  </a:cubicBezTo>
                  <a:lnTo>
                    <a:pt x="4871" y="8418"/>
                  </a:lnTo>
                  <a:cubicBezTo>
                    <a:pt x="5383" y="8418"/>
                    <a:pt x="5740" y="7918"/>
                    <a:pt x="5740" y="7406"/>
                  </a:cubicBezTo>
                  <a:lnTo>
                    <a:pt x="5740" y="929"/>
                  </a:lnTo>
                  <a:cubicBezTo>
                    <a:pt x="5740" y="417"/>
                    <a:pt x="5383" y="0"/>
                    <a:pt x="4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42"/>
            <p:cNvSpPr/>
            <p:nvPr/>
          </p:nvSpPr>
          <p:spPr>
            <a:xfrm>
              <a:off x="2185075" y="1197650"/>
              <a:ext cx="32775" cy="303025"/>
            </a:xfrm>
            <a:custGeom>
              <a:avLst/>
              <a:gdLst/>
              <a:ahLst/>
              <a:cxnLst/>
              <a:rect l="l" t="t" r="r" b="b"/>
              <a:pathLst>
                <a:path w="1311" h="12121" extrusionOk="0">
                  <a:moveTo>
                    <a:pt x="656" y="0"/>
                  </a:moveTo>
                  <a:cubicBezTo>
                    <a:pt x="298" y="0"/>
                    <a:pt x="1" y="2715"/>
                    <a:pt x="1" y="6061"/>
                  </a:cubicBezTo>
                  <a:cubicBezTo>
                    <a:pt x="1" y="9406"/>
                    <a:pt x="298" y="12121"/>
                    <a:pt x="656" y="12121"/>
                  </a:cubicBezTo>
                  <a:cubicBezTo>
                    <a:pt x="1013" y="12121"/>
                    <a:pt x="1310" y="9406"/>
                    <a:pt x="1310" y="6061"/>
                  </a:cubicBezTo>
                  <a:cubicBezTo>
                    <a:pt x="1310" y="2715"/>
                    <a:pt x="1013" y="0"/>
                    <a:pt x="6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42"/>
            <p:cNvSpPr/>
            <p:nvPr/>
          </p:nvSpPr>
          <p:spPr>
            <a:xfrm>
              <a:off x="854550" y="1417325"/>
              <a:ext cx="105400" cy="162825"/>
            </a:xfrm>
            <a:custGeom>
              <a:avLst/>
              <a:gdLst/>
              <a:ahLst/>
              <a:cxnLst/>
              <a:rect l="l" t="t" r="r" b="b"/>
              <a:pathLst>
                <a:path w="4216" h="6513" extrusionOk="0">
                  <a:moveTo>
                    <a:pt x="1" y="0"/>
                  </a:moveTo>
                  <a:lnTo>
                    <a:pt x="1" y="6513"/>
                  </a:lnTo>
                  <a:lnTo>
                    <a:pt x="4216" y="6513"/>
                  </a:lnTo>
                  <a:lnTo>
                    <a:pt x="421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42"/>
            <p:cNvSpPr/>
            <p:nvPr/>
          </p:nvSpPr>
          <p:spPr>
            <a:xfrm>
              <a:off x="825675" y="1541725"/>
              <a:ext cx="162850" cy="229825"/>
            </a:xfrm>
            <a:custGeom>
              <a:avLst/>
              <a:gdLst/>
              <a:ahLst/>
              <a:cxnLst/>
              <a:rect l="l" t="t" r="r" b="b"/>
              <a:pathLst>
                <a:path w="6514" h="9193" extrusionOk="0">
                  <a:moveTo>
                    <a:pt x="1049" y="1"/>
                  </a:moveTo>
                  <a:cubicBezTo>
                    <a:pt x="465" y="1"/>
                    <a:pt x="1" y="465"/>
                    <a:pt x="1" y="1037"/>
                  </a:cubicBezTo>
                  <a:lnTo>
                    <a:pt x="1" y="8157"/>
                  </a:lnTo>
                  <a:cubicBezTo>
                    <a:pt x="1" y="8728"/>
                    <a:pt x="465" y="9193"/>
                    <a:pt x="1049" y="9193"/>
                  </a:cubicBezTo>
                  <a:lnTo>
                    <a:pt x="5478" y="9193"/>
                  </a:lnTo>
                  <a:cubicBezTo>
                    <a:pt x="6049" y="9193"/>
                    <a:pt x="6514" y="8728"/>
                    <a:pt x="6514" y="8157"/>
                  </a:cubicBezTo>
                  <a:lnTo>
                    <a:pt x="6514" y="1037"/>
                  </a:lnTo>
                  <a:cubicBezTo>
                    <a:pt x="6514" y="465"/>
                    <a:pt x="6049" y="1"/>
                    <a:pt x="54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42"/>
            <p:cNvSpPr/>
            <p:nvPr/>
          </p:nvSpPr>
          <p:spPr>
            <a:xfrm>
              <a:off x="882825" y="1408675"/>
              <a:ext cx="36650" cy="339350"/>
            </a:xfrm>
            <a:custGeom>
              <a:avLst/>
              <a:gdLst/>
              <a:ahLst/>
              <a:cxnLst/>
              <a:rect l="l" t="t" r="r" b="b"/>
              <a:pathLst>
                <a:path w="1466" h="13574" extrusionOk="0">
                  <a:moveTo>
                    <a:pt x="739" y="1"/>
                  </a:moveTo>
                  <a:cubicBezTo>
                    <a:pt x="334" y="1"/>
                    <a:pt x="1" y="3037"/>
                    <a:pt x="1" y="6787"/>
                  </a:cubicBezTo>
                  <a:cubicBezTo>
                    <a:pt x="1" y="10526"/>
                    <a:pt x="334" y="13574"/>
                    <a:pt x="739" y="13574"/>
                  </a:cubicBezTo>
                  <a:cubicBezTo>
                    <a:pt x="1144" y="13574"/>
                    <a:pt x="1465" y="10526"/>
                    <a:pt x="1465" y="6787"/>
                  </a:cubicBezTo>
                  <a:cubicBezTo>
                    <a:pt x="1465" y="3037"/>
                    <a:pt x="1144" y="1"/>
                    <a:pt x="7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42"/>
            <p:cNvSpPr/>
            <p:nvPr/>
          </p:nvSpPr>
          <p:spPr>
            <a:xfrm>
              <a:off x="577150" y="1197350"/>
              <a:ext cx="95575" cy="143500"/>
            </a:xfrm>
            <a:custGeom>
              <a:avLst/>
              <a:gdLst/>
              <a:ahLst/>
              <a:cxnLst/>
              <a:rect l="l" t="t" r="r" b="b"/>
              <a:pathLst>
                <a:path w="3823" h="5740" extrusionOk="0">
                  <a:moveTo>
                    <a:pt x="0" y="0"/>
                  </a:moveTo>
                  <a:lnTo>
                    <a:pt x="0" y="5739"/>
                  </a:lnTo>
                  <a:lnTo>
                    <a:pt x="3822" y="5739"/>
                  </a:lnTo>
                  <a:lnTo>
                    <a:pt x="38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42"/>
            <p:cNvSpPr/>
            <p:nvPr/>
          </p:nvSpPr>
          <p:spPr>
            <a:xfrm>
              <a:off x="557800" y="1321775"/>
              <a:ext cx="143500" cy="210450"/>
            </a:xfrm>
            <a:custGeom>
              <a:avLst/>
              <a:gdLst/>
              <a:ahLst/>
              <a:cxnLst/>
              <a:rect l="l" t="t" r="r" b="b"/>
              <a:pathLst>
                <a:path w="5740" h="8418" extrusionOk="0">
                  <a:moveTo>
                    <a:pt x="810" y="0"/>
                  </a:moveTo>
                  <a:cubicBezTo>
                    <a:pt x="298" y="0"/>
                    <a:pt x="0" y="417"/>
                    <a:pt x="0" y="929"/>
                  </a:cubicBezTo>
                  <a:lnTo>
                    <a:pt x="12" y="7406"/>
                  </a:lnTo>
                  <a:cubicBezTo>
                    <a:pt x="12" y="7918"/>
                    <a:pt x="298" y="8418"/>
                    <a:pt x="810" y="8418"/>
                  </a:cubicBezTo>
                  <a:lnTo>
                    <a:pt x="4608" y="8418"/>
                  </a:lnTo>
                  <a:cubicBezTo>
                    <a:pt x="5120" y="8418"/>
                    <a:pt x="5739" y="7918"/>
                    <a:pt x="5739" y="7406"/>
                  </a:cubicBezTo>
                  <a:lnTo>
                    <a:pt x="5739" y="929"/>
                  </a:lnTo>
                  <a:cubicBezTo>
                    <a:pt x="5739" y="417"/>
                    <a:pt x="5120" y="0"/>
                    <a:pt x="46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42"/>
            <p:cNvSpPr/>
            <p:nvPr/>
          </p:nvSpPr>
          <p:spPr>
            <a:xfrm>
              <a:off x="609600" y="1197650"/>
              <a:ext cx="32750" cy="303025"/>
            </a:xfrm>
            <a:custGeom>
              <a:avLst/>
              <a:gdLst/>
              <a:ahLst/>
              <a:cxnLst/>
              <a:rect l="l" t="t" r="r" b="b"/>
              <a:pathLst>
                <a:path w="1310" h="12121" extrusionOk="0">
                  <a:moveTo>
                    <a:pt x="655" y="0"/>
                  </a:moveTo>
                  <a:cubicBezTo>
                    <a:pt x="298" y="0"/>
                    <a:pt x="0" y="2715"/>
                    <a:pt x="0" y="6061"/>
                  </a:cubicBezTo>
                  <a:cubicBezTo>
                    <a:pt x="0" y="9406"/>
                    <a:pt x="298" y="12121"/>
                    <a:pt x="655" y="12121"/>
                  </a:cubicBezTo>
                  <a:cubicBezTo>
                    <a:pt x="1012" y="12121"/>
                    <a:pt x="1310" y="9406"/>
                    <a:pt x="1310" y="6061"/>
                  </a:cubicBezTo>
                  <a:cubicBezTo>
                    <a:pt x="1310" y="2715"/>
                    <a:pt x="1012" y="0"/>
                    <a:pt x="6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42"/>
            <p:cNvSpPr/>
            <p:nvPr/>
          </p:nvSpPr>
          <p:spPr>
            <a:xfrm>
              <a:off x="265500" y="292775"/>
              <a:ext cx="2307150" cy="2034500"/>
            </a:xfrm>
            <a:custGeom>
              <a:avLst/>
              <a:gdLst/>
              <a:ahLst/>
              <a:cxnLst/>
              <a:rect l="l" t="t" r="r" b="b"/>
              <a:pathLst>
                <a:path w="92286" h="81380" extrusionOk="0">
                  <a:moveTo>
                    <a:pt x="34921" y="0"/>
                  </a:moveTo>
                  <a:lnTo>
                    <a:pt x="34921" y="4037"/>
                  </a:lnTo>
                  <a:lnTo>
                    <a:pt x="41089" y="14859"/>
                  </a:lnTo>
                  <a:cubicBezTo>
                    <a:pt x="41089" y="14859"/>
                    <a:pt x="40386" y="27456"/>
                    <a:pt x="39565" y="40482"/>
                  </a:cubicBezTo>
                  <a:lnTo>
                    <a:pt x="667" y="24956"/>
                  </a:lnTo>
                  <a:lnTo>
                    <a:pt x="0" y="30897"/>
                  </a:lnTo>
                  <a:lnTo>
                    <a:pt x="38291" y="57758"/>
                  </a:lnTo>
                  <a:cubicBezTo>
                    <a:pt x="37993" y="62818"/>
                    <a:pt x="37612" y="66723"/>
                    <a:pt x="37565" y="68199"/>
                  </a:cubicBezTo>
                  <a:cubicBezTo>
                    <a:pt x="37374" y="74307"/>
                    <a:pt x="43208" y="81380"/>
                    <a:pt x="45863" y="81380"/>
                  </a:cubicBezTo>
                  <a:cubicBezTo>
                    <a:pt x="48530" y="81380"/>
                    <a:pt x="54412" y="74319"/>
                    <a:pt x="54233" y="68211"/>
                  </a:cubicBezTo>
                  <a:cubicBezTo>
                    <a:pt x="54186" y="66735"/>
                    <a:pt x="53614" y="62830"/>
                    <a:pt x="53328" y="57769"/>
                  </a:cubicBezTo>
                  <a:lnTo>
                    <a:pt x="91619" y="30945"/>
                  </a:lnTo>
                  <a:lnTo>
                    <a:pt x="92286" y="25004"/>
                  </a:lnTo>
                  <a:lnTo>
                    <a:pt x="92286" y="25004"/>
                  </a:lnTo>
                  <a:lnTo>
                    <a:pt x="52245" y="40494"/>
                  </a:lnTo>
                  <a:cubicBezTo>
                    <a:pt x="51435" y="27468"/>
                    <a:pt x="50388" y="14859"/>
                    <a:pt x="50388" y="14859"/>
                  </a:cubicBezTo>
                  <a:lnTo>
                    <a:pt x="56734" y="4049"/>
                  </a:lnTo>
                  <a:lnTo>
                    <a:pt x="56734" y="12"/>
                  </a:lnTo>
                  <a:lnTo>
                    <a:pt x="45816" y="8799"/>
                  </a:lnTo>
                  <a:lnTo>
                    <a:pt x="3492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42"/>
            <p:cNvSpPr/>
            <p:nvPr/>
          </p:nvSpPr>
          <p:spPr>
            <a:xfrm>
              <a:off x="1640050" y="1474313"/>
              <a:ext cx="248875" cy="236075"/>
            </a:xfrm>
            <a:custGeom>
              <a:avLst/>
              <a:gdLst/>
              <a:ahLst/>
              <a:cxnLst/>
              <a:rect l="l" t="t" r="r" b="b"/>
              <a:pathLst>
                <a:path w="9955" h="9443" extrusionOk="0">
                  <a:moveTo>
                    <a:pt x="9919" y="1"/>
                  </a:moveTo>
                  <a:lnTo>
                    <a:pt x="1" y="5906"/>
                  </a:lnTo>
                  <a:lnTo>
                    <a:pt x="1" y="9442"/>
                  </a:lnTo>
                  <a:lnTo>
                    <a:pt x="9954" y="2358"/>
                  </a:lnTo>
                  <a:lnTo>
                    <a:pt x="99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42"/>
            <p:cNvSpPr/>
            <p:nvPr/>
          </p:nvSpPr>
          <p:spPr>
            <a:xfrm>
              <a:off x="2242803" y="1082410"/>
              <a:ext cx="249175" cy="203925"/>
            </a:xfrm>
            <a:custGeom>
              <a:avLst/>
              <a:gdLst/>
              <a:ahLst/>
              <a:cxnLst/>
              <a:rect l="l" t="t" r="r" b="b"/>
              <a:pathLst>
                <a:path w="9967" h="8157" extrusionOk="0">
                  <a:moveTo>
                    <a:pt x="9943" y="1"/>
                  </a:moveTo>
                  <a:lnTo>
                    <a:pt x="1" y="5906"/>
                  </a:lnTo>
                  <a:lnTo>
                    <a:pt x="1" y="8156"/>
                  </a:lnTo>
                  <a:lnTo>
                    <a:pt x="9966" y="1072"/>
                  </a:lnTo>
                  <a:lnTo>
                    <a:pt x="994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42"/>
            <p:cNvSpPr/>
            <p:nvPr/>
          </p:nvSpPr>
          <p:spPr>
            <a:xfrm rot="152688">
              <a:off x="1956449" y="1265839"/>
              <a:ext cx="229497" cy="226247"/>
            </a:xfrm>
            <a:custGeom>
              <a:avLst/>
              <a:gdLst/>
              <a:ahLst/>
              <a:cxnLst/>
              <a:rect l="l" t="t" r="r" b="b"/>
              <a:pathLst>
                <a:path w="9180" h="9050" extrusionOk="0">
                  <a:moveTo>
                    <a:pt x="9180" y="0"/>
                  </a:moveTo>
                  <a:lnTo>
                    <a:pt x="0" y="6120"/>
                  </a:lnTo>
                  <a:lnTo>
                    <a:pt x="0" y="9049"/>
                  </a:lnTo>
                  <a:lnTo>
                    <a:pt x="9180" y="2167"/>
                  </a:lnTo>
                  <a:lnTo>
                    <a:pt x="9180" y="1691"/>
                  </a:lnTo>
                  <a:lnTo>
                    <a:pt x="91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42"/>
            <p:cNvSpPr/>
            <p:nvPr/>
          </p:nvSpPr>
          <p:spPr>
            <a:xfrm>
              <a:off x="1287650" y="2071275"/>
              <a:ext cx="262250" cy="162525"/>
            </a:xfrm>
            <a:custGeom>
              <a:avLst/>
              <a:gdLst/>
              <a:ahLst/>
              <a:cxnLst/>
              <a:rect l="l" t="t" r="r" b="b"/>
              <a:pathLst>
                <a:path w="10490" h="6501" extrusionOk="0">
                  <a:moveTo>
                    <a:pt x="0" y="0"/>
                  </a:moveTo>
                  <a:cubicBezTo>
                    <a:pt x="655" y="5858"/>
                    <a:pt x="4406" y="6501"/>
                    <a:pt x="5251" y="6501"/>
                  </a:cubicBezTo>
                  <a:cubicBezTo>
                    <a:pt x="6085" y="6501"/>
                    <a:pt x="9835" y="5846"/>
                    <a:pt x="10490" y="0"/>
                  </a:cubicBezTo>
                  <a:lnTo>
                    <a:pt x="10490" y="0"/>
                  </a:lnTo>
                  <a:cubicBezTo>
                    <a:pt x="10490" y="1"/>
                    <a:pt x="9109" y="4024"/>
                    <a:pt x="5251" y="4024"/>
                  </a:cubicBezTo>
                  <a:cubicBezTo>
                    <a:pt x="1382" y="4024"/>
                    <a:pt x="1" y="1"/>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42"/>
            <p:cNvSpPr/>
            <p:nvPr/>
          </p:nvSpPr>
          <p:spPr>
            <a:xfrm>
              <a:off x="950400" y="1472273"/>
              <a:ext cx="258100" cy="252450"/>
            </a:xfrm>
            <a:custGeom>
              <a:avLst/>
              <a:gdLst/>
              <a:ahLst/>
              <a:cxnLst/>
              <a:rect l="l" t="t" r="r" b="b"/>
              <a:pathLst>
                <a:path w="10324" h="10098" extrusionOk="0">
                  <a:moveTo>
                    <a:pt x="1" y="1"/>
                  </a:moveTo>
                  <a:lnTo>
                    <a:pt x="1" y="3013"/>
                  </a:lnTo>
                  <a:lnTo>
                    <a:pt x="10323" y="10097"/>
                  </a:lnTo>
                  <a:lnTo>
                    <a:pt x="10323" y="5906"/>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42"/>
            <p:cNvSpPr/>
            <p:nvPr/>
          </p:nvSpPr>
          <p:spPr>
            <a:xfrm>
              <a:off x="347349" y="1075385"/>
              <a:ext cx="248875" cy="220000"/>
            </a:xfrm>
            <a:custGeom>
              <a:avLst/>
              <a:gdLst/>
              <a:ahLst/>
              <a:cxnLst/>
              <a:rect l="l" t="t" r="r" b="b"/>
              <a:pathLst>
                <a:path w="9955" h="8800" extrusionOk="0">
                  <a:moveTo>
                    <a:pt x="1" y="1"/>
                  </a:moveTo>
                  <a:lnTo>
                    <a:pt x="1" y="2036"/>
                  </a:lnTo>
                  <a:lnTo>
                    <a:pt x="9954" y="8799"/>
                  </a:lnTo>
                  <a:lnTo>
                    <a:pt x="9954" y="5906"/>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42"/>
            <p:cNvSpPr/>
            <p:nvPr/>
          </p:nvSpPr>
          <p:spPr>
            <a:xfrm>
              <a:off x="653650" y="1281652"/>
              <a:ext cx="239325" cy="226250"/>
            </a:xfrm>
            <a:custGeom>
              <a:avLst/>
              <a:gdLst/>
              <a:ahLst/>
              <a:cxnLst/>
              <a:rect l="l" t="t" r="r" b="b"/>
              <a:pathLst>
                <a:path w="9573" h="9050" extrusionOk="0">
                  <a:moveTo>
                    <a:pt x="0" y="0"/>
                  </a:moveTo>
                  <a:lnTo>
                    <a:pt x="0" y="1691"/>
                  </a:lnTo>
                  <a:lnTo>
                    <a:pt x="0" y="2167"/>
                  </a:lnTo>
                  <a:lnTo>
                    <a:pt x="9573" y="9049"/>
                  </a:lnTo>
                  <a:lnTo>
                    <a:pt x="9573" y="6120"/>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42"/>
            <p:cNvSpPr/>
            <p:nvPr/>
          </p:nvSpPr>
          <p:spPr>
            <a:xfrm rot="303262">
              <a:off x="1584221" y="311328"/>
              <a:ext cx="66999" cy="128924"/>
            </a:xfrm>
            <a:custGeom>
              <a:avLst/>
              <a:gdLst/>
              <a:ahLst/>
              <a:cxnLst/>
              <a:rect l="l" t="t" r="r" b="b"/>
              <a:pathLst>
                <a:path w="2680" h="5157" extrusionOk="0">
                  <a:moveTo>
                    <a:pt x="2680" y="1"/>
                  </a:moveTo>
                  <a:lnTo>
                    <a:pt x="1" y="2584"/>
                  </a:lnTo>
                  <a:lnTo>
                    <a:pt x="1" y="5156"/>
                  </a:lnTo>
                  <a:lnTo>
                    <a:pt x="2680" y="2180"/>
                  </a:lnTo>
                  <a:lnTo>
                    <a:pt x="268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42"/>
            <p:cNvSpPr/>
            <p:nvPr/>
          </p:nvSpPr>
          <p:spPr>
            <a:xfrm rot="521790">
              <a:off x="1499076" y="382075"/>
              <a:ext cx="57475" cy="153025"/>
            </a:xfrm>
            <a:custGeom>
              <a:avLst/>
              <a:gdLst/>
              <a:ahLst/>
              <a:cxnLst/>
              <a:rect l="l" t="t" r="r" b="b"/>
              <a:pathLst>
                <a:path w="2299" h="6121" extrusionOk="0">
                  <a:moveTo>
                    <a:pt x="2299" y="0"/>
                  </a:moveTo>
                  <a:lnTo>
                    <a:pt x="1" y="2572"/>
                  </a:lnTo>
                  <a:lnTo>
                    <a:pt x="1" y="6120"/>
                  </a:lnTo>
                  <a:lnTo>
                    <a:pt x="2299" y="3132"/>
                  </a:lnTo>
                  <a:lnTo>
                    <a:pt x="22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42"/>
            <p:cNvSpPr/>
            <p:nvPr/>
          </p:nvSpPr>
          <p:spPr>
            <a:xfrm rot="-582038">
              <a:off x="1195524" y="326509"/>
              <a:ext cx="57475" cy="128925"/>
            </a:xfrm>
            <a:custGeom>
              <a:avLst/>
              <a:gdLst/>
              <a:ahLst/>
              <a:cxnLst/>
              <a:rect l="l" t="t" r="r" b="b"/>
              <a:pathLst>
                <a:path w="2299" h="5157" extrusionOk="0">
                  <a:moveTo>
                    <a:pt x="0" y="1"/>
                  </a:moveTo>
                  <a:lnTo>
                    <a:pt x="0" y="2179"/>
                  </a:lnTo>
                  <a:lnTo>
                    <a:pt x="2298" y="5156"/>
                  </a:lnTo>
                  <a:lnTo>
                    <a:pt x="2298" y="2584"/>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42"/>
            <p:cNvSpPr/>
            <p:nvPr/>
          </p:nvSpPr>
          <p:spPr>
            <a:xfrm rot="-313253">
              <a:off x="1285276" y="401662"/>
              <a:ext cx="67003" cy="153032"/>
            </a:xfrm>
            <a:custGeom>
              <a:avLst/>
              <a:gdLst/>
              <a:ahLst/>
              <a:cxnLst/>
              <a:rect l="l" t="t" r="r" b="b"/>
              <a:pathLst>
                <a:path w="2680" h="6121" extrusionOk="0">
                  <a:moveTo>
                    <a:pt x="0" y="0"/>
                  </a:moveTo>
                  <a:lnTo>
                    <a:pt x="0" y="3132"/>
                  </a:lnTo>
                  <a:lnTo>
                    <a:pt x="2679" y="6120"/>
                  </a:lnTo>
                  <a:lnTo>
                    <a:pt x="2679" y="2572"/>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42"/>
            <p:cNvSpPr/>
            <p:nvPr/>
          </p:nvSpPr>
          <p:spPr>
            <a:xfrm>
              <a:off x="1375750" y="347550"/>
              <a:ext cx="86950" cy="495900"/>
            </a:xfrm>
            <a:custGeom>
              <a:avLst/>
              <a:gdLst/>
              <a:ahLst/>
              <a:cxnLst/>
              <a:rect l="l" t="t" r="r" b="b"/>
              <a:pathLst>
                <a:path w="3478" h="19836" extrusionOk="0">
                  <a:moveTo>
                    <a:pt x="1739" y="0"/>
                  </a:moveTo>
                  <a:cubicBezTo>
                    <a:pt x="608" y="3191"/>
                    <a:pt x="13" y="6537"/>
                    <a:pt x="1" y="9918"/>
                  </a:cubicBezTo>
                  <a:cubicBezTo>
                    <a:pt x="13" y="13299"/>
                    <a:pt x="608" y="16645"/>
                    <a:pt x="1739" y="19836"/>
                  </a:cubicBezTo>
                  <a:cubicBezTo>
                    <a:pt x="2858" y="16645"/>
                    <a:pt x="3454" y="13299"/>
                    <a:pt x="3477" y="9918"/>
                  </a:cubicBezTo>
                  <a:cubicBezTo>
                    <a:pt x="3454" y="6537"/>
                    <a:pt x="2870" y="3191"/>
                    <a:pt x="1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0" name="Google Shape;1190;p42"/>
          <p:cNvGrpSpPr/>
          <p:nvPr/>
        </p:nvGrpSpPr>
        <p:grpSpPr>
          <a:xfrm>
            <a:off x="6412406" y="2275801"/>
            <a:ext cx="3608844" cy="2953361"/>
            <a:chOff x="265500" y="292775"/>
            <a:chExt cx="2307150" cy="2034500"/>
          </a:xfrm>
        </p:grpSpPr>
        <p:sp>
          <p:nvSpPr>
            <p:cNvPr id="1191" name="Google Shape;1191;p42"/>
            <p:cNvSpPr/>
            <p:nvPr/>
          </p:nvSpPr>
          <p:spPr>
            <a:xfrm>
              <a:off x="1868975" y="1417325"/>
              <a:ext cx="114625" cy="162825"/>
            </a:xfrm>
            <a:custGeom>
              <a:avLst/>
              <a:gdLst/>
              <a:ahLst/>
              <a:cxnLst/>
              <a:rect l="l" t="t" r="r" b="b"/>
              <a:pathLst>
                <a:path w="4585" h="6513" extrusionOk="0">
                  <a:moveTo>
                    <a:pt x="0" y="0"/>
                  </a:moveTo>
                  <a:lnTo>
                    <a:pt x="0" y="6513"/>
                  </a:lnTo>
                  <a:lnTo>
                    <a:pt x="4584" y="6513"/>
                  </a:lnTo>
                  <a:lnTo>
                    <a:pt x="458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42"/>
            <p:cNvSpPr/>
            <p:nvPr/>
          </p:nvSpPr>
          <p:spPr>
            <a:xfrm>
              <a:off x="1849625" y="1541725"/>
              <a:ext cx="162850" cy="229825"/>
            </a:xfrm>
            <a:custGeom>
              <a:avLst/>
              <a:gdLst/>
              <a:ahLst/>
              <a:cxnLst/>
              <a:rect l="l" t="t" r="r" b="b"/>
              <a:pathLst>
                <a:path w="6514" h="9193" extrusionOk="0">
                  <a:moveTo>
                    <a:pt x="870" y="1"/>
                  </a:moveTo>
                  <a:cubicBezTo>
                    <a:pt x="298" y="1"/>
                    <a:pt x="0" y="442"/>
                    <a:pt x="0" y="1025"/>
                  </a:cubicBezTo>
                  <a:lnTo>
                    <a:pt x="0" y="8288"/>
                  </a:lnTo>
                  <a:cubicBezTo>
                    <a:pt x="0" y="8859"/>
                    <a:pt x="298" y="9193"/>
                    <a:pt x="870" y="9193"/>
                  </a:cubicBezTo>
                  <a:lnTo>
                    <a:pt x="5239" y="9193"/>
                  </a:lnTo>
                  <a:cubicBezTo>
                    <a:pt x="5811" y="9193"/>
                    <a:pt x="6513" y="8859"/>
                    <a:pt x="6513" y="8288"/>
                  </a:cubicBezTo>
                  <a:lnTo>
                    <a:pt x="6513" y="1025"/>
                  </a:lnTo>
                  <a:cubicBezTo>
                    <a:pt x="6513" y="453"/>
                    <a:pt x="5811" y="1"/>
                    <a:pt x="5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42"/>
            <p:cNvSpPr/>
            <p:nvPr/>
          </p:nvSpPr>
          <p:spPr>
            <a:xfrm>
              <a:off x="1907975" y="1408675"/>
              <a:ext cx="36625" cy="339350"/>
            </a:xfrm>
            <a:custGeom>
              <a:avLst/>
              <a:gdLst/>
              <a:ahLst/>
              <a:cxnLst/>
              <a:rect l="l" t="t" r="r" b="b"/>
              <a:pathLst>
                <a:path w="1465" h="13574" extrusionOk="0">
                  <a:moveTo>
                    <a:pt x="726" y="1"/>
                  </a:moveTo>
                  <a:cubicBezTo>
                    <a:pt x="322" y="1"/>
                    <a:pt x="0" y="3037"/>
                    <a:pt x="0" y="6787"/>
                  </a:cubicBezTo>
                  <a:cubicBezTo>
                    <a:pt x="0" y="10526"/>
                    <a:pt x="322" y="13574"/>
                    <a:pt x="726" y="13574"/>
                  </a:cubicBezTo>
                  <a:cubicBezTo>
                    <a:pt x="1131" y="13574"/>
                    <a:pt x="1465" y="10526"/>
                    <a:pt x="1465" y="6787"/>
                  </a:cubicBezTo>
                  <a:cubicBezTo>
                    <a:pt x="1465" y="3037"/>
                    <a:pt x="1131" y="1"/>
                    <a:pt x="7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42"/>
            <p:cNvSpPr/>
            <p:nvPr/>
          </p:nvSpPr>
          <p:spPr>
            <a:xfrm>
              <a:off x="2155900" y="1197350"/>
              <a:ext cx="95575" cy="143500"/>
            </a:xfrm>
            <a:custGeom>
              <a:avLst/>
              <a:gdLst/>
              <a:ahLst/>
              <a:cxnLst/>
              <a:rect l="l" t="t" r="r" b="b"/>
              <a:pathLst>
                <a:path w="3823" h="5740" extrusionOk="0">
                  <a:moveTo>
                    <a:pt x="1" y="0"/>
                  </a:moveTo>
                  <a:lnTo>
                    <a:pt x="1" y="5739"/>
                  </a:lnTo>
                  <a:lnTo>
                    <a:pt x="3823" y="5739"/>
                  </a:lnTo>
                  <a:lnTo>
                    <a:pt x="38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42"/>
            <p:cNvSpPr/>
            <p:nvPr/>
          </p:nvSpPr>
          <p:spPr>
            <a:xfrm>
              <a:off x="2127325" y="1321775"/>
              <a:ext cx="143500" cy="210450"/>
            </a:xfrm>
            <a:custGeom>
              <a:avLst/>
              <a:gdLst/>
              <a:ahLst/>
              <a:cxnLst/>
              <a:rect l="l" t="t" r="r" b="b"/>
              <a:pathLst>
                <a:path w="5740" h="8418" extrusionOk="0">
                  <a:moveTo>
                    <a:pt x="1061" y="0"/>
                  </a:moveTo>
                  <a:cubicBezTo>
                    <a:pt x="561" y="0"/>
                    <a:pt x="1" y="417"/>
                    <a:pt x="1" y="929"/>
                  </a:cubicBezTo>
                  <a:lnTo>
                    <a:pt x="1" y="7406"/>
                  </a:lnTo>
                  <a:cubicBezTo>
                    <a:pt x="1" y="7918"/>
                    <a:pt x="561" y="8418"/>
                    <a:pt x="1061" y="8418"/>
                  </a:cubicBezTo>
                  <a:lnTo>
                    <a:pt x="4871" y="8418"/>
                  </a:lnTo>
                  <a:cubicBezTo>
                    <a:pt x="5383" y="8418"/>
                    <a:pt x="5740" y="7918"/>
                    <a:pt x="5740" y="7406"/>
                  </a:cubicBezTo>
                  <a:lnTo>
                    <a:pt x="5740" y="929"/>
                  </a:lnTo>
                  <a:cubicBezTo>
                    <a:pt x="5740" y="417"/>
                    <a:pt x="5383" y="0"/>
                    <a:pt x="4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42"/>
            <p:cNvSpPr/>
            <p:nvPr/>
          </p:nvSpPr>
          <p:spPr>
            <a:xfrm>
              <a:off x="2185075" y="1197650"/>
              <a:ext cx="32775" cy="303025"/>
            </a:xfrm>
            <a:custGeom>
              <a:avLst/>
              <a:gdLst/>
              <a:ahLst/>
              <a:cxnLst/>
              <a:rect l="l" t="t" r="r" b="b"/>
              <a:pathLst>
                <a:path w="1311" h="12121" extrusionOk="0">
                  <a:moveTo>
                    <a:pt x="656" y="0"/>
                  </a:moveTo>
                  <a:cubicBezTo>
                    <a:pt x="298" y="0"/>
                    <a:pt x="1" y="2715"/>
                    <a:pt x="1" y="6061"/>
                  </a:cubicBezTo>
                  <a:cubicBezTo>
                    <a:pt x="1" y="9406"/>
                    <a:pt x="298" y="12121"/>
                    <a:pt x="656" y="12121"/>
                  </a:cubicBezTo>
                  <a:cubicBezTo>
                    <a:pt x="1013" y="12121"/>
                    <a:pt x="1310" y="9406"/>
                    <a:pt x="1310" y="6061"/>
                  </a:cubicBezTo>
                  <a:cubicBezTo>
                    <a:pt x="1310" y="2715"/>
                    <a:pt x="1013" y="0"/>
                    <a:pt x="6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42"/>
            <p:cNvSpPr/>
            <p:nvPr/>
          </p:nvSpPr>
          <p:spPr>
            <a:xfrm>
              <a:off x="854550" y="1417325"/>
              <a:ext cx="105400" cy="162825"/>
            </a:xfrm>
            <a:custGeom>
              <a:avLst/>
              <a:gdLst/>
              <a:ahLst/>
              <a:cxnLst/>
              <a:rect l="l" t="t" r="r" b="b"/>
              <a:pathLst>
                <a:path w="4216" h="6513" extrusionOk="0">
                  <a:moveTo>
                    <a:pt x="1" y="0"/>
                  </a:moveTo>
                  <a:lnTo>
                    <a:pt x="1" y="6513"/>
                  </a:lnTo>
                  <a:lnTo>
                    <a:pt x="4216" y="6513"/>
                  </a:lnTo>
                  <a:lnTo>
                    <a:pt x="421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42"/>
            <p:cNvSpPr/>
            <p:nvPr/>
          </p:nvSpPr>
          <p:spPr>
            <a:xfrm>
              <a:off x="825675" y="1541725"/>
              <a:ext cx="162850" cy="229825"/>
            </a:xfrm>
            <a:custGeom>
              <a:avLst/>
              <a:gdLst/>
              <a:ahLst/>
              <a:cxnLst/>
              <a:rect l="l" t="t" r="r" b="b"/>
              <a:pathLst>
                <a:path w="6514" h="9193" extrusionOk="0">
                  <a:moveTo>
                    <a:pt x="1049" y="1"/>
                  </a:moveTo>
                  <a:cubicBezTo>
                    <a:pt x="465" y="1"/>
                    <a:pt x="1" y="465"/>
                    <a:pt x="1" y="1037"/>
                  </a:cubicBezTo>
                  <a:lnTo>
                    <a:pt x="1" y="8157"/>
                  </a:lnTo>
                  <a:cubicBezTo>
                    <a:pt x="1" y="8728"/>
                    <a:pt x="465" y="9193"/>
                    <a:pt x="1049" y="9193"/>
                  </a:cubicBezTo>
                  <a:lnTo>
                    <a:pt x="5478" y="9193"/>
                  </a:lnTo>
                  <a:cubicBezTo>
                    <a:pt x="6049" y="9193"/>
                    <a:pt x="6514" y="8728"/>
                    <a:pt x="6514" y="8157"/>
                  </a:cubicBezTo>
                  <a:lnTo>
                    <a:pt x="6514" y="1037"/>
                  </a:lnTo>
                  <a:cubicBezTo>
                    <a:pt x="6514" y="465"/>
                    <a:pt x="6049" y="1"/>
                    <a:pt x="54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42"/>
            <p:cNvSpPr/>
            <p:nvPr/>
          </p:nvSpPr>
          <p:spPr>
            <a:xfrm>
              <a:off x="882825" y="1408675"/>
              <a:ext cx="36650" cy="339350"/>
            </a:xfrm>
            <a:custGeom>
              <a:avLst/>
              <a:gdLst/>
              <a:ahLst/>
              <a:cxnLst/>
              <a:rect l="l" t="t" r="r" b="b"/>
              <a:pathLst>
                <a:path w="1466" h="13574" extrusionOk="0">
                  <a:moveTo>
                    <a:pt x="739" y="1"/>
                  </a:moveTo>
                  <a:cubicBezTo>
                    <a:pt x="334" y="1"/>
                    <a:pt x="1" y="3037"/>
                    <a:pt x="1" y="6787"/>
                  </a:cubicBezTo>
                  <a:cubicBezTo>
                    <a:pt x="1" y="10526"/>
                    <a:pt x="334" y="13574"/>
                    <a:pt x="739" y="13574"/>
                  </a:cubicBezTo>
                  <a:cubicBezTo>
                    <a:pt x="1144" y="13574"/>
                    <a:pt x="1465" y="10526"/>
                    <a:pt x="1465" y="6787"/>
                  </a:cubicBezTo>
                  <a:cubicBezTo>
                    <a:pt x="1465" y="3037"/>
                    <a:pt x="1144" y="1"/>
                    <a:pt x="7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42"/>
            <p:cNvSpPr/>
            <p:nvPr/>
          </p:nvSpPr>
          <p:spPr>
            <a:xfrm>
              <a:off x="577150" y="1197350"/>
              <a:ext cx="95575" cy="143500"/>
            </a:xfrm>
            <a:custGeom>
              <a:avLst/>
              <a:gdLst/>
              <a:ahLst/>
              <a:cxnLst/>
              <a:rect l="l" t="t" r="r" b="b"/>
              <a:pathLst>
                <a:path w="3823" h="5740" extrusionOk="0">
                  <a:moveTo>
                    <a:pt x="0" y="0"/>
                  </a:moveTo>
                  <a:lnTo>
                    <a:pt x="0" y="5739"/>
                  </a:lnTo>
                  <a:lnTo>
                    <a:pt x="3822" y="5739"/>
                  </a:lnTo>
                  <a:lnTo>
                    <a:pt x="38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42"/>
            <p:cNvSpPr/>
            <p:nvPr/>
          </p:nvSpPr>
          <p:spPr>
            <a:xfrm>
              <a:off x="557800" y="1321775"/>
              <a:ext cx="143500" cy="210450"/>
            </a:xfrm>
            <a:custGeom>
              <a:avLst/>
              <a:gdLst/>
              <a:ahLst/>
              <a:cxnLst/>
              <a:rect l="l" t="t" r="r" b="b"/>
              <a:pathLst>
                <a:path w="5740" h="8418" extrusionOk="0">
                  <a:moveTo>
                    <a:pt x="810" y="0"/>
                  </a:moveTo>
                  <a:cubicBezTo>
                    <a:pt x="298" y="0"/>
                    <a:pt x="0" y="417"/>
                    <a:pt x="0" y="929"/>
                  </a:cubicBezTo>
                  <a:lnTo>
                    <a:pt x="12" y="7406"/>
                  </a:lnTo>
                  <a:cubicBezTo>
                    <a:pt x="12" y="7918"/>
                    <a:pt x="298" y="8418"/>
                    <a:pt x="810" y="8418"/>
                  </a:cubicBezTo>
                  <a:lnTo>
                    <a:pt x="4608" y="8418"/>
                  </a:lnTo>
                  <a:cubicBezTo>
                    <a:pt x="5120" y="8418"/>
                    <a:pt x="5739" y="7918"/>
                    <a:pt x="5739" y="7406"/>
                  </a:cubicBezTo>
                  <a:lnTo>
                    <a:pt x="5739" y="929"/>
                  </a:lnTo>
                  <a:cubicBezTo>
                    <a:pt x="5739" y="417"/>
                    <a:pt x="5120" y="0"/>
                    <a:pt x="46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42"/>
            <p:cNvSpPr/>
            <p:nvPr/>
          </p:nvSpPr>
          <p:spPr>
            <a:xfrm>
              <a:off x="609600" y="1197650"/>
              <a:ext cx="32750" cy="303025"/>
            </a:xfrm>
            <a:custGeom>
              <a:avLst/>
              <a:gdLst/>
              <a:ahLst/>
              <a:cxnLst/>
              <a:rect l="l" t="t" r="r" b="b"/>
              <a:pathLst>
                <a:path w="1310" h="12121" extrusionOk="0">
                  <a:moveTo>
                    <a:pt x="655" y="0"/>
                  </a:moveTo>
                  <a:cubicBezTo>
                    <a:pt x="298" y="0"/>
                    <a:pt x="0" y="2715"/>
                    <a:pt x="0" y="6061"/>
                  </a:cubicBezTo>
                  <a:cubicBezTo>
                    <a:pt x="0" y="9406"/>
                    <a:pt x="298" y="12121"/>
                    <a:pt x="655" y="12121"/>
                  </a:cubicBezTo>
                  <a:cubicBezTo>
                    <a:pt x="1012" y="12121"/>
                    <a:pt x="1310" y="9406"/>
                    <a:pt x="1310" y="6061"/>
                  </a:cubicBezTo>
                  <a:cubicBezTo>
                    <a:pt x="1310" y="2715"/>
                    <a:pt x="1012" y="0"/>
                    <a:pt x="6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42"/>
            <p:cNvSpPr/>
            <p:nvPr/>
          </p:nvSpPr>
          <p:spPr>
            <a:xfrm>
              <a:off x="265500" y="292775"/>
              <a:ext cx="2307150" cy="2034500"/>
            </a:xfrm>
            <a:custGeom>
              <a:avLst/>
              <a:gdLst/>
              <a:ahLst/>
              <a:cxnLst/>
              <a:rect l="l" t="t" r="r" b="b"/>
              <a:pathLst>
                <a:path w="92286" h="81380" extrusionOk="0">
                  <a:moveTo>
                    <a:pt x="34921" y="0"/>
                  </a:moveTo>
                  <a:lnTo>
                    <a:pt x="34921" y="4037"/>
                  </a:lnTo>
                  <a:lnTo>
                    <a:pt x="41089" y="14859"/>
                  </a:lnTo>
                  <a:cubicBezTo>
                    <a:pt x="41089" y="14859"/>
                    <a:pt x="40386" y="27456"/>
                    <a:pt x="39565" y="40482"/>
                  </a:cubicBezTo>
                  <a:lnTo>
                    <a:pt x="667" y="24956"/>
                  </a:lnTo>
                  <a:lnTo>
                    <a:pt x="0" y="30897"/>
                  </a:lnTo>
                  <a:lnTo>
                    <a:pt x="38291" y="57758"/>
                  </a:lnTo>
                  <a:cubicBezTo>
                    <a:pt x="37993" y="62818"/>
                    <a:pt x="37612" y="66723"/>
                    <a:pt x="37565" y="68199"/>
                  </a:cubicBezTo>
                  <a:cubicBezTo>
                    <a:pt x="37374" y="74307"/>
                    <a:pt x="43208" y="81380"/>
                    <a:pt x="45863" y="81380"/>
                  </a:cubicBezTo>
                  <a:cubicBezTo>
                    <a:pt x="48530" y="81380"/>
                    <a:pt x="54412" y="74319"/>
                    <a:pt x="54233" y="68211"/>
                  </a:cubicBezTo>
                  <a:cubicBezTo>
                    <a:pt x="54186" y="66735"/>
                    <a:pt x="53614" y="62830"/>
                    <a:pt x="53328" y="57769"/>
                  </a:cubicBezTo>
                  <a:lnTo>
                    <a:pt x="91619" y="30945"/>
                  </a:lnTo>
                  <a:lnTo>
                    <a:pt x="92286" y="25004"/>
                  </a:lnTo>
                  <a:lnTo>
                    <a:pt x="92286" y="25004"/>
                  </a:lnTo>
                  <a:lnTo>
                    <a:pt x="52245" y="40494"/>
                  </a:lnTo>
                  <a:cubicBezTo>
                    <a:pt x="51435" y="27468"/>
                    <a:pt x="50388" y="14859"/>
                    <a:pt x="50388" y="14859"/>
                  </a:cubicBezTo>
                  <a:lnTo>
                    <a:pt x="56734" y="4049"/>
                  </a:lnTo>
                  <a:lnTo>
                    <a:pt x="56734" y="12"/>
                  </a:lnTo>
                  <a:lnTo>
                    <a:pt x="45816" y="8799"/>
                  </a:lnTo>
                  <a:lnTo>
                    <a:pt x="3492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42"/>
            <p:cNvSpPr/>
            <p:nvPr/>
          </p:nvSpPr>
          <p:spPr>
            <a:xfrm>
              <a:off x="1640050" y="1474313"/>
              <a:ext cx="248875" cy="236075"/>
            </a:xfrm>
            <a:custGeom>
              <a:avLst/>
              <a:gdLst/>
              <a:ahLst/>
              <a:cxnLst/>
              <a:rect l="l" t="t" r="r" b="b"/>
              <a:pathLst>
                <a:path w="9955" h="9443" extrusionOk="0">
                  <a:moveTo>
                    <a:pt x="9919" y="1"/>
                  </a:moveTo>
                  <a:lnTo>
                    <a:pt x="1" y="5906"/>
                  </a:lnTo>
                  <a:lnTo>
                    <a:pt x="1" y="9442"/>
                  </a:lnTo>
                  <a:lnTo>
                    <a:pt x="9954" y="2358"/>
                  </a:lnTo>
                  <a:lnTo>
                    <a:pt x="99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42"/>
            <p:cNvSpPr/>
            <p:nvPr/>
          </p:nvSpPr>
          <p:spPr>
            <a:xfrm>
              <a:off x="2242803" y="1082410"/>
              <a:ext cx="249175" cy="203925"/>
            </a:xfrm>
            <a:custGeom>
              <a:avLst/>
              <a:gdLst/>
              <a:ahLst/>
              <a:cxnLst/>
              <a:rect l="l" t="t" r="r" b="b"/>
              <a:pathLst>
                <a:path w="9967" h="8157" extrusionOk="0">
                  <a:moveTo>
                    <a:pt x="9943" y="1"/>
                  </a:moveTo>
                  <a:lnTo>
                    <a:pt x="1" y="5906"/>
                  </a:lnTo>
                  <a:lnTo>
                    <a:pt x="1" y="8156"/>
                  </a:lnTo>
                  <a:lnTo>
                    <a:pt x="9966" y="1072"/>
                  </a:lnTo>
                  <a:lnTo>
                    <a:pt x="994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42"/>
            <p:cNvSpPr/>
            <p:nvPr/>
          </p:nvSpPr>
          <p:spPr>
            <a:xfrm rot="152688">
              <a:off x="1956449" y="1265839"/>
              <a:ext cx="229497" cy="226247"/>
            </a:xfrm>
            <a:custGeom>
              <a:avLst/>
              <a:gdLst/>
              <a:ahLst/>
              <a:cxnLst/>
              <a:rect l="l" t="t" r="r" b="b"/>
              <a:pathLst>
                <a:path w="9180" h="9050" extrusionOk="0">
                  <a:moveTo>
                    <a:pt x="9180" y="0"/>
                  </a:moveTo>
                  <a:lnTo>
                    <a:pt x="0" y="6120"/>
                  </a:lnTo>
                  <a:lnTo>
                    <a:pt x="0" y="9049"/>
                  </a:lnTo>
                  <a:lnTo>
                    <a:pt x="9180" y="2167"/>
                  </a:lnTo>
                  <a:lnTo>
                    <a:pt x="9180" y="1691"/>
                  </a:lnTo>
                  <a:lnTo>
                    <a:pt x="91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42"/>
            <p:cNvSpPr/>
            <p:nvPr/>
          </p:nvSpPr>
          <p:spPr>
            <a:xfrm>
              <a:off x="1287650" y="2071275"/>
              <a:ext cx="262250" cy="162525"/>
            </a:xfrm>
            <a:custGeom>
              <a:avLst/>
              <a:gdLst/>
              <a:ahLst/>
              <a:cxnLst/>
              <a:rect l="l" t="t" r="r" b="b"/>
              <a:pathLst>
                <a:path w="10490" h="6501" extrusionOk="0">
                  <a:moveTo>
                    <a:pt x="0" y="0"/>
                  </a:moveTo>
                  <a:cubicBezTo>
                    <a:pt x="655" y="5858"/>
                    <a:pt x="4406" y="6501"/>
                    <a:pt x="5251" y="6501"/>
                  </a:cubicBezTo>
                  <a:cubicBezTo>
                    <a:pt x="6085" y="6501"/>
                    <a:pt x="9835" y="5846"/>
                    <a:pt x="10490" y="0"/>
                  </a:cubicBezTo>
                  <a:lnTo>
                    <a:pt x="10490" y="0"/>
                  </a:lnTo>
                  <a:cubicBezTo>
                    <a:pt x="10490" y="1"/>
                    <a:pt x="9109" y="4024"/>
                    <a:pt x="5251" y="4024"/>
                  </a:cubicBezTo>
                  <a:cubicBezTo>
                    <a:pt x="1382" y="4024"/>
                    <a:pt x="1" y="1"/>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42"/>
            <p:cNvSpPr/>
            <p:nvPr/>
          </p:nvSpPr>
          <p:spPr>
            <a:xfrm>
              <a:off x="950400" y="1472273"/>
              <a:ext cx="258100" cy="252450"/>
            </a:xfrm>
            <a:custGeom>
              <a:avLst/>
              <a:gdLst/>
              <a:ahLst/>
              <a:cxnLst/>
              <a:rect l="l" t="t" r="r" b="b"/>
              <a:pathLst>
                <a:path w="10324" h="10098" extrusionOk="0">
                  <a:moveTo>
                    <a:pt x="1" y="1"/>
                  </a:moveTo>
                  <a:lnTo>
                    <a:pt x="1" y="3013"/>
                  </a:lnTo>
                  <a:lnTo>
                    <a:pt x="10323" y="10097"/>
                  </a:lnTo>
                  <a:lnTo>
                    <a:pt x="10323" y="5906"/>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42"/>
            <p:cNvSpPr/>
            <p:nvPr/>
          </p:nvSpPr>
          <p:spPr>
            <a:xfrm>
              <a:off x="347349" y="1075385"/>
              <a:ext cx="248875" cy="220000"/>
            </a:xfrm>
            <a:custGeom>
              <a:avLst/>
              <a:gdLst/>
              <a:ahLst/>
              <a:cxnLst/>
              <a:rect l="l" t="t" r="r" b="b"/>
              <a:pathLst>
                <a:path w="9955" h="8800" extrusionOk="0">
                  <a:moveTo>
                    <a:pt x="1" y="1"/>
                  </a:moveTo>
                  <a:lnTo>
                    <a:pt x="1" y="2036"/>
                  </a:lnTo>
                  <a:lnTo>
                    <a:pt x="9954" y="8799"/>
                  </a:lnTo>
                  <a:lnTo>
                    <a:pt x="9954" y="5906"/>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42"/>
            <p:cNvSpPr/>
            <p:nvPr/>
          </p:nvSpPr>
          <p:spPr>
            <a:xfrm>
              <a:off x="653650" y="1281652"/>
              <a:ext cx="239325" cy="226250"/>
            </a:xfrm>
            <a:custGeom>
              <a:avLst/>
              <a:gdLst/>
              <a:ahLst/>
              <a:cxnLst/>
              <a:rect l="l" t="t" r="r" b="b"/>
              <a:pathLst>
                <a:path w="9573" h="9050" extrusionOk="0">
                  <a:moveTo>
                    <a:pt x="0" y="0"/>
                  </a:moveTo>
                  <a:lnTo>
                    <a:pt x="0" y="1691"/>
                  </a:lnTo>
                  <a:lnTo>
                    <a:pt x="0" y="2167"/>
                  </a:lnTo>
                  <a:lnTo>
                    <a:pt x="9573" y="9049"/>
                  </a:lnTo>
                  <a:lnTo>
                    <a:pt x="9573" y="6120"/>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42"/>
            <p:cNvSpPr/>
            <p:nvPr/>
          </p:nvSpPr>
          <p:spPr>
            <a:xfrm rot="303262">
              <a:off x="1584221" y="311328"/>
              <a:ext cx="66999" cy="128924"/>
            </a:xfrm>
            <a:custGeom>
              <a:avLst/>
              <a:gdLst/>
              <a:ahLst/>
              <a:cxnLst/>
              <a:rect l="l" t="t" r="r" b="b"/>
              <a:pathLst>
                <a:path w="2680" h="5157" extrusionOk="0">
                  <a:moveTo>
                    <a:pt x="2680" y="1"/>
                  </a:moveTo>
                  <a:lnTo>
                    <a:pt x="1" y="2584"/>
                  </a:lnTo>
                  <a:lnTo>
                    <a:pt x="1" y="5156"/>
                  </a:lnTo>
                  <a:lnTo>
                    <a:pt x="2680" y="2180"/>
                  </a:lnTo>
                  <a:lnTo>
                    <a:pt x="268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42"/>
            <p:cNvSpPr/>
            <p:nvPr/>
          </p:nvSpPr>
          <p:spPr>
            <a:xfrm rot="521790">
              <a:off x="1499076" y="382075"/>
              <a:ext cx="57475" cy="153025"/>
            </a:xfrm>
            <a:custGeom>
              <a:avLst/>
              <a:gdLst/>
              <a:ahLst/>
              <a:cxnLst/>
              <a:rect l="l" t="t" r="r" b="b"/>
              <a:pathLst>
                <a:path w="2299" h="6121" extrusionOk="0">
                  <a:moveTo>
                    <a:pt x="2299" y="0"/>
                  </a:moveTo>
                  <a:lnTo>
                    <a:pt x="1" y="2572"/>
                  </a:lnTo>
                  <a:lnTo>
                    <a:pt x="1" y="6120"/>
                  </a:lnTo>
                  <a:lnTo>
                    <a:pt x="2299" y="3132"/>
                  </a:lnTo>
                  <a:lnTo>
                    <a:pt x="22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42"/>
            <p:cNvSpPr/>
            <p:nvPr/>
          </p:nvSpPr>
          <p:spPr>
            <a:xfrm rot="-582038">
              <a:off x="1195524" y="326509"/>
              <a:ext cx="57475" cy="128925"/>
            </a:xfrm>
            <a:custGeom>
              <a:avLst/>
              <a:gdLst/>
              <a:ahLst/>
              <a:cxnLst/>
              <a:rect l="l" t="t" r="r" b="b"/>
              <a:pathLst>
                <a:path w="2299" h="5157" extrusionOk="0">
                  <a:moveTo>
                    <a:pt x="0" y="1"/>
                  </a:moveTo>
                  <a:lnTo>
                    <a:pt x="0" y="2179"/>
                  </a:lnTo>
                  <a:lnTo>
                    <a:pt x="2298" y="5156"/>
                  </a:lnTo>
                  <a:lnTo>
                    <a:pt x="2298" y="2584"/>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42"/>
            <p:cNvSpPr/>
            <p:nvPr/>
          </p:nvSpPr>
          <p:spPr>
            <a:xfrm rot="-313253">
              <a:off x="1285276" y="401662"/>
              <a:ext cx="67003" cy="153032"/>
            </a:xfrm>
            <a:custGeom>
              <a:avLst/>
              <a:gdLst/>
              <a:ahLst/>
              <a:cxnLst/>
              <a:rect l="l" t="t" r="r" b="b"/>
              <a:pathLst>
                <a:path w="2680" h="6121" extrusionOk="0">
                  <a:moveTo>
                    <a:pt x="0" y="0"/>
                  </a:moveTo>
                  <a:lnTo>
                    <a:pt x="0" y="3132"/>
                  </a:lnTo>
                  <a:lnTo>
                    <a:pt x="2679" y="6120"/>
                  </a:lnTo>
                  <a:lnTo>
                    <a:pt x="2679" y="2572"/>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42"/>
            <p:cNvSpPr/>
            <p:nvPr/>
          </p:nvSpPr>
          <p:spPr>
            <a:xfrm>
              <a:off x="1375750" y="347550"/>
              <a:ext cx="86950" cy="495900"/>
            </a:xfrm>
            <a:custGeom>
              <a:avLst/>
              <a:gdLst/>
              <a:ahLst/>
              <a:cxnLst/>
              <a:rect l="l" t="t" r="r" b="b"/>
              <a:pathLst>
                <a:path w="3478" h="19836" extrusionOk="0">
                  <a:moveTo>
                    <a:pt x="1739" y="0"/>
                  </a:moveTo>
                  <a:cubicBezTo>
                    <a:pt x="608" y="3191"/>
                    <a:pt x="13" y="6537"/>
                    <a:pt x="1" y="9918"/>
                  </a:cubicBezTo>
                  <a:cubicBezTo>
                    <a:pt x="13" y="13299"/>
                    <a:pt x="608" y="16645"/>
                    <a:pt x="1739" y="19836"/>
                  </a:cubicBezTo>
                  <a:cubicBezTo>
                    <a:pt x="2858" y="16645"/>
                    <a:pt x="3454" y="13299"/>
                    <a:pt x="3477" y="9918"/>
                  </a:cubicBezTo>
                  <a:cubicBezTo>
                    <a:pt x="3454" y="6537"/>
                    <a:pt x="2870" y="3191"/>
                    <a:pt x="1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6" name="Google Shape;1216;p42"/>
          <p:cNvGrpSpPr/>
          <p:nvPr/>
        </p:nvGrpSpPr>
        <p:grpSpPr>
          <a:xfrm>
            <a:off x="485343" y="2497241"/>
            <a:ext cx="1488342" cy="1312253"/>
            <a:chOff x="265500" y="292775"/>
            <a:chExt cx="2307150" cy="2034500"/>
          </a:xfrm>
        </p:grpSpPr>
        <p:sp>
          <p:nvSpPr>
            <p:cNvPr id="1217" name="Google Shape;1217;p42"/>
            <p:cNvSpPr/>
            <p:nvPr/>
          </p:nvSpPr>
          <p:spPr>
            <a:xfrm>
              <a:off x="1868975" y="1417325"/>
              <a:ext cx="114625" cy="162825"/>
            </a:xfrm>
            <a:custGeom>
              <a:avLst/>
              <a:gdLst/>
              <a:ahLst/>
              <a:cxnLst/>
              <a:rect l="l" t="t" r="r" b="b"/>
              <a:pathLst>
                <a:path w="4585" h="6513" extrusionOk="0">
                  <a:moveTo>
                    <a:pt x="0" y="0"/>
                  </a:moveTo>
                  <a:lnTo>
                    <a:pt x="0" y="6513"/>
                  </a:lnTo>
                  <a:lnTo>
                    <a:pt x="4584" y="6513"/>
                  </a:lnTo>
                  <a:lnTo>
                    <a:pt x="458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42"/>
            <p:cNvSpPr/>
            <p:nvPr/>
          </p:nvSpPr>
          <p:spPr>
            <a:xfrm>
              <a:off x="1849625" y="1541725"/>
              <a:ext cx="162850" cy="229825"/>
            </a:xfrm>
            <a:custGeom>
              <a:avLst/>
              <a:gdLst/>
              <a:ahLst/>
              <a:cxnLst/>
              <a:rect l="l" t="t" r="r" b="b"/>
              <a:pathLst>
                <a:path w="6514" h="9193" extrusionOk="0">
                  <a:moveTo>
                    <a:pt x="870" y="1"/>
                  </a:moveTo>
                  <a:cubicBezTo>
                    <a:pt x="298" y="1"/>
                    <a:pt x="0" y="442"/>
                    <a:pt x="0" y="1025"/>
                  </a:cubicBezTo>
                  <a:lnTo>
                    <a:pt x="0" y="8288"/>
                  </a:lnTo>
                  <a:cubicBezTo>
                    <a:pt x="0" y="8859"/>
                    <a:pt x="298" y="9193"/>
                    <a:pt x="870" y="9193"/>
                  </a:cubicBezTo>
                  <a:lnTo>
                    <a:pt x="5239" y="9193"/>
                  </a:lnTo>
                  <a:cubicBezTo>
                    <a:pt x="5811" y="9193"/>
                    <a:pt x="6513" y="8859"/>
                    <a:pt x="6513" y="8288"/>
                  </a:cubicBezTo>
                  <a:lnTo>
                    <a:pt x="6513" y="1025"/>
                  </a:lnTo>
                  <a:cubicBezTo>
                    <a:pt x="6513" y="453"/>
                    <a:pt x="5811" y="1"/>
                    <a:pt x="5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42"/>
            <p:cNvSpPr/>
            <p:nvPr/>
          </p:nvSpPr>
          <p:spPr>
            <a:xfrm>
              <a:off x="1907975" y="1408675"/>
              <a:ext cx="36625" cy="339350"/>
            </a:xfrm>
            <a:custGeom>
              <a:avLst/>
              <a:gdLst/>
              <a:ahLst/>
              <a:cxnLst/>
              <a:rect l="l" t="t" r="r" b="b"/>
              <a:pathLst>
                <a:path w="1465" h="13574" extrusionOk="0">
                  <a:moveTo>
                    <a:pt x="726" y="1"/>
                  </a:moveTo>
                  <a:cubicBezTo>
                    <a:pt x="322" y="1"/>
                    <a:pt x="0" y="3037"/>
                    <a:pt x="0" y="6787"/>
                  </a:cubicBezTo>
                  <a:cubicBezTo>
                    <a:pt x="0" y="10526"/>
                    <a:pt x="322" y="13574"/>
                    <a:pt x="726" y="13574"/>
                  </a:cubicBezTo>
                  <a:cubicBezTo>
                    <a:pt x="1131" y="13574"/>
                    <a:pt x="1465" y="10526"/>
                    <a:pt x="1465" y="6787"/>
                  </a:cubicBezTo>
                  <a:cubicBezTo>
                    <a:pt x="1465" y="3037"/>
                    <a:pt x="1131" y="1"/>
                    <a:pt x="7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42"/>
            <p:cNvSpPr/>
            <p:nvPr/>
          </p:nvSpPr>
          <p:spPr>
            <a:xfrm>
              <a:off x="2155900" y="1197350"/>
              <a:ext cx="95575" cy="143500"/>
            </a:xfrm>
            <a:custGeom>
              <a:avLst/>
              <a:gdLst/>
              <a:ahLst/>
              <a:cxnLst/>
              <a:rect l="l" t="t" r="r" b="b"/>
              <a:pathLst>
                <a:path w="3823" h="5740" extrusionOk="0">
                  <a:moveTo>
                    <a:pt x="1" y="0"/>
                  </a:moveTo>
                  <a:lnTo>
                    <a:pt x="1" y="5739"/>
                  </a:lnTo>
                  <a:lnTo>
                    <a:pt x="3823" y="5739"/>
                  </a:lnTo>
                  <a:lnTo>
                    <a:pt x="38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42"/>
            <p:cNvSpPr/>
            <p:nvPr/>
          </p:nvSpPr>
          <p:spPr>
            <a:xfrm>
              <a:off x="2127325" y="1321775"/>
              <a:ext cx="143500" cy="210450"/>
            </a:xfrm>
            <a:custGeom>
              <a:avLst/>
              <a:gdLst/>
              <a:ahLst/>
              <a:cxnLst/>
              <a:rect l="l" t="t" r="r" b="b"/>
              <a:pathLst>
                <a:path w="5740" h="8418" extrusionOk="0">
                  <a:moveTo>
                    <a:pt x="1061" y="0"/>
                  </a:moveTo>
                  <a:cubicBezTo>
                    <a:pt x="561" y="0"/>
                    <a:pt x="1" y="417"/>
                    <a:pt x="1" y="929"/>
                  </a:cubicBezTo>
                  <a:lnTo>
                    <a:pt x="1" y="7406"/>
                  </a:lnTo>
                  <a:cubicBezTo>
                    <a:pt x="1" y="7918"/>
                    <a:pt x="561" y="8418"/>
                    <a:pt x="1061" y="8418"/>
                  </a:cubicBezTo>
                  <a:lnTo>
                    <a:pt x="4871" y="8418"/>
                  </a:lnTo>
                  <a:cubicBezTo>
                    <a:pt x="5383" y="8418"/>
                    <a:pt x="5740" y="7918"/>
                    <a:pt x="5740" y="7406"/>
                  </a:cubicBezTo>
                  <a:lnTo>
                    <a:pt x="5740" y="929"/>
                  </a:lnTo>
                  <a:cubicBezTo>
                    <a:pt x="5740" y="417"/>
                    <a:pt x="5383" y="0"/>
                    <a:pt x="4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42"/>
            <p:cNvSpPr/>
            <p:nvPr/>
          </p:nvSpPr>
          <p:spPr>
            <a:xfrm>
              <a:off x="2185075" y="1197650"/>
              <a:ext cx="32775" cy="303025"/>
            </a:xfrm>
            <a:custGeom>
              <a:avLst/>
              <a:gdLst/>
              <a:ahLst/>
              <a:cxnLst/>
              <a:rect l="l" t="t" r="r" b="b"/>
              <a:pathLst>
                <a:path w="1311" h="12121" extrusionOk="0">
                  <a:moveTo>
                    <a:pt x="656" y="0"/>
                  </a:moveTo>
                  <a:cubicBezTo>
                    <a:pt x="298" y="0"/>
                    <a:pt x="1" y="2715"/>
                    <a:pt x="1" y="6061"/>
                  </a:cubicBezTo>
                  <a:cubicBezTo>
                    <a:pt x="1" y="9406"/>
                    <a:pt x="298" y="12121"/>
                    <a:pt x="656" y="12121"/>
                  </a:cubicBezTo>
                  <a:cubicBezTo>
                    <a:pt x="1013" y="12121"/>
                    <a:pt x="1310" y="9406"/>
                    <a:pt x="1310" y="6061"/>
                  </a:cubicBezTo>
                  <a:cubicBezTo>
                    <a:pt x="1310" y="2715"/>
                    <a:pt x="1013" y="0"/>
                    <a:pt x="6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42"/>
            <p:cNvSpPr/>
            <p:nvPr/>
          </p:nvSpPr>
          <p:spPr>
            <a:xfrm>
              <a:off x="854550" y="1417325"/>
              <a:ext cx="105400" cy="162825"/>
            </a:xfrm>
            <a:custGeom>
              <a:avLst/>
              <a:gdLst/>
              <a:ahLst/>
              <a:cxnLst/>
              <a:rect l="l" t="t" r="r" b="b"/>
              <a:pathLst>
                <a:path w="4216" h="6513" extrusionOk="0">
                  <a:moveTo>
                    <a:pt x="1" y="0"/>
                  </a:moveTo>
                  <a:lnTo>
                    <a:pt x="1" y="6513"/>
                  </a:lnTo>
                  <a:lnTo>
                    <a:pt x="4216" y="6513"/>
                  </a:lnTo>
                  <a:lnTo>
                    <a:pt x="421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42"/>
            <p:cNvSpPr/>
            <p:nvPr/>
          </p:nvSpPr>
          <p:spPr>
            <a:xfrm>
              <a:off x="825675" y="1541725"/>
              <a:ext cx="162850" cy="229825"/>
            </a:xfrm>
            <a:custGeom>
              <a:avLst/>
              <a:gdLst/>
              <a:ahLst/>
              <a:cxnLst/>
              <a:rect l="l" t="t" r="r" b="b"/>
              <a:pathLst>
                <a:path w="6514" h="9193" extrusionOk="0">
                  <a:moveTo>
                    <a:pt x="1049" y="1"/>
                  </a:moveTo>
                  <a:cubicBezTo>
                    <a:pt x="465" y="1"/>
                    <a:pt x="1" y="465"/>
                    <a:pt x="1" y="1037"/>
                  </a:cubicBezTo>
                  <a:lnTo>
                    <a:pt x="1" y="8157"/>
                  </a:lnTo>
                  <a:cubicBezTo>
                    <a:pt x="1" y="8728"/>
                    <a:pt x="465" y="9193"/>
                    <a:pt x="1049" y="9193"/>
                  </a:cubicBezTo>
                  <a:lnTo>
                    <a:pt x="5478" y="9193"/>
                  </a:lnTo>
                  <a:cubicBezTo>
                    <a:pt x="6049" y="9193"/>
                    <a:pt x="6514" y="8728"/>
                    <a:pt x="6514" y="8157"/>
                  </a:cubicBezTo>
                  <a:lnTo>
                    <a:pt x="6514" y="1037"/>
                  </a:lnTo>
                  <a:cubicBezTo>
                    <a:pt x="6514" y="465"/>
                    <a:pt x="6049" y="1"/>
                    <a:pt x="54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42"/>
            <p:cNvSpPr/>
            <p:nvPr/>
          </p:nvSpPr>
          <p:spPr>
            <a:xfrm>
              <a:off x="882825" y="1408675"/>
              <a:ext cx="36650" cy="339350"/>
            </a:xfrm>
            <a:custGeom>
              <a:avLst/>
              <a:gdLst/>
              <a:ahLst/>
              <a:cxnLst/>
              <a:rect l="l" t="t" r="r" b="b"/>
              <a:pathLst>
                <a:path w="1466" h="13574" extrusionOk="0">
                  <a:moveTo>
                    <a:pt x="739" y="1"/>
                  </a:moveTo>
                  <a:cubicBezTo>
                    <a:pt x="334" y="1"/>
                    <a:pt x="1" y="3037"/>
                    <a:pt x="1" y="6787"/>
                  </a:cubicBezTo>
                  <a:cubicBezTo>
                    <a:pt x="1" y="10526"/>
                    <a:pt x="334" y="13574"/>
                    <a:pt x="739" y="13574"/>
                  </a:cubicBezTo>
                  <a:cubicBezTo>
                    <a:pt x="1144" y="13574"/>
                    <a:pt x="1465" y="10526"/>
                    <a:pt x="1465" y="6787"/>
                  </a:cubicBezTo>
                  <a:cubicBezTo>
                    <a:pt x="1465" y="3037"/>
                    <a:pt x="1144" y="1"/>
                    <a:pt x="7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42"/>
            <p:cNvSpPr/>
            <p:nvPr/>
          </p:nvSpPr>
          <p:spPr>
            <a:xfrm>
              <a:off x="577150" y="1197350"/>
              <a:ext cx="95575" cy="143500"/>
            </a:xfrm>
            <a:custGeom>
              <a:avLst/>
              <a:gdLst/>
              <a:ahLst/>
              <a:cxnLst/>
              <a:rect l="l" t="t" r="r" b="b"/>
              <a:pathLst>
                <a:path w="3823" h="5740" extrusionOk="0">
                  <a:moveTo>
                    <a:pt x="0" y="0"/>
                  </a:moveTo>
                  <a:lnTo>
                    <a:pt x="0" y="5739"/>
                  </a:lnTo>
                  <a:lnTo>
                    <a:pt x="3822" y="5739"/>
                  </a:lnTo>
                  <a:lnTo>
                    <a:pt x="38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42"/>
            <p:cNvSpPr/>
            <p:nvPr/>
          </p:nvSpPr>
          <p:spPr>
            <a:xfrm>
              <a:off x="557800" y="1321775"/>
              <a:ext cx="143500" cy="210450"/>
            </a:xfrm>
            <a:custGeom>
              <a:avLst/>
              <a:gdLst/>
              <a:ahLst/>
              <a:cxnLst/>
              <a:rect l="l" t="t" r="r" b="b"/>
              <a:pathLst>
                <a:path w="5740" h="8418" extrusionOk="0">
                  <a:moveTo>
                    <a:pt x="810" y="0"/>
                  </a:moveTo>
                  <a:cubicBezTo>
                    <a:pt x="298" y="0"/>
                    <a:pt x="0" y="417"/>
                    <a:pt x="0" y="929"/>
                  </a:cubicBezTo>
                  <a:lnTo>
                    <a:pt x="12" y="7406"/>
                  </a:lnTo>
                  <a:cubicBezTo>
                    <a:pt x="12" y="7918"/>
                    <a:pt x="298" y="8418"/>
                    <a:pt x="810" y="8418"/>
                  </a:cubicBezTo>
                  <a:lnTo>
                    <a:pt x="4608" y="8418"/>
                  </a:lnTo>
                  <a:cubicBezTo>
                    <a:pt x="5120" y="8418"/>
                    <a:pt x="5739" y="7918"/>
                    <a:pt x="5739" y="7406"/>
                  </a:cubicBezTo>
                  <a:lnTo>
                    <a:pt x="5739" y="929"/>
                  </a:lnTo>
                  <a:cubicBezTo>
                    <a:pt x="5739" y="417"/>
                    <a:pt x="5120" y="0"/>
                    <a:pt x="46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42"/>
            <p:cNvSpPr/>
            <p:nvPr/>
          </p:nvSpPr>
          <p:spPr>
            <a:xfrm>
              <a:off x="609600" y="1197650"/>
              <a:ext cx="32750" cy="303025"/>
            </a:xfrm>
            <a:custGeom>
              <a:avLst/>
              <a:gdLst/>
              <a:ahLst/>
              <a:cxnLst/>
              <a:rect l="l" t="t" r="r" b="b"/>
              <a:pathLst>
                <a:path w="1310" h="12121" extrusionOk="0">
                  <a:moveTo>
                    <a:pt x="655" y="0"/>
                  </a:moveTo>
                  <a:cubicBezTo>
                    <a:pt x="298" y="0"/>
                    <a:pt x="0" y="2715"/>
                    <a:pt x="0" y="6061"/>
                  </a:cubicBezTo>
                  <a:cubicBezTo>
                    <a:pt x="0" y="9406"/>
                    <a:pt x="298" y="12121"/>
                    <a:pt x="655" y="12121"/>
                  </a:cubicBezTo>
                  <a:cubicBezTo>
                    <a:pt x="1012" y="12121"/>
                    <a:pt x="1310" y="9406"/>
                    <a:pt x="1310" y="6061"/>
                  </a:cubicBezTo>
                  <a:cubicBezTo>
                    <a:pt x="1310" y="2715"/>
                    <a:pt x="1012" y="0"/>
                    <a:pt x="6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42"/>
            <p:cNvSpPr/>
            <p:nvPr/>
          </p:nvSpPr>
          <p:spPr>
            <a:xfrm>
              <a:off x="265500" y="292775"/>
              <a:ext cx="2307150" cy="2034500"/>
            </a:xfrm>
            <a:custGeom>
              <a:avLst/>
              <a:gdLst/>
              <a:ahLst/>
              <a:cxnLst/>
              <a:rect l="l" t="t" r="r" b="b"/>
              <a:pathLst>
                <a:path w="92286" h="81380" extrusionOk="0">
                  <a:moveTo>
                    <a:pt x="34921" y="0"/>
                  </a:moveTo>
                  <a:lnTo>
                    <a:pt x="34921" y="4037"/>
                  </a:lnTo>
                  <a:lnTo>
                    <a:pt x="41089" y="14859"/>
                  </a:lnTo>
                  <a:cubicBezTo>
                    <a:pt x="41089" y="14859"/>
                    <a:pt x="40386" y="27456"/>
                    <a:pt x="39565" y="40482"/>
                  </a:cubicBezTo>
                  <a:lnTo>
                    <a:pt x="667" y="24956"/>
                  </a:lnTo>
                  <a:lnTo>
                    <a:pt x="0" y="30897"/>
                  </a:lnTo>
                  <a:lnTo>
                    <a:pt x="38291" y="57758"/>
                  </a:lnTo>
                  <a:cubicBezTo>
                    <a:pt x="37993" y="62818"/>
                    <a:pt x="37612" y="66723"/>
                    <a:pt x="37565" y="68199"/>
                  </a:cubicBezTo>
                  <a:cubicBezTo>
                    <a:pt x="37374" y="74307"/>
                    <a:pt x="43208" y="81380"/>
                    <a:pt x="45863" y="81380"/>
                  </a:cubicBezTo>
                  <a:cubicBezTo>
                    <a:pt x="48530" y="81380"/>
                    <a:pt x="54412" y="74319"/>
                    <a:pt x="54233" y="68211"/>
                  </a:cubicBezTo>
                  <a:cubicBezTo>
                    <a:pt x="54186" y="66735"/>
                    <a:pt x="53614" y="62830"/>
                    <a:pt x="53328" y="57769"/>
                  </a:cubicBezTo>
                  <a:lnTo>
                    <a:pt x="91619" y="30945"/>
                  </a:lnTo>
                  <a:lnTo>
                    <a:pt x="92286" y="25004"/>
                  </a:lnTo>
                  <a:lnTo>
                    <a:pt x="92286" y="25004"/>
                  </a:lnTo>
                  <a:lnTo>
                    <a:pt x="52245" y="40494"/>
                  </a:lnTo>
                  <a:cubicBezTo>
                    <a:pt x="51435" y="27468"/>
                    <a:pt x="50388" y="14859"/>
                    <a:pt x="50388" y="14859"/>
                  </a:cubicBezTo>
                  <a:lnTo>
                    <a:pt x="56734" y="4049"/>
                  </a:lnTo>
                  <a:lnTo>
                    <a:pt x="56734" y="12"/>
                  </a:lnTo>
                  <a:lnTo>
                    <a:pt x="45816" y="8799"/>
                  </a:lnTo>
                  <a:lnTo>
                    <a:pt x="3492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42"/>
            <p:cNvSpPr/>
            <p:nvPr/>
          </p:nvSpPr>
          <p:spPr>
            <a:xfrm>
              <a:off x="1640050" y="1474313"/>
              <a:ext cx="248875" cy="236075"/>
            </a:xfrm>
            <a:custGeom>
              <a:avLst/>
              <a:gdLst/>
              <a:ahLst/>
              <a:cxnLst/>
              <a:rect l="l" t="t" r="r" b="b"/>
              <a:pathLst>
                <a:path w="9955" h="9443" extrusionOk="0">
                  <a:moveTo>
                    <a:pt x="9919" y="1"/>
                  </a:moveTo>
                  <a:lnTo>
                    <a:pt x="1" y="5906"/>
                  </a:lnTo>
                  <a:lnTo>
                    <a:pt x="1" y="9442"/>
                  </a:lnTo>
                  <a:lnTo>
                    <a:pt x="9954" y="2358"/>
                  </a:lnTo>
                  <a:lnTo>
                    <a:pt x="99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42"/>
            <p:cNvSpPr/>
            <p:nvPr/>
          </p:nvSpPr>
          <p:spPr>
            <a:xfrm>
              <a:off x="2242803" y="1082410"/>
              <a:ext cx="249175" cy="203925"/>
            </a:xfrm>
            <a:custGeom>
              <a:avLst/>
              <a:gdLst/>
              <a:ahLst/>
              <a:cxnLst/>
              <a:rect l="l" t="t" r="r" b="b"/>
              <a:pathLst>
                <a:path w="9967" h="8157" extrusionOk="0">
                  <a:moveTo>
                    <a:pt x="9943" y="1"/>
                  </a:moveTo>
                  <a:lnTo>
                    <a:pt x="1" y="5906"/>
                  </a:lnTo>
                  <a:lnTo>
                    <a:pt x="1" y="8156"/>
                  </a:lnTo>
                  <a:lnTo>
                    <a:pt x="9966" y="1072"/>
                  </a:lnTo>
                  <a:lnTo>
                    <a:pt x="994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42"/>
            <p:cNvSpPr/>
            <p:nvPr/>
          </p:nvSpPr>
          <p:spPr>
            <a:xfrm rot="152688">
              <a:off x="1956449" y="1265839"/>
              <a:ext cx="229497" cy="226247"/>
            </a:xfrm>
            <a:custGeom>
              <a:avLst/>
              <a:gdLst/>
              <a:ahLst/>
              <a:cxnLst/>
              <a:rect l="l" t="t" r="r" b="b"/>
              <a:pathLst>
                <a:path w="9180" h="9050" extrusionOk="0">
                  <a:moveTo>
                    <a:pt x="9180" y="0"/>
                  </a:moveTo>
                  <a:lnTo>
                    <a:pt x="0" y="6120"/>
                  </a:lnTo>
                  <a:lnTo>
                    <a:pt x="0" y="9049"/>
                  </a:lnTo>
                  <a:lnTo>
                    <a:pt x="9180" y="2167"/>
                  </a:lnTo>
                  <a:lnTo>
                    <a:pt x="9180" y="1691"/>
                  </a:lnTo>
                  <a:lnTo>
                    <a:pt x="91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42"/>
            <p:cNvSpPr/>
            <p:nvPr/>
          </p:nvSpPr>
          <p:spPr>
            <a:xfrm>
              <a:off x="1287650" y="2071275"/>
              <a:ext cx="262250" cy="162525"/>
            </a:xfrm>
            <a:custGeom>
              <a:avLst/>
              <a:gdLst/>
              <a:ahLst/>
              <a:cxnLst/>
              <a:rect l="l" t="t" r="r" b="b"/>
              <a:pathLst>
                <a:path w="10490" h="6501" extrusionOk="0">
                  <a:moveTo>
                    <a:pt x="0" y="0"/>
                  </a:moveTo>
                  <a:cubicBezTo>
                    <a:pt x="655" y="5858"/>
                    <a:pt x="4406" y="6501"/>
                    <a:pt x="5251" y="6501"/>
                  </a:cubicBezTo>
                  <a:cubicBezTo>
                    <a:pt x="6085" y="6501"/>
                    <a:pt x="9835" y="5846"/>
                    <a:pt x="10490" y="0"/>
                  </a:cubicBezTo>
                  <a:lnTo>
                    <a:pt x="10490" y="0"/>
                  </a:lnTo>
                  <a:cubicBezTo>
                    <a:pt x="10490" y="1"/>
                    <a:pt x="9109" y="4024"/>
                    <a:pt x="5251" y="4024"/>
                  </a:cubicBezTo>
                  <a:cubicBezTo>
                    <a:pt x="1382" y="4024"/>
                    <a:pt x="1" y="1"/>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42"/>
            <p:cNvSpPr/>
            <p:nvPr/>
          </p:nvSpPr>
          <p:spPr>
            <a:xfrm>
              <a:off x="950400" y="1472273"/>
              <a:ext cx="258100" cy="252450"/>
            </a:xfrm>
            <a:custGeom>
              <a:avLst/>
              <a:gdLst/>
              <a:ahLst/>
              <a:cxnLst/>
              <a:rect l="l" t="t" r="r" b="b"/>
              <a:pathLst>
                <a:path w="10324" h="10098" extrusionOk="0">
                  <a:moveTo>
                    <a:pt x="1" y="1"/>
                  </a:moveTo>
                  <a:lnTo>
                    <a:pt x="1" y="3013"/>
                  </a:lnTo>
                  <a:lnTo>
                    <a:pt x="10323" y="10097"/>
                  </a:lnTo>
                  <a:lnTo>
                    <a:pt x="10323" y="5906"/>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42"/>
            <p:cNvSpPr/>
            <p:nvPr/>
          </p:nvSpPr>
          <p:spPr>
            <a:xfrm>
              <a:off x="347349" y="1075385"/>
              <a:ext cx="248875" cy="220000"/>
            </a:xfrm>
            <a:custGeom>
              <a:avLst/>
              <a:gdLst/>
              <a:ahLst/>
              <a:cxnLst/>
              <a:rect l="l" t="t" r="r" b="b"/>
              <a:pathLst>
                <a:path w="9955" h="8800" extrusionOk="0">
                  <a:moveTo>
                    <a:pt x="1" y="1"/>
                  </a:moveTo>
                  <a:lnTo>
                    <a:pt x="1" y="2036"/>
                  </a:lnTo>
                  <a:lnTo>
                    <a:pt x="9954" y="8799"/>
                  </a:lnTo>
                  <a:lnTo>
                    <a:pt x="9954" y="5906"/>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42"/>
            <p:cNvSpPr/>
            <p:nvPr/>
          </p:nvSpPr>
          <p:spPr>
            <a:xfrm>
              <a:off x="653650" y="1281652"/>
              <a:ext cx="239325" cy="226250"/>
            </a:xfrm>
            <a:custGeom>
              <a:avLst/>
              <a:gdLst/>
              <a:ahLst/>
              <a:cxnLst/>
              <a:rect l="l" t="t" r="r" b="b"/>
              <a:pathLst>
                <a:path w="9573" h="9050" extrusionOk="0">
                  <a:moveTo>
                    <a:pt x="0" y="0"/>
                  </a:moveTo>
                  <a:lnTo>
                    <a:pt x="0" y="1691"/>
                  </a:lnTo>
                  <a:lnTo>
                    <a:pt x="0" y="2167"/>
                  </a:lnTo>
                  <a:lnTo>
                    <a:pt x="9573" y="9049"/>
                  </a:lnTo>
                  <a:lnTo>
                    <a:pt x="9573" y="6120"/>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42"/>
            <p:cNvSpPr/>
            <p:nvPr/>
          </p:nvSpPr>
          <p:spPr>
            <a:xfrm rot="303262">
              <a:off x="1584221" y="311328"/>
              <a:ext cx="66999" cy="128924"/>
            </a:xfrm>
            <a:custGeom>
              <a:avLst/>
              <a:gdLst/>
              <a:ahLst/>
              <a:cxnLst/>
              <a:rect l="l" t="t" r="r" b="b"/>
              <a:pathLst>
                <a:path w="2680" h="5157" extrusionOk="0">
                  <a:moveTo>
                    <a:pt x="2680" y="1"/>
                  </a:moveTo>
                  <a:lnTo>
                    <a:pt x="1" y="2584"/>
                  </a:lnTo>
                  <a:lnTo>
                    <a:pt x="1" y="5156"/>
                  </a:lnTo>
                  <a:lnTo>
                    <a:pt x="2680" y="2180"/>
                  </a:lnTo>
                  <a:lnTo>
                    <a:pt x="268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42"/>
            <p:cNvSpPr/>
            <p:nvPr/>
          </p:nvSpPr>
          <p:spPr>
            <a:xfrm rot="521790">
              <a:off x="1499076" y="382075"/>
              <a:ext cx="57475" cy="153025"/>
            </a:xfrm>
            <a:custGeom>
              <a:avLst/>
              <a:gdLst/>
              <a:ahLst/>
              <a:cxnLst/>
              <a:rect l="l" t="t" r="r" b="b"/>
              <a:pathLst>
                <a:path w="2299" h="6121" extrusionOk="0">
                  <a:moveTo>
                    <a:pt x="2299" y="0"/>
                  </a:moveTo>
                  <a:lnTo>
                    <a:pt x="1" y="2572"/>
                  </a:lnTo>
                  <a:lnTo>
                    <a:pt x="1" y="6120"/>
                  </a:lnTo>
                  <a:lnTo>
                    <a:pt x="2299" y="3132"/>
                  </a:lnTo>
                  <a:lnTo>
                    <a:pt x="22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42"/>
            <p:cNvSpPr/>
            <p:nvPr/>
          </p:nvSpPr>
          <p:spPr>
            <a:xfrm rot="-582038">
              <a:off x="1195524" y="326509"/>
              <a:ext cx="57475" cy="128925"/>
            </a:xfrm>
            <a:custGeom>
              <a:avLst/>
              <a:gdLst/>
              <a:ahLst/>
              <a:cxnLst/>
              <a:rect l="l" t="t" r="r" b="b"/>
              <a:pathLst>
                <a:path w="2299" h="5157" extrusionOk="0">
                  <a:moveTo>
                    <a:pt x="0" y="1"/>
                  </a:moveTo>
                  <a:lnTo>
                    <a:pt x="0" y="2179"/>
                  </a:lnTo>
                  <a:lnTo>
                    <a:pt x="2298" y="5156"/>
                  </a:lnTo>
                  <a:lnTo>
                    <a:pt x="2298" y="2584"/>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42"/>
            <p:cNvSpPr/>
            <p:nvPr/>
          </p:nvSpPr>
          <p:spPr>
            <a:xfrm rot="-313253">
              <a:off x="1285276" y="401662"/>
              <a:ext cx="67003" cy="153032"/>
            </a:xfrm>
            <a:custGeom>
              <a:avLst/>
              <a:gdLst/>
              <a:ahLst/>
              <a:cxnLst/>
              <a:rect l="l" t="t" r="r" b="b"/>
              <a:pathLst>
                <a:path w="2680" h="6121" extrusionOk="0">
                  <a:moveTo>
                    <a:pt x="0" y="0"/>
                  </a:moveTo>
                  <a:lnTo>
                    <a:pt x="0" y="3132"/>
                  </a:lnTo>
                  <a:lnTo>
                    <a:pt x="2679" y="6120"/>
                  </a:lnTo>
                  <a:lnTo>
                    <a:pt x="2679" y="2572"/>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42"/>
            <p:cNvSpPr/>
            <p:nvPr/>
          </p:nvSpPr>
          <p:spPr>
            <a:xfrm>
              <a:off x="1375750" y="347550"/>
              <a:ext cx="86950" cy="495900"/>
            </a:xfrm>
            <a:custGeom>
              <a:avLst/>
              <a:gdLst/>
              <a:ahLst/>
              <a:cxnLst/>
              <a:rect l="l" t="t" r="r" b="b"/>
              <a:pathLst>
                <a:path w="3478" h="19836" extrusionOk="0">
                  <a:moveTo>
                    <a:pt x="1739" y="0"/>
                  </a:moveTo>
                  <a:cubicBezTo>
                    <a:pt x="608" y="3191"/>
                    <a:pt x="13" y="6537"/>
                    <a:pt x="1" y="9918"/>
                  </a:cubicBezTo>
                  <a:cubicBezTo>
                    <a:pt x="13" y="13299"/>
                    <a:pt x="608" y="16645"/>
                    <a:pt x="1739" y="19836"/>
                  </a:cubicBezTo>
                  <a:cubicBezTo>
                    <a:pt x="2858" y="16645"/>
                    <a:pt x="3454" y="13299"/>
                    <a:pt x="3477" y="9918"/>
                  </a:cubicBezTo>
                  <a:cubicBezTo>
                    <a:pt x="3454" y="6537"/>
                    <a:pt x="2870" y="3191"/>
                    <a:pt x="1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 name="Google Shape;1361;p49">
            <a:extLst>
              <a:ext uri="{FF2B5EF4-FFF2-40B4-BE49-F238E27FC236}">
                <a16:creationId xmlns:a16="http://schemas.microsoft.com/office/drawing/2014/main" id="{4AE4CAFD-B8E5-824F-B071-5C3BCB971CFB}"/>
              </a:ext>
            </a:extLst>
          </p:cNvPr>
          <p:cNvSpPr txBox="1">
            <a:spLocks noGrp="1"/>
          </p:cNvSpPr>
          <p:nvPr>
            <p:ph type="title"/>
          </p:nvPr>
        </p:nvSpPr>
        <p:spPr>
          <a:xfrm>
            <a:off x="3253905" y="-299804"/>
            <a:ext cx="6164240" cy="1946100"/>
          </a:xfrm>
          <a:prstGeom prst="rect">
            <a:avLst/>
          </a:prstGeom>
        </p:spPr>
        <p:txBody>
          <a:bodyPr spcFirstLastPara="1" wrap="square" lIns="91425" tIns="91425" rIns="91425" bIns="91425" anchor="ctr" anchorCtr="0">
            <a:noAutofit/>
          </a:bodyPr>
          <a:lstStyle/>
          <a:p>
            <a:pPr lvl="0">
              <a:lnSpc>
                <a:spcPct val="100000"/>
              </a:lnSpc>
              <a:buClr>
                <a:srgbClr val="16151A"/>
              </a:buClr>
              <a:buSzPts val="2000"/>
            </a:pPr>
            <a:r>
              <a:rPr lang="en-US" altLang="en-VN" sz="4000" dirty="0">
                <a:solidFill>
                  <a:schemeClr val="tx1"/>
                </a:solidFill>
                <a:latin typeface="Times New Roman" panose="02020603050405020304" pitchFamily="18" charset="0"/>
                <a:cs typeface="Times New Roman" panose="02020603050405020304" pitchFamily="18" charset="0"/>
              </a:rPr>
              <a:t>II. </a:t>
            </a:r>
            <a:r>
              <a:rPr lang="en-US" altLang="en-VN" sz="4000" dirty="0" err="1">
                <a:solidFill>
                  <a:schemeClr val="tx1"/>
                </a:solidFill>
                <a:latin typeface="SVN-Blenda Script" panose="02000804000000020003" pitchFamily="2" charset="0"/>
              </a:rPr>
              <a:t>Những</a:t>
            </a:r>
            <a:r>
              <a:rPr lang="en-US" altLang="en-VN" sz="4000" dirty="0">
                <a:solidFill>
                  <a:schemeClr val="tx1"/>
                </a:solidFill>
                <a:latin typeface="SVN-Blenda Script" panose="02000804000000020003" pitchFamily="2" charset="0"/>
              </a:rPr>
              <a:t> </a:t>
            </a:r>
            <a:r>
              <a:rPr lang="en-US" altLang="en-VN" sz="4000" dirty="0" err="1">
                <a:solidFill>
                  <a:schemeClr val="tx1"/>
                </a:solidFill>
                <a:latin typeface="SVN-Blenda Script" panose="02000804000000020003" pitchFamily="2" charset="0"/>
              </a:rPr>
              <a:t>diễn</a:t>
            </a:r>
            <a:r>
              <a:rPr lang="en-US" altLang="en-VN" sz="4000" dirty="0">
                <a:solidFill>
                  <a:schemeClr val="tx1"/>
                </a:solidFill>
                <a:latin typeface="SVN-Blenda Script" panose="02000804000000020003" pitchFamily="2" charset="0"/>
              </a:rPr>
              <a:t> </a:t>
            </a:r>
            <a:r>
              <a:rPr lang="en-US" altLang="en-VN" sz="4000" dirty="0" err="1">
                <a:solidFill>
                  <a:schemeClr val="tx1"/>
                </a:solidFill>
                <a:latin typeface="SVN-Blenda Script" panose="02000804000000020003" pitchFamily="2" charset="0"/>
              </a:rPr>
              <a:t>biến</a:t>
            </a:r>
            <a:r>
              <a:rPr lang="en-US" altLang="en-VN" sz="4000" dirty="0">
                <a:solidFill>
                  <a:schemeClr val="tx1"/>
                </a:solidFill>
                <a:latin typeface="SVN-Blenda Script" panose="02000804000000020003" pitchFamily="2" charset="0"/>
              </a:rPr>
              <a:t> </a:t>
            </a:r>
            <a:r>
              <a:rPr lang="en-US" altLang="en-VN" sz="4000" dirty="0" err="1">
                <a:solidFill>
                  <a:schemeClr val="tx1"/>
                </a:solidFill>
                <a:latin typeface="SVN-Blenda Script" panose="02000804000000020003" pitchFamily="2" charset="0"/>
              </a:rPr>
              <a:t>chính</a:t>
            </a:r>
            <a:r>
              <a:rPr lang="en-US" altLang="en-VN" sz="4000" dirty="0">
                <a:solidFill>
                  <a:schemeClr val="tx1"/>
                </a:solidFill>
                <a:latin typeface="SVN-Blenda Script" panose="02000804000000020003" pitchFamily="2" charset="0"/>
              </a:rPr>
              <a:t> </a:t>
            </a:r>
            <a:r>
              <a:rPr lang="en-US" altLang="en-VN" sz="4000" dirty="0" err="1">
                <a:solidFill>
                  <a:schemeClr val="tx1"/>
                </a:solidFill>
                <a:latin typeface="SVN-Blenda Script" panose="02000804000000020003" pitchFamily="2" charset="0"/>
              </a:rPr>
              <a:t>của</a:t>
            </a:r>
            <a:r>
              <a:rPr lang="en-US" altLang="en-VN" sz="4000" dirty="0">
                <a:solidFill>
                  <a:schemeClr val="tx1"/>
                </a:solidFill>
                <a:latin typeface="SVN-Blenda Script" panose="02000804000000020003" pitchFamily="2" charset="0"/>
              </a:rPr>
              <a:t> </a:t>
            </a:r>
            <a:r>
              <a:rPr lang="en-US" altLang="en-VN" sz="4000" dirty="0" err="1">
                <a:solidFill>
                  <a:schemeClr val="tx1"/>
                </a:solidFill>
                <a:latin typeface="SVN-Blenda Script" panose="02000804000000020003" pitchFamily="2" charset="0"/>
              </a:rPr>
              <a:t>chiến</a:t>
            </a:r>
            <a:r>
              <a:rPr lang="en-US" altLang="en-VN" sz="4000" dirty="0">
                <a:solidFill>
                  <a:schemeClr val="tx1"/>
                </a:solidFill>
                <a:latin typeface="SVN-Blenda Script" panose="02000804000000020003" pitchFamily="2" charset="0"/>
              </a:rPr>
              <a:t> </a:t>
            </a:r>
            <a:r>
              <a:rPr lang="en-US" altLang="en-VN" sz="4000" dirty="0" err="1">
                <a:solidFill>
                  <a:schemeClr val="tx1"/>
                </a:solidFill>
                <a:latin typeface="SVN-Blenda Script" panose="02000804000000020003" pitchFamily="2" charset="0"/>
              </a:rPr>
              <a:t>sự</a:t>
            </a:r>
            <a:r>
              <a:rPr lang="en-US" altLang="en-VN" sz="4000" dirty="0">
                <a:solidFill>
                  <a:schemeClr val="tx1"/>
                </a:solidFill>
                <a:latin typeface="SVN-Blenda Script" panose="02000804000000020003" pitchFamily="2" charset="0"/>
              </a:rPr>
              <a:t>.</a:t>
            </a:r>
            <a:endParaRPr lang="en-US" sz="4000" dirty="0">
              <a:solidFill>
                <a:schemeClr val="tx1"/>
              </a:solidFill>
              <a:latin typeface="SVN-Blenda Script" panose="02000804000000020003" pitchFamily="2" charset="0"/>
            </a:endParaRPr>
          </a:p>
        </p:txBody>
      </p:sp>
      <p:sp>
        <p:nvSpPr>
          <p:cNvPr id="2" name="Rectangle 1">
            <a:extLst>
              <a:ext uri="{FF2B5EF4-FFF2-40B4-BE49-F238E27FC236}">
                <a16:creationId xmlns:a16="http://schemas.microsoft.com/office/drawing/2014/main" id="{5FAB3466-E5C5-2541-8AC0-020AB69D7EF5}"/>
              </a:ext>
            </a:extLst>
          </p:cNvPr>
          <p:cNvSpPr/>
          <p:nvPr/>
        </p:nvSpPr>
        <p:spPr>
          <a:xfrm>
            <a:off x="3736032" y="1437269"/>
            <a:ext cx="5352748" cy="646331"/>
          </a:xfrm>
          <a:prstGeom prst="rect">
            <a:avLst/>
          </a:prstGeom>
        </p:spPr>
        <p:txBody>
          <a:bodyPr wrap="none">
            <a:spAutoFit/>
          </a:bodyPr>
          <a:lstStyle/>
          <a:p>
            <a:pPr lvl="0" algn="ctr" fontAlgn="base">
              <a:spcBef>
                <a:spcPct val="0"/>
              </a:spcBef>
              <a:spcAft>
                <a:spcPct val="0"/>
              </a:spcAft>
              <a:buClrTx/>
            </a:pPr>
            <a:r>
              <a:rPr lang="en-US" altLang="en-VN" sz="3600" b="1" kern="1200" dirty="0">
                <a:solidFill>
                  <a:schemeClr val="tx1"/>
                </a:solidFill>
                <a:latin typeface="Times New Roman" panose="02020603050405020304" pitchFamily="18" charset="0"/>
                <a:ea typeface="+mn-ea"/>
                <a:cs typeface="Times New Roman" panose="02020603050405020304" pitchFamily="18" charset="0"/>
              </a:rPr>
              <a:t>1. </a:t>
            </a:r>
            <a:r>
              <a:rPr lang="en-US" altLang="en-VN" sz="3600" b="1" kern="1200" dirty="0" err="1">
                <a:solidFill>
                  <a:schemeClr val="tx1"/>
                </a:solidFill>
                <a:latin typeface="Times New Roman" panose="02020603050405020304" pitchFamily="18" charset="0"/>
                <a:ea typeface="+mn-ea"/>
                <a:cs typeface="Times New Roman" panose="02020603050405020304" pitchFamily="18" charset="0"/>
              </a:rPr>
              <a:t>Giai</a:t>
            </a:r>
            <a:r>
              <a:rPr lang="en-US" altLang="en-VN" sz="3600" b="1" kern="1200" dirty="0">
                <a:solidFill>
                  <a:schemeClr val="tx1"/>
                </a:solidFill>
                <a:latin typeface="Times New Roman" panose="02020603050405020304" pitchFamily="18" charset="0"/>
                <a:ea typeface="+mn-ea"/>
                <a:cs typeface="Times New Roman" panose="02020603050405020304" pitchFamily="18" charset="0"/>
              </a:rPr>
              <a:t> </a:t>
            </a:r>
            <a:r>
              <a:rPr lang="en-US" altLang="en-VN" sz="3600" b="1" kern="1200" dirty="0" err="1">
                <a:solidFill>
                  <a:schemeClr val="tx1"/>
                </a:solidFill>
                <a:latin typeface="Times New Roman" panose="02020603050405020304" pitchFamily="18" charset="0"/>
                <a:ea typeface="+mn-ea"/>
                <a:cs typeface="Times New Roman" panose="02020603050405020304" pitchFamily="18" charset="0"/>
              </a:rPr>
              <a:t>đoạn</a:t>
            </a:r>
            <a:r>
              <a:rPr lang="en-US" altLang="en-VN" sz="3600" b="1" kern="1200" dirty="0">
                <a:solidFill>
                  <a:schemeClr val="tx1"/>
                </a:solidFill>
                <a:latin typeface="Times New Roman" panose="02020603050405020304" pitchFamily="18" charset="0"/>
                <a:ea typeface="+mn-ea"/>
                <a:cs typeface="Times New Roman" panose="02020603050405020304" pitchFamily="18" charset="0"/>
              </a:rPr>
              <a:t> 1 (1914-1916)</a:t>
            </a:r>
          </a:p>
        </p:txBody>
      </p:sp>
      <p:pic>
        <p:nvPicPr>
          <p:cNvPr id="82" name="Picture 2">
            <a:extLst>
              <a:ext uri="{FF2B5EF4-FFF2-40B4-BE49-F238E27FC236}">
                <a16:creationId xmlns:a16="http://schemas.microsoft.com/office/drawing/2014/main" id="{929BF2A9-9EDD-CC44-87C6-842F7BBE2D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973" y="1395734"/>
            <a:ext cx="9596329" cy="47634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80"/>
                                            </p:tgtEl>
                                            <p:attrNameLst>
                                              <p:attrName>style.visibility</p:attrName>
                                            </p:attrNameLst>
                                          </p:cBhvr>
                                          <p:to>
                                            <p:strVal val="visible"/>
                                          </p:to>
                                        </p:set>
                                        <p:anim calcmode="lin" valueType="num" p14:bounceEnd="50000">
                                          <p:cBhvr additive="base">
                                            <p:cTn id="7" dur="500" fill="hold"/>
                                            <p:tgtEl>
                                              <p:spTgt spid="80"/>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8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80"/>
                                            </p:tgtEl>
                                            <p:attrNameLst>
                                              <p:attrName>style.visibility</p:attrName>
                                            </p:attrNameLst>
                                          </p:cBhvr>
                                          <p:to>
                                            <p:strVal val="visible"/>
                                          </p:to>
                                        </p:set>
                                        <p:anim calcmode="lin" valueType="num">
                                          <p:cBhvr additive="base">
                                            <p:cTn id="7" dur="500" fill="hold"/>
                                            <p:tgtEl>
                                              <p:spTgt spid="80"/>
                                            </p:tgtEl>
                                            <p:attrNameLst>
                                              <p:attrName>ppt_x</p:attrName>
                                            </p:attrNameLst>
                                          </p:cBhvr>
                                          <p:tavLst>
                                            <p:tav tm="0">
                                              <p:val>
                                                <p:strVal val="#ppt_x"/>
                                              </p:val>
                                            </p:tav>
                                            <p:tav tm="100000">
                                              <p:val>
                                                <p:strVal val="#ppt_x"/>
                                              </p:val>
                                            </p:tav>
                                          </p:tavLst>
                                        </p:anim>
                                        <p:anim calcmode="lin" valueType="num">
                                          <p:cBhvr additive="base">
                                            <p:cTn id="8" dur="500" fill="hold"/>
                                            <p:tgtEl>
                                              <p:spTgt spid="8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50"/>
        <p:cNvGrpSpPr/>
        <p:nvPr/>
      </p:nvGrpSpPr>
      <p:grpSpPr>
        <a:xfrm>
          <a:off x="0" y="0"/>
          <a:ext cx="0" cy="0"/>
          <a:chOff x="0" y="0"/>
          <a:chExt cx="0" cy="0"/>
        </a:xfrm>
      </p:grpSpPr>
      <p:grpSp>
        <p:nvGrpSpPr>
          <p:cNvPr id="2154" name="Google Shape;2154;p68"/>
          <p:cNvGrpSpPr/>
          <p:nvPr/>
        </p:nvGrpSpPr>
        <p:grpSpPr>
          <a:xfrm>
            <a:off x="4572000" y="756368"/>
            <a:ext cx="4553161" cy="4387132"/>
            <a:chOff x="1773200" y="654706"/>
            <a:chExt cx="2600175" cy="1980019"/>
          </a:xfrm>
        </p:grpSpPr>
        <p:sp>
          <p:nvSpPr>
            <p:cNvPr id="2155" name="Google Shape;2155;p68"/>
            <p:cNvSpPr/>
            <p:nvPr/>
          </p:nvSpPr>
          <p:spPr>
            <a:xfrm>
              <a:off x="1773200" y="654706"/>
              <a:ext cx="2600175" cy="1599875"/>
            </a:xfrm>
            <a:custGeom>
              <a:avLst/>
              <a:gdLst/>
              <a:ahLst/>
              <a:cxnLst/>
              <a:rect l="l" t="t" r="r" b="b"/>
              <a:pathLst>
                <a:path w="104007" h="63995" extrusionOk="0">
                  <a:moveTo>
                    <a:pt x="100073" y="4525"/>
                  </a:moveTo>
                  <a:lnTo>
                    <a:pt x="100073" y="59470"/>
                  </a:lnTo>
                  <a:lnTo>
                    <a:pt x="3844" y="59470"/>
                  </a:lnTo>
                  <a:lnTo>
                    <a:pt x="3844" y="4525"/>
                  </a:lnTo>
                  <a:close/>
                  <a:moveTo>
                    <a:pt x="3253" y="0"/>
                  </a:moveTo>
                  <a:cubicBezTo>
                    <a:pt x="1479" y="0"/>
                    <a:pt x="0" y="1449"/>
                    <a:pt x="0" y="3253"/>
                  </a:cubicBezTo>
                  <a:lnTo>
                    <a:pt x="0" y="60742"/>
                  </a:lnTo>
                  <a:cubicBezTo>
                    <a:pt x="0" y="62516"/>
                    <a:pt x="1420" y="63995"/>
                    <a:pt x="3253" y="63995"/>
                  </a:cubicBezTo>
                  <a:lnTo>
                    <a:pt x="100753" y="63995"/>
                  </a:lnTo>
                  <a:cubicBezTo>
                    <a:pt x="102528" y="63995"/>
                    <a:pt x="104006" y="62546"/>
                    <a:pt x="104006" y="60742"/>
                  </a:cubicBezTo>
                  <a:lnTo>
                    <a:pt x="104006" y="3253"/>
                  </a:lnTo>
                  <a:cubicBezTo>
                    <a:pt x="103977" y="1479"/>
                    <a:pt x="102528" y="0"/>
                    <a:pt x="1007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6" name="Google Shape;2156;p68"/>
            <p:cNvSpPr/>
            <p:nvPr/>
          </p:nvSpPr>
          <p:spPr>
            <a:xfrm>
              <a:off x="2580525" y="2262350"/>
              <a:ext cx="1046875" cy="372375"/>
            </a:xfrm>
            <a:custGeom>
              <a:avLst/>
              <a:gdLst/>
              <a:ahLst/>
              <a:cxnLst/>
              <a:rect l="l" t="t" r="r" b="b"/>
              <a:pathLst>
                <a:path w="41875" h="14895" extrusionOk="0">
                  <a:moveTo>
                    <a:pt x="8517" y="0"/>
                  </a:moveTo>
                  <a:lnTo>
                    <a:pt x="8517" y="7305"/>
                  </a:lnTo>
                  <a:cubicBezTo>
                    <a:pt x="8517" y="7305"/>
                    <a:pt x="8606" y="9256"/>
                    <a:pt x="6743" y="10735"/>
                  </a:cubicBezTo>
                  <a:cubicBezTo>
                    <a:pt x="4880" y="12214"/>
                    <a:pt x="2543" y="13367"/>
                    <a:pt x="2543" y="13367"/>
                  </a:cubicBezTo>
                  <a:cubicBezTo>
                    <a:pt x="2543" y="13367"/>
                    <a:pt x="0" y="14727"/>
                    <a:pt x="3726" y="14846"/>
                  </a:cubicBezTo>
                  <a:cubicBezTo>
                    <a:pt x="5826" y="14875"/>
                    <a:pt x="12391" y="14875"/>
                    <a:pt x="17211" y="14875"/>
                  </a:cubicBezTo>
                  <a:lnTo>
                    <a:pt x="24693" y="14875"/>
                  </a:lnTo>
                  <a:cubicBezTo>
                    <a:pt x="27464" y="14875"/>
                    <a:pt x="30786" y="14894"/>
                    <a:pt x="33516" y="14894"/>
                  </a:cubicBezTo>
                  <a:cubicBezTo>
                    <a:pt x="35564" y="14894"/>
                    <a:pt x="37278" y="14884"/>
                    <a:pt x="38178" y="14846"/>
                  </a:cubicBezTo>
                  <a:cubicBezTo>
                    <a:pt x="41875" y="14786"/>
                    <a:pt x="39331" y="13397"/>
                    <a:pt x="39331" y="13397"/>
                  </a:cubicBezTo>
                  <a:cubicBezTo>
                    <a:pt x="39331" y="13397"/>
                    <a:pt x="36995" y="12214"/>
                    <a:pt x="35162" y="10794"/>
                  </a:cubicBezTo>
                  <a:cubicBezTo>
                    <a:pt x="33299" y="9316"/>
                    <a:pt x="33387" y="7334"/>
                    <a:pt x="33387" y="7334"/>
                  </a:cubicBezTo>
                  <a:lnTo>
                    <a:pt x="33387"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 name="Rectangle 5">
            <a:extLst>
              <a:ext uri="{FF2B5EF4-FFF2-40B4-BE49-F238E27FC236}">
                <a16:creationId xmlns:a16="http://schemas.microsoft.com/office/drawing/2014/main" id="{AAF21E33-06B0-5D47-A4E1-68D59E0729C7}"/>
              </a:ext>
            </a:extLst>
          </p:cNvPr>
          <p:cNvSpPr/>
          <p:nvPr/>
        </p:nvSpPr>
        <p:spPr>
          <a:xfrm>
            <a:off x="4846743" y="1171927"/>
            <a:ext cx="4062714" cy="2862322"/>
          </a:xfrm>
          <a:prstGeom prst="rect">
            <a:avLst/>
          </a:prstGeom>
          <a:solidFill>
            <a:srgbClr val="E8DCD3"/>
          </a:solidFill>
        </p:spPr>
        <p:txBody>
          <a:bodyPr wrap="square">
            <a:spAutoFit/>
          </a:bodyPr>
          <a:lstStyle/>
          <a:p>
            <a:pPr algn="ctr">
              <a:defRPr/>
            </a:pPr>
            <a:r>
              <a:rPr lang="en-US" sz="3600" b="1" dirty="0">
                <a:solidFill>
                  <a:srgbClr val="A50021"/>
                </a:solidFill>
                <a:latin typeface="Times New Roman" panose="02020603050405020304" pitchFamily="18" charset="0"/>
                <a:cs typeface="Times New Roman" panose="02020603050405020304" pitchFamily="18" charset="0"/>
              </a:rPr>
              <a:t>Theo </a:t>
            </a:r>
            <a:r>
              <a:rPr lang="en-US" sz="3600" b="1" dirty="0" err="1">
                <a:solidFill>
                  <a:srgbClr val="A50021"/>
                </a:solidFill>
                <a:latin typeface="Times New Roman" panose="02020603050405020304" pitchFamily="18" charset="0"/>
                <a:cs typeface="Times New Roman" panose="02020603050405020304" pitchFamily="18" charset="0"/>
              </a:rPr>
              <a:t>dõi</a:t>
            </a:r>
            <a:r>
              <a:rPr lang="en-US" sz="3600" b="1" dirty="0">
                <a:solidFill>
                  <a:srgbClr val="A50021"/>
                </a:solidFill>
                <a:latin typeface="Times New Roman" panose="02020603050405020304" pitchFamily="18" charset="0"/>
                <a:cs typeface="Times New Roman" panose="02020603050405020304" pitchFamily="18" charset="0"/>
              </a:rPr>
              <a:t> </a:t>
            </a:r>
            <a:r>
              <a:rPr lang="en-US" sz="3600" b="1" dirty="0" err="1">
                <a:solidFill>
                  <a:srgbClr val="A50021"/>
                </a:solidFill>
                <a:latin typeface="Times New Roman" panose="02020603050405020304" pitchFamily="18" charset="0"/>
                <a:cs typeface="Times New Roman" panose="02020603050405020304" pitchFamily="18" charset="0"/>
              </a:rPr>
              <a:t>đoạn</a:t>
            </a:r>
            <a:r>
              <a:rPr lang="en-US" sz="3600" b="1" dirty="0">
                <a:solidFill>
                  <a:srgbClr val="A50021"/>
                </a:solidFill>
                <a:latin typeface="Times New Roman" panose="02020603050405020304" pitchFamily="18" charset="0"/>
                <a:cs typeface="Times New Roman" panose="02020603050405020304" pitchFamily="18" charset="0"/>
              </a:rPr>
              <a:t> clip </a:t>
            </a:r>
            <a:r>
              <a:rPr lang="en-US" sz="3600" b="1" dirty="0" err="1">
                <a:solidFill>
                  <a:srgbClr val="A50021"/>
                </a:solidFill>
                <a:latin typeface="Times New Roman" panose="02020603050405020304" pitchFamily="18" charset="0"/>
                <a:cs typeface="Times New Roman" panose="02020603050405020304" pitchFamily="18" charset="0"/>
              </a:rPr>
              <a:t>sau</a:t>
            </a:r>
            <a:r>
              <a:rPr lang="en-US" sz="3600" b="1" dirty="0">
                <a:solidFill>
                  <a:srgbClr val="A50021"/>
                </a:solidFill>
                <a:latin typeface="Times New Roman" panose="02020603050405020304" pitchFamily="18" charset="0"/>
                <a:cs typeface="Times New Roman" panose="02020603050405020304" pitchFamily="18" charset="0"/>
              </a:rPr>
              <a:t> </a:t>
            </a:r>
            <a:r>
              <a:rPr lang="en-US" sz="3600" b="1" dirty="0" err="1">
                <a:solidFill>
                  <a:srgbClr val="A50021"/>
                </a:solidFill>
                <a:latin typeface="Times New Roman" panose="02020603050405020304" pitchFamily="18" charset="0"/>
                <a:cs typeface="Times New Roman" panose="02020603050405020304" pitchFamily="18" charset="0"/>
              </a:rPr>
              <a:t>và</a:t>
            </a:r>
            <a:r>
              <a:rPr lang="en-US" sz="3600" b="1" dirty="0">
                <a:solidFill>
                  <a:srgbClr val="A50021"/>
                </a:solidFill>
                <a:latin typeface="Times New Roman" panose="02020603050405020304" pitchFamily="18" charset="0"/>
                <a:cs typeface="Times New Roman" panose="02020603050405020304" pitchFamily="18" charset="0"/>
              </a:rPr>
              <a:t> </a:t>
            </a:r>
            <a:r>
              <a:rPr lang="en-US" sz="3600" b="1" dirty="0" err="1">
                <a:solidFill>
                  <a:srgbClr val="A50021"/>
                </a:solidFill>
                <a:latin typeface="Times New Roman" panose="02020603050405020304" pitchFamily="18" charset="0"/>
                <a:cs typeface="Times New Roman" panose="02020603050405020304" pitchFamily="18" charset="0"/>
              </a:rPr>
              <a:t>nêu</a:t>
            </a:r>
            <a:r>
              <a:rPr lang="en-US" sz="3600" b="1" dirty="0">
                <a:solidFill>
                  <a:srgbClr val="A50021"/>
                </a:solidFill>
                <a:latin typeface="Times New Roman" panose="02020603050405020304" pitchFamily="18" charset="0"/>
                <a:cs typeface="Times New Roman" panose="02020603050405020304" pitchFamily="18" charset="0"/>
              </a:rPr>
              <a:t> </a:t>
            </a:r>
            <a:r>
              <a:rPr lang="en-US" sz="3600" b="1" dirty="0" err="1">
                <a:solidFill>
                  <a:srgbClr val="A50021"/>
                </a:solidFill>
                <a:latin typeface="Times New Roman" panose="02020603050405020304" pitchFamily="18" charset="0"/>
                <a:cs typeface="Times New Roman" panose="02020603050405020304" pitchFamily="18" charset="0"/>
              </a:rPr>
              <a:t>những</a:t>
            </a:r>
            <a:r>
              <a:rPr lang="en-US" sz="3600" b="1" dirty="0">
                <a:solidFill>
                  <a:srgbClr val="A50021"/>
                </a:solidFill>
                <a:latin typeface="Times New Roman" panose="02020603050405020304" pitchFamily="18" charset="0"/>
                <a:cs typeface="Times New Roman" panose="02020603050405020304" pitchFamily="18" charset="0"/>
              </a:rPr>
              <a:t> </a:t>
            </a:r>
            <a:r>
              <a:rPr lang="en-US" sz="3600" b="1" dirty="0" err="1">
                <a:solidFill>
                  <a:srgbClr val="A50021"/>
                </a:solidFill>
                <a:latin typeface="Times New Roman" panose="02020603050405020304" pitchFamily="18" charset="0"/>
                <a:cs typeface="Times New Roman" panose="02020603050405020304" pitchFamily="18" charset="0"/>
              </a:rPr>
              <a:t>nét</a:t>
            </a:r>
            <a:r>
              <a:rPr lang="en-US" sz="3600" b="1" dirty="0">
                <a:solidFill>
                  <a:srgbClr val="A50021"/>
                </a:solidFill>
                <a:latin typeface="Times New Roman" panose="02020603050405020304" pitchFamily="18" charset="0"/>
                <a:cs typeface="Times New Roman" panose="02020603050405020304" pitchFamily="18" charset="0"/>
              </a:rPr>
              <a:t> </a:t>
            </a:r>
            <a:r>
              <a:rPr lang="en-US" sz="3600" b="1" dirty="0" err="1">
                <a:solidFill>
                  <a:srgbClr val="A50021"/>
                </a:solidFill>
                <a:latin typeface="Times New Roman" panose="02020603050405020304" pitchFamily="18" charset="0"/>
                <a:cs typeface="Times New Roman" panose="02020603050405020304" pitchFamily="18" charset="0"/>
              </a:rPr>
              <a:t>chính</a:t>
            </a:r>
            <a:r>
              <a:rPr lang="en-US" sz="3600" b="1" dirty="0">
                <a:solidFill>
                  <a:srgbClr val="A50021"/>
                </a:solidFill>
                <a:latin typeface="Times New Roman" panose="02020603050405020304" pitchFamily="18" charset="0"/>
                <a:cs typeface="Times New Roman" panose="02020603050405020304" pitchFamily="18" charset="0"/>
              </a:rPr>
              <a:t> </a:t>
            </a:r>
            <a:r>
              <a:rPr lang="en-US" sz="3600" b="1" dirty="0" err="1">
                <a:solidFill>
                  <a:srgbClr val="A50021"/>
                </a:solidFill>
                <a:latin typeface="Times New Roman" panose="02020603050405020304" pitchFamily="18" charset="0"/>
                <a:cs typeface="Times New Roman" panose="02020603050405020304" pitchFamily="18" charset="0"/>
              </a:rPr>
              <a:t>về</a:t>
            </a:r>
            <a:r>
              <a:rPr lang="en-US" sz="3600" b="1" dirty="0">
                <a:solidFill>
                  <a:srgbClr val="A50021"/>
                </a:solidFill>
                <a:latin typeface="Times New Roman" panose="02020603050405020304" pitchFamily="18" charset="0"/>
                <a:cs typeface="Times New Roman" panose="02020603050405020304" pitchFamily="18" charset="0"/>
              </a:rPr>
              <a:t> </a:t>
            </a:r>
            <a:r>
              <a:rPr lang="en-US" sz="3600" b="1" dirty="0" err="1">
                <a:solidFill>
                  <a:srgbClr val="A50021"/>
                </a:solidFill>
                <a:latin typeface="Times New Roman" panose="02020603050405020304" pitchFamily="18" charset="0"/>
                <a:cs typeface="Times New Roman" panose="02020603050405020304" pitchFamily="18" charset="0"/>
              </a:rPr>
              <a:t>diễn</a:t>
            </a:r>
            <a:r>
              <a:rPr lang="en-US" sz="3600" b="1" dirty="0">
                <a:solidFill>
                  <a:srgbClr val="A50021"/>
                </a:solidFill>
                <a:latin typeface="Times New Roman" panose="02020603050405020304" pitchFamily="18" charset="0"/>
                <a:cs typeface="Times New Roman" panose="02020603050405020304" pitchFamily="18" charset="0"/>
              </a:rPr>
              <a:t> </a:t>
            </a:r>
            <a:r>
              <a:rPr lang="en-US" sz="3600" b="1" dirty="0" err="1">
                <a:solidFill>
                  <a:srgbClr val="A50021"/>
                </a:solidFill>
                <a:latin typeface="Times New Roman" panose="02020603050405020304" pitchFamily="18" charset="0"/>
                <a:cs typeface="Times New Roman" panose="02020603050405020304" pitchFamily="18" charset="0"/>
              </a:rPr>
              <a:t>biến</a:t>
            </a:r>
            <a:r>
              <a:rPr lang="en-US" sz="3600" b="1" dirty="0">
                <a:solidFill>
                  <a:srgbClr val="A50021"/>
                </a:solidFill>
                <a:latin typeface="Times New Roman" panose="02020603050405020304" pitchFamily="18" charset="0"/>
                <a:cs typeface="Times New Roman" panose="02020603050405020304" pitchFamily="18" charset="0"/>
              </a:rPr>
              <a:t> </a:t>
            </a:r>
            <a:r>
              <a:rPr lang="en-US" sz="3600" b="1" dirty="0" err="1">
                <a:solidFill>
                  <a:srgbClr val="A50021"/>
                </a:solidFill>
                <a:latin typeface="Times New Roman" panose="02020603050405020304" pitchFamily="18" charset="0"/>
                <a:cs typeface="Times New Roman" panose="02020603050405020304" pitchFamily="18" charset="0"/>
              </a:rPr>
              <a:t>chiến</a:t>
            </a:r>
            <a:r>
              <a:rPr lang="en-US" sz="3600" b="1" dirty="0">
                <a:solidFill>
                  <a:srgbClr val="A50021"/>
                </a:solidFill>
                <a:latin typeface="Times New Roman" panose="02020603050405020304" pitchFamily="18" charset="0"/>
                <a:cs typeface="Times New Roman" panose="02020603050405020304" pitchFamily="18" charset="0"/>
              </a:rPr>
              <a:t> </a:t>
            </a:r>
            <a:r>
              <a:rPr lang="en-US" sz="3600" b="1" dirty="0" err="1">
                <a:solidFill>
                  <a:srgbClr val="A50021"/>
                </a:solidFill>
                <a:latin typeface="Times New Roman" panose="02020603050405020304" pitchFamily="18" charset="0"/>
                <a:cs typeface="Times New Roman" panose="02020603050405020304" pitchFamily="18" charset="0"/>
              </a:rPr>
              <a:t>sự</a:t>
            </a:r>
            <a:r>
              <a:rPr lang="en-US" sz="3600" b="1" dirty="0">
                <a:solidFill>
                  <a:srgbClr val="A50021"/>
                </a:solidFill>
                <a:latin typeface="Times New Roman" panose="02020603050405020304" pitchFamily="18" charset="0"/>
                <a:cs typeface="Times New Roman" panose="02020603050405020304" pitchFamily="18" charset="0"/>
              </a:rPr>
              <a:t> </a:t>
            </a:r>
            <a:r>
              <a:rPr lang="en-US" sz="3600" b="1" dirty="0" err="1">
                <a:solidFill>
                  <a:srgbClr val="A50021"/>
                </a:solidFill>
                <a:latin typeface="Times New Roman" panose="02020603050405020304" pitchFamily="18" charset="0"/>
                <a:cs typeface="Times New Roman" panose="02020603050405020304" pitchFamily="18" charset="0"/>
              </a:rPr>
              <a:t>trong</a:t>
            </a:r>
            <a:r>
              <a:rPr lang="en-US" sz="3600" b="1" dirty="0">
                <a:solidFill>
                  <a:srgbClr val="A50021"/>
                </a:solidFill>
                <a:latin typeface="Times New Roman" panose="02020603050405020304" pitchFamily="18" charset="0"/>
                <a:cs typeface="Times New Roman" panose="02020603050405020304" pitchFamily="18" charset="0"/>
              </a:rPr>
              <a:t> </a:t>
            </a:r>
            <a:r>
              <a:rPr lang="en-US" sz="3600" b="1" dirty="0" err="1">
                <a:solidFill>
                  <a:srgbClr val="A50021"/>
                </a:solidFill>
                <a:latin typeface="Times New Roman" panose="02020603050405020304" pitchFamily="18" charset="0"/>
                <a:cs typeface="Times New Roman" panose="02020603050405020304" pitchFamily="18" charset="0"/>
              </a:rPr>
              <a:t>giai</a:t>
            </a:r>
            <a:r>
              <a:rPr lang="en-US" sz="3600" b="1" dirty="0">
                <a:solidFill>
                  <a:srgbClr val="A50021"/>
                </a:solidFill>
                <a:latin typeface="Times New Roman" panose="02020603050405020304" pitchFamily="18" charset="0"/>
                <a:cs typeface="Times New Roman" panose="02020603050405020304" pitchFamily="18" charset="0"/>
              </a:rPr>
              <a:t> </a:t>
            </a:r>
            <a:r>
              <a:rPr lang="en-US" sz="3600" b="1" dirty="0" err="1">
                <a:solidFill>
                  <a:srgbClr val="A50021"/>
                </a:solidFill>
                <a:latin typeface="Times New Roman" panose="02020603050405020304" pitchFamily="18" charset="0"/>
                <a:cs typeface="Times New Roman" panose="02020603050405020304" pitchFamily="18" charset="0"/>
              </a:rPr>
              <a:t>đoạn</a:t>
            </a:r>
            <a:r>
              <a:rPr lang="en-US" sz="3600" b="1" dirty="0">
                <a:solidFill>
                  <a:srgbClr val="A50021"/>
                </a:solidFill>
                <a:latin typeface="Times New Roman" panose="02020603050405020304" pitchFamily="18" charset="0"/>
                <a:cs typeface="Times New Roman" panose="02020603050405020304" pitchFamily="18" charset="0"/>
              </a:rPr>
              <a:t> </a:t>
            </a:r>
            <a:r>
              <a:rPr lang="en-US" sz="3600" b="1" dirty="0" err="1">
                <a:solidFill>
                  <a:srgbClr val="A50021"/>
                </a:solidFill>
                <a:latin typeface="Times New Roman" panose="02020603050405020304" pitchFamily="18" charset="0"/>
                <a:cs typeface="Times New Roman" panose="02020603050405020304" pitchFamily="18" charset="0"/>
              </a:rPr>
              <a:t>thứ</a:t>
            </a:r>
            <a:r>
              <a:rPr lang="en-US" sz="3600" b="1" dirty="0">
                <a:solidFill>
                  <a:srgbClr val="A50021"/>
                </a:solidFill>
                <a:latin typeface="Times New Roman" panose="02020603050405020304" pitchFamily="18" charset="0"/>
                <a:cs typeface="Times New Roman" panose="02020603050405020304" pitchFamily="18" charset="0"/>
              </a:rPr>
              <a:t> </a:t>
            </a:r>
            <a:r>
              <a:rPr lang="en-US" sz="3600" b="1" dirty="0" err="1">
                <a:solidFill>
                  <a:srgbClr val="A50021"/>
                </a:solidFill>
                <a:latin typeface="Times New Roman" panose="02020603050405020304" pitchFamily="18" charset="0"/>
                <a:cs typeface="Times New Roman" panose="02020603050405020304" pitchFamily="18" charset="0"/>
              </a:rPr>
              <a:t>nhất</a:t>
            </a:r>
            <a:r>
              <a:rPr lang="vi-VN" sz="3600" b="1" dirty="0">
                <a:solidFill>
                  <a:srgbClr val="A50021"/>
                </a:solidFill>
                <a:latin typeface="Times New Roman" panose="02020603050405020304" pitchFamily="18" charset="0"/>
                <a:cs typeface="Times New Roman" panose="02020603050405020304" pitchFamily="18" charset="0"/>
              </a:rPr>
              <a:t>?</a:t>
            </a:r>
            <a:endParaRPr lang="en-US" sz="3600" b="1" dirty="0">
              <a:solidFill>
                <a:srgbClr val="A50021"/>
              </a:solidFill>
              <a:latin typeface="Times New Roman" panose="02020603050405020304" pitchFamily="18" charset="0"/>
              <a:cs typeface="Times New Roman" panose="02020603050405020304" pitchFamily="18" charset="0"/>
            </a:endParaRPr>
          </a:p>
        </p:txBody>
      </p:sp>
      <p:grpSp>
        <p:nvGrpSpPr>
          <p:cNvPr id="13" name="Google Shape;2104;p67">
            <a:extLst>
              <a:ext uri="{FF2B5EF4-FFF2-40B4-BE49-F238E27FC236}">
                <a16:creationId xmlns:a16="http://schemas.microsoft.com/office/drawing/2014/main" id="{78554C4C-D04D-8740-8A84-893226A4A630}"/>
              </a:ext>
            </a:extLst>
          </p:cNvPr>
          <p:cNvGrpSpPr/>
          <p:nvPr/>
        </p:nvGrpSpPr>
        <p:grpSpPr>
          <a:xfrm>
            <a:off x="1432543" y="-18653"/>
            <a:ext cx="3139457" cy="5143500"/>
            <a:chOff x="304775" y="1080600"/>
            <a:chExt cx="2586178" cy="4062904"/>
          </a:xfrm>
        </p:grpSpPr>
        <p:sp>
          <p:nvSpPr>
            <p:cNvPr id="14" name="Google Shape;2105;p67">
              <a:extLst>
                <a:ext uri="{FF2B5EF4-FFF2-40B4-BE49-F238E27FC236}">
                  <a16:creationId xmlns:a16="http://schemas.microsoft.com/office/drawing/2014/main" id="{C8B67746-7049-0D4D-9C95-D1FCA3F0443D}"/>
                </a:ext>
              </a:extLst>
            </p:cNvPr>
            <p:cNvSpPr/>
            <p:nvPr/>
          </p:nvSpPr>
          <p:spPr>
            <a:xfrm>
              <a:off x="1185859" y="2775990"/>
              <a:ext cx="327202" cy="298708"/>
            </a:xfrm>
            <a:custGeom>
              <a:avLst/>
              <a:gdLst/>
              <a:ahLst/>
              <a:cxnLst/>
              <a:rect l="l" t="t" r="r" b="b"/>
              <a:pathLst>
                <a:path w="9692" h="8848" extrusionOk="0">
                  <a:moveTo>
                    <a:pt x="8418" y="1"/>
                  </a:moveTo>
                  <a:lnTo>
                    <a:pt x="0" y="298"/>
                  </a:lnTo>
                  <a:cubicBezTo>
                    <a:pt x="298" y="2549"/>
                    <a:pt x="595" y="4799"/>
                    <a:pt x="893" y="7037"/>
                  </a:cubicBezTo>
                  <a:lnTo>
                    <a:pt x="9692" y="8847"/>
                  </a:lnTo>
                  <a:lnTo>
                    <a:pt x="841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06;p67">
              <a:extLst>
                <a:ext uri="{FF2B5EF4-FFF2-40B4-BE49-F238E27FC236}">
                  <a16:creationId xmlns:a16="http://schemas.microsoft.com/office/drawing/2014/main" id="{7E9AACE2-23A5-FD41-8199-3630B75E498E}"/>
                </a:ext>
              </a:extLst>
            </p:cNvPr>
            <p:cNvSpPr/>
            <p:nvPr/>
          </p:nvSpPr>
          <p:spPr>
            <a:xfrm>
              <a:off x="945898" y="4594398"/>
              <a:ext cx="1133526" cy="549106"/>
            </a:xfrm>
            <a:custGeom>
              <a:avLst/>
              <a:gdLst/>
              <a:ahLst/>
              <a:cxnLst/>
              <a:rect l="l" t="t" r="r" b="b"/>
              <a:pathLst>
                <a:path w="33576" h="16265" extrusionOk="0">
                  <a:moveTo>
                    <a:pt x="31397" y="1"/>
                  </a:moveTo>
                  <a:lnTo>
                    <a:pt x="1215" y="1513"/>
                  </a:lnTo>
                  <a:lnTo>
                    <a:pt x="667" y="8168"/>
                  </a:lnTo>
                  <a:lnTo>
                    <a:pt x="0" y="16264"/>
                  </a:lnTo>
                  <a:lnTo>
                    <a:pt x="15121" y="16264"/>
                  </a:lnTo>
                  <a:lnTo>
                    <a:pt x="15943" y="10633"/>
                  </a:lnTo>
                  <a:lnTo>
                    <a:pt x="17990" y="16264"/>
                  </a:lnTo>
                  <a:lnTo>
                    <a:pt x="33576" y="16264"/>
                  </a:lnTo>
                  <a:lnTo>
                    <a:pt x="32528" y="8442"/>
                  </a:lnTo>
                  <a:lnTo>
                    <a:pt x="3139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07;p67">
              <a:extLst>
                <a:ext uri="{FF2B5EF4-FFF2-40B4-BE49-F238E27FC236}">
                  <a16:creationId xmlns:a16="http://schemas.microsoft.com/office/drawing/2014/main" id="{66C49CF6-0354-DA40-87E4-B0B2ABFCA905}"/>
                </a:ext>
              </a:extLst>
            </p:cNvPr>
            <p:cNvSpPr/>
            <p:nvPr/>
          </p:nvSpPr>
          <p:spPr>
            <a:xfrm>
              <a:off x="968382" y="4594398"/>
              <a:ext cx="1075661" cy="348943"/>
            </a:xfrm>
            <a:custGeom>
              <a:avLst/>
              <a:gdLst/>
              <a:ahLst/>
              <a:cxnLst/>
              <a:rect l="l" t="t" r="r" b="b"/>
              <a:pathLst>
                <a:path w="31862" h="10336" extrusionOk="0">
                  <a:moveTo>
                    <a:pt x="30731" y="1"/>
                  </a:moveTo>
                  <a:lnTo>
                    <a:pt x="549" y="1525"/>
                  </a:lnTo>
                  <a:lnTo>
                    <a:pt x="1" y="8168"/>
                  </a:lnTo>
                  <a:cubicBezTo>
                    <a:pt x="3775" y="9609"/>
                    <a:pt x="7788" y="10335"/>
                    <a:pt x="11824" y="10335"/>
                  </a:cubicBezTo>
                  <a:cubicBezTo>
                    <a:pt x="12491" y="10335"/>
                    <a:pt x="13157" y="10311"/>
                    <a:pt x="13824" y="10276"/>
                  </a:cubicBezTo>
                  <a:lnTo>
                    <a:pt x="15253" y="10192"/>
                  </a:lnTo>
                  <a:lnTo>
                    <a:pt x="15277" y="10276"/>
                  </a:lnTo>
                  <a:lnTo>
                    <a:pt x="17182" y="10240"/>
                  </a:lnTo>
                  <a:cubicBezTo>
                    <a:pt x="18372" y="10228"/>
                    <a:pt x="19575" y="10180"/>
                    <a:pt x="20765" y="10097"/>
                  </a:cubicBezTo>
                  <a:cubicBezTo>
                    <a:pt x="24504" y="9847"/>
                    <a:pt x="28207" y="9287"/>
                    <a:pt x="31862" y="8442"/>
                  </a:cubicBezTo>
                  <a:lnTo>
                    <a:pt x="3073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108;p67">
              <a:extLst>
                <a:ext uri="{FF2B5EF4-FFF2-40B4-BE49-F238E27FC236}">
                  <a16:creationId xmlns:a16="http://schemas.microsoft.com/office/drawing/2014/main" id="{CFF4A3CC-51A2-BC44-8BC7-635979C73B39}"/>
                </a:ext>
              </a:extLst>
            </p:cNvPr>
            <p:cNvSpPr/>
            <p:nvPr/>
          </p:nvSpPr>
          <p:spPr>
            <a:xfrm>
              <a:off x="478433" y="2476950"/>
              <a:ext cx="2292777" cy="2380181"/>
            </a:xfrm>
            <a:custGeom>
              <a:avLst/>
              <a:gdLst/>
              <a:ahLst/>
              <a:cxnLst/>
              <a:rect l="l" t="t" r="r" b="b"/>
              <a:pathLst>
                <a:path w="67914" h="70503" extrusionOk="0">
                  <a:moveTo>
                    <a:pt x="52531" y="1"/>
                  </a:moveTo>
                  <a:cubicBezTo>
                    <a:pt x="52364" y="143"/>
                    <a:pt x="52197" y="274"/>
                    <a:pt x="52030" y="417"/>
                  </a:cubicBezTo>
                  <a:cubicBezTo>
                    <a:pt x="50316" y="1822"/>
                    <a:pt x="48601" y="3239"/>
                    <a:pt x="46887" y="4644"/>
                  </a:cubicBezTo>
                  <a:cubicBezTo>
                    <a:pt x="46018" y="5358"/>
                    <a:pt x="45149" y="6073"/>
                    <a:pt x="44280" y="6787"/>
                  </a:cubicBezTo>
                  <a:cubicBezTo>
                    <a:pt x="44684" y="7704"/>
                    <a:pt x="45327" y="9121"/>
                    <a:pt x="46161" y="10859"/>
                  </a:cubicBezTo>
                  <a:cubicBezTo>
                    <a:pt x="47030" y="12681"/>
                    <a:pt x="47328" y="13193"/>
                    <a:pt x="47709" y="14133"/>
                  </a:cubicBezTo>
                  <a:cubicBezTo>
                    <a:pt x="48363" y="15788"/>
                    <a:pt x="48887" y="17515"/>
                    <a:pt x="49244" y="19265"/>
                  </a:cubicBezTo>
                  <a:lnTo>
                    <a:pt x="44280" y="18134"/>
                  </a:lnTo>
                  <a:lnTo>
                    <a:pt x="43089" y="18884"/>
                  </a:lnTo>
                  <a:lnTo>
                    <a:pt x="40720" y="16991"/>
                  </a:lnTo>
                  <a:lnTo>
                    <a:pt x="37707" y="16991"/>
                  </a:lnTo>
                  <a:cubicBezTo>
                    <a:pt x="36314" y="16538"/>
                    <a:pt x="34921" y="16074"/>
                    <a:pt x="33528" y="15622"/>
                  </a:cubicBezTo>
                  <a:lnTo>
                    <a:pt x="30504" y="14621"/>
                  </a:lnTo>
                  <a:lnTo>
                    <a:pt x="30194" y="14669"/>
                  </a:lnTo>
                  <a:cubicBezTo>
                    <a:pt x="29611" y="14764"/>
                    <a:pt x="29040" y="14848"/>
                    <a:pt x="28456" y="14931"/>
                  </a:cubicBezTo>
                  <a:lnTo>
                    <a:pt x="27480" y="15074"/>
                  </a:lnTo>
                  <a:lnTo>
                    <a:pt x="26765" y="15181"/>
                  </a:lnTo>
                  <a:cubicBezTo>
                    <a:pt x="26432" y="15241"/>
                    <a:pt x="26099" y="15288"/>
                    <a:pt x="25765" y="15336"/>
                  </a:cubicBezTo>
                  <a:cubicBezTo>
                    <a:pt x="24456" y="15526"/>
                    <a:pt x="23146" y="15717"/>
                    <a:pt x="21836" y="15907"/>
                  </a:cubicBezTo>
                  <a:cubicBezTo>
                    <a:pt x="20705" y="16800"/>
                    <a:pt x="18919" y="18169"/>
                    <a:pt x="16657" y="19741"/>
                  </a:cubicBezTo>
                  <a:lnTo>
                    <a:pt x="16597" y="19789"/>
                  </a:lnTo>
                  <a:cubicBezTo>
                    <a:pt x="13466" y="22134"/>
                    <a:pt x="10680" y="23837"/>
                    <a:pt x="10359" y="24051"/>
                  </a:cubicBezTo>
                  <a:cubicBezTo>
                    <a:pt x="8823" y="25087"/>
                    <a:pt x="6739" y="27683"/>
                    <a:pt x="4465" y="34588"/>
                  </a:cubicBezTo>
                  <a:cubicBezTo>
                    <a:pt x="0" y="39124"/>
                    <a:pt x="786" y="45649"/>
                    <a:pt x="3834" y="47923"/>
                  </a:cubicBezTo>
                  <a:cubicBezTo>
                    <a:pt x="4809" y="48648"/>
                    <a:pt x="6133" y="49028"/>
                    <a:pt x="7585" y="49028"/>
                  </a:cubicBezTo>
                  <a:cubicBezTo>
                    <a:pt x="10619" y="49028"/>
                    <a:pt x="14210" y="47368"/>
                    <a:pt x="16336" y="43720"/>
                  </a:cubicBezTo>
                  <a:lnTo>
                    <a:pt x="16336" y="43720"/>
                  </a:lnTo>
                  <a:cubicBezTo>
                    <a:pt x="16288" y="44137"/>
                    <a:pt x="15538" y="50173"/>
                    <a:pt x="14740" y="56627"/>
                  </a:cubicBezTo>
                  <a:cubicBezTo>
                    <a:pt x="14716" y="56781"/>
                    <a:pt x="14276" y="60329"/>
                    <a:pt x="14264" y="60484"/>
                  </a:cubicBezTo>
                  <a:cubicBezTo>
                    <a:pt x="13930" y="61270"/>
                    <a:pt x="13680" y="62080"/>
                    <a:pt x="13514" y="62925"/>
                  </a:cubicBezTo>
                  <a:cubicBezTo>
                    <a:pt x="13192" y="64473"/>
                    <a:pt x="13145" y="66068"/>
                    <a:pt x="13371" y="67628"/>
                  </a:cubicBezTo>
                  <a:cubicBezTo>
                    <a:pt x="17444" y="69528"/>
                    <a:pt x="21887" y="70502"/>
                    <a:pt x="26374" y="70502"/>
                  </a:cubicBezTo>
                  <a:cubicBezTo>
                    <a:pt x="26976" y="70502"/>
                    <a:pt x="27579" y="70485"/>
                    <a:pt x="28182" y="70450"/>
                  </a:cubicBezTo>
                  <a:lnTo>
                    <a:pt x="29647" y="64068"/>
                  </a:lnTo>
                  <a:lnTo>
                    <a:pt x="31659" y="70414"/>
                  </a:lnTo>
                  <a:cubicBezTo>
                    <a:pt x="32778" y="70402"/>
                    <a:pt x="33933" y="70354"/>
                    <a:pt x="35112" y="70271"/>
                  </a:cubicBezTo>
                  <a:cubicBezTo>
                    <a:pt x="39386" y="69985"/>
                    <a:pt x="43625" y="69295"/>
                    <a:pt x="47768" y="68199"/>
                  </a:cubicBezTo>
                  <a:cubicBezTo>
                    <a:pt x="47828" y="65675"/>
                    <a:pt x="47339" y="63175"/>
                    <a:pt x="46351" y="60853"/>
                  </a:cubicBezTo>
                  <a:cubicBezTo>
                    <a:pt x="46125" y="59305"/>
                    <a:pt x="45875" y="57770"/>
                    <a:pt x="45637" y="56234"/>
                  </a:cubicBezTo>
                  <a:cubicBezTo>
                    <a:pt x="44827" y="48221"/>
                    <a:pt x="44018" y="40208"/>
                    <a:pt x="43208" y="32207"/>
                  </a:cubicBezTo>
                  <a:lnTo>
                    <a:pt x="43208" y="32207"/>
                  </a:lnTo>
                  <a:cubicBezTo>
                    <a:pt x="45285" y="32632"/>
                    <a:pt x="47639" y="32929"/>
                    <a:pt x="50190" y="32929"/>
                  </a:cubicBezTo>
                  <a:cubicBezTo>
                    <a:pt x="52422" y="32929"/>
                    <a:pt x="54803" y="32702"/>
                    <a:pt x="57281" y="32135"/>
                  </a:cubicBezTo>
                  <a:cubicBezTo>
                    <a:pt x="61246" y="31231"/>
                    <a:pt x="64699" y="30445"/>
                    <a:pt x="66223" y="27587"/>
                  </a:cubicBezTo>
                  <a:cubicBezTo>
                    <a:pt x="67913" y="24373"/>
                    <a:pt x="66497" y="19693"/>
                    <a:pt x="63139" y="15717"/>
                  </a:cubicBezTo>
                  <a:cubicBezTo>
                    <a:pt x="63139" y="15717"/>
                    <a:pt x="60901" y="10811"/>
                    <a:pt x="57745" y="8930"/>
                  </a:cubicBezTo>
                  <a:lnTo>
                    <a:pt x="56388" y="6656"/>
                  </a:lnTo>
                  <a:cubicBezTo>
                    <a:pt x="55150" y="4584"/>
                    <a:pt x="54745" y="3953"/>
                    <a:pt x="54114" y="2846"/>
                  </a:cubicBezTo>
                  <a:cubicBezTo>
                    <a:pt x="53733" y="2191"/>
                    <a:pt x="53185" y="1215"/>
                    <a:pt x="525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109;p67">
              <a:extLst>
                <a:ext uri="{FF2B5EF4-FFF2-40B4-BE49-F238E27FC236}">
                  <a16:creationId xmlns:a16="http://schemas.microsoft.com/office/drawing/2014/main" id="{48E9892F-DE12-3944-A594-FECE6245F6EB}"/>
                </a:ext>
              </a:extLst>
            </p:cNvPr>
            <p:cNvSpPr/>
            <p:nvPr/>
          </p:nvSpPr>
          <p:spPr>
            <a:xfrm>
              <a:off x="1419778" y="3570986"/>
              <a:ext cx="102327" cy="782489"/>
            </a:xfrm>
            <a:custGeom>
              <a:avLst/>
              <a:gdLst/>
              <a:ahLst/>
              <a:cxnLst/>
              <a:rect l="l" t="t" r="r" b="b"/>
              <a:pathLst>
                <a:path w="3031" h="23178" extrusionOk="0">
                  <a:moveTo>
                    <a:pt x="372" y="1"/>
                  </a:moveTo>
                  <a:cubicBezTo>
                    <a:pt x="183" y="1"/>
                    <a:pt x="1" y="123"/>
                    <a:pt x="13" y="371"/>
                  </a:cubicBezTo>
                  <a:cubicBezTo>
                    <a:pt x="263" y="6241"/>
                    <a:pt x="1429" y="12016"/>
                    <a:pt x="1977" y="17862"/>
                  </a:cubicBezTo>
                  <a:cubicBezTo>
                    <a:pt x="2132" y="19505"/>
                    <a:pt x="2239" y="21160"/>
                    <a:pt x="2263" y="22803"/>
                  </a:cubicBezTo>
                  <a:cubicBezTo>
                    <a:pt x="2269" y="23053"/>
                    <a:pt x="2462" y="23178"/>
                    <a:pt x="2653" y="23178"/>
                  </a:cubicBezTo>
                  <a:cubicBezTo>
                    <a:pt x="2843" y="23178"/>
                    <a:pt x="3031" y="23053"/>
                    <a:pt x="3025" y="22803"/>
                  </a:cubicBezTo>
                  <a:cubicBezTo>
                    <a:pt x="2941" y="16933"/>
                    <a:pt x="1810" y="11135"/>
                    <a:pt x="1167" y="5312"/>
                  </a:cubicBezTo>
                  <a:cubicBezTo>
                    <a:pt x="989" y="3669"/>
                    <a:pt x="846" y="2014"/>
                    <a:pt x="775" y="371"/>
                  </a:cubicBezTo>
                  <a:cubicBezTo>
                    <a:pt x="763" y="126"/>
                    <a:pt x="564" y="1"/>
                    <a:pt x="3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110;p67">
              <a:extLst>
                <a:ext uri="{FF2B5EF4-FFF2-40B4-BE49-F238E27FC236}">
                  <a16:creationId xmlns:a16="http://schemas.microsoft.com/office/drawing/2014/main" id="{85999BB4-6A14-DF41-8FAE-6594BBFC46D9}"/>
                </a:ext>
              </a:extLst>
            </p:cNvPr>
            <p:cNvSpPr/>
            <p:nvPr/>
          </p:nvSpPr>
          <p:spPr>
            <a:xfrm>
              <a:off x="893639" y="3199263"/>
              <a:ext cx="1125086" cy="1256513"/>
            </a:xfrm>
            <a:custGeom>
              <a:avLst/>
              <a:gdLst/>
              <a:ahLst/>
              <a:cxnLst/>
              <a:rect l="l" t="t" r="r" b="b"/>
              <a:pathLst>
                <a:path w="33326" h="37219" extrusionOk="0">
                  <a:moveTo>
                    <a:pt x="2179" y="0"/>
                  </a:moveTo>
                  <a:lnTo>
                    <a:pt x="0" y="1334"/>
                  </a:lnTo>
                  <a:cubicBezTo>
                    <a:pt x="6858" y="12525"/>
                    <a:pt x="15264" y="22681"/>
                    <a:pt x="24992" y="31504"/>
                  </a:cubicBezTo>
                  <a:cubicBezTo>
                    <a:pt x="27170" y="33468"/>
                    <a:pt x="29433" y="35397"/>
                    <a:pt x="31742" y="37219"/>
                  </a:cubicBezTo>
                  <a:lnTo>
                    <a:pt x="33326" y="35219"/>
                  </a:lnTo>
                  <a:cubicBezTo>
                    <a:pt x="31064" y="33433"/>
                    <a:pt x="28837" y="31552"/>
                    <a:pt x="26706" y="29611"/>
                  </a:cubicBezTo>
                  <a:cubicBezTo>
                    <a:pt x="17169" y="20955"/>
                    <a:pt x="8906" y="10978"/>
                    <a:pt x="2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111;p67">
              <a:extLst>
                <a:ext uri="{FF2B5EF4-FFF2-40B4-BE49-F238E27FC236}">
                  <a16:creationId xmlns:a16="http://schemas.microsoft.com/office/drawing/2014/main" id="{D71187C4-011B-2640-9BC3-B4D97468168D}"/>
                </a:ext>
              </a:extLst>
            </p:cNvPr>
            <p:cNvSpPr/>
            <p:nvPr/>
          </p:nvSpPr>
          <p:spPr>
            <a:xfrm>
              <a:off x="2179058" y="4610872"/>
              <a:ext cx="439" cy="439"/>
            </a:xfrm>
            <a:custGeom>
              <a:avLst/>
              <a:gdLst/>
              <a:ahLst/>
              <a:cxnLst/>
              <a:rect l="l" t="t" r="r" b="b"/>
              <a:pathLst>
                <a:path w="13" h="13" extrusionOk="0">
                  <a:moveTo>
                    <a:pt x="1" y="1"/>
                  </a:moveTo>
                  <a:lnTo>
                    <a:pt x="1" y="13"/>
                  </a:lnTo>
                  <a:lnTo>
                    <a:pt x="7" y="6"/>
                  </a:lnTo>
                  <a:lnTo>
                    <a:pt x="7" y="6"/>
                  </a:lnTo>
                  <a:cubicBezTo>
                    <a:pt x="8" y="6"/>
                    <a:pt x="9" y="6"/>
                    <a:pt x="9" y="6"/>
                  </a:cubicBezTo>
                  <a:cubicBezTo>
                    <a:pt x="11" y="6"/>
                    <a:pt x="12" y="5"/>
                    <a:pt x="12" y="1"/>
                  </a:cubicBezTo>
                  <a:lnTo>
                    <a:pt x="12" y="1"/>
                  </a:lnTo>
                  <a:lnTo>
                    <a:pt x="7" y="6"/>
                  </a:lnTo>
                  <a:lnTo>
                    <a:pt x="7" y="6"/>
                  </a:lnTo>
                  <a:cubicBezTo>
                    <a:pt x="4" y="4"/>
                    <a:pt x="1" y="1"/>
                    <a:pt x="1" y="1"/>
                  </a:cubicBezTo>
                  <a:close/>
                </a:path>
              </a:pathLst>
            </a:custGeom>
            <a:solidFill>
              <a:srgbClr val="9B77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12;p67">
              <a:extLst>
                <a:ext uri="{FF2B5EF4-FFF2-40B4-BE49-F238E27FC236}">
                  <a16:creationId xmlns:a16="http://schemas.microsoft.com/office/drawing/2014/main" id="{D97C4048-8676-8344-8822-F1EB8E5E8DC0}"/>
                </a:ext>
              </a:extLst>
            </p:cNvPr>
            <p:cNvSpPr/>
            <p:nvPr/>
          </p:nvSpPr>
          <p:spPr>
            <a:xfrm>
              <a:off x="959537" y="4375334"/>
              <a:ext cx="1059591" cy="143953"/>
            </a:xfrm>
            <a:custGeom>
              <a:avLst/>
              <a:gdLst/>
              <a:ahLst/>
              <a:cxnLst/>
              <a:rect l="l" t="t" r="r" b="b"/>
              <a:pathLst>
                <a:path w="31386" h="4264" extrusionOk="0">
                  <a:moveTo>
                    <a:pt x="31386" y="1"/>
                  </a:moveTo>
                  <a:cubicBezTo>
                    <a:pt x="21087" y="132"/>
                    <a:pt x="10788" y="263"/>
                    <a:pt x="477" y="394"/>
                  </a:cubicBezTo>
                  <a:cubicBezTo>
                    <a:pt x="322" y="1679"/>
                    <a:pt x="156" y="2965"/>
                    <a:pt x="1" y="4239"/>
                  </a:cubicBezTo>
                  <a:cubicBezTo>
                    <a:pt x="3168" y="4251"/>
                    <a:pt x="14110" y="4251"/>
                    <a:pt x="14753" y="4251"/>
                  </a:cubicBezTo>
                  <a:lnTo>
                    <a:pt x="31386" y="4263"/>
                  </a:lnTo>
                  <a:lnTo>
                    <a:pt x="313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113;p67">
              <a:extLst>
                <a:ext uri="{FF2B5EF4-FFF2-40B4-BE49-F238E27FC236}">
                  <a16:creationId xmlns:a16="http://schemas.microsoft.com/office/drawing/2014/main" id="{C783049E-66A3-4A40-99C0-ADBDA8A0946C}"/>
                </a:ext>
              </a:extLst>
            </p:cNvPr>
            <p:cNvSpPr/>
            <p:nvPr/>
          </p:nvSpPr>
          <p:spPr>
            <a:xfrm>
              <a:off x="1216006" y="2970139"/>
              <a:ext cx="292632" cy="502889"/>
            </a:xfrm>
            <a:custGeom>
              <a:avLst/>
              <a:gdLst/>
              <a:ahLst/>
              <a:cxnLst/>
              <a:rect l="l" t="t" r="r" b="b"/>
              <a:pathLst>
                <a:path w="8668" h="14896" extrusionOk="0">
                  <a:moveTo>
                    <a:pt x="8668" y="0"/>
                  </a:moveTo>
                  <a:lnTo>
                    <a:pt x="0" y="1286"/>
                  </a:lnTo>
                  <a:lnTo>
                    <a:pt x="6239" y="14895"/>
                  </a:lnTo>
                  <a:lnTo>
                    <a:pt x="866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114;p67">
              <a:extLst>
                <a:ext uri="{FF2B5EF4-FFF2-40B4-BE49-F238E27FC236}">
                  <a16:creationId xmlns:a16="http://schemas.microsoft.com/office/drawing/2014/main" id="{15472CE2-4007-5E4D-9A9C-86FAF285D698}"/>
                </a:ext>
              </a:extLst>
            </p:cNvPr>
            <p:cNvSpPr/>
            <p:nvPr/>
          </p:nvSpPr>
          <p:spPr>
            <a:xfrm>
              <a:off x="1038736" y="2970139"/>
              <a:ext cx="631515" cy="603764"/>
            </a:xfrm>
            <a:custGeom>
              <a:avLst/>
              <a:gdLst/>
              <a:ahLst/>
              <a:cxnLst/>
              <a:rect l="l" t="t" r="r" b="b"/>
              <a:pathLst>
                <a:path w="18706" h="17884" extrusionOk="0">
                  <a:moveTo>
                    <a:pt x="13919" y="0"/>
                  </a:moveTo>
                  <a:lnTo>
                    <a:pt x="11490" y="14895"/>
                  </a:lnTo>
                  <a:lnTo>
                    <a:pt x="5251" y="1286"/>
                  </a:lnTo>
                  <a:lnTo>
                    <a:pt x="0" y="5168"/>
                  </a:lnTo>
                  <a:lnTo>
                    <a:pt x="3632" y="8228"/>
                  </a:lnTo>
                  <a:lnTo>
                    <a:pt x="0" y="11669"/>
                  </a:lnTo>
                  <a:lnTo>
                    <a:pt x="11883" y="17884"/>
                  </a:lnTo>
                  <a:lnTo>
                    <a:pt x="18705" y="8513"/>
                  </a:lnTo>
                  <a:lnTo>
                    <a:pt x="15074" y="6168"/>
                  </a:lnTo>
                  <a:lnTo>
                    <a:pt x="18158" y="1405"/>
                  </a:lnTo>
                  <a:lnTo>
                    <a:pt x="1391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115;p67">
              <a:extLst>
                <a:ext uri="{FF2B5EF4-FFF2-40B4-BE49-F238E27FC236}">
                  <a16:creationId xmlns:a16="http://schemas.microsoft.com/office/drawing/2014/main" id="{9E173BF7-6F6A-BB40-B3DB-0B9DFC5ABC7A}"/>
                </a:ext>
              </a:extLst>
            </p:cNvPr>
            <p:cNvSpPr/>
            <p:nvPr/>
          </p:nvSpPr>
          <p:spPr>
            <a:xfrm>
              <a:off x="992115" y="2298128"/>
              <a:ext cx="587694" cy="576823"/>
            </a:xfrm>
            <a:custGeom>
              <a:avLst/>
              <a:gdLst/>
              <a:ahLst/>
              <a:cxnLst/>
              <a:rect l="l" t="t" r="r" b="b"/>
              <a:pathLst>
                <a:path w="17408" h="17086" extrusionOk="0">
                  <a:moveTo>
                    <a:pt x="11670" y="0"/>
                  </a:moveTo>
                  <a:cubicBezTo>
                    <a:pt x="11272" y="0"/>
                    <a:pt x="10875" y="76"/>
                    <a:pt x="10502" y="226"/>
                  </a:cubicBezTo>
                  <a:cubicBezTo>
                    <a:pt x="9728" y="499"/>
                    <a:pt x="8978" y="1011"/>
                    <a:pt x="8311" y="1535"/>
                  </a:cubicBezTo>
                  <a:cubicBezTo>
                    <a:pt x="6823" y="2297"/>
                    <a:pt x="5370" y="3547"/>
                    <a:pt x="4608" y="5024"/>
                  </a:cubicBezTo>
                  <a:cubicBezTo>
                    <a:pt x="4489" y="5274"/>
                    <a:pt x="4382" y="5524"/>
                    <a:pt x="4299" y="5798"/>
                  </a:cubicBezTo>
                  <a:cubicBezTo>
                    <a:pt x="4084" y="6119"/>
                    <a:pt x="3918" y="6452"/>
                    <a:pt x="3798" y="6810"/>
                  </a:cubicBezTo>
                  <a:cubicBezTo>
                    <a:pt x="3739" y="7024"/>
                    <a:pt x="3691" y="7250"/>
                    <a:pt x="3667" y="7476"/>
                  </a:cubicBezTo>
                  <a:cubicBezTo>
                    <a:pt x="3560" y="7905"/>
                    <a:pt x="3382" y="8322"/>
                    <a:pt x="3144" y="8703"/>
                  </a:cubicBezTo>
                  <a:cubicBezTo>
                    <a:pt x="2838" y="8579"/>
                    <a:pt x="2525" y="8521"/>
                    <a:pt x="2224" y="8521"/>
                  </a:cubicBezTo>
                  <a:cubicBezTo>
                    <a:pt x="1598" y="8521"/>
                    <a:pt x="1025" y="8773"/>
                    <a:pt x="679" y="9215"/>
                  </a:cubicBezTo>
                  <a:cubicBezTo>
                    <a:pt x="0" y="10096"/>
                    <a:pt x="536" y="11298"/>
                    <a:pt x="977" y="11858"/>
                  </a:cubicBezTo>
                  <a:cubicBezTo>
                    <a:pt x="1498" y="12518"/>
                    <a:pt x="2342" y="12880"/>
                    <a:pt x="3273" y="12880"/>
                  </a:cubicBezTo>
                  <a:cubicBezTo>
                    <a:pt x="3619" y="12880"/>
                    <a:pt x="3976" y="12830"/>
                    <a:pt x="4334" y="12727"/>
                  </a:cubicBezTo>
                  <a:cubicBezTo>
                    <a:pt x="4834" y="14537"/>
                    <a:pt x="6227" y="15977"/>
                    <a:pt x="8037" y="16537"/>
                  </a:cubicBezTo>
                  <a:cubicBezTo>
                    <a:pt x="8906" y="16823"/>
                    <a:pt x="9799" y="16989"/>
                    <a:pt x="10716" y="17061"/>
                  </a:cubicBezTo>
                  <a:cubicBezTo>
                    <a:pt x="10958" y="17078"/>
                    <a:pt x="11201" y="17086"/>
                    <a:pt x="11444" y="17086"/>
                  </a:cubicBezTo>
                  <a:cubicBezTo>
                    <a:pt x="12063" y="17086"/>
                    <a:pt x="12684" y="17032"/>
                    <a:pt x="13300" y="16930"/>
                  </a:cubicBezTo>
                  <a:cubicBezTo>
                    <a:pt x="14431" y="16739"/>
                    <a:pt x="15324" y="16585"/>
                    <a:pt x="16086" y="15894"/>
                  </a:cubicBezTo>
                  <a:cubicBezTo>
                    <a:pt x="16514" y="15525"/>
                    <a:pt x="17407" y="14525"/>
                    <a:pt x="17383" y="9893"/>
                  </a:cubicBezTo>
                  <a:cubicBezTo>
                    <a:pt x="17372" y="7845"/>
                    <a:pt x="17074" y="5690"/>
                    <a:pt x="16776" y="3428"/>
                  </a:cubicBezTo>
                  <a:cubicBezTo>
                    <a:pt x="16657" y="2869"/>
                    <a:pt x="16538" y="2321"/>
                    <a:pt x="16419" y="1761"/>
                  </a:cubicBezTo>
                  <a:cubicBezTo>
                    <a:pt x="16395" y="1666"/>
                    <a:pt x="16371" y="1571"/>
                    <a:pt x="16360" y="1488"/>
                  </a:cubicBezTo>
                  <a:cubicBezTo>
                    <a:pt x="16276" y="1380"/>
                    <a:pt x="16181" y="1285"/>
                    <a:pt x="16086" y="1202"/>
                  </a:cubicBezTo>
                  <a:cubicBezTo>
                    <a:pt x="15883" y="1011"/>
                    <a:pt x="15657" y="868"/>
                    <a:pt x="15407" y="749"/>
                  </a:cubicBezTo>
                  <a:cubicBezTo>
                    <a:pt x="15264" y="690"/>
                    <a:pt x="15133" y="642"/>
                    <a:pt x="14990" y="607"/>
                  </a:cubicBezTo>
                  <a:cubicBezTo>
                    <a:pt x="14534" y="457"/>
                    <a:pt x="14062" y="388"/>
                    <a:pt x="13582" y="388"/>
                  </a:cubicBezTo>
                  <a:cubicBezTo>
                    <a:pt x="13449" y="388"/>
                    <a:pt x="13315" y="394"/>
                    <a:pt x="13181" y="404"/>
                  </a:cubicBezTo>
                  <a:cubicBezTo>
                    <a:pt x="12990" y="285"/>
                    <a:pt x="12776" y="190"/>
                    <a:pt x="12561" y="130"/>
                  </a:cubicBezTo>
                  <a:cubicBezTo>
                    <a:pt x="12270" y="43"/>
                    <a:pt x="11970" y="0"/>
                    <a:pt x="116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116;p67">
              <a:extLst>
                <a:ext uri="{FF2B5EF4-FFF2-40B4-BE49-F238E27FC236}">
                  <a16:creationId xmlns:a16="http://schemas.microsoft.com/office/drawing/2014/main" id="{D5ACD125-993C-5E4F-9BD1-918816147C64}"/>
                </a:ext>
              </a:extLst>
            </p:cNvPr>
            <p:cNvSpPr/>
            <p:nvPr/>
          </p:nvSpPr>
          <p:spPr>
            <a:xfrm>
              <a:off x="2320949" y="1080600"/>
              <a:ext cx="570004" cy="705854"/>
            </a:xfrm>
            <a:custGeom>
              <a:avLst/>
              <a:gdLst/>
              <a:ahLst/>
              <a:cxnLst/>
              <a:rect l="l" t="t" r="r" b="b"/>
              <a:pathLst>
                <a:path w="16884" h="20908" extrusionOk="0">
                  <a:moveTo>
                    <a:pt x="15838" y="0"/>
                  </a:moveTo>
                  <a:cubicBezTo>
                    <a:pt x="15762" y="0"/>
                    <a:pt x="15688" y="34"/>
                    <a:pt x="15633" y="96"/>
                  </a:cubicBezTo>
                  <a:lnTo>
                    <a:pt x="0" y="20003"/>
                  </a:lnTo>
                  <a:lnTo>
                    <a:pt x="1167" y="20908"/>
                  </a:lnTo>
                  <a:lnTo>
                    <a:pt x="16800" y="1012"/>
                  </a:lnTo>
                  <a:cubicBezTo>
                    <a:pt x="16883" y="905"/>
                    <a:pt x="16872" y="739"/>
                    <a:pt x="16753" y="655"/>
                  </a:cubicBezTo>
                  <a:lnTo>
                    <a:pt x="16002" y="60"/>
                  </a:lnTo>
                  <a:cubicBezTo>
                    <a:pt x="15952" y="19"/>
                    <a:pt x="15894" y="0"/>
                    <a:pt x="158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117;p67">
              <a:extLst>
                <a:ext uri="{FF2B5EF4-FFF2-40B4-BE49-F238E27FC236}">
                  <a16:creationId xmlns:a16="http://schemas.microsoft.com/office/drawing/2014/main" id="{74FBABE8-9F30-8744-866A-94BE9E1A662C}"/>
                </a:ext>
              </a:extLst>
            </p:cNvPr>
            <p:cNvSpPr/>
            <p:nvPr/>
          </p:nvSpPr>
          <p:spPr>
            <a:xfrm>
              <a:off x="1276672" y="3208885"/>
              <a:ext cx="170488" cy="235172"/>
            </a:xfrm>
            <a:custGeom>
              <a:avLst/>
              <a:gdLst/>
              <a:ahLst/>
              <a:cxnLst/>
              <a:rect l="l" t="t" r="r" b="b"/>
              <a:pathLst>
                <a:path w="5050" h="6966" fill="none" extrusionOk="0">
                  <a:moveTo>
                    <a:pt x="3918" y="1"/>
                  </a:moveTo>
                  <a:cubicBezTo>
                    <a:pt x="5049" y="3382"/>
                    <a:pt x="4454" y="6180"/>
                    <a:pt x="3370" y="6644"/>
                  </a:cubicBezTo>
                  <a:cubicBezTo>
                    <a:pt x="2442" y="6966"/>
                    <a:pt x="1430" y="6954"/>
                    <a:pt x="513" y="6621"/>
                  </a:cubicBezTo>
                  <a:lnTo>
                    <a:pt x="1" y="3227"/>
                  </a:lnTo>
                  <a:close/>
                </a:path>
              </a:pathLst>
            </a:custGeom>
            <a:noFill/>
            <a:ln w="11300" cap="flat" cmpd="sng">
              <a:solidFill>
                <a:srgbClr val="180B17"/>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118;p67">
              <a:extLst>
                <a:ext uri="{FF2B5EF4-FFF2-40B4-BE49-F238E27FC236}">
                  <a16:creationId xmlns:a16="http://schemas.microsoft.com/office/drawing/2014/main" id="{B2A7AE40-0FC6-3840-8DE6-03739510F335}"/>
                </a:ext>
              </a:extLst>
            </p:cNvPr>
            <p:cNvSpPr/>
            <p:nvPr/>
          </p:nvSpPr>
          <p:spPr>
            <a:xfrm>
              <a:off x="1324914" y="3354792"/>
              <a:ext cx="72381" cy="27379"/>
            </a:xfrm>
            <a:custGeom>
              <a:avLst/>
              <a:gdLst/>
              <a:ahLst/>
              <a:cxnLst/>
              <a:rect l="l" t="t" r="r" b="b"/>
              <a:pathLst>
                <a:path w="2144" h="811" fill="none" extrusionOk="0">
                  <a:moveTo>
                    <a:pt x="1" y="36"/>
                  </a:moveTo>
                  <a:cubicBezTo>
                    <a:pt x="1" y="36"/>
                    <a:pt x="1418" y="810"/>
                    <a:pt x="2144" y="1"/>
                  </a:cubicBezTo>
                </a:path>
              </a:pathLst>
            </a:custGeom>
            <a:noFill/>
            <a:ln w="11300" cap="rnd" cmpd="sng">
              <a:solidFill>
                <a:srgbClr val="180B17"/>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119;p67">
              <a:extLst>
                <a:ext uri="{FF2B5EF4-FFF2-40B4-BE49-F238E27FC236}">
                  <a16:creationId xmlns:a16="http://schemas.microsoft.com/office/drawing/2014/main" id="{25924BFA-D520-0642-85CA-F9D905DF2CF9}"/>
                </a:ext>
              </a:extLst>
            </p:cNvPr>
            <p:cNvSpPr/>
            <p:nvPr/>
          </p:nvSpPr>
          <p:spPr>
            <a:xfrm>
              <a:off x="646048" y="1448779"/>
              <a:ext cx="2011016" cy="2934217"/>
            </a:xfrm>
            <a:custGeom>
              <a:avLst/>
              <a:gdLst/>
              <a:ahLst/>
              <a:cxnLst/>
              <a:rect l="l" t="t" r="r" b="b"/>
              <a:pathLst>
                <a:path w="59568" h="86914" extrusionOk="0">
                  <a:moveTo>
                    <a:pt x="56757" y="0"/>
                  </a:moveTo>
                  <a:lnTo>
                    <a:pt x="49494" y="9228"/>
                  </a:lnTo>
                  <a:lnTo>
                    <a:pt x="48566" y="9633"/>
                  </a:lnTo>
                  <a:cubicBezTo>
                    <a:pt x="48542" y="9644"/>
                    <a:pt x="48518" y="9668"/>
                    <a:pt x="48506" y="9680"/>
                  </a:cubicBezTo>
                  <a:lnTo>
                    <a:pt x="37136" y="23420"/>
                  </a:lnTo>
                  <a:cubicBezTo>
                    <a:pt x="37076" y="23491"/>
                    <a:pt x="37088" y="23610"/>
                    <a:pt x="37159" y="23670"/>
                  </a:cubicBezTo>
                  <a:lnTo>
                    <a:pt x="38112" y="24408"/>
                  </a:lnTo>
                  <a:cubicBezTo>
                    <a:pt x="38183" y="24468"/>
                    <a:pt x="38207" y="24575"/>
                    <a:pt x="38148" y="24646"/>
                  </a:cubicBezTo>
                  <a:lnTo>
                    <a:pt x="26849" y="39017"/>
                  </a:lnTo>
                  <a:cubicBezTo>
                    <a:pt x="26813" y="39065"/>
                    <a:pt x="26801" y="39136"/>
                    <a:pt x="26825" y="39184"/>
                  </a:cubicBezTo>
                  <a:lnTo>
                    <a:pt x="26992" y="39565"/>
                  </a:lnTo>
                  <a:cubicBezTo>
                    <a:pt x="27015" y="39624"/>
                    <a:pt x="27003" y="39684"/>
                    <a:pt x="26968" y="39732"/>
                  </a:cubicBezTo>
                  <a:lnTo>
                    <a:pt x="22312" y="45649"/>
                  </a:lnTo>
                  <a:cubicBezTo>
                    <a:pt x="22278" y="45698"/>
                    <a:pt x="22227" y="45722"/>
                    <a:pt x="22176" y="45722"/>
                  </a:cubicBezTo>
                  <a:cubicBezTo>
                    <a:pt x="22140" y="45722"/>
                    <a:pt x="22104" y="45709"/>
                    <a:pt x="22074" y="45685"/>
                  </a:cubicBezTo>
                  <a:lnTo>
                    <a:pt x="21800" y="45470"/>
                  </a:lnTo>
                  <a:cubicBezTo>
                    <a:pt x="21764" y="45445"/>
                    <a:pt x="21726" y="45432"/>
                    <a:pt x="21690" y="45432"/>
                  </a:cubicBezTo>
                  <a:cubicBezTo>
                    <a:pt x="21641" y="45432"/>
                    <a:pt x="21596" y="45454"/>
                    <a:pt x="21562" y="45494"/>
                  </a:cubicBezTo>
                  <a:lnTo>
                    <a:pt x="19824" y="47732"/>
                  </a:lnTo>
                  <a:cubicBezTo>
                    <a:pt x="19764" y="47792"/>
                    <a:pt x="19764" y="47875"/>
                    <a:pt x="19824" y="47947"/>
                  </a:cubicBezTo>
                  <a:lnTo>
                    <a:pt x="20157" y="48364"/>
                  </a:lnTo>
                  <a:cubicBezTo>
                    <a:pt x="20205" y="48423"/>
                    <a:pt x="20205" y="48506"/>
                    <a:pt x="20157" y="48566"/>
                  </a:cubicBezTo>
                  <a:cubicBezTo>
                    <a:pt x="19633" y="49245"/>
                    <a:pt x="16788" y="52983"/>
                    <a:pt x="16395" y="54317"/>
                  </a:cubicBezTo>
                  <a:cubicBezTo>
                    <a:pt x="15954" y="55781"/>
                    <a:pt x="14978" y="59508"/>
                    <a:pt x="14276" y="60258"/>
                  </a:cubicBezTo>
                  <a:cubicBezTo>
                    <a:pt x="13573" y="61008"/>
                    <a:pt x="12287" y="61460"/>
                    <a:pt x="11525" y="62437"/>
                  </a:cubicBezTo>
                  <a:cubicBezTo>
                    <a:pt x="10894" y="63246"/>
                    <a:pt x="3131" y="75045"/>
                    <a:pt x="488" y="79082"/>
                  </a:cubicBezTo>
                  <a:cubicBezTo>
                    <a:pt x="0" y="79820"/>
                    <a:pt x="202" y="80820"/>
                    <a:pt x="941" y="81320"/>
                  </a:cubicBezTo>
                  <a:lnTo>
                    <a:pt x="9013" y="86737"/>
                  </a:lnTo>
                  <a:cubicBezTo>
                    <a:pt x="9193" y="86857"/>
                    <a:pt x="9395" y="86913"/>
                    <a:pt x="9595" y="86913"/>
                  </a:cubicBezTo>
                  <a:cubicBezTo>
                    <a:pt x="10030" y="86913"/>
                    <a:pt x="10453" y="86647"/>
                    <a:pt x="10609" y="86190"/>
                  </a:cubicBezTo>
                  <a:lnTo>
                    <a:pt x="17395" y="65854"/>
                  </a:lnTo>
                  <a:cubicBezTo>
                    <a:pt x="17407" y="65818"/>
                    <a:pt x="17431" y="65782"/>
                    <a:pt x="17467" y="65770"/>
                  </a:cubicBezTo>
                  <a:lnTo>
                    <a:pt x="19479" y="64342"/>
                  </a:lnTo>
                  <a:cubicBezTo>
                    <a:pt x="19514" y="64318"/>
                    <a:pt x="19538" y="64282"/>
                    <a:pt x="19550" y="64246"/>
                  </a:cubicBezTo>
                  <a:lnTo>
                    <a:pt x="19872" y="62818"/>
                  </a:lnTo>
                  <a:cubicBezTo>
                    <a:pt x="19884" y="62782"/>
                    <a:pt x="19884" y="62746"/>
                    <a:pt x="19872" y="62722"/>
                  </a:cubicBezTo>
                  <a:cubicBezTo>
                    <a:pt x="19729" y="62341"/>
                    <a:pt x="18800" y="59782"/>
                    <a:pt x="20134" y="57079"/>
                  </a:cubicBezTo>
                  <a:cubicBezTo>
                    <a:pt x="22467" y="52328"/>
                    <a:pt x="49232" y="15705"/>
                    <a:pt x="51923" y="12228"/>
                  </a:cubicBezTo>
                  <a:cubicBezTo>
                    <a:pt x="54090" y="9430"/>
                    <a:pt x="55757" y="7156"/>
                    <a:pt x="56590" y="5989"/>
                  </a:cubicBezTo>
                  <a:lnTo>
                    <a:pt x="59567" y="2203"/>
                  </a:lnTo>
                  <a:lnTo>
                    <a:pt x="5675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120;p67">
              <a:extLst>
                <a:ext uri="{FF2B5EF4-FFF2-40B4-BE49-F238E27FC236}">
                  <a16:creationId xmlns:a16="http://schemas.microsoft.com/office/drawing/2014/main" id="{41F0D1B8-3A06-3048-88CD-27BD803FD327}"/>
                </a:ext>
              </a:extLst>
            </p:cNvPr>
            <p:cNvSpPr/>
            <p:nvPr/>
          </p:nvSpPr>
          <p:spPr>
            <a:xfrm>
              <a:off x="2601489" y="1366372"/>
              <a:ext cx="126262" cy="142737"/>
            </a:xfrm>
            <a:custGeom>
              <a:avLst/>
              <a:gdLst/>
              <a:ahLst/>
              <a:cxnLst/>
              <a:rect l="l" t="t" r="r" b="b"/>
              <a:pathLst>
                <a:path w="3740" h="4228" extrusionOk="0">
                  <a:moveTo>
                    <a:pt x="2632" y="1"/>
                  </a:moveTo>
                  <a:lnTo>
                    <a:pt x="1" y="3358"/>
                  </a:lnTo>
                  <a:lnTo>
                    <a:pt x="1096" y="4227"/>
                  </a:lnTo>
                  <a:lnTo>
                    <a:pt x="3740" y="870"/>
                  </a:lnTo>
                  <a:lnTo>
                    <a:pt x="26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121;p67">
              <a:extLst>
                <a:ext uri="{FF2B5EF4-FFF2-40B4-BE49-F238E27FC236}">
                  <a16:creationId xmlns:a16="http://schemas.microsoft.com/office/drawing/2014/main" id="{3C32C1CF-EEAB-5C42-8600-6AD17316DADD}"/>
                </a:ext>
              </a:extLst>
            </p:cNvPr>
            <p:cNvSpPr/>
            <p:nvPr/>
          </p:nvSpPr>
          <p:spPr>
            <a:xfrm>
              <a:off x="2629239" y="1189508"/>
              <a:ext cx="254483" cy="318796"/>
            </a:xfrm>
            <a:custGeom>
              <a:avLst/>
              <a:gdLst/>
              <a:ahLst/>
              <a:cxnLst/>
              <a:rect l="l" t="t" r="r" b="b"/>
              <a:pathLst>
                <a:path w="7538" h="9443" extrusionOk="0">
                  <a:moveTo>
                    <a:pt x="7251" y="1"/>
                  </a:moveTo>
                  <a:lnTo>
                    <a:pt x="1" y="9216"/>
                  </a:lnTo>
                  <a:lnTo>
                    <a:pt x="298" y="9443"/>
                  </a:lnTo>
                  <a:lnTo>
                    <a:pt x="7537" y="227"/>
                  </a:lnTo>
                  <a:lnTo>
                    <a:pt x="725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122;p67">
              <a:extLst>
                <a:ext uri="{FF2B5EF4-FFF2-40B4-BE49-F238E27FC236}">
                  <a16:creationId xmlns:a16="http://schemas.microsoft.com/office/drawing/2014/main" id="{814164EC-F238-9C4B-8B97-7B6013DAAB0D}"/>
                </a:ext>
              </a:extLst>
            </p:cNvPr>
            <p:cNvSpPr/>
            <p:nvPr/>
          </p:nvSpPr>
          <p:spPr>
            <a:xfrm>
              <a:off x="2762284" y="1094678"/>
              <a:ext cx="61544" cy="84434"/>
            </a:xfrm>
            <a:custGeom>
              <a:avLst/>
              <a:gdLst/>
              <a:ahLst/>
              <a:cxnLst/>
              <a:rect l="l" t="t" r="r" b="b"/>
              <a:pathLst>
                <a:path w="1823" h="2501" extrusionOk="0">
                  <a:moveTo>
                    <a:pt x="1024" y="0"/>
                  </a:moveTo>
                  <a:lnTo>
                    <a:pt x="48" y="750"/>
                  </a:lnTo>
                  <a:lnTo>
                    <a:pt x="381" y="1119"/>
                  </a:lnTo>
                  <a:lnTo>
                    <a:pt x="0" y="2227"/>
                  </a:lnTo>
                  <a:lnTo>
                    <a:pt x="346" y="2500"/>
                  </a:lnTo>
                  <a:lnTo>
                    <a:pt x="1822" y="619"/>
                  </a:lnTo>
                  <a:lnTo>
                    <a:pt x="1024" y="0"/>
                  </a:lnTo>
                  <a:close/>
                </a:path>
              </a:pathLst>
            </a:custGeom>
            <a:solidFill>
              <a:srgbClr val="180B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123;p67">
              <a:extLst>
                <a:ext uri="{FF2B5EF4-FFF2-40B4-BE49-F238E27FC236}">
                  <a16:creationId xmlns:a16="http://schemas.microsoft.com/office/drawing/2014/main" id="{FF43AABC-CA67-8F46-BDF1-9D914FA68BAA}"/>
                </a:ext>
              </a:extLst>
            </p:cNvPr>
            <p:cNvSpPr/>
            <p:nvPr/>
          </p:nvSpPr>
          <p:spPr>
            <a:xfrm>
              <a:off x="1183024" y="3062977"/>
              <a:ext cx="102124" cy="105770"/>
            </a:xfrm>
            <a:custGeom>
              <a:avLst/>
              <a:gdLst/>
              <a:ahLst/>
              <a:cxnLst/>
              <a:rect l="l" t="t" r="r" b="b"/>
              <a:pathLst>
                <a:path w="3025" h="3133" extrusionOk="0">
                  <a:moveTo>
                    <a:pt x="2537" y="1"/>
                  </a:moveTo>
                  <a:lnTo>
                    <a:pt x="1977" y="263"/>
                  </a:lnTo>
                  <a:lnTo>
                    <a:pt x="1" y="2454"/>
                  </a:lnTo>
                  <a:lnTo>
                    <a:pt x="870" y="3132"/>
                  </a:lnTo>
                  <a:lnTo>
                    <a:pt x="3025" y="394"/>
                  </a:lnTo>
                  <a:lnTo>
                    <a:pt x="2537" y="1"/>
                  </a:lnTo>
                  <a:close/>
                </a:path>
              </a:pathLst>
            </a:custGeom>
            <a:solidFill>
              <a:srgbClr val="180B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124;p67">
              <a:extLst>
                <a:ext uri="{FF2B5EF4-FFF2-40B4-BE49-F238E27FC236}">
                  <a16:creationId xmlns:a16="http://schemas.microsoft.com/office/drawing/2014/main" id="{96B17E18-939E-E94A-B2F9-3C949699383E}"/>
                </a:ext>
              </a:extLst>
            </p:cNvPr>
            <p:cNvSpPr/>
            <p:nvPr/>
          </p:nvSpPr>
          <p:spPr>
            <a:xfrm>
              <a:off x="1198316" y="2971354"/>
              <a:ext cx="200602" cy="242802"/>
            </a:xfrm>
            <a:custGeom>
              <a:avLst/>
              <a:gdLst/>
              <a:ahLst/>
              <a:cxnLst/>
              <a:rect l="l" t="t" r="r" b="b"/>
              <a:pathLst>
                <a:path w="5942" h="7192" extrusionOk="0">
                  <a:moveTo>
                    <a:pt x="5013" y="0"/>
                  </a:moveTo>
                  <a:lnTo>
                    <a:pt x="0" y="6370"/>
                  </a:lnTo>
                  <a:lnTo>
                    <a:pt x="929" y="7108"/>
                  </a:lnTo>
                  <a:lnTo>
                    <a:pt x="1167" y="7192"/>
                  </a:lnTo>
                  <a:lnTo>
                    <a:pt x="5941" y="738"/>
                  </a:lnTo>
                  <a:lnTo>
                    <a:pt x="501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125;p67">
              <a:extLst>
                <a:ext uri="{FF2B5EF4-FFF2-40B4-BE49-F238E27FC236}">
                  <a16:creationId xmlns:a16="http://schemas.microsoft.com/office/drawing/2014/main" id="{513847C5-3372-D84D-929D-2246A4611DE0}"/>
                </a:ext>
              </a:extLst>
            </p:cNvPr>
            <p:cNvSpPr/>
            <p:nvPr/>
          </p:nvSpPr>
          <p:spPr>
            <a:xfrm>
              <a:off x="1362319" y="2754688"/>
              <a:ext cx="201007" cy="239190"/>
            </a:xfrm>
            <a:custGeom>
              <a:avLst/>
              <a:gdLst/>
              <a:ahLst/>
              <a:cxnLst/>
              <a:rect l="l" t="t" r="r" b="b"/>
              <a:pathLst>
                <a:path w="5954" h="7085" extrusionOk="0">
                  <a:moveTo>
                    <a:pt x="4941" y="1"/>
                  </a:moveTo>
                  <a:lnTo>
                    <a:pt x="0" y="6287"/>
                  </a:lnTo>
                  <a:lnTo>
                    <a:pt x="1012" y="7085"/>
                  </a:lnTo>
                  <a:lnTo>
                    <a:pt x="5953" y="787"/>
                  </a:lnTo>
                  <a:lnTo>
                    <a:pt x="494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126;p67">
              <a:extLst>
                <a:ext uri="{FF2B5EF4-FFF2-40B4-BE49-F238E27FC236}">
                  <a16:creationId xmlns:a16="http://schemas.microsoft.com/office/drawing/2014/main" id="{EDECD0EA-D6E1-E44B-8D06-78C6308F07EC}"/>
                </a:ext>
              </a:extLst>
            </p:cNvPr>
            <p:cNvSpPr/>
            <p:nvPr/>
          </p:nvSpPr>
          <p:spPr>
            <a:xfrm>
              <a:off x="1508193" y="2626470"/>
              <a:ext cx="128659" cy="143953"/>
            </a:xfrm>
            <a:custGeom>
              <a:avLst/>
              <a:gdLst/>
              <a:ahLst/>
              <a:cxnLst/>
              <a:rect l="l" t="t" r="r" b="b"/>
              <a:pathLst>
                <a:path w="3811" h="4264" extrusionOk="0">
                  <a:moveTo>
                    <a:pt x="2585" y="1"/>
                  </a:moveTo>
                  <a:lnTo>
                    <a:pt x="1" y="3299"/>
                  </a:lnTo>
                  <a:lnTo>
                    <a:pt x="1215" y="4263"/>
                  </a:lnTo>
                  <a:lnTo>
                    <a:pt x="3811" y="965"/>
                  </a:lnTo>
                  <a:lnTo>
                    <a:pt x="258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127;p67">
              <a:extLst>
                <a:ext uri="{FF2B5EF4-FFF2-40B4-BE49-F238E27FC236}">
                  <a16:creationId xmlns:a16="http://schemas.microsoft.com/office/drawing/2014/main" id="{00D7097B-6729-AD42-ADDF-6D61F0C901EE}"/>
                </a:ext>
              </a:extLst>
            </p:cNvPr>
            <p:cNvSpPr/>
            <p:nvPr/>
          </p:nvSpPr>
          <p:spPr>
            <a:xfrm>
              <a:off x="1605488" y="2252249"/>
              <a:ext cx="331624" cy="406842"/>
            </a:xfrm>
            <a:custGeom>
              <a:avLst/>
              <a:gdLst/>
              <a:ahLst/>
              <a:cxnLst/>
              <a:rect l="l" t="t" r="r" b="b"/>
              <a:pathLst>
                <a:path w="9823" h="12051" extrusionOk="0">
                  <a:moveTo>
                    <a:pt x="8906" y="1"/>
                  </a:moveTo>
                  <a:lnTo>
                    <a:pt x="0" y="11324"/>
                  </a:lnTo>
                  <a:lnTo>
                    <a:pt x="929" y="12050"/>
                  </a:lnTo>
                  <a:lnTo>
                    <a:pt x="9823" y="727"/>
                  </a:lnTo>
                  <a:lnTo>
                    <a:pt x="89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128;p67">
              <a:extLst>
                <a:ext uri="{FF2B5EF4-FFF2-40B4-BE49-F238E27FC236}">
                  <a16:creationId xmlns:a16="http://schemas.microsoft.com/office/drawing/2014/main" id="{5808A19A-E1A8-004D-A653-BCB1ADA2D7BA}"/>
                </a:ext>
              </a:extLst>
            </p:cNvPr>
            <p:cNvSpPr/>
            <p:nvPr/>
          </p:nvSpPr>
          <p:spPr>
            <a:xfrm>
              <a:off x="2239758" y="1758284"/>
              <a:ext cx="179299" cy="162824"/>
            </a:xfrm>
            <a:custGeom>
              <a:avLst/>
              <a:gdLst/>
              <a:ahLst/>
              <a:cxnLst/>
              <a:rect l="l" t="t" r="r" b="b"/>
              <a:pathLst>
                <a:path w="5311" h="4823" extrusionOk="0">
                  <a:moveTo>
                    <a:pt x="1322" y="0"/>
                  </a:moveTo>
                  <a:lnTo>
                    <a:pt x="0" y="1679"/>
                  </a:lnTo>
                  <a:lnTo>
                    <a:pt x="3989" y="4822"/>
                  </a:lnTo>
                  <a:lnTo>
                    <a:pt x="5311" y="3132"/>
                  </a:lnTo>
                  <a:lnTo>
                    <a:pt x="132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129;p67">
              <a:extLst>
                <a:ext uri="{FF2B5EF4-FFF2-40B4-BE49-F238E27FC236}">
                  <a16:creationId xmlns:a16="http://schemas.microsoft.com/office/drawing/2014/main" id="{E2345A19-DC62-7F4D-89EA-5FA748A9E89E}"/>
                </a:ext>
              </a:extLst>
            </p:cNvPr>
            <p:cNvSpPr/>
            <p:nvPr/>
          </p:nvSpPr>
          <p:spPr>
            <a:xfrm>
              <a:off x="2459227" y="1445977"/>
              <a:ext cx="197395" cy="203404"/>
            </a:xfrm>
            <a:custGeom>
              <a:avLst/>
              <a:gdLst/>
              <a:ahLst/>
              <a:cxnLst/>
              <a:rect l="l" t="t" r="r" b="b"/>
              <a:pathLst>
                <a:path w="5847" h="6025" extrusionOk="0">
                  <a:moveTo>
                    <a:pt x="2941" y="0"/>
                  </a:moveTo>
                  <a:lnTo>
                    <a:pt x="0" y="3739"/>
                  </a:lnTo>
                  <a:lnTo>
                    <a:pt x="2905" y="6025"/>
                  </a:lnTo>
                  <a:lnTo>
                    <a:pt x="5846" y="2286"/>
                  </a:lnTo>
                  <a:lnTo>
                    <a:pt x="294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130;p67">
              <a:extLst>
                <a:ext uri="{FF2B5EF4-FFF2-40B4-BE49-F238E27FC236}">
                  <a16:creationId xmlns:a16="http://schemas.microsoft.com/office/drawing/2014/main" id="{DBAEE182-A648-C940-9C7D-73978A69073B}"/>
                </a:ext>
              </a:extLst>
            </p:cNvPr>
            <p:cNvSpPr/>
            <p:nvPr/>
          </p:nvSpPr>
          <p:spPr>
            <a:xfrm>
              <a:off x="1278697" y="2957682"/>
              <a:ext cx="88856" cy="104555"/>
            </a:xfrm>
            <a:custGeom>
              <a:avLst/>
              <a:gdLst/>
              <a:ahLst/>
              <a:cxnLst/>
              <a:rect l="l" t="t" r="r" b="b"/>
              <a:pathLst>
                <a:path w="2632" h="3097" extrusionOk="0">
                  <a:moveTo>
                    <a:pt x="2120" y="0"/>
                  </a:moveTo>
                  <a:lnTo>
                    <a:pt x="1" y="2703"/>
                  </a:lnTo>
                  <a:lnTo>
                    <a:pt x="512" y="3096"/>
                  </a:lnTo>
                  <a:lnTo>
                    <a:pt x="2632" y="405"/>
                  </a:lnTo>
                  <a:lnTo>
                    <a:pt x="2120" y="0"/>
                  </a:lnTo>
                  <a:close/>
                </a:path>
              </a:pathLst>
            </a:custGeom>
            <a:solidFill>
              <a:srgbClr val="180B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131;p67">
              <a:extLst>
                <a:ext uri="{FF2B5EF4-FFF2-40B4-BE49-F238E27FC236}">
                  <a16:creationId xmlns:a16="http://schemas.microsoft.com/office/drawing/2014/main" id="{A058E0D0-676E-EF49-989A-9427F7450866}"/>
                </a:ext>
              </a:extLst>
            </p:cNvPr>
            <p:cNvSpPr/>
            <p:nvPr/>
          </p:nvSpPr>
          <p:spPr>
            <a:xfrm>
              <a:off x="1606905" y="2751616"/>
              <a:ext cx="57696" cy="43888"/>
            </a:xfrm>
            <a:custGeom>
              <a:avLst/>
              <a:gdLst/>
              <a:ahLst/>
              <a:cxnLst/>
              <a:rect l="l" t="t" r="r" b="b"/>
              <a:pathLst>
                <a:path w="1709" h="1300" extrusionOk="0">
                  <a:moveTo>
                    <a:pt x="851" y="0"/>
                  </a:moveTo>
                  <a:cubicBezTo>
                    <a:pt x="658" y="0"/>
                    <a:pt x="464" y="87"/>
                    <a:pt x="339" y="247"/>
                  </a:cubicBezTo>
                  <a:cubicBezTo>
                    <a:pt x="0" y="687"/>
                    <a:pt x="316" y="1300"/>
                    <a:pt x="837" y="1300"/>
                  </a:cubicBezTo>
                  <a:cubicBezTo>
                    <a:pt x="865" y="1300"/>
                    <a:pt x="894" y="1298"/>
                    <a:pt x="923" y="1294"/>
                  </a:cubicBezTo>
                  <a:cubicBezTo>
                    <a:pt x="1494" y="1223"/>
                    <a:pt x="1709" y="497"/>
                    <a:pt x="1244" y="139"/>
                  </a:cubicBezTo>
                  <a:cubicBezTo>
                    <a:pt x="1130" y="45"/>
                    <a:pt x="991" y="0"/>
                    <a:pt x="851" y="0"/>
                  </a:cubicBezTo>
                  <a:close/>
                </a:path>
              </a:pathLst>
            </a:custGeom>
            <a:solidFill>
              <a:srgbClr val="180B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132;p67">
              <a:extLst>
                <a:ext uri="{FF2B5EF4-FFF2-40B4-BE49-F238E27FC236}">
                  <a16:creationId xmlns:a16="http://schemas.microsoft.com/office/drawing/2014/main" id="{F9E8D5F7-9BDF-1245-8AFC-AAE3373AB491}"/>
                </a:ext>
              </a:extLst>
            </p:cNvPr>
            <p:cNvSpPr/>
            <p:nvPr/>
          </p:nvSpPr>
          <p:spPr>
            <a:xfrm>
              <a:off x="1658152" y="2352176"/>
              <a:ext cx="297054" cy="354514"/>
            </a:xfrm>
            <a:custGeom>
              <a:avLst/>
              <a:gdLst/>
              <a:ahLst/>
              <a:cxnLst/>
              <a:rect l="l" t="t" r="r" b="b"/>
              <a:pathLst>
                <a:path w="8799" h="10501" extrusionOk="0">
                  <a:moveTo>
                    <a:pt x="7902" y="0"/>
                  </a:moveTo>
                  <a:cubicBezTo>
                    <a:pt x="7668" y="0"/>
                    <a:pt x="7438" y="104"/>
                    <a:pt x="7287" y="303"/>
                  </a:cubicBezTo>
                  <a:lnTo>
                    <a:pt x="274" y="9221"/>
                  </a:lnTo>
                  <a:cubicBezTo>
                    <a:pt x="0" y="9566"/>
                    <a:pt x="60" y="10054"/>
                    <a:pt x="405" y="10328"/>
                  </a:cubicBezTo>
                  <a:cubicBezTo>
                    <a:pt x="551" y="10444"/>
                    <a:pt x="723" y="10500"/>
                    <a:pt x="893" y="10500"/>
                  </a:cubicBezTo>
                  <a:cubicBezTo>
                    <a:pt x="1125" y="10500"/>
                    <a:pt x="1354" y="10396"/>
                    <a:pt x="1512" y="10197"/>
                  </a:cubicBezTo>
                  <a:lnTo>
                    <a:pt x="8525" y="1280"/>
                  </a:lnTo>
                  <a:cubicBezTo>
                    <a:pt x="8799" y="934"/>
                    <a:pt x="8739" y="434"/>
                    <a:pt x="8394" y="172"/>
                  </a:cubicBezTo>
                  <a:cubicBezTo>
                    <a:pt x="8248" y="56"/>
                    <a:pt x="8074" y="0"/>
                    <a:pt x="79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133;p67">
              <a:extLst>
                <a:ext uri="{FF2B5EF4-FFF2-40B4-BE49-F238E27FC236}">
                  <a16:creationId xmlns:a16="http://schemas.microsoft.com/office/drawing/2014/main" id="{EC1D3F94-D552-514D-8B26-8CCFB1E4E142}"/>
                </a:ext>
              </a:extLst>
            </p:cNvPr>
            <p:cNvSpPr/>
            <p:nvPr/>
          </p:nvSpPr>
          <p:spPr>
            <a:xfrm>
              <a:off x="1221543" y="3050621"/>
              <a:ext cx="108235" cy="82678"/>
            </a:xfrm>
            <a:custGeom>
              <a:avLst/>
              <a:gdLst/>
              <a:ahLst/>
              <a:cxnLst/>
              <a:rect l="l" t="t" r="r" b="b"/>
              <a:pathLst>
                <a:path w="3206" h="2449" extrusionOk="0">
                  <a:moveTo>
                    <a:pt x="1597" y="0"/>
                  </a:moveTo>
                  <a:cubicBezTo>
                    <a:pt x="1234" y="0"/>
                    <a:pt x="876" y="163"/>
                    <a:pt x="634" y="474"/>
                  </a:cubicBezTo>
                  <a:cubicBezTo>
                    <a:pt x="0" y="1289"/>
                    <a:pt x="604" y="2448"/>
                    <a:pt x="1595" y="2448"/>
                  </a:cubicBezTo>
                  <a:cubicBezTo>
                    <a:pt x="1647" y="2448"/>
                    <a:pt x="1700" y="2445"/>
                    <a:pt x="1753" y="2439"/>
                  </a:cubicBezTo>
                  <a:cubicBezTo>
                    <a:pt x="2825" y="2296"/>
                    <a:pt x="3206" y="926"/>
                    <a:pt x="2348" y="260"/>
                  </a:cubicBezTo>
                  <a:cubicBezTo>
                    <a:pt x="2124" y="85"/>
                    <a:pt x="1859" y="0"/>
                    <a:pt x="15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134;p67">
              <a:extLst>
                <a:ext uri="{FF2B5EF4-FFF2-40B4-BE49-F238E27FC236}">
                  <a16:creationId xmlns:a16="http://schemas.microsoft.com/office/drawing/2014/main" id="{986B8482-D149-9C4D-BCDF-73CA7D6DF0E0}"/>
                </a:ext>
              </a:extLst>
            </p:cNvPr>
            <p:cNvSpPr/>
            <p:nvPr/>
          </p:nvSpPr>
          <p:spPr>
            <a:xfrm>
              <a:off x="1428217" y="4334755"/>
              <a:ext cx="112184" cy="235172"/>
            </a:xfrm>
            <a:custGeom>
              <a:avLst/>
              <a:gdLst/>
              <a:ahLst/>
              <a:cxnLst/>
              <a:rect l="l" t="t" r="r" b="b"/>
              <a:pathLst>
                <a:path w="3323" h="6966" fill="none" extrusionOk="0">
                  <a:moveTo>
                    <a:pt x="3322" y="5465"/>
                  </a:moveTo>
                  <a:cubicBezTo>
                    <a:pt x="3322" y="6382"/>
                    <a:pt x="2584" y="6965"/>
                    <a:pt x="1656" y="6965"/>
                  </a:cubicBezTo>
                  <a:lnTo>
                    <a:pt x="1656" y="6965"/>
                  </a:lnTo>
                  <a:cubicBezTo>
                    <a:pt x="739" y="6965"/>
                    <a:pt x="1" y="6227"/>
                    <a:pt x="1" y="5310"/>
                  </a:cubicBezTo>
                  <a:lnTo>
                    <a:pt x="1" y="1667"/>
                  </a:lnTo>
                  <a:cubicBezTo>
                    <a:pt x="1" y="750"/>
                    <a:pt x="739" y="0"/>
                    <a:pt x="1656" y="0"/>
                  </a:cubicBezTo>
                  <a:lnTo>
                    <a:pt x="1656" y="0"/>
                  </a:lnTo>
                  <a:cubicBezTo>
                    <a:pt x="2572" y="0"/>
                    <a:pt x="3322" y="500"/>
                    <a:pt x="3322" y="1417"/>
                  </a:cubicBezTo>
                </a:path>
              </a:pathLst>
            </a:custGeom>
            <a:solidFill>
              <a:schemeClr val="accent2"/>
            </a:solidFill>
            <a:ln w="29775" cap="flat" cmpd="sng">
              <a:solidFill>
                <a:srgbClr val="E1E1E0"/>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135;p67">
              <a:extLst>
                <a:ext uri="{FF2B5EF4-FFF2-40B4-BE49-F238E27FC236}">
                  <a16:creationId xmlns:a16="http://schemas.microsoft.com/office/drawing/2014/main" id="{48D0327C-4C63-5C45-A97C-52DA66B411E9}"/>
                </a:ext>
              </a:extLst>
            </p:cNvPr>
            <p:cNvSpPr/>
            <p:nvPr/>
          </p:nvSpPr>
          <p:spPr>
            <a:xfrm>
              <a:off x="1750180" y="4346402"/>
              <a:ext cx="85244" cy="205835"/>
            </a:xfrm>
            <a:custGeom>
              <a:avLst/>
              <a:gdLst/>
              <a:ahLst/>
              <a:cxnLst/>
              <a:rect l="l" t="t" r="r" b="b"/>
              <a:pathLst>
                <a:path w="2525" h="6097" extrusionOk="0">
                  <a:moveTo>
                    <a:pt x="1" y="0"/>
                  </a:moveTo>
                  <a:lnTo>
                    <a:pt x="1" y="6096"/>
                  </a:lnTo>
                  <a:lnTo>
                    <a:pt x="2525" y="6096"/>
                  </a:lnTo>
                  <a:lnTo>
                    <a:pt x="25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136;p67">
              <a:extLst>
                <a:ext uri="{FF2B5EF4-FFF2-40B4-BE49-F238E27FC236}">
                  <a16:creationId xmlns:a16="http://schemas.microsoft.com/office/drawing/2014/main" id="{1488591D-28FC-8445-BFB2-9D6A85C27283}"/>
                </a:ext>
              </a:extLst>
            </p:cNvPr>
            <p:cNvSpPr/>
            <p:nvPr/>
          </p:nvSpPr>
          <p:spPr>
            <a:xfrm>
              <a:off x="1120332" y="4346402"/>
              <a:ext cx="84839" cy="205835"/>
            </a:xfrm>
            <a:custGeom>
              <a:avLst/>
              <a:gdLst/>
              <a:ahLst/>
              <a:cxnLst/>
              <a:rect l="l" t="t" r="r" b="b"/>
              <a:pathLst>
                <a:path w="2513" h="6097" extrusionOk="0">
                  <a:moveTo>
                    <a:pt x="0" y="0"/>
                  </a:moveTo>
                  <a:lnTo>
                    <a:pt x="0" y="6096"/>
                  </a:lnTo>
                  <a:lnTo>
                    <a:pt x="2513" y="6096"/>
                  </a:lnTo>
                  <a:lnTo>
                    <a:pt x="251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137;p67">
              <a:extLst>
                <a:ext uri="{FF2B5EF4-FFF2-40B4-BE49-F238E27FC236}">
                  <a16:creationId xmlns:a16="http://schemas.microsoft.com/office/drawing/2014/main" id="{17AC5DFB-47EE-8C44-8D17-12C2838C8D29}"/>
                </a:ext>
              </a:extLst>
            </p:cNvPr>
            <p:cNvSpPr/>
            <p:nvPr/>
          </p:nvSpPr>
          <p:spPr>
            <a:xfrm>
              <a:off x="2140303" y="3128740"/>
              <a:ext cx="265489" cy="342596"/>
            </a:xfrm>
            <a:custGeom>
              <a:avLst/>
              <a:gdLst/>
              <a:ahLst/>
              <a:cxnLst/>
              <a:rect l="l" t="t" r="r" b="b"/>
              <a:pathLst>
                <a:path w="7864" h="10148" extrusionOk="0">
                  <a:moveTo>
                    <a:pt x="116" y="0"/>
                  </a:moveTo>
                  <a:cubicBezTo>
                    <a:pt x="57" y="0"/>
                    <a:pt x="0" y="56"/>
                    <a:pt x="17" y="125"/>
                  </a:cubicBezTo>
                  <a:cubicBezTo>
                    <a:pt x="327" y="1398"/>
                    <a:pt x="994" y="2553"/>
                    <a:pt x="1339" y="3827"/>
                  </a:cubicBezTo>
                  <a:cubicBezTo>
                    <a:pt x="1601" y="4768"/>
                    <a:pt x="1684" y="6328"/>
                    <a:pt x="2923" y="6494"/>
                  </a:cubicBezTo>
                  <a:cubicBezTo>
                    <a:pt x="2963" y="6498"/>
                    <a:pt x="3005" y="6500"/>
                    <a:pt x="3046" y="6500"/>
                  </a:cubicBezTo>
                  <a:cubicBezTo>
                    <a:pt x="3246" y="6500"/>
                    <a:pt x="3450" y="6454"/>
                    <a:pt x="3637" y="6375"/>
                  </a:cubicBezTo>
                  <a:cubicBezTo>
                    <a:pt x="3728" y="6337"/>
                    <a:pt x="3809" y="6319"/>
                    <a:pt x="3880" y="6319"/>
                  </a:cubicBezTo>
                  <a:cubicBezTo>
                    <a:pt x="4099" y="6319"/>
                    <a:pt x="4232" y="6487"/>
                    <a:pt x="4304" y="6756"/>
                  </a:cubicBezTo>
                  <a:cubicBezTo>
                    <a:pt x="4482" y="7399"/>
                    <a:pt x="4351" y="8006"/>
                    <a:pt x="4720" y="8602"/>
                  </a:cubicBezTo>
                  <a:cubicBezTo>
                    <a:pt x="5222" y="9437"/>
                    <a:pt x="6328" y="10148"/>
                    <a:pt x="7336" y="10148"/>
                  </a:cubicBezTo>
                  <a:cubicBezTo>
                    <a:pt x="7405" y="10148"/>
                    <a:pt x="7474" y="10145"/>
                    <a:pt x="7542" y="10138"/>
                  </a:cubicBezTo>
                  <a:cubicBezTo>
                    <a:pt x="7733" y="10126"/>
                    <a:pt x="7864" y="9911"/>
                    <a:pt x="7709" y="9769"/>
                  </a:cubicBezTo>
                  <a:cubicBezTo>
                    <a:pt x="6828" y="8983"/>
                    <a:pt x="5363" y="8935"/>
                    <a:pt x="5173" y="7518"/>
                  </a:cubicBezTo>
                  <a:cubicBezTo>
                    <a:pt x="5101" y="6994"/>
                    <a:pt x="5137" y="6482"/>
                    <a:pt x="4816" y="6018"/>
                  </a:cubicBezTo>
                  <a:cubicBezTo>
                    <a:pt x="4613" y="5705"/>
                    <a:pt x="4265" y="5511"/>
                    <a:pt x="3895" y="5511"/>
                  </a:cubicBezTo>
                  <a:cubicBezTo>
                    <a:pt x="3829" y="5511"/>
                    <a:pt x="3763" y="5517"/>
                    <a:pt x="3696" y="5530"/>
                  </a:cubicBezTo>
                  <a:cubicBezTo>
                    <a:pt x="3479" y="5575"/>
                    <a:pt x="3275" y="5724"/>
                    <a:pt x="3064" y="5724"/>
                  </a:cubicBezTo>
                  <a:cubicBezTo>
                    <a:pt x="2998" y="5724"/>
                    <a:pt x="2931" y="5710"/>
                    <a:pt x="2863" y="5673"/>
                  </a:cubicBezTo>
                  <a:cubicBezTo>
                    <a:pt x="2565" y="5530"/>
                    <a:pt x="2446" y="5208"/>
                    <a:pt x="2363" y="4935"/>
                  </a:cubicBezTo>
                  <a:cubicBezTo>
                    <a:pt x="2184" y="4339"/>
                    <a:pt x="2065" y="3732"/>
                    <a:pt x="1863" y="3149"/>
                  </a:cubicBezTo>
                  <a:cubicBezTo>
                    <a:pt x="1672" y="2577"/>
                    <a:pt x="1446" y="2018"/>
                    <a:pt x="1184" y="1470"/>
                  </a:cubicBezTo>
                  <a:cubicBezTo>
                    <a:pt x="946" y="922"/>
                    <a:pt x="613" y="434"/>
                    <a:pt x="184" y="29"/>
                  </a:cubicBezTo>
                  <a:cubicBezTo>
                    <a:pt x="164" y="9"/>
                    <a:pt x="140" y="0"/>
                    <a:pt x="1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138;p67">
              <a:extLst>
                <a:ext uri="{FF2B5EF4-FFF2-40B4-BE49-F238E27FC236}">
                  <a16:creationId xmlns:a16="http://schemas.microsoft.com/office/drawing/2014/main" id="{88CABEEC-62CC-CE49-980C-77C58B0793D6}"/>
                </a:ext>
              </a:extLst>
            </p:cNvPr>
            <p:cNvSpPr/>
            <p:nvPr/>
          </p:nvSpPr>
          <p:spPr>
            <a:xfrm>
              <a:off x="847422" y="3257532"/>
              <a:ext cx="563151" cy="484760"/>
            </a:xfrm>
            <a:custGeom>
              <a:avLst/>
              <a:gdLst/>
              <a:ahLst/>
              <a:cxnLst/>
              <a:rect l="l" t="t" r="r" b="b"/>
              <a:pathLst>
                <a:path w="16681" h="14359" extrusionOk="0">
                  <a:moveTo>
                    <a:pt x="11121" y="0"/>
                  </a:moveTo>
                  <a:lnTo>
                    <a:pt x="6346" y="2501"/>
                  </a:lnTo>
                  <a:lnTo>
                    <a:pt x="1465" y="7180"/>
                  </a:lnTo>
                  <a:lnTo>
                    <a:pt x="1274" y="7358"/>
                  </a:lnTo>
                  <a:cubicBezTo>
                    <a:pt x="0" y="10037"/>
                    <a:pt x="1179" y="13800"/>
                    <a:pt x="3679" y="13907"/>
                  </a:cubicBezTo>
                  <a:lnTo>
                    <a:pt x="3858" y="13907"/>
                  </a:lnTo>
                  <a:cubicBezTo>
                    <a:pt x="4548" y="13907"/>
                    <a:pt x="5215" y="13740"/>
                    <a:pt x="5822" y="13431"/>
                  </a:cubicBezTo>
                  <a:cubicBezTo>
                    <a:pt x="6537" y="13062"/>
                    <a:pt x="7168" y="12526"/>
                    <a:pt x="7668" y="11883"/>
                  </a:cubicBezTo>
                  <a:lnTo>
                    <a:pt x="10680" y="13050"/>
                  </a:lnTo>
                  <a:cubicBezTo>
                    <a:pt x="9692" y="13550"/>
                    <a:pt x="9454" y="13824"/>
                    <a:pt x="9489" y="13990"/>
                  </a:cubicBezTo>
                  <a:cubicBezTo>
                    <a:pt x="9534" y="14188"/>
                    <a:pt x="9993" y="14359"/>
                    <a:pt x="10561" y="14359"/>
                  </a:cubicBezTo>
                  <a:cubicBezTo>
                    <a:pt x="11053" y="14359"/>
                    <a:pt x="11627" y="14231"/>
                    <a:pt x="12085" y="13883"/>
                  </a:cubicBezTo>
                  <a:cubicBezTo>
                    <a:pt x="12799" y="13347"/>
                    <a:pt x="13121" y="12371"/>
                    <a:pt x="12942" y="11359"/>
                  </a:cubicBezTo>
                  <a:cubicBezTo>
                    <a:pt x="13490" y="11299"/>
                    <a:pt x="13776" y="11085"/>
                    <a:pt x="13919" y="10907"/>
                  </a:cubicBezTo>
                  <a:cubicBezTo>
                    <a:pt x="14216" y="10561"/>
                    <a:pt x="14288" y="10014"/>
                    <a:pt x="14288" y="9573"/>
                  </a:cubicBezTo>
                  <a:cubicBezTo>
                    <a:pt x="14288" y="9323"/>
                    <a:pt x="14264" y="9085"/>
                    <a:pt x="14228" y="8847"/>
                  </a:cubicBezTo>
                  <a:cubicBezTo>
                    <a:pt x="14597" y="8585"/>
                    <a:pt x="14954" y="8311"/>
                    <a:pt x="15288" y="8013"/>
                  </a:cubicBezTo>
                  <a:cubicBezTo>
                    <a:pt x="16133" y="7180"/>
                    <a:pt x="12395" y="4334"/>
                    <a:pt x="12395" y="4334"/>
                  </a:cubicBezTo>
                  <a:lnTo>
                    <a:pt x="9418" y="3679"/>
                  </a:lnTo>
                  <a:lnTo>
                    <a:pt x="11430" y="2501"/>
                  </a:lnTo>
                  <a:cubicBezTo>
                    <a:pt x="11430" y="2501"/>
                    <a:pt x="14206" y="4313"/>
                    <a:pt x="15545" y="4313"/>
                  </a:cubicBezTo>
                  <a:cubicBezTo>
                    <a:pt x="15869" y="4313"/>
                    <a:pt x="16109" y="4206"/>
                    <a:pt x="16205" y="3941"/>
                  </a:cubicBezTo>
                  <a:cubicBezTo>
                    <a:pt x="16681" y="2584"/>
                    <a:pt x="11121" y="0"/>
                    <a:pt x="111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139;p67">
              <a:extLst>
                <a:ext uri="{FF2B5EF4-FFF2-40B4-BE49-F238E27FC236}">
                  <a16:creationId xmlns:a16="http://schemas.microsoft.com/office/drawing/2014/main" id="{75C68596-2056-C246-BBBF-EA2A69B4FD21}"/>
                </a:ext>
              </a:extLst>
            </p:cNvPr>
            <p:cNvSpPr/>
            <p:nvPr/>
          </p:nvSpPr>
          <p:spPr>
            <a:xfrm>
              <a:off x="896846" y="3499484"/>
              <a:ext cx="209447" cy="211473"/>
            </a:xfrm>
            <a:custGeom>
              <a:avLst/>
              <a:gdLst/>
              <a:ahLst/>
              <a:cxnLst/>
              <a:rect l="l" t="t" r="r" b="b"/>
              <a:pathLst>
                <a:path w="6204" h="6264" extrusionOk="0">
                  <a:moveTo>
                    <a:pt x="1" y="1"/>
                  </a:moveTo>
                  <a:lnTo>
                    <a:pt x="1275" y="4633"/>
                  </a:lnTo>
                  <a:lnTo>
                    <a:pt x="4358" y="6264"/>
                  </a:lnTo>
                  <a:cubicBezTo>
                    <a:pt x="5073" y="5883"/>
                    <a:pt x="5704" y="5359"/>
                    <a:pt x="6204" y="4704"/>
                  </a:cubicBezTo>
                  <a:cubicBezTo>
                    <a:pt x="3799" y="3990"/>
                    <a:pt x="1822" y="2275"/>
                    <a:pt x="774" y="1"/>
                  </a:cubicBezTo>
                  <a:close/>
                </a:path>
              </a:pathLst>
            </a:custGeom>
            <a:solidFill>
              <a:srgbClr val="180B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140;p67">
              <a:extLst>
                <a:ext uri="{FF2B5EF4-FFF2-40B4-BE49-F238E27FC236}">
                  <a16:creationId xmlns:a16="http://schemas.microsoft.com/office/drawing/2014/main" id="{C4A85DEA-9F32-A048-B5E5-762761EE29C1}"/>
                </a:ext>
              </a:extLst>
            </p:cNvPr>
            <p:cNvSpPr/>
            <p:nvPr/>
          </p:nvSpPr>
          <p:spPr>
            <a:xfrm>
              <a:off x="304775" y="3473388"/>
              <a:ext cx="768580" cy="801834"/>
            </a:xfrm>
            <a:custGeom>
              <a:avLst/>
              <a:gdLst/>
              <a:ahLst/>
              <a:cxnLst/>
              <a:rect l="l" t="t" r="r" b="b"/>
              <a:pathLst>
                <a:path w="22766" h="23751" extrusionOk="0">
                  <a:moveTo>
                    <a:pt x="18348" y="0"/>
                  </a:moveTo>
                  <a:lnTo>
                    <a:pt x="15884" y="572"/>
                  </a:lnTo>
                  <a:lnTo>
                    <a:pt x="11681" y="4120"/>
                  </a:lnTo>
                  <a:cubicBezTo>
                    <a:pt x="10526" y="4215"/>
                    <a:pt x="9502" y="4905"/>
                    <a:pt x="8990" y="5929"/>
                  </a:cubicBezTo>
                  <a:cubicBezTo>
                    <a:pt x="8490" y="6918"/>
                    <a:pt x="8061" y="7930"/>
                    <a:pt x="7704" y="8965"/>
                  </a:cubicBezTo>
                  <a:cubicBezTo>
                    <a:pt x="7704" y="8965"/>
                    <a:pt x="1" y="17669"/>
                    <a:pt x="3323" y="21467"/>
                  </a:cubicBezTo>
                  <a:cubicBezTo>
                    <a:pt x="4108" y="22360"/>
                    <a:pt x="5216" y="22872"/>
                    <a:pt x="6120" y="23205"/>
                  </a:cubicBezTo>
                  <a:cubicBezTo>
                    <a:pt x="6120" y="23205"/>
                    <a:pt x="7572" y="23751"/>
                    <a:pt x="9096" y="23751"/>
                  </a:cubicBezTo>
                  <a:cubicBezTo>
                    <a:pt x="9212" y="23751"/>
                    <a:pt x="9327" y="23748"/>
                    <a:pt x="9442" y="23741"/>
                  </a:cubicBezTo>
                  <a:cubicBezTo>
                    <a:pt x="10716" y="23670"/>
                    <a:pt x="13062" y="22967"/>
                    <a:pt x="18324" y="14621"/>
                  </a:cubicBezTo>
                  <a:cubicBezTo>
                    <a:pt x="19503" y="12752"/>
                    <a:pt x="21087" y="10097"/>
                    <a:pt x="22765" y="6751"/>
                  </a:cubicBezTo>
                  <a:cubicBezTo>
                    <a:pt x="22075" y="5870"/>
                    <a:pt x="21372" y="4905"/>
                    <a:pt x="20670" y="3858"/>
                  </a:cubicBezTo>
                  <a:cubicBezTo>
                    <a:pt x="19777" y="2500"/>
                    <a:pt x="19015" y="1215"/>
                    <a:pt x="183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141;p67">
              <a:extLst>
                <a:ext uri="{FF2B5EF4-FFF2-40B4-BE49-F238E27FC236}">
                  <a16:creationId xmlns:a16="http://schemas.microsoft.com/office/drawing/2014/main" id="{2AD8B18B-B997-CE47-BB90-2D02A2C17FC7}"/>
                </a:ext>
              </a:extLst>
            </p:cNvPr>
            <p:cNvSpPr/>
            <p:nvPr/>
          </p:nvSpPr>
          <p:spPr>
            <a:xfrm>
              <a:off x="1759430" y="2094863"/>
              <a:ext cx="475543" cy="538506"/>
            </a:xfrm>
            <a:custGeom>
              <a:avLst/>
              <a:gdLst/>
              <a:ahLst/>
              <a:cxnLst/>
              <a:rect l="l" t="t" r="r" b="b"/>
              <a:pathLst>
                <a:path w="14086" h="15951" extrusionOk="0">
                  <a:moveTo>
                    <a:pt x="5935" y="0"/>
                  </a:moveTo>
                  <a:cubicBezTo>
                    <a:pt x="5627" y="0"/>
                    <a:pt x="5353" y="84"/>
                    <a:pt x="5156" y="258"/>
                  </a:cubicBezTo>
                  <a:cubicBezTo>
                    <a:pt x="5013" y="377"/>
                    <a:pt x="4906" y="520"/>
                    <a:pt x="4834" y="686"/>
                  </a:cubicBezTo>
                  <a:cubicBezTo>
                    <a:pt x="4703" y="1020"/>
                    <a:pt x="4680" y="1377"/>
                    <a:pt x="4787" y="1722"/>
                  </a:cubicBezTo>
                  <a:cubicBezTo>
                    <a:pt x="4539" y="1620"/>
                    <a:pt x="4279" y="1566"/>
                    <a:pt x="4015" y="1566"/>
                  </a:cubicBezTo>
                  <a:cubicBezTo>
                    <a:pt x="3912" y="1566"/>
                    <a:pt x="3807" y="1574"/>
                    <a:pt x="3703" y="1591"/>
                  </a:cubicBezTo>
                  <a:cubicBezTo>
                    <a:pt x="3287" y="1627"/>
                    <a:pt x="2906" y="1817"/>
                    <a:pt x="2608" y="2115"/>
                  </a:cubicBezTo>
                  <a:cubicBezTo>
                    <a:pt x="2179" y="2591"/>
                    <a:pt x="2096" y="3341"/>
                    <a:pt x="2370" y="4044"/>
                  </a:cubicBezTo>
                  <a:cubicBezTo>
                    <a:pt x="2286" y="4044"/>
                    <a:pt x="1608" y="4044"/>
                    <a:pt x="1215" y="4580"/>
                  </a:cubicBezTo>
                  <a:cubicBezTo>
                    <a:pt x="822" y="5104"/>
                    <a:pt x="893" y="5937"/>
                    <a:pt x="1453" y="6532"/>
                  </a:cubicBezTo>
                  <a:cubicBezTo>
                    <a:pt x="1453" y="6532"/>
                    <a:pt x="1240" y="6464"/>
                    <a:pt x="981" y="6464"/>
                  </a:cubicBezTo>
                  <a:cubicBezTo>
                    <a:pt x="769" y="6464"/>
                    <a:pt x="528" y="6509"/>
                    <a:pt x="346" y="6675"/>
                  </a:cubicBezTo>
                  <a:cubicBezTo>
                    <a:pt x="155" y="6854"/>
                    <a:pt x="48" y="7104"/>
                    <a:pt x="48" y="7366"/>
                  </a:cubicBezTo>
                  <a:cubicBezTo>
                    <a:pt x="0" y="8068"/>
                    <a:pt x="536" y="9830"/>
                    <a:pt x="2965" y="11902"/>
                  </a:cubicBezTo>
                  <a:cubicBezTo>
                    <a:pt x="4477" y="13188"/>
                    <a:pt x="6215" y="14176"/>
                    <a:pt x="8085" y="14831"/>
                  </a:cubicBezTo>
                  <a:cubicBezTo>
                    <a:pt x="8370" y="15212"/>
                    <a:pt x="8656" y="15581"/>
                    <a:pt x="8942" y="15950"/>
                  </a:cubicBezTo>
                  <a:cubicBezTo>
                    <a:pt x="10656" y="14545"/>
                    <a:pt x="12371" y="13140"/>
                    <a:pt x="14085" y="11723"/>
                  </a:cubicBezTo>
                  <a:cubicBezTo>
                    <a:pt x="13752" y="10402"/>
                    <a:pt x="13359" y="8997"/>
                    <a:pt x="12847" y="7520"/>
                  </a:cubicBezTo>
                  <a:cubicBezTo>
                    <a:pt x="12383" y="6151"/>
                    <a:pt x="11895" y="4889"/>
                    <a:pt x="11383" y="3722"/>
                  </a:cubicBezTo>
                  <a:lnTo>
                    <a:pt x="6977" y="270"/>
                  </a:lnTo>
                  <a:cubicBezTo>
                    <a:pt x="6623" y="93"/>
                    <a:pt x="6260" y="0"/>
                    <a:pt x="59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142;p67">
              <a:extLst>
                <a:ext uri="{FF2B5EF4-FFF2-40B4-BE49-F238E27FC236}">
                  <a16:creationId xmlns:a16="http://schemas.microsoft.com/office/drawing/2014/main" id="{38AA62EC-A4A8-6F44-8694-2ED61CB9CD21}"/>
                </a:ext>
              </a:extLst>
            </p:cNvPr>
            <p:cNvSpPr/>
            <p:nvPr/>
          </p:nvSpPr>
          <p:spPr>
            <a:xfrm>
              <a:off x="1058823" y="2385362"/>
              <a:ext cx="252795" cy="300228"/>
            </a:xfrm>
            <a:custGeom>
              <a:avLst/>
              <a:gdLst/>
              <a:ahLst/>
              <a:cxnLst/>
              <a:rect l="l" t="t" r="r" b="b"/>
              <a:pathLst>
                <a:path w="7488" h="8893" extrusionOk="0">
                  <a:moveTo>
                    <a:pt x="7361" y="0"/>
                  </a:moveTo>
                  <a:cubicBezTo>
                    <a:pt x="7319" y="0"/>
                    <a:pt x="7278" y="25"/>
                    <a:pt x="7264" y="82"/>
                  </a:cubicBezTo>
                  <a:cubicBezTo>
                    <a:pt x="7228" y="166"/>
                    <a:pt x="7204" y="261"/>
                    <a:pt x="7168" y="344"/>
                  </a:cubicBezTo>
                  <a:cubicBezTo>
                    <a:pt x="7168" y="285"/>
                    <a:pt x="7133" y="225"/>
                    <a:pt x="7073" y="213"/>
                  </a:cubicBezTo>
                  <a:cubicBezTo>
                    <a:pt x="7049" y="201"/>
                    <a:pt x="7014" y="189"/>
                    <a:pt x="6978" y="166"/>
                  </a:cubicBezTo>
                  <a:cubicBezTo>
                    <a:pt x="6969" y="163"/>
                    <a:pt x="6960" y="161"/>
                    <a:pt x="6951" y="161"/>
                  </a:cubicBezTo>
                  <a:cubicBezTo>
                    <a:pt x="6921" y="161"/>
                    <a:pt x="6889" y="177"/>
                    <a:pt x="6871" y="213"/>
                  </a:cubicBezTo>
                  <a:cubicBezTo>
                    <a:pt x="6799" y="225"/>
                    <a:pt x="6728" y="249"/>
                    <a:pt x="6668" y="273"/>
                  </a:cubicBezTo>
                  <a:cubicBezTo>
                    <a:pt x="6525" y="320"/>
                    <a:pt x="6394" y="368"/>
                    <a:pt x="6263" y="428"/>
                  </a:cubicBezTo>
                  <a:cubicBezTo>
                    <a:pt x="5978" y="559"/>
                    <a:pt x="5704" y="713"/>
                    <a:pt x="5430" y="880"/>
                  </a:cubicBezTo>
                  <a:cubicBezTo>
                    <a:pt x="4930" y="1201"/>
                    <a:pt x="4442" y="1547"/>
                    <a:pt x="3966" y="1904"/>
                  </a:cubicBezTo>
                  <a:cubicBezTo>
                    <a:pt x="3025" y="2618"/>
                    <a:pt x="2156" y="3404"/>
                    <a:pt x="1346" y="4273"/>
                  </a:cubicBezTo>
                  <a:cubicBezTo>
                    <a:pt x="906" y="4761"/>
                    <a:pt x="477" y="5261"/>
                    <a:pt x="72" y="5797"/>
                  </a:cubicBezTo>
                  <a:cubicBezTo>
                    <a:pt x="1" y="5881"/>
                    <a:pt x="96" y="6000"/>
                    <a:pt x="191" y="6012"/>
                  </a:cubicBezTo>
                  <a:cubicBezTo>
                    <a:pt x="644" y="6023"/>
                    <a:pt x="1084" y="6119"/>
                    <a:pt x="1501" y="6274"/>
                  </a:cubicBezTo>
                  <a:cubicBezTo>
                    <a:pt x="1549" y="6381"/>
                    <a:pt x="1608" y="6488"/>
                    <a:pt x="1656" y="6595"/>
                  </a:cubicBezTo>
                  <a:cubicBezTo>
                    <a:pt x="1751" y="6833"/>
                    <a:pt x="1846" y="7059"/>
                    <a:pt x="1930" y="7297"/>
                  </a:cubicBezTo>
                  <a:cubicBezTo>
                    <a:pt x="2096" y="7762"/>
                    <a:pt x="2227" y="8226"/>
                    <a:pt x="2334" y="8702"/>
                  </a:cubicBezTo>
                  <a:cubicBezTo>
                    <a:pt x="2358" y="8774"/>
                    <a:pt x="2418" y="8821"/>
                    <a:pt x="2501" y="8821"/>
                  </a:cubicBezTo>
                  <a:lnTo>
                    <a:pt x="3251" y="8893"/>
                  </a:lnTo>
                  <a:cubicBezTo>
                    <a:pt x="3335" y="8893"/>
                    <a:pt x="3394" y="8845"/>
                    <a:pt x="3418" y="8774"/>
                  </a:cubicBezTo>
                  <a:cubicBezTo>
                    <a:pt x="3573" y="8071"/>
                    <a:pt x="3489" y="7357"/>
                    <a:pt x="3442" y="6655"/>
                  </a:cubicBezTo>
                  <a:cubicBezTo>
                    <a:pt x="3406" y="5976"/>
                    <a:pt x="3418" y="5273"/>
                    <a:pt x="3823" y="4690"/>
                  </a:cubicBezTo>
                  <a:cubicBezTo>
                    <a:pt x="4168" y="4202"/>
                    <a:pt x="4716" y="3892"/>
                    <a:pt x="5204" y="3571"/>
                  </a:cubicBezTo>
                  <a:cubicBezTo>
                    <a:pt x="5752" y="3226"/>
                    <a:pt x="6252" y="2845"/>
                    <a:pt x="6609" y="2297"/>
                  </a:cubicBezTo>
                  <a:cubicBezTo>
                    <a:pt x="7037" y="1642"/>
                    <a:pt x="7264" y="892"/>
                    <a:pt x="7466" y="142"/>
                  </a:cubicBezTo>
                  <a:cubicBezTo>
                    <a:pt x="7487" y="56"/>
                    <a:pt x="7423" y="0"/>
                    <a:pt x="73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143;p67">
              <a:extLst>
                <a:ext uri="{FF2B5EF4-FFF2-40B4-BE49-F238E27FC236}">
                  <a16:creationId xmlns:a16="http://schemas.microsoft.com/office/drawing/2014/main" id="{9BD96283-81B5-8B49-ADD1-AD6D70BF4EC1}"/>
                </a:ext>
              </a:extLst>
            </p:cNvPr>
            <p:cNvSpPr/>
            <p:nvPr/>
          </p:nvSpPr>
          <p:spPr>
            <a:xfrm>
              <a:off x="1032288" y="2069746"/>
              <a:ext cx="515346" cy="516089"/>
            </a:xfrm>
            <a:custGeom>
              <a:avLst/>
              <a:gdLst/>
              <a:ahLst/>
              <a:cxnLst/>
              <a:rect l="l" t="t" r="r" b="b"/>
              <a:pathLst>
                <a:path w="15265" h="15287" extrusionOk="0">
                  <a:moveTo>
                    <a:pt x="13404" y="1"/>
                  </a:moveTo>
                  <a:cubicBezTo>
                    <a:pt x="10834" y="1"/>
                    <a:pt x="22" y="6052"/>
                    <a:pt x="1" y="7038"/>
                  </a:cubicBezTo>
                  <a:lnTo>
                    <a:pt x="692" y="15015"/>
                  </a:lnTo>
                  <a:cubicBezTo>
                    <a:pt x="700" y="15174"/>
                    <a:pt x="839" y="15287"/>
                    <a:pt x="988" y="15287"/>
                  </a:cubicBezTo>
                  <a:cubicBezTo>
                    <a:pt x="1041" y="15287"/>
                    <a:pt x="1094" y="15273"/>
                    <a:pt x="1144" y="15242"/>
                  </a:cubicBezTo>
                  <a:lnTo>
                    <a:pt x="2501" y="14349"/>
                  </a:lnTo>
                  <a:cubicBezTo>
                    <a:pt x="5357" y="10541"/>
                    <a:pt x="9820" y="8319"/>
                    <a:pt x="14545" y="8319"/>
                  </a:cubicBezTo>
                  <a:cubicBezTo>
                    <a:pt x="14784" y="8319"/>
                    <a:pt x="15024" y="8324"/>
                    <a:pt x="15265" y="8336"/>
                  </a:cubicBezTo>
                  <a:cubicBezTo>
                    <a:pt x="14824" y="5705"/>
                    <a:pt x="14384" y="3073"/>
                    <a:pt x="13943" y="430"/>
                  </a:cubicBezTo>
                  <a:cubicBezTo>
                    <a:pt x="13983" y="132"/>
                    <a:pt x="13783" y="1"/>
                    <a:pt x="134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144;p67">
              <a:extLst>
                <a:ext uri="{FF2B5EF4-FFF2-40B4-BE49-F238E27FC236}">
                  <a16:creationId xmlns:a16="http://schemas.microsoft.com/office/drawing/2014/main" id="{1C96C3B4-B5B0-094E-9F42-5DE10BC43EBE}"/>
                </a:ext>
              </a:extLst>
            </p:cNvPr>
            <p:cNvSpPr/>
            <p:nvPr/>
          </p:nvSpPr>
          <p:spPr>
            <a:xfrm>
              <a:off x="564452" y="3470282"/>
              <a:ext cx="336790" cy="313732"/>
            </a:xfrm>
            <a:custGeom>
              <a:avLst/>
              <a:gdLst/>
              <a:ahLst/>
              <a:cxnLst/>
              <a:rect l="l" t="t" r="r" b="b"/>
              <a:pathLst>
                <a:path w="9976" h="9293" extrusionOk="0">
                  <a:moveTo>
                    <a:pt x="9827" y="0"/>
                  </a:moveTo>
                  <a:cubicBezTo>
                    <a:pt x="9806" y="0"/>
                    <a:pt x="9784" y="6"/>
                    <a:pt x="9763" y="21"/>
                  </a:cubicBezTo>
                  <a:cubicBezTo>
                    <a:pt x="9537" y="128"/>
                    <a:pt x="9323" y="259"/>
                    <a:pt x="9120" y="414"/>
                  </a:cubicBezTo>
                  <a:cubicBezTo>
                    <a:pt x="8918" y="580"/>
                    <a:pt x="8715" y="771"/>
                    <a:pt x="8513" y="949"/>
                  </a:cubicBezTo>
                  <a:lnTo>
                    <a:pt x="7965" y="1473"/>
                  </a:lnTo>
                  <a:cubicBezTo>
                    <a:pt x="7811" y="1628"/>
                    <a:pt x="7632" y="1783"/>
                    <a:pt x="7442" y="1902"/>
                  </a:cubicBezTo>
                  <a:cubicBezTo>
                    <a:pt x="7385" y="1939"/>
                    <a:pt x="7323" y="1957"/>
                    <a:pt x="7261" y="1957"/>
                  </a:cubicBezTo>
                  <a:cubicBezTo>
                    <a:pt x="7204" y="1957"/>
                    <a:pt x="7147" y="1942"/>
                    <a:pt x="7096" y="1914"/>
                  </a:cubicBezTo>
                  <a:cubicBezTo>
                    <a:pt x="6941" y="1830"/>
                    <a:pt x="6822" y="1688"/>
                    <a:pt x="6680" y="1580"/>
                  </a:cubicBezTo>
                  <a:cubicBezTo>
                    <a:pt x="6503" y="1459"/>
                    <a:pt x="6296" y="1399"/>
                    <a:pt x="6089" y="1399"/>
                  </a:cubicBezTo>
                  <a:cubicBezTo>
                    <a:pt x="5849" y="1399"/>
                    <a:pt x="5609" y="1480"/>
                    <a:pt x="5417" y="1640"/>
                  </a:cubicBezTo>
                  <a:cubicBezTo>
                    <a:pt x="5025" y="1938"/>
                    <a:pt x="4727" y="2354"/>
                    <a:pt x="4417" y="2723"/>
                  </a:cubicBezTo>
                  <a:cubicBezTo>
                    <a:pt x="4096" y="3092"/>
                    <a:pt x="3786" y="3485"/>
                    <a:pt x="3477" y="3878"/>
                  </a:cubicBezTo>
                  <a:cubicBezTo>
                    <a:pt x="2846" y="4664"/>
                    <a:pt x="2227" y="5450"/>
                    <a:pt x="1607" y="6248"/>
                  </a:cubicBezTo>
                  <a:cubicBezTo>
                    <a:pt x="1274" y="6676"/>
                    <a:pt x="953" y="7117"/>
                    <a:pt x="667" y="7569"/>
                  </a:cubicBezTo>
                  <a:cubicBezTo>
                    <a:pt x="524" y="7795"/>
                    <a:pt x="393" y="8022"/>
                    <a:pt x="286" y="8248"/>
                  </a:cubicBezTo>
                  <a:cubicBezTo>
                    <a:pt x="155" y="8510"/>
                    <a:pt x="0" y="8807"/>
                    <a:pt x="119" y="9093"/>
                  </a:cubicBezTo>
                  <a:cubicBezTo>
                    <a:pt x="154" y="9215"/>
                    <a:pt x="272" y="9293"/>
                    <a:pt x="393" y="9293"/>
                  </a:cubicBezTo>
                  <a:cubicBezTo>
                    <a:pt x="438" y="9293"/>
                    <a:pt x="482" y="9282"/>
                    <a:pt x="524" y="9260"/>
                  </a:cubicBezTo>
                  <a:cubicBezTo>
                    <a:pt x="750" y="9141"/>
                    <a:pt x="834" y="8927"/>
                    <a:pt x="929" y="8700"/>
                  </a:cubicBezTo>
                  <a:cubicBezTo>
                    <a:pt x="1036" y="8486"/>
                    <a:pt x="1155" y="8272"/>
                    <a:pt x="1286" y="8057"/>
                  </a:cubicBezTo>
                  <a:cubicBezTo>
                    <a:pt x="1524" y="7676"/>
                    <a:pt x="1786" y="7307"/>
                    <a:pt x="2060" y="6950"/>
                  </a:cubicBezTo>
                  <a:cubicBezTo>
                    <a:pt x="2655" y="6164"/>
                    <a:pt x="3262" y="5402"/>
                    <a:pt x="3870" y="4628"/>
                  </a:cubicBezTo>
                  <a:cubicBezTo>
                    <a:pt x="4179" y="4235"/>
                    <a:pt x="4477" y="3843"/>
                    <a:pt x="4798" y="3462"/>
                  </a:cubicBezTo>
                  <a:cubicBezTo>
                    <a:pt x="5084" y="3081"/>
                    <a:pt x="5394" y="2711"/>
                    <a:pt x="5727" y="2366"/>
                  </a:cubicBezTo>
                  <a:cubicBezTo>
                    <a:pt x="5822" y="2259"/>
                    <a:pt x="5941" y="2176"/>
                    <a:pt x="6084" y="2128"/>
                  </a:cubicBezTo>
                  <a:cubicBezTo>
                    <a:pt x="6091" y="2127"/>
                    <a:pt x="6098" y="2127"/>
                    <a:pt x="6104" y="2127"/>
                  </a:cubicBezTo>
                  <a:cubicBezTo>
                    <a:pt x="6227" y="2127"/>
                    <a:pt x="6340" y="2228"/>
                    <a:pt x="6441" y="2319"/>
                  </a:cubicBezTo>
                  <a:cubicBezTo>
                    <a:pt x="6692" y="2520"/>
                    <a:pt x="6953" y="2651"/>
                    <a:pt x="7237" y="2651"/>
                  </a:cubicBezTo>
                  <a:cubicBezTo>
                    <a:pt x="7371" y="2651"/>
                    <a:pt x="7510" y="2622"/>
                    <a:pt x="7656" y="2557"/>
                  </a:cubicBezTo>
                  <a:cubicBezTo>
                    <a:pt x="7870" y="2438"/>
                    <a:pt x="8073" y="2283"/>
                    <a:pt x="8239" y="2104"/>
                  </a:cubicBezTo>
                  <a:cubicBezTo>
                    <a:pt x="8430" y="1914"/>
                    <a:pt x="8620" y="1723"/>
                    <a:pt x="8811" y="1521"/>
                  </a:cubicBezTo>
                  <a:cubicBezTo>
                    <a:pt x="9013" y="1330"/>
                    <a:pt x="9227" y="1116"/>
                    <a:pt x="9430" y="890"/>
                  </a:cubicBezTo>
                  <a:cubicBezTo>
                    <a:pt x="9620" y="676"/>
                    <a:pt x="9787" y="437"/>
                    <a:pt x="9918" y="187"/>
                  </a:cubicBezTo>
                  <a:cubicBezTo>
                    <a:pt x="9975" y="101"/>
                    <a:pt x="9910" y="0"/>
                    <a:pt x="98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145;p67">
              <a:extLst>
                <a:ext uri="{FF2B5EF4-FFF2-40B4-BE49-F238E27FC236}">
                  <a16:creationId xmlns:a16="http://schemas.microsoft.com/office/drawing/2014/main" id="{CC6FC29E-1EB1-654C-843D-91E46CCCEE6E}"/>
                </a:ext>
              </a:extLst>
            </p:cNvPr>
            <p:cNvSpPr/>
            <p:nvPr/>
          </p:nvSpPr>
          <p:spPr>
            <a:xfrm>
              <a:off x="2016271" y="4105091"/>
              <a:ext cx="163230" cy="587323"/>
            </a:xfrm>
            <a:custGeom>
              <a:avLst/>
              <a:gdLst/>
              <a:ahLst/>
              <a:cxnLst/>
              <a:rect l="l" t="t" r="r" b="b"/>
              <a:pathLst>
                <a:path w="4835" h="17397" extrusionOk="0">
                  <a:moveTo>
                    <a:pt x="1786" y="1"/>
                  </a:moveTo>
                  <a:cubicBezTo>
                    <a:pt x="1561" y="1"/>
                    <a:pt x="1333" y="27"/>
                    <a:pt x="1108" y="76"/>
                  </a:cubicBezTo>
                  <a:cubicBezTo>
                    <a:pt x="1108" y="76"/>
                    <a:pt x="191" y="529"/>
                    <a:pt x="84" y="1386"/>
                  </a:cubicBezTo>
                  <a:cubicBezTo>
                    <a:pt x="0" y="2017"/>
                    <a:pt x="36" y="9708"/>
                    <a:pt x="72" y="13637"/>
                  </a:cubicBezTo>
                  <a:cubicBezTo>
                    <a:pt x="72" y="15042"/>
                    <a:pt x="822" y="16352"/>
                    <a:pt x="2048" y="17066"/>
                  </a:cubicBezTo>
                  <a:cubicBezTo>
                    <a:pt x="2364" y="17269"/>
                    <a:pt x="2704" y="17396"/>
                    <a:pt x="3064" y="17396"/>
                  </a:cubicBezTo>
                  <a:cubicBezTo>
                    <a:pt x="3274" y="17396"/>
                    <a:pt x="3492" y="17353"/>
                    <a:pt x="3715" y="17257"/>
                  </a:cubicBezTo>
                  <a:cubicBezTo>
                    <a:pt x="4382" y="16983"/>
                    <a:pt x="4811" y="16340"/>
                    <a:pt x="4834" y="15626"/>
                  </a:cubicBezTo>
                  <a:cubicBezTo>
                    <a:pt x="4834" y="15423"/>
                    <a:pt x="4834" y="15209"/>
                    <a:pt x="4823" y="14995"/>
                  </a:cubicBezTo>
                  <a:lnTo>
                    <a:pt x="4823" y="14983"/>
                  </a:lnTo>
                  <a:cubicBezTo>
                    <a:pt x="4811" y="12006"/>
                    <a:pt x="4703" y="9018"/>
                    <a:pt x="4561" y="6041"/>
                  </a:cubicBezTo>
                  <a:cubicBezTo>
                    <a:pt x="4513" y="5232"/>
                    <a:pt x="4465" y="4398"/>
                    <a:pt x="4406" y="3577"/>
                  </a:cubicBezTo>
                  <a:cubicBezTo>
                    <a:pt x="4358" y="2791"/>
                    <a:pt x="4334" y="1957"/>
                    <a:pt x="3941" y="1255"/>
                  </a:cubicBezTo>
                  <a:cubicBezTo>
                    <a:pt x="3470" y="377"/>
                    <a:pt x="2647" y="1"/>
                    <a:pt x="17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146;p67">
              <a:extLst>
                <a:ext uri="{FF2B5EF4-FFF2-40B4-BE49-F238E27FC236}">
                  <a16:creationId xmlns:a16="http://schemas.microsoft.com/office/drawing/2014/main" id="{97CC727A-4CE8-DA42-B879-6C196DB45E69}"/>
                </a:ext>
              </a:extLst>
            </p:cNvPr>
            <p:cNvSpPr/>
            <p:nvPr/>
          </p:nvSpPr>
          <p:spPr>
            <a:xfrm>
              <a:off x="880371" y="3149401"/>
              <a:ext cx="131461" cy="105736"/>
            </a:xfrm>
            <a:custGeom>
              <a:avLst/>
              <a:gdLst/>
              <a:ahLst/>
              <a:cxnLst/>
              <a:rect l="l" t="t" r="r" b="b"/>
              <a:pathLst>
                <a:path w="3894" h="3132" extrusionOk="0">
                  <a:moveTo>
                    <a:pt x="3441" y="1"/>
                  </a:moveTo>
                  <a:lnTo>
                    <a:pt x="0" y="2334"/>
                  </a:lnTo>
                  <a:lnTo>
                    <a:pt x="0" y="3132"/>
                  </a:lnTo>
                  <a:lnTo>
                    <a:pt x="2179" y="1846"/>
                  </a:lnTo>
                  <a:lnTo>
                    <a:pt x="3894" y="453"/>
                  </a:lnTo>
                  <a:lnTo>
                    <a:pt x="344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 name="Google Shape;1164;p42">
            <a:extLst>
              <a:ext uri="{FF2B5EF4-FFF2-40B4-BE49-F238E27FC236}">
                <a16:creationId xmlns:a16="http://schemas.microsoft.com/office/drawing/2014/main" id="{0646A685-947C-EC4A-8284-58E37DC9AC43}"/>
              </a:ext>
            </a:extLst>
          </p:cNvPr>
          <p:cNvGrpSpPr/>
          <p:nvPr/>
        </p:nvGrpSpPr>
        <p:grpSpPr>
          <a:xfrm rot="5675921">
            <a:off x="253480" y="118969"/>
            <a:ext cx="1328410" cy="1140317"/>
            <a:chOff x="265500" y="292775"/>
            <a:chExt cx="2307150" cy="2034500"/>
          </a:xfrm>
        </p:grpSpPr>
        <p:sp>
          <p:nvSpPr>
            <p:cNvPr id="57" name="Google Shape;1165;p42">
              <a:extLst>
                <a:ext uri="{FF2B5EF4-FFF2-40B4-BE49-F238E27FC236}">
                  <a16:creationId xmlns:a16="http://schemas.microsoft.com/office/drawing/2014/main" id="{134433D6-FA74-794F-A6C6-A5A970A2362B}"/>
                </a:ext>
              </a:extLst>
            </p:cNvPr>
            <p:cNvSpPr/>
            <p:nvPr/>
          </p:nvSpPr>
          <p:spPr>
            <a:xfrm>
              <a:off x="1868975" y="1417325"/>
              <a:ext cx="114625" cy="162825"/>
            </a:xfrm>
            <a:custGeom>
              <a:avLst/>
              <a:gdLst/>
              <a:ahLst/>
              <a:cxnLst/>
              <a:rect l="l" t="t" r="r" b="b"/>
              <a:pathLst>
                <a:path w="4585" h="6513" extrusionOk="0">
                  <a:moveTo>
                    <a:pt x="0" y="0"/>
                  </a:moveTo>
                  <a:lnTo>
                    <a:pt x="0" y="6513"/>
                  </a:lnTo>
                  <a:lnTo>
                    <a:pt x="4584" y="6513"/>
                  </a:lnTo>
                  <a:lnTo>
                    <a:pt x="458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166;p42">
              <a:extLst>
                <a:ext uri="{FF2B5EF4-FFF2-40B4-BE49-F238E27FC236}">
                  <a16:creationId xmlns:a16="http://schemas.microsoft.com/office/drawing/2014/main" id="{37BA855B-1DBF-024E-8E3B-D885236EBBE0}"/>
                </a:ext>
              </a:extLst>
            </p:cNvPr>
            <p:cNvSpPr/>
            <p:nvPr/>
          </p:nvSpPr>
          <p:spPr>
            <a:xfrm>
              <a:off x="1849625" y="1541725"/>
              <a:ext cx="162850" cy="229825"/>
            </a:xfrm>
            <a:custGeom>
              <a:avLst/>
              <a:gdLst/>
              <a:ahLst/>
              <a:cxnLst/>
              <a:rect l="l" t="t" r="r" b="b"/>
              <a:pathLst>
                <a:path w="6514" h="9193" extrusionOk="0">
                  <a:moveTo>
                    <a:pt x="870" y="1"/>
                  </a:moveTo>
                  <a:cubicBezTo>
                    <a:pt x="298" y="1"/>
                    <a:pt x="0" y="442"/>
                    <a:pt x="0" y="1025"/>
                  </a:cubicBezTo>
                  <a:lnTo>
                    <a:pt x="0" y="8288"/>
                  </a:lnTo>
                  <a:cubicBezTo>
                    <a:pt x="0" y="8859"/>
                    <a:pt x="298" y="9193"/>
                    <a:pt x="870" y="9193"/>
                  </a:cubicBezTo>
                  <a:lnTo>
                    <a:pt x="5239" y="9193"/>
                  </a:lnTo>
                  <a:cubicBezTo>
                    <a:pt x="5811" y="9193"/>
                    <a:pt x="6513" y="8859"/>
                    <a:pt x="6513" y="8288"/>
                  </a:cubicBezTo>
                  <a:lnTo>
                    <a:pt x="6513" y="1025"/>
                  </a:lnTo>
                  <a:cubicBezTo>
                    <a:pt x="6513" y="453"/>
                    <a:pt x="5811" y="1"/>
                    <a:pt x="5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167;p42">
              <a:extLst>
                <a:ext uri="{FF2B5EF4-FFF2-40B4-BE49-F238E27FC236}">
                  <a16:creationId xmlns:a16="http://schemas.microsoft.com/office/drawing/2014/main" id="{7AAAE198-F948-134D-AEC8-F7B30985314E}"/>
                </a:ext>
              </a:extLst>
            </p:cNvPr>
            <p:cNvSpPr/>
            <p:nvPr/>
          </p:nvSpPr>
          <p:spPr>
            <a:xfrm>
              <a:off x="1907975" y="1408675"/>
              <a:ext cx="36625" cy="339350"/>
            </a:xfrm>
            <a:custGeom>
              <a:avLst/>
              <a:gdLst/>
              <a:ahLst/>
              <a:cxnLst/>
              <a:rect l="l" t="t" r="r" b="b"/>
              <a:pathLst>
                <a:path w="1465" h="13574" extrusionOk="0">
                  <a:moveTo>
                    <a:pt x="726" y="1"/>
                  </a:moveTo>
                  <a:cubicBezTo>
                    <a:pt x="322" y="1"/>
                    <a:pt x="0" y="3037"/>
                    <a:pt x="0" y="6787"/>
                  </a:cubicBezTo>
                  <a:cubicBezTo>
                    <a:pt x="0" y="10526"/>
                    <a:pt x="322" y="13574"/>
                    <a:pt x="726" y="13574"/>
                  </a:cubicBezTo>
                  <a:cubicBezTo>
                    <a:pt x="1131" y="13574"/>
                    <a:pt x="1465" y="10526"/>
                    <a:pt x="1465" y="6787"/>
                  </a:cubicBezTo>
                  <a:cubicBezTo>
                    <a:pt x="1465" y="3037"/>
                    <a:pt x="1131" y="1"/>
                    <a:pt x="7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168;p42">
              <a:extLst>
                <a:ext uri="{FF2B5EF4-FFF2-40B4-BE49-F238E27FC236}">
                  <a16:creationId xmlns:a16="http://schemas.microsoft.com/office/drawing/2014/main" id="{4011B09F-8D3A-8446-8AB1-B30D9F2D5510}"/>
                </a:ext>
              </a:extLst>
            </p:cNvPr>
            <p:cNvSpPr/>
            <p:nvPr/>
          </p:nvSpPr>
          <p:spPr>
            <a:xfrm>
              <a:off x="2155900" y="1197350"/>
              <a:ext cx="95575" cy="143500"/>
            </a:xfrm>
            <a:custGeom>
              <a:avLst/>
              <a:gdLst/>
              <a:ahLst/>
              <a:cxnLst/>
              <a:rect l="l" t="t" r="r" b="b"/>
              <a:pathLst>
                <a:path w="3823" h="5740" extrusionOk="0">
                  <a:moveTo>
                    <a:pt x="1" y="0"/>
                  </a:moveTo>
                  <a:lnTo>
                    <a:pt x="1" y="5739"/>
                  </a:lnTo>
                  <a:lnTo>
                    <a:pt x="3823" y="5739"/>
                  </a:lnTo>
                  <a:lnTo>
                    <a:pt x="38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169;p42">
              <a:extLst>
                <a:ext uri="{FF2B5EF4-FFF2-40B4-BE49-F238E27FC236}">
                  <a16:creationId xmlns:a16="http://schemas.microsoft.com/office/drawing/2014/main" id="{79F8F6EA-66B6-3B4F-B55E-A7CBA4C911B2}"/>
                </a:ext>
              </a:extLst>
            </p:cNvPr>
            <p:cNvSpPr/>
            <p:nvPr/>
          </p:nvSpPr>
          <p:spPr>
            <a:xfrm>
              <a:off x="2127325" y="1321775"/>
              <a:ext cx="143500" cy="210450"/>
            </a:xfrm>
            <a:custGeom>
              <a:avLst/>
              <a:gdLst/>
              <a:ahLst/>
              <a:cxnLst/>
              <a:rect l="l" t="t" r="r" b="b"/>
              <a:pathLst>
                <a:path w="5740" h="8418" extrusionOk="0">
                  <a:moveTo>
                    <a:pt x="1061" y="0"/>
                  </a:moveTo>
                  <a:cubicBezTo>
                    <a:pt x="561" y="0"/>
                    <a:pt x="1" y="417"/>
                    <a:pt x="1" y="929"/>
                  </a:cubicBezTo>
                  <a:lnTo>
                    <a:pt x="1" y="7406"/>
                  </a:lnTo>
                  <a:cubicBezTo>
                    <a:pt x="1" y="7918"/>
                    <a:pt x="561" y="8418"/>
                    <a:pt x="1061" y="8418"/>
                  </a:cubicBezTo>
                  <a:lnTo>
                    <a:pt x="4871" y="8418"/>
                  </a:lnTo>
                  <a:cubicBezTo>
                    <a:pt x="5383" y="8418"/>
                    <a:pt x="5740" y="7918"/>
                    <a:pt x="5740" y="7406"/>
                  </a:cubicBezTo>
                  <a:lnTo>
                    <a:pt x="5740" y="929"/>
                  </a:lnTo>
                  <a:cubicBezTo>
                    <a:pt x="5740" y="417"/>
                    <a:pt x="5383" y="0"/>
                    <a:pt x="4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170;p42">
              <a:extLst>
                <a:ext uri="{FF2B5EF4-FFF2-40B4-BE49-F238E27FC236}">
                  <a16:creationId xmlns:a16="http://schemas.microsoft.com/office/drawing/2014/main" id="{4658A7F7-8B20-FE42-9D59-D71CE4BCD853}"/>
                </a:ext>
              </a:extLst>
            </p:cNvPr>
            <p:cNvSpPr/>
            <p:nvPr/>
          </p:nvSpPr>
          <p:spPr>
            <a:xfrm>
              <a:off x="2185075" y="1197650"/>
              <a:ext cx="32775" cy="303025"/>
            </a:xfrm>
            <a:custGeom>
              <a:avLst/>
              <a:gdLst/>
              <a:ahLst/>
              <a:cxnLst/>
              <a:rect l="l" t="t" r="r" b="b"/>
              <a:pathLst>
                <a:path w="1311" h="12121" extrusionOk="0">
                  <a:moveTo>
                    <a:pt x="656" y="0"/>
                  </a:moveTo>
                  <a:cubicBezTo>
                    <a:pt x="298" y="0"/>
                    <a:pt x="1" y="2715"/>
                    <a:pt x="1" y="6061"/>
                  </a:cubicBezTo>
                  <a:cubicBezTo>
                    <a:pt x="1" y="9406"/>
                    <a:pt x="298" y="12121"/>
                    <a:pt x="656" y="12121"/>
                  </a:cubicBezTo>
                  <a:cubicBezTo>
                    <a:pt x="1013" y="12121"/>
                    <a:pt x="1310" y="9406"/>
                    <a:pt x="1310" y="6061"/>
                  </a:cubicBezTo>
                  <a:cubicBezTo>
                    <a:pt x="1310" y="2715"/>
                    <a:pt x="1013" y="0"/>
                    <a:pt x="6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171;p42">
              <a:extLst>
                <a:ext uri="{FF2B5EF4-FFF2-40B4-BE49-F238E27FC236}">
                  <a16:creationId xmlns:a16="http://schemas.microsoft.com/office/drawing/2014/main" id="{03861BED-6EFB-BC4A-BF8F-975CB8F09190}"/>
                </a:ext>
              </a:extLst>
            </p:cNvPr>
            <p:cNvSpPr/>
            <p:nvPr/>
          </p:nvSpPr>
          <p:spPr>
            <a:xfrm>
              <a:off x="854550" y="1417325"/>
              <a:ext cx="105400" cy="162825"/>
            </a:xfrm>
            <a:custGeom>
              <a:avLst/>
              <a:gdLst/>
              <a:ahLst/>
              <a:cxnLst/>
              <a:rect l="l" t="t" r="r" b="b"/>
              <a:pathLst>
                <a:path w="4216" h="6513" extrusionOk="0">
                  <a:moveTo>
                    <a:pt x="1" y="0"/>
                  </a:moveTo>
                  <a:lnTo>
                    <a:pt x="1" y="6513"/>
                  </a:lnTo>
                  <a:lnTo>
                    <a:pt x="4216" y="6513"/>
                  </a:lnTo>
                  <a:lnTo>
                    <a:pt x="421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172;p42">
              <a:extLst>
                <a:ext uri="{FF2B5EF4-FFF2-40B4-BE49-F238E27FC236}">
                  <a16:creationId xmlns:a16="http://schemas.microsoft.com/office/drawing/2014/main" id="{1AA46567-0745-B446-B4F5-B99E6F65AE62}"/>
                </a:ext>
              </a:extLst>
            </p:cNvPr>
            <p:cNvSpPr/>
            <p:nvPr/>
          </p:nvSpPr>
          <p:spPr>
            <a:xfrm>
              <a:off x="825675" y="1541725"/>
              <a:ext cx="162850" cy="229825"/>
            </a:xfrm>
            <a:custGeom>
              <a:avLst/>
              <a:gdLst/>
              <a:ahLst/>
              <a:cxnLst/>
              <a:rect l="l" t="t" r="r" b="b"/>
              <a:pathLst>
                <a:path w="6514" h="9193" extrusionOk="0">
                  <a:moveTo>
                    <a:pt x="1049" y="1"/>
                  </a:moveTo>
                  <a:cubicBezTo>
                    <a:pt x="465" y="1"/>
                    <a:pt x="1" y="465"/>
                    <a:pt x="1" y="1037"/>
                  </a:cubicBezTo>
                  <a:lnTo>
                    <a:pt x="1" y="8157"/>
                  </a:lnTo>
                  <a:cubicBezTo>
                    <a:pt x="1" y="8728"/>
                    <a:pt x="465" y="9193"/>
                    <a:pt x="1049" y="9193"/>
                  </a:cubicBezTo>
                  <a:lnTo>
                    <a:pt x="5478" y="9193"/>
                  </a:lnTo>
                  <a:cubicBezTo>
                    <a:pt x="6049" y="9193"/>
                    <a:pt x="6514" y="8728"/>
                    <a:pt x="6514" y="8157"/>
                  </a:cubicBezTo>
                  <a:lnTo>
                    <a:pt x="6514" y="1037"/>
                  </a:lnTo>
                  <a:cubicBezTo>
                    <a:pt x="6514" y="465"/>
                    <a:pt x="6049" y="1"/>
                    <a:pt x="54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173;p42">
              <a:extLst>
                <a:ext uri="{FF2B5EF4-FFF2-40B4-BE49-F238E27FC236}">
                  <a16:creationId xmlns:a16="http://schemas.microsoft.com/office/drawing/2014/main" id="{461B769C-4BD0-0840-AFB3-EF98E5BDE94B}"/>
                </a:ext>
              </a:extLst>
            </p:cNvPr>
            <p:cNvSpPr/>
            <p:nvPr/>
          </p:nvSpPr>
          <p:spPr>
            <a:xfrm>
              <a:off x="882825" y="1408675"/>
              <a:ext cx="36650" cy="339350"/>
            </a:xfrm>
            <a:custGeom>
              <a:avLst/>
              <a:gdLst/>
              <a:ahLst/>
              <a:cxnLst/>
              <a:rect l="l" t="t" r="r" b="b"/>
              <a:pathLst>
                <a:path w="1466" h="13574" extrusionOk="0">
                  <a:moveTo>
                    <a:pt x="739" y="1"/>
                  </a:moveTo>
                  <a:cubicBezTo>
                    <a:pt x="334" y="1"/>
                    <a:pt x="1" y="3037"/>
                    <a:pt x="1" y="6787"/>
                  </a:cubicBezTo>
                  <a:cubicBezTo>
                    <a:pt x="1" y="10526"/>
                    <a:pt x="334" y="13574"/>
                    <a:pt x="739" y="13574"/>
                  </a:cubicBezTo>
                  <a:cubicBezTo>
                    <a:pt x="1144" y="13574"/>
                    <a:pt x="1465" y="10526"/>
                    <a:pt x="1465" y="6787"/>
                  </a:cubicBezTo>
                  <a:cubicBezTo>
                    <a:pt x="1465" y="3037"/>
                    <a:pt x="1144" y="1"/>
                    <a:pt x="7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174;p42">
              <a:extLst>
                <a:ext uri="{FF2B5EF4-FFF2-40B4-BE49-F238E27FC236}">
                  <a16:creationId xmlns:a16="http://schemas.microsoft.com/office/drawing/2014/main" id="{E76DD7DD-4E50-E94C-9134-66112D2B4601}"/>
                </a:ext>
              </a:extLst>
            </p:cNvPr>
            <p:cNvSpPr/>
            <p:nvPr/>
          </p:nvSpPr>
          <p:spPr>
            <a:xfrm>
              <a:off x="577150" y="1197350"/>
              <a:ext cx="95575" cy="143500"/>
            </a:xfrm>
            <a:custGeom>
              <a:avLst/>
              <a:gdLst/>
              <a:ahLst/>
              <a:cxnLst/>
              <a:rect l="l" t="t" r="r" b="b"/>
              <a:pathLst>
                <a:path w="3823" h="5740" extrusionOk="0">
                  <a:moveTo>
                    <a:pt x="0" y="0"/>
                  </a:moveTo>
                  <a:lnTo>
                    <a:pt x="0" y="5739"/>
                  </a:lnTo>
                  <a:lnTo>
                    <a:pt x="3822" y="5739"/>
                  </a:lnTo>
                  <a:lnTo>
                    <a:pt x="38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175;p42">
              <a:extLst>
                <a:ext uri="{FF2B5EF4-FFF2-40B4-BE49-F238E27FC236}">
                  <a16:creationId xmlns:a16="http://schemas.microsoft.com/office/drawing/2014/main" id="{797751B1-DEC0-DF49-BF23-545F93C2C94D}"/>
                </a:ext>
              </a:extLst>
            </p:cNvPr>
            <p:cNvSpPr/>
            <p:nvPr/>
          </p:nvSpPr>
          <p:spPr>
            <a:xfrm>
              <a:off x="557800" y="1321775"/>
              <a:ext cx="143500" cy="210450"/>
            </a:xfrm>
            <a:custGeom>
              <a:avLst/>
              <a:gdLst/>
              <a:ahLst/>
              <a:cxnLst/>
              <a:rect l="l" t="t" r="r" b="b"/>
              <a:pathLst>
                <a:path w="5740" h="8418" extrusionOk="0">
                  <a:moveTo>
                    <a:pt x="810" y="0"/>
                  </a:moveTo>
                  <a:cubicBezTo>
                    <a:pt x="298" y="0"/>
                    <a:pt x="0" y="417"/>
                    <a:pt x="0" y="929"/>
                  </a:cubicBezTo>
                  <a:lnTo>
                    <a:pt x="12" y="7406"/>
                  </a:lnTo>
                  <a:cubicBezTo>
                    <a:pt x="12" y="7918"/>
                    <a:pt x="298" y="8418"/>
                    <a:pt x="810" y="8418"/>
                  </a:cubicBezTo>
                  <a:lnTo>
                    <a:pt x="4608" y="8418"/>
                  </a:lnTo>
                  <a:cubicBezTo>
                    <a:pt x="5120" y="8418"/>
                    <a:pt x="5739" y="7918"/>
                    <a:pt x="5739" y="7406"/>
                  </a:cubicBezTo>
                  <a:lnTo>
                    <a:pt x="5739" y="929"/>
                  </a:lnTo>
                  <a:cubicBezTo>
                    <a:pt x="5739" y="417"/>
                    <a:pt x="5120" y="0"/>
                    <a:pt x="46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176;p42">
              <a:extLst>
                <a:ext uri="{FF2B5EF4-FFF2-40B4-BE49-F238E27FC236}">
                  <a16:creationId xmlns:a16="http://schemas.microsoft.com/office/drawing/2014/main" id="{5846982C-7447-C24E-897F-44EEB4D163C2}"/>
                </a:ext>
              </a:extLst>
            </p:cNvPr>
            <p:cNvSpPr/>
            <p:nvPr/>
          </p:nvSpPr>
          <p:spPr>
            <a:xfrm>
              <a:off x="609600" y="1197650"/>
              <a:ext cx="32750" cy="303025"/>
            </a:xfrm>
            <a:custGeom>
              <a:avLst/>
              <a:gdLst/>
              <a:ahLst/>
              <a:cxnLst/>
              <a:rect l="l" t="t" r="r" b="b"/>
              <a:pathLst>
                <a:path w="1310" h="12121" extrusionOk="0">
                  <a:moveTo>
                    <a:pt x="655" y="0"/>
                  </a:moveTo>
                  <a:cubicBezTo>
                    <a:pt x="298" y="0"/>
                    <a:pt x="0" y="2715"/>
                    <a:pt x="0" y="6061"/>
                  </a:cubicBezTo>
                  <a:cubicBezTo>
                    <a:pt x="0" y="9406"/>
                    <a:pt x="298" y="12121"/>
                    <a:pt x="655" y="12121"/>
                  </a:cubicBezTo>
                  <a:cubicBezTo>
                    <a:pt x="1012" y="12121"/>
                    <a:pt x="1310" y="9406"/>
                    <a:pt x="1310" y="6061"/>
                  </a:cubicBezTo>
                  <a:cubicBezTo>
                    <a:pt x="1310" y="2715"/>
                    <a:pt x="1012" y="0"/>
                    <a:pt x="6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177;p42">
              <a:extLst>
                <a:ext uri="{FF2B5EF4-FFF2-40B4-BE49-F238E27FC236}">
                  <a16:creationId xmlns:a16="http://schemas.microsoft.com/office/drawing/2014/main" id="{98B188CB-FF5F-FD4D-A05B-B30461578E8A}"/>
                </a:ext>
              </a:extLst>
            </p:cNvPr>
            <p:cNvSpPr/>
            <p:nvPr/>
          </p:nvSpPr>
          <p:spPr>
            <a:xfrm>
              <a:off x="265500" y="292775"/>
              <a:ext cx="2307150" cy="2034500"/>
            </a:xfrm>
            <a:custGeom>
              <a:avLst/>
              <a:gdLst/>
              <a:ahLst/>
              <a:cxnLst/>
              <a:rect l="l" t="t" r="r" b="b"/>
              <a:pathLst>
                <a:path w="92286" h="81380" extrusionOk="0">
                  <a:moveTo>
                    <a:pt x="34921" y="0"/>
                  </a:moveTo>
                  <a:lnTo>
                    <a:pt x="34921" y="4037"/>
                  </a:lnTo>
                  <a:lnTo>
                    <a:pt x="41089" y="14859"/>
                  </a:lnTo>
                  <a:cubicBezTo>
                    <a:pt x="41089" y="14859"/>
                    <a:pt x="40386" y="27456"/>
                    <a:pt x="39565" y="40482"/>
                  </a:cubicBezTo>
                  <a:lnTo>
                    <a:pt x="667" y="24956"/>
                  </a:lnTo>
                  <a:lnTo>
                    <a:pt x="0" y="30897"/>
                  </a:lnTo>
                  <a:lnTo>
                    <a:pt x="38291" y="57758"/>
                  </a:lnTo>
                  <a:cubicBezTo>
                    <a:pt x="37993" y="62818"/>
                    <a:pt x="37612" y="66723"/>
                    <a:pt x="37565" y="68199"/>
                  </a:cubicBezTo>
                  <a:cubicBezTo>
                    <a:pt x="37374" y="74307"/>
                    <a:pt x="43208" y="81380"/>
                    <a:pt x="45863" y="81380"/>
                  </a:cubicBezTo>
                  <a:cubicBezTo>
                    <a:pt x="48530" y="81380"/>
                    <a:pt x="54412" y="74319"/>
                    <a:pt x="54233" y="68211"/>
                  </a:cubicBezTo>
                  <a:cubicBezTo>
                    <a:pt x="54186" y="66735"/>
                    <a:pt x="53614" y="62830"/>
                    <a:pt x="53328" y="57769"/>
                  </a:cubicBezTo>
                  <a:lnTo>
                    <a:pt x="91619" y="30945"/>
                  </a:lnTo>
                  <a:lnTo>
                    <a:pt x="92286" y="25004"/>
                  </a:lnTo>
                  <a:lnTo>
                    <a:pt x="92286" y="25004"/>
                  </a:lnTo>
                  <a:lnTo>
                    <a:pt x="52245" y="40494"/>
                  </a:lnTo>
                  <a:cubicBezTo>
                    <a:pt x="51435" y="27468"/>
                    <a:pt x="50388" y="14859"/>
                    <a:pt x="50388" y="14859"/>
                  </a:cubicBezTo>
                  <a:lnTo>
                    <a:pt x="56734" y="4049"/>
                  </a:lnTo>
                  <a:lnTo>
                    <a:pt x="56734" y="12"/>
                  </a:lnTo>
                  <a:lnTo>
                    <a:pt x="45816" y="8799"/>
                  </a:lnTo>
                  <a:lnTo>
                    <a:pt x="3492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178;p42">
              <a:extLst>
                <a:ext uri="{FF2B5EF4-FFF2-40B4-BE49-F238E27FC236}">
                  <a16:creationId xmlns:a16="http://schemas.microsoft.com/office/drawing/2014/main" id="{0C708022-B65C-6B47-9611-BF11883D5B5F}"/>
                </a:ext>
              </a:extLst>
            </p:cNvPr>
            <p:cNvSpPr/>
            <p:nvPr/>
          </p:nvSpPr>
          <p:spPr>
            <a:xfrm>
              <a:off x="1640050" y="1474313"/>
              <a:ext cx="248875" cy="236075"/>
            </a:xfrm>
            <a:custGeom>
              <a:avLst/>
              <a:gdLst/>
              <a:ahLst/>
              <a:cxnLst/>
              <a:rect l="l" t="t" r="r" b="b"/>
              <a:pathLst>
                <a:path w="9955" h="9443" extrusionOk="0">
                  <a:moveTo>
                    <a:pt x="9919" y="1"/>
                  </a:moveTo>
                  <a:lnTo>
                    <a:pt x="1" y="5906"/>
                  </a:lnTo>
                  <a:lnTo>
                    <a:pt x="1" y="9442"/>
                  </a:lnTo>
                  <a:lnTo>
                    <a:pt x="9954" y="2358"/>
                  </a:lnTo>
                  <a:lnTo>
                    <a:pt x="99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179;p42">
              <a:extLst>
                <a:ext uri="{FF2B5EF4-FFF2-40B4-BE49-F238E27FC236}">
                  <a16:creationId xmlns:a16="http://schemas.microsoft.com/office/drawing/2014/main" id="{CC44732A-DF73-414B-96AF-F400C469EDD9}"/>
                </a:ext>
              </a:extLst>
            </p:cNvPr>
            <p:cNvSpPr/>
            <p:nvPr/>
          </p:nvSpPr>
          <p:spPr>
            <a:xfrm>
              <a:off x="2242803" y="1082410"/>
              <a:ext cx="249175" cy="203925"/>
            </a:xfrm>
            <a:custGeom>
              <a:avLst/>
              <a:gdLst/>
              <a:ahLst/>
              <a:cxnLst/>
              <a:rect l="l" t="t" r="r" b="b"/>
              <a:pathLst>
                <a:path w="9967" h="8157" extrusionOk="0">
                  <a:moveTo>
                    <a:pt x="9943" y="1"/>
                  </a:moveTo>
                  <a:lnTo>
                    <a:pt x="1" y="5906"/>
                  </a:lnTo>
                  <a:lnTo>
                    <a:pt x="1" y="8156"/>
                  </a:lnTo>
                  <a:lnTo>
                    <a:pt x="9966" y="1072"/>
                  </a:lnTo>
                  <a:lnTo>
                    <a:pt x="994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180;p42">
              <a:extLst>
                <a:ext uri="{FF2B5EF4-FFF2-40B4-BE49-F238E27FC236}">
                  <a16:creationId xmlns:a16="http://schemas.microsoft.com/office/drawing/2014/main" id="{88B17EFC-7A9B-FD47-BE5A-5E140D71C8E7}"/>
                </a:ext>
              </a:extLst>
            </p:cNvPr>
            <p:cNvSpPr/>
            <p:nvPr/>
          </p:nvSpPr>
          <p:spPr>
            <a:xfrm rot="152688">
              <a:off x="1956449" y="1265839"/>
              <a:ext cx="229497" cy="226247"/>
            </a:xfrm>
            <a:custGeom>
              <a:avLst/>
              <a:gdLst/>
              <a:ahLst/>
              <a:cxnLst/>
              <a:rect l="l" t="t" r="r" b="b"/>
              <a:pathLst>
                <a:path w="9180" h="9050" extrusionOk="0">
                  <a:moveTo>
                    <a:pt x="9180" y="0"/>
                  </a:moveTo>
                  <a:lnTo>
                    <a:pt x="0" y="6120"/>
                  </a:lnTo>
                  <a:lnTo>
                    <a:pt x="0" y="9049"/>
                  </a:lnTo>
                  <a:lnTo>
                    <a:pt x="9180" y="2167"/>
                  </a:lnTo>
                  <a:lnTo>
                    <a:pt x="9180" y="1691"/>
                  </a:lnTo>
                  <a:lnTo>
                    <a:pt x="91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181;p42">
              <a:extLst>
                <a:ext uri="{FF2B5EF4-FFF2-40B4-BE49-F238E27FC236}">
                  <a16:creationId xmlns:a16="http://schemas.microsoft.com/office/drawing/2014/main" id="{D9755BB5-0FAC-1842-9A3E-B230561C21D3}"/>
                </a:ext>
              </a:extLst>
            </p:cNvPr>
            <p:cNvSpPr/>
            <p:nvPr/>
          </p:nvSpPr>
          <p:spPr>
            <a:xfrm>
              <a:off x="1287650" y="2071275"/>
              <a:ext cx="262250" cy="162525"/>
            </a:xfrm>
            <a:custGeom>
              <a:avLst/>
              <a:gdLst/>
              <a:ahLst/>
              <a:cxnLst/>
              <a:rect l="l" t="t" r="r" b="b"/>
              <a:pathLst>
                <a:path w="10490" h="6501" extrusionOk="0">
                  <a:moveTo>
                    <a:pt x="0" y="0"/>
                  </a:moveTo>
                  <a:cubicBezTo>
                    <a:pt x="655" y="5858"/>
                    <a:pt x="4406" y="6501"/>
                    <a:pt x="5251" y="6501"/>
                  </a:cubicBezTo>
                  <a:cubicBezTo>
                    <a:pt x="6085" y="6501"/>
                    <a:pt x="9835" y="5846"/>
                    <a:pt x="10490" y="0"/>
                  </a:cubicBezTo>
                  <a:lnTo>
                    <a:pt x="10490" y="0"/>
                  </a:lnTo>
                  <a:cubicBezTo>
                    <a:pt x="10490" y="1"/>
                    <a:pt x="9109" y="4024"/>
                    <a:pt x="5251" y="4024"/>
                  </a:cubicBezTo>
                  <a:cubicBezTo>
                    <a:pt x="1382" y="4024"/>
                    <a:pt x="1" y="1"/>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182;p42">
              <a:extLst>
                <a:ext uri="{FF2B5EF4-FFF2-40B4-BE49-F238E27FC236}">
                  <a16:creationId xmlns:a16="http://schemas.microsoft.com/office/drawing/2014/main" id="{745E0D6A-755C-B24A-8749-9EBC1D4B72B8}"/>
                </a:ext>
              </a:extLst>
            </p:cNvPr>
            <p:cNvSpPr/>
            <p:nvPr/>
          </p:nvSpPr>
          <p:spPr>
            <a:xfrm>
              <a:off x="950400" y="1472273"/>
              <a:ext cx="258100" cy="252450"/>
            </a:xfrm>
            <a:custGeom>
              <a:avLst/>
              <a:gdLst/>
              <a:ahLst/>
              <a:cxnLst/>
              <a:rect l="l" t="t" r="r" b="b"/>
              <a:pathLst>
                <a:path w="10324" h="10098" extrusionOk="0">
                  <a:moveTo>
                    <a:pt x="1" y="1"/>
                  </a:moveTo>
                  <a:lnTo>
                    <a:pt x="1" y="3013"/>
                  </a:lnTo>
                  <a:lnTo>
                    <a:pt x="10323" y="10097"/>
                  </a:lnTo>
                  <a:lnTo>
                    <a:pt x="10323" y="5906"/>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183;p42">
              <a:extLst>
                <a:ext uri="{FF2B5EF4-FFF2-40B4-BE49-F238E27FC236}">
                  <a16:creationId xmlns:a16="http://schemas.microsoft.com/office/drawing/2014/main" id="{F2128066-56F0-2E46-B693-E09F62B4618B}"/>
                </a:ext>
              </a:extLst>
            </p:cNvPr>
            <p:cNvSpPr/>
            <p:nvPr/>
          </p:nvSpPr>
          <p:spPr>
            <a:xfrm>
              <a:off x="347349" y="1075385"/>
              <a:ext cx="248875" cy="220000"/>
            </a:xfrm>
            <a:custGeom>
              <a:avLst/>
              <a:gdLst/>
              <a:ahLst/>
              <a:cxnLst/>
              <a:rect l="l" t="t" r="r" b="b"/>
              <a:pathLst>
                <a:path w="9955" h="8800" extrusionOk="0">
                  <a:moveTo>
                    <a:pt x="1" y="1"/>
                  </a:moveTo>
                  <a:lnTo>
                    <a:pt x="1" y="2036"/>
                  </a:lnTo>
                  <a:lnTo>
                    <a:pt x="9954" y="8799"/>
                  </a:lnTo>
                  <a:lnTo>
                    <a:pt x="9954" y="5906"/>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184;p42">
              <a:extLst>
                <a:ext uri="{FF2B5EF4-FFF2-40B4-BE49-F238E27FC236}">
                  <a16:creationId xmlns:a16="http://schemas.microsoft.com/office/drawing/2014/main" id="{E8E67F16-AC1A-D247-BE59-0921B8197801}"/>
                </a:ext>
              </a:extLst>
            </p:cNvPr>
            <p:cNvSpPr/>
            <p:nvPr/>
          </p:nvSpPr>
          <p:spPr>
            <a:xfrm>
              <a:off x="653650" y="1281652"/>
              <a:ext cx="239325" cy="226250"/>
            </a:xfrm>
            <a:custGeom>
              <a:avLst/>
              <a:gdLst/>
              <a:ahLst/>
              <a:cxnLst/>
              <a:rect l="l" t="t" r="r" b="b"/>
              <a:pathLst>
                <a:path w="9573" h="9050" extrusionOk="0">
                  <a:moveTo>
                    <a:pt x="0" y="0"/>
                  </a:moveTo>
                  <a:lnTo>
                    <a:pt x="0" y="1691"/>
                  </a:lnTo>
                  <a:lnTo>
                    <a:pt x="0" y="2167"/>
                  </a:lnTo>
                  <a:lnTo>
                    <a:pt x="9573" y="9049"/>
                  </a:lnTo>
                  <a:lnTo>
                    <a:pt x="9573" y="6120"/>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185;p42">
              <a:extLst>
                <a:ext uri="{FF2B5EF4-FFF2-40B4-BE49-F238E27FC236}">
                  <a16:creationId xmlns:a16="http://schemas.microsoft.com/office/drawing/2014/main" id="{942C3AED-87F5-7047-A8F2-22711D608C30}"/>
                </a:ext>
              </a:extLst>
            </p:cNvPr>
            <p:cNvSpPr/>
            <p:nvPr/>
          </p:nvSpPr>
          <p:spPr>
            <a:xfrm rot="303262">
              <a:off x="1584221" y="311328"/>
              <a:ext cx="66999" cy="128924"/>
            </a:xfrm>
            <a:custGeom>
              <a:avLst/>
              <a:gdLst/>
              <a:ahLst/>
              <a:cxnLst/>
              <a:rect l="l" t="t" r="r" b="b"/>
              <a:pathLst>
                <a:path w="2680" h="5157" extrusionOk="0">
                  <a:moveTo>
                    <a:pt x="2680" y="1"/>
                  </a:moveTo>
                  <a:lnTo>
                    <a:pt x="1" y="2584"/>
                  </a:lnTo>
                  <a:lnTo>
                    <a:pt x="1" y="5156"/>
                  </a:lnTo>
                  <a:lnTo>
                    <a:pt x="2680" y="2180"/>
                  </a:lnTo>
                  <a:lnTo>
                    <a:pt x="268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186;p42">
              <a:extLst>
                <a:ext uri="{FF2B5EF4-FFF2-40B4-BE49-F238E27FC236}">
                  <a16:creationId xmlns:a16="http://schemas.microsoft.com/office/drawing/2014/main" id="{F7B0293F-0918-744C-9153-7D1C4B66F82D}"/>
                </a:ext>
              </a:extLst>
            </p:cNvPr>
            <p:cNvSpPr/>
            <p:nvPr/>
          </p:nvSpPr>
          <p:spPr>
            <a:xfrm rot="521790">
              <a:off x="1499076" y="382075"/>
              <a:ext cx="57475" cy="153025"/>
            </a:xfrm>
            <a:custGeom>
              <a:avLst/>
              <a:gdLst/>
              <a:ahLst/>
              <a:cxnLst/>
              <a:rect l="l" t="t" r="r" b="b"/>
              <a:pathLst>
                <a:path w="2299" h="6121" extrusionOk="0">
                  <a:moveTo>
                    <a:pt x="2299" y="0"/>
                  </a:moveTo>
                  <a:lnTo>
                    <a:pt x="1" y="2572"/>
                  </a:lnTo>
                  <a:lnTo>
                    <a:pt x="1" y="6120"/>
                  </a:lnTo>
                  <a:lnTo>
                    <a:pt x="2299" y="3132"/>
                  </a:lnTo>
                  <a:lnTo>
                    <a:pt x="22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187;p42">
              <a:extLst>
                <a:ext uri="{FF2B5EF4-FFF2-40B4-BE49-F238E27FC236}">
                  <a16:creationId xmlns:a16="http://schemas.microsoft.com/office/drawing/2014/main" id="{13984722-6860-5743-87BA-89B64A0572EA}"/>
                </a:ext>
              </a:extLst>
            </p:cNvPr>
            <p:cNvSpPr/>
            <p:nvPr/>
          </p:nvSpPr>
          <p:spPr>
            <a:xfrm rot="-582038">
              <a:off x="1195524" y="326509"/>
              <a:ext cx="57475" cy="128925"/>
            </a:xfrm>
            <a:custGeom>
              <a:avLst/>
              <a:gdLst/>
              <a:ahLst/>
              <a:cxnLst/>
              <a:rect l="l" t="t" r="r" b="b"/>
              <a:pathLst>
                <a:path w="2299" h="5157" extrusionOk="0">
                  <a:moveTo>
                    <a:pt x="0" y="1"/>
                  </a:moveTo>
                  <a:lnTo>
                    <a:pt x="0" y="2179"/>
                  </a:lnTo>
                  <a:lnTo>
                    <a:pt x="2298" y="5156"/>
                  </a:lnTo>
                  <a:lnTo>
                    <a:pt x="2298" y="2584"/>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188;p42">
              <a:extLst>
                <a:ext uri="{FF2B5EF4-FFF2-40B4-BE49-F238E27FC236}">
                  <a16:creationId xmlns:a16="http://schemas.microsoft.com/office/drawing/2014/main" id="{46699C68-58F7-0446-8891-21BA519AF1AC}"/>
                </a:ext>
              </a:extLst>
            </p:cNvPr>
            <p:cNvSpPr/>
            <p:nvPr/>
          </p:nvSpPr>
          <p:spPr>
            <a:xfrm rot="-313253">
              <a:off x="1285276" y="401662"/>
              <a:ext cx="67003" cy="153032"/>
            </a:xfrm>
            <a:custGeom>
              <a:avLst/>
              <a:gdLst/>
              <a:ahLst/>
              <a:cxnLst/>
              <a:rect l="l" t="t" r="r" b="b"/>
              <a:pathLst>
                <a:path w="2680" h="6121" extrusionOk="0">
                  <a:moveTo>
                    <a:pt x="0" y="0"/>
                  </a:moveTo>
                  <a:lnTo>
                    <a:pt x="0" y="3132"/>
                  </a:lnTo>
                  <a:lnTo>
                    <a:pt x="2679" y="6120"/>
                  </a:lnTo>
                  <a:lnTo>
                    <a:pt x="2679" y="2572"/>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189;p42">
              <a:extLst>
                <a:ext uri="{FF2B5EF4-FFF2-40B4-BE49-F238E27FC236}">
                  <a16:creationId xmlns:a16="http://schemas.microsoft.com/office/drawing/2014/main" id="{15B07108-DFF3-3847-AED7-D72CDE67320B}"/>
                </a:ext>
              </a:extLst>
            </p:cNvPr>
            <p:cNvSpPr/>
            <p:nvPr/>
          </p:nvSpPr>
          <p:spPr>
            <a:xfrm>
              <a:off x="1375750" y="347550"/>
              <a:ext cx="86950" cy="495900"/>
            </a:xfrm>
            <a:custGeom>
              <a:avLst/>
              <a:gdLst/>
              <a:ahLst/>
              <a:cxnLst/>
              <a:rect l="l" t="t" r="r" b="b"/>
              <a:pathLst>
                <a:path w="3478" h="19836" extrusionOk="0">
                  <a:moveTo>
                    <a:pt x="1739" y="0"/>
                  </a:moveTo>
                  <a:cubicBezTo>
                    <a:pt x="608" y="3191"/>
                    <a:pt x="13" y="6537"/>
                    <a:pt x="1" y="9918"/>
                  </a:cubicBezTo>
                  <a:cubicBezTo>
                    <a:pt x="13" y="13299"/>
                    <a:pt x="608" y="16645"/>
                    <a:pt x="1739" y="19836"/>
                  </a:cubicBezTo>
                  <a:cubicBezTo>
                    <a:pt x="2858" y="16645"/>
                    <a:pt x="3454" y="13299"/>
                    <a:pt x="3477" y="9918"/>
                  </a:cubicBezTo>
                  <a:cubicBezTo>
                    <a:pt x="3454" y="6537"/>
                    <a:pt x="2870" y="3191"/>
                    <a:pt x="1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 name="Google Shape;1164;p42">
            <a:extLst>
              <a:ext uri="{FF2B5EF4-FFF2-40B4-BE49-F238E27FC236}">
                <a16:creationId xmlns:a16="http://schemas.microsoft.com/office/drawing/2014/main" id="{6C34C556-7FAC-BF4F-AAA6-4D9504DA7CD2}"/>
              </a:ext>
            </a:extLst>
          </p:cNvPr>
          <p:cNvGrpSpPr/>
          <p:nvPr/>
        </p:nvGrpSpPr>
        <p:grpSpPr>
          <a:xfrm rot="5675921">
            <a:off x="1871476" y="115427"/>
            <a:ext cx="938306" cy="722619"/>
            <a:chOff x="265500" y="292775"/>
            <a:chExt cx="2307150" cy="2034500"/>
          </a:xfrm>
        </p:grpSpPr>
        <p:sp>
          <p:nvSpPr>
            <p:cNvPr id="83" name="Google Shape;1165;p42">
              <a:extLst>
                <a:ext uri="{FF2B5EF4-FFF2-40B4-BE49-F238E27FC236}">
                  <a16:creationId xmlns:a16="http://schemas.microsoft.com/office/drawing/2014/main" id="{DADD569F-691D-A64C-9F88-0381FC14BBA4}"/>
                </a:ext>
              </a:extLst>
            </p:cNvPr>
            <p:cNvSpPr/>
            <p:nvPr/>
          </p:nvSpPr>
          <p:spPr>
            <a:xfrm>
              <a:off x="1868975" y="1417325"/>
              <a:ext cx="114625" cy="162825"/>
            </a:xfrm>
            <a:custGeom>
              <a:avLst/>
              <a:gdLst/>
              <a:ahLst/>
              <a:cxnLst/>
              <a:rect l="l" t="t" r="r" b="b"/>
              <a:pathLst>
                <a:path w="4585" h="6513" extrusionOk="0">
                  <a:moveTo>
                    <a:pt x="0" y="0"/>
                  </a:moveTo>
                  <a:lnTo>
                    <a:pt x="0" y="6513"/>
                  </a:lnTo>
                  <a:lnTo>
                    <a:pt x="4584" y="6513"/>
                  </a:lnTo>
                  <a:lnTo>
                    <a:pt x="458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166;p42">
              <a:extLst>
                <a:ext uri="{FF2B5EF4-FFF2-40B4-BE49-F238E27FC236}">
                  <a16:creationId xmlns:a16="http://schemas.microsoft.com/office/drawing/2014/main" id="{A74C8607-E578-7840-A2C1-EA8CCE423C73}"/>
                </a:ext>
              </a:extLst>
            </p:cNvPr>
            <p:cNvSpPr/>
            <p:nvPr/>
          </p:nvSpPr>
          <p:spPr>
            <a:xfrm>
              <a:off x="1849625" y="1541725"/>
              <a:ext cx="162850" cy="229825"/>
            </a:xfrm>
            <a:custGeom>
              <a:avLst/>
              <a:gdLst/>
              <a:ahLst/>
              <a:cxnLst/>
              <a:rect l="l" t="t" r="r" b="b"/>
              <a:pathLst>
                <a:path w="6514" h="9193" extrusionOk="0">
                  <a:moveTo>
                    <a:pt x="870" y="1"/>
                  </a:moveTo>
                  <a:cubicBezTo>
                    <a:pt x="298" y="1"/>
                    <a:pt x="0" y="442"/>
                    <a:pt x="0" y="1025"/>
                  </a:cubicBezTo>
                  <a:lnTo>
                    <a:pt x="0" y="8288"/>
                  </a:lnTo>
                  <a:cubicBezTo>
                    <a:pt x="0" y="8859"/>
                    <a:pt x="298" y="9193"/>
                    <a:pt x="870" y="9193"/>
                  </a:cubicBezTo>
                  <a:lnTo>
                    <a:pt x="5239" y="9193"/>
                  </a:lnTo>
                  <a:cubicBezTo>
                    <a:pt x="5811" y="9193"/>
                    <a:pt x="6513" y="8859"/>
                    <a:pt x="6513" y="8288"/>
                  </a:cubicBezTo>
                  <a:lnTo>
                    <a:pt x="6513" y="1025"/>
                  </a:lnTo>
                  <a:cubicBezTo>
                    <a:pt x="6513" y="453"/>
                    <a:pt x="5811" y="1"/>
                    <a:pt x="5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167;p42">
              <a:extLst>
                <a:ext uri="{FF2B5EF4-FFF2-40B4-BE49-F238E27FC236}">
                  <a16:creationId xmlns:a16="http://schemas.microsoft.com/office/drawing/2014/main" id="{BE170863-8D0D-3744-843A-AD88849CB223}"/>
                </a:ext>
              </a:extLst>
            </p:cNvPr>
            <p:cNvSpPr/>
            <p:nvPr/>
          </p:nvSpPr>
          <p:spPr>
            <a:xfrm>
              <a:off x="1907975" y="1408675"/>
              <a:ext cx="36625" cy="339350"/>
            </a:xfrm>
            <a:custGeom>
              <a:avLst/>
              <a:gdLst/>
              <a:ahLst/>
              <a:cxnLst/>
              <a:rect l="l" t="t" r="r" b="b"/>
              <a:pathLst>
                <a:path w="1465" h="13574" extrusionOk="0">
                  <a:moveTo>
                    <a:pt x="726" y="1"/>
                  </a:moveTo>
                  <a:cubicBezTo>
                    <a:pt x="322" y="1"/>
                    <a:pt x="0" y="3037"/>
                    <a:pt x="0" y="6787"/>
                  </a:cubicBezTo>
                  <a:cubicBezTo>
                    <a:pt x="0" y="10526"/>
                    <a:pt x="322" y="13574"/>
                    <a:pt x="726" y="13574"/>
                  </a:cubicBezTo>
                  <a:cubicBezTo>
                    <a:pt x="1131" y="13574"/>
                    <a:pt x="1465" y="10526"/>
                    <a:pt x="1465" y="6787"/>
                  </a:cubicBezTo>
                  <a:cubicBezTo>
                    <a:pt x="1465" y="3037"/>
                    <a:pt x="1131" y="1"/>
                    <a:pt x="7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168;p42">
              <a:extLst>
                <a:ext uri="{FF2B5EF4-FFF2-40B4-BE49-F238E27FC236}">
                  <a16:creationId xmlns:a16="http://schemas.microsoft.com/office/drawing/2014/main" id="{25AE80A1-E844-8745-9F4A-7C140B43F195}"/>
                </a:ext>
              </a:extLst>
            </p:cNvPr>
            <p:cNvSpPr/>
            <p:nvPr/>
          </p:nvSpPr>
          <p:spPr>
            <a:xfrm>
              <a:off x="2155900" y="1197350"/>
              <a:ext cx="95575" cy="143500"/>
            </a:xfrm>
            <a:custGeom>
              <a:avLst/>
              <a:gdLst/>
              <a:ahLst/>
              <a:cxnLst/>
              <a:rect l="l" t="t" r="r" b="b"/>
              <a:pathLst>
                <a:path w="3823" h="5740" extrusionOk="0">
                  <a:moveTo>
                    <a:pt x="1" y="0"/>
                  </a:moveTo>
                  <a:lnTo>
                    <a:pt x="1" y="5739"/>
                  </a:lnTo>
                  <a:lnTo>
                    <a:pt x="3823" y="5739"/>
                  </a:lnTo>
                  <a:lnTo>
                    <a:pt x="38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169;p42">
              <a:extLst>
                <a:ext uri="{FF2B5EF4-FFF2-40B4-BE49-F238E27FC236}">
                  <a16:creationId xmlns:a16="http://schemas.microsoft.com/office/drawing/2014/main" id="{AA40F421-D607-8E40-BE45-7786A5EB7D56}"/>
                </a:ext>
              </a:extLst>
            </p:cNvPr>
            <p:cNvSpPr/>
            <p:nvPr/>
          </p:nvSpPr>
          <p:spPr>
            <a:xfrm>
              <a:off x="2127325" y="1321775"/>
              <a:ext cx="143500" cy="210450"/>
            </a:xfrm>
            <a:custGeom>
              <a:avLst/>
              <a:gdLst/>
              <a:ahLst/>
              <a:cxnLst/>
              <a:rect l="l" t="t" r="r" b="b"/>
              <a:pathLst>
                <a:path w="5740" h="8418" extrusionOk="0">
                  <a:moveTo>
                    <a:pt x="1061" y="0"/>
                  </a:moveTo>
                  <a:cubicBezTo>
                    <a:pt x="561" y="0"/>
                    <a:pt x="1" y="417"/>
                    <a:pt x="1" y="929"/>
                  </a:cubicBezTo>
                  <a:lnTo>
                    <a:pt x="1" y="7406"/>
                  </a:lnTo>
                  <a:cubicBezTo>
                    <a:pt x="1" y="7918"/>
                    <a:pt x="561" y="8418"/>
                    <a:pt x="1061" y="8418"/>
                  </a:cubicBezTo>
                  <a:lnTo>
                    <a:pt x="4871" y="8418"/>
                  </a:lnTo>
                  <a:cubicBezTo>
                    <a:pt x="5383" y="8418"/>
                    <a:pt x="5740" y="7918"/>
                    <a:pt x="5740" y="7406"/>
                  </a:cubicBezTo>
                  <a:lnTo>
                    <a:pt x="5740" y="929"/>
                  </a:lnTo>
                  <a:cubicBezTo>
                    <a:pt x="5740" y="417"/>
                    <a:pt x="5383" y="0"/>
                    <a:pt x="4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170;p42">
              <a:extLst>
                <a:ext uri="{FF2B5EF4-FFF2-40B4-BE49-F238E27FC236}">
                  <a16:creationId xmlns:a16="http://schemas.microsoft.com/office/drawing/2014/main" id="{2BA39C56-EFFE-2D41-8CC8-3C72351768E3}"/>
                </a:ext>
              </a:extLst>
            </p:cNvPr>
            <p:cNvSpPr/>
            <p:nvPr/>
          </p:nvSpPr>
          <p:spPr>
            <a:xfrm>
              <a:off x="2185075" y="1197650"/>
              <a:ext cx="32775" cy="303025"/>
            </a:xfrm>
            <a:custGeom>
              <a:avLst/>
              <a:gdLst/>
              <a:ahLst/>
              <a:cxnLst/>
              <a:rect l="l" t="t" r="r" b="b"/>
              <a:pathLst>
                <a:path w="1311" h="12121" extrusionOk="0">
                  <a:moveTo>
                    <a:pt x="656" y="0"/>
                  </a:moveTo>
                  <a:cubicBezTo>
                    <a:pt x="298" y="0"/>
                    <a:pt x="1" y="2715"/>
                    <a:pt x="1" y="6061"/>
                  </a:cubicBezTo>
                  <a:cubicBezTo>
                    <a:pt x="1" y="9406"/>
                    <a:pt x="298" y="12121"/>
                    <a:pt x="656" y="12121"/>
                  </a:cubicBezTo>
                  <a:cubicBezTo>
                    <a:pt x="1013" y="12121"/>
                    <a:pt x="1310" y="9406"/>
                    <a:pt x="1310" y="6061"/>
                  </a:cubicBezTo>
                  <a:cubicBezTo>
                    <a:pt x="1310" y="2715"/>
                    <a:pt x="1013" y="0"/>
                    <a:pt x="6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171;p42">
              <a:extLst>
                <a:ext uri="{FF2B5EF4-FFF2-40B4-BE49-F238E27FC236}">
                  <a16:creationId xmlns:a16="http://schemas.microsoft.com/office/drawing/2014/main" id="{9E141BFF-E7F7-D54E-AB7C-CEB1B26AEC83}"/>
                </a:ext>
              </a:extLst>
            </p:cNvPr>
            <p:cNvSpPr/>
            <p:nvPr/>
          </p:nvSpPr>
          <p:spPr>
            <a:xfrm>
              <a:off x="854550" y="1417325"/>
              <a:ext cx="105400" cy="162825"/>
            </a:xfrm>
            <a:custGeom>
              <a:avLst/>
              <a:gdLst/>
              <a:ahLst/>
              <a:cxnLst/>
              <a:rect l="l" t="t" r="r" b="b"/>
              <a:pathLst>
                <a:path w="4216" h="6513" extrusionOk="0">
                  <a:moveTo>
                    <a:pt x="1" y="0"/>
                  </a:moveTo>
                  <a:lnTo>
                    <a:pt x="1" y="6513"/>
                  </a:lnTo>
                  <a:lnTo>
                    <a:pt x="4216" y="6513"/>
                  </a:lnTo>
                  <a:lnTo>
                    <a:pt x="421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172;p42">
              <a:extLst>
                <a:ext uri="{FF2B5EF4-FFF2-40B4-BE49-F238E27FC236}">
                  <a16:creationId xmlns:a16="http://schemas.microsoft.com/office/drawing/2014/main" id="{CC7AE626-36BE-0A44-936A-29133107A48E}"/>
                </a:ext>
              </a:extLst>
            </p:cNvPr>
            <p:cNvSpPr/>
            <p:nvPr/>
          </p:nvSpPr>
          <p:spPr>
            <a:xfrm>
              <a:off x="825675" y="1541725"/>
              <a:ext cx="162850" cy="229825"/>
            </a:xfrm>
            <a:custGeom>
              <a:avLst/>
              <a:gdLst/>
              <a:ahLst/>
              <a:cxnLst/>
              <a:rect l="l" t="t" r="r" b="b"/>
              <a:pathLst>
                <a:path w="6514" h="9193" extrusionOk="0">
                  <a:moveTo>
                    <a:pt x="1049" y="1"/>
                  </a:moveTo>
                  <a:cubicBezTo>
                    <a:pt x="465" y="1"/>
                    <a:pt x="1" y="465"/>
                    <a:pt x="1" y="1037"/>
                  </a:cubicBezTo>
                  <a:lnTo>
                    <a:pt x="1" y="8157"/>
                  </a:lnTo>
                  <a:cubicBezTo>
                    <a:pt x="1" y="8728"/>
                    <a:pt x="465" y="9193"/>
                    <a:pt x="1049" y="9193"/>
                  </a:cubicBezTo>
                  <a:lnTo>
                    <a:pt x="5478" y="9193"/>
                  </a:lnTo>
                  <a:cubicBezTo>
                    <a:pt x="6049" y="9193"/>
                    <a:pt x="6514" y="8728"/>
                    <a:pt x="6514" y="8157"/>
                  </a:cubicBezTo>
                  <a:lnTo>
                    <a:pt x="6514" y="1037"/>
                  </a:lnTo>
                  <a:cubicBezTo>
                    <a:pt x="6514" y="465"/>
                    <a:pt x="6049" y="1"/>
                    <a:pt x="54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173;p42">
              <a:extLst>
                <a:ext uri="{FF2B5EF4-FFF2-40B4-BE49-F238E27FC236}">
                  <a16:creationId xmlns:a16="http://schemas.microsoft.com/office/drawing/2014/main" id="{29C8C3F4-431B-C743-9CF3-6AD38EB3BC6D}"/>
                </a:ext>
              </a:extLst>
            </p:cNvPr>
            <p:cNvSpPr/>
            <p:nvPr/>
          </p:nvSpPr>
          <p:spPr>
            <a:xfrm>
              <a:off x="882825" y="1408675"/>
              <a:ext cx="36650" cy="339350"/>
            </a:xfrm>
            <a:custGeom>
              <a:avLst/>
              <a:gdLst/>
              <a:ahLst/>
              <a:cxnLst/>
              <a:rect l="l" t="t" r="r" b="b"/>
              <a:pathLst>
                <a:path w="1466" h="13574" extrusionOk="0">
                  <a:moveTo>
                    <a:pt x="739" y="1"/>
                  </a:moveTo>
                  <a:cubicBezTo>
                    <a:pt x="334" y="1"/>
                    <a:pt x="1" y="3037"/>
                    <a:pt x="1" y="6787"/>
                  </a:cubicBezTo>
                  <a:cubicBezTo>
                    <a:pt x="1" y="10526"/>
                    <a:pt x="334" y="13574"/>
                    <a:pt x="739" y="13574"/>
                  </a:cubicBezTo>
                  <a:cubicBezTo>
                    <a:pt x="1144" y="13574"/>
                    <a:pt x="1465" y="10526"/>
                    <a:pt x="1465" y="6787"/>
                  </a:cubicBezTo>
                  <a:cubicBezTo>
                    <a:pt x="1465" y="3037"/>
                    <a:pt x="1144" y="1"/>
                    <a:pt x="7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174;p42">
              <a:extLst>
                <a:ext uri="{FF2B5EF4-FFF2-40B4-BE49-F238E27FC236}">
                  <a16:creationId xmlns:a16="http://schemas.microsoft.com/office/drawing/2014/main" id="{68C47209-DDE5-0B40-9853-25D217F7C177}"/>
                </a:ext>
              </a:extLst>
            </p:cNvPr>
            <p:cNvSpPr/>
            <p:nvPr/>
          </p:nvSpPr>
          <p:spPr>
            <a:xfrm>
              <a:off x="577150" y="1197350"/>
              <a:ext cx="95575" cy="143500"/>
            </a:xfrm>
            <a:custGeom>
              <a:avLst/>
              <a:gdLst/>
              <a:ahLst/>
              <a:cxnLst/>
              <a:rect l="l" t="t" r="r" b="b"/>
              <a:pathLst>
                <a:path w="3823" h="5740" extrusionOk="0">
                  <a:moveTo>
                    <a:pt x="0" y="0"/>
                  </a:moveTo>
                  <a:lnTo>
                    <a:pt x="0" y="5739"/>
                  </a:lnTo>
                  <a:lnTo>
                    <a:pt x="3822" y="5739"/>
                  </a:lnTo>
                  <a:lnTo>
                    <a:pt x="38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175;p42">
              <a:extLst>
                <a:ext uri="{FF2B5EF4-FFF2-40B4-BE49-F238E27FC236}">
                  <a16:creationId xmlns:a16="http://schemas.microsoft.com/office/drawing/2014/main" id="{496CE70F-BFCA-CD47-AEB4-6EB95017BE00}"/>
                </a:ext>
              </a:extLst>
            </p:cNvPr>
            <p:cNvSpPr/>
            <p:nvPr/>
          </p:nvSpPr>
          <p:spPr>
            <a:xfrm>
              <a:off x="557800" y="1321775"/>
              <a:ext cx="143500" cy="210450"/>
            </a:xfrm>
            <a:custGeom>
              <a:avLst/>
              <a:gdLst/>
              <a:ahLst/>
              <a:cxnLst/>
              <a:rect l="l" t="t" r="r" b="b"/>
              <a:pathLst>
                <a:path w="5740" h="8418" extrusionOk="0">
                  <a:moveTo>
                    <a:pt x="810" y="0"/>
                  </a:moveTo>
                  <a:cubicBezTo>
                    <a:pt x="298" y="0"/>
                    <a:pt x="0" y="417"/>
                    <a:pt x="0" y="929"/>
                  </a:cubicBezTo>
                  <a:lnTo>
                    <a:pt x="12" y="7406"/>
                  </a:lnTo>
                  <a:cubicBezTo>
                    <a:pt x="12" y="7918"/>
                    <a:pt x="298" y="8418"/>
                    <a:pt x="810" y="8418"/>
                  </a:cubicBezTo>
                  <a:lnTo>
                    <a:pt x="4608" y="8418"/>
                  </a:lnTo>
                  <a:cubicBezTo>
                    <a:pt x="5120" y="8418"/>
                    <a:pt x="5739" y="7918"/>
                    <a:pt x="5739" y="7406"/>
                  </a:cubicBezTo>
                  <a:lnTo>
                    <a:pt x="5739" y="929"/>
                  </a:lnTo>
                  <a:cubicBezTo>
                    <a:pt x="5739" y="417"/>
                    <a:pt x="5120" y="0"/>
                    <a:pt x="46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176;p42">
              <a:extLst>
                <a:ext uri="{FF2B5EF4-FFF2-40B4-BE49-F238E27FC236}">
                  <a16:creationId xmlns:a16="http://schemas.microsoft.com/office/drawing/2014/main" id="{DDD1B95C-65BC-0E44-819C-B2114F2DDA8F}"/>
                </a:ext>
              </a:extLst>
            </p:cNvPr>
            <p:cNvSpPr/>
            <p:nvPr/>
          </p:nvSpPr>
          <p:spPr>
            <a:xfrm>
              <a:off x="609600" y="1197650"/>
              <a:ext cx="32750" cy="303025"/>
            </a:xfrm>
            <a:custGeom>
              <a:avLst/>
              <a:gdLst/>
              <a:ahLst/>
              <a:cxnLst/>
              <a:rect l="l" t="t" r="r" b="b"/>
              <a:pathLst>
                <a:path w="1310" h="12121" extrusionOk="0">
                  <a:moveTo>
                    <a:pt x="655" y="0"/>
                  </a:moveTo>
                  <a:cubicBezTo>
                    <a:pt x="298" y="0"/>
                    <a:pt x="0" y="2715"/>
                    <a:pt x="0" y="6061"/>
                  </a:cubicBezTo>
                  <a:cubicBezTo>
                    <a:pt x="0" y="9406"/>
                    <a:pt x="298" y="12121"/>
                    <a:pt x="655" y="12121"/>
                  </a:cubicBezTo>
                  <a:cubicBezTo>
                    <a:pt x="1012" y="12121"/>
                    <a:pt x="1310" y="9406"/>
                    <a:pt x="1310" y="6061"/>
                  </a:cubicBezTo>
                  <a:cubicBezTo>
                    <a:pt x="1310" y="2715"/>
                    <a:pt x="1012" y="0"/>
                    <a:pt x="6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177;p42">
              <a:extLst>
                <a:ext uri="{FF2B5EF4-FFF2-40B4-BE49-F238E27FC236}">
                  <a16:creationId xmlns:a16="http://schemas.microsoft.com/office/drawing/2014/main" id="{EC4165F0-38BA-0049-9AE7-F232DF6E7A15}"/>
                </a:ext>
              </a:extLst>
            </p:cNvPr>
            <p:cNvSpPr/>
            <p:nvPr/>
          </p:nvSpPr>
          <p:spPr>
            <a:xfrm>
              <a:off x="265500" y="292775"/>
              <a:ext cx="2307150" cy="2034500"/>
            </a:xfrm>
            <a:custGeom>
              <a:avLst/>
              <a:gdLst/>
              <a:ahLst/>
              <a:cxnLst/>
              <a:rect l="l" t="t" r="r" b="b"/>
              <a:pathLst>
                <a:path w="92286" h="81380" extrusionOk="0">
                  <a:moveTo>
                    <a:pt x="34921" y="0"/>
                  </a:moveTo>
                  <a:lnTo>
                    <a:pt x="34921" y="4037"/>
                  </a:lnTo>
                  <a:lnTo>
                    <a:pt x="41089" y="14859"/>
                  </a:lnTo>
                  <a:cubicBezTo>
                    <a:pt x="41089" y="14859"/>
                    <a:pt x="40386" y="27456"/>
                    <a:pt x="39565" y="40482"/>
                  </a:cubicBezTo>
                  <a:lnTo>
                    <a:pt x="667" y="24956"/>
                  </a:lnTo>
                  <a:lnTo>
                    <a:pt x="0" y="30897"/>
                  </a:lnTo>
                  <a:lnTo>
                    <a:pt x="38291" y="57758"/>
                  </a:lnTo>
                  <a:cubicBezTo>
                    <a:pt x="37993" y="62818"/>
                    <a:pt x="37612" y="66723"/>
                    <a:pt x="37565" y="68199"/>
                  </a:cubicBezTo>
                  <a:cubicBezTo>
                    <a:pt x="37374" y="74307"/>
                    <a:pt x="43208" y="81380"/>
                    <a:pt x="45863" y="81380"/>
                  </a:cubicBezTo>
                  <a:cubicBezTo>
                    <a:pt x="48530" y="81380"/>
                    <a:pt x="54412" y="74319"/>
                    <a:pt x="54233" y="68211"/>
                  </a:cubicBezTo>
                  <a:cubicBezTo>
                    <a:pt x="54186" y="66735"/>
                    <a:pt x="53614" y="62830"/>
                    <a:pt x="53328" y="57769"/>
                  </a:cubicBezTo>
                  <a:lnTo>
                    <a:pt x="91619" y="30945"/>
                  </a:lnTo>
                  <a:lnTo>
                    <a:pt x="92286" y="25004"/>
                  </a:lnTo>
                  <a:lnTo>
                    <a:pt x="92286" y="25004"/>
                  </a:lnTo>
                  <a:lnTo>
                    <a:pt x="52245" y="40494"/>
                  </a:lnTo>
                  <a:cubicBezTo>
                    <a:pt x="51435" y="27468"/>
                    <a:pt x="50388" y="14859"/>
                    <a:pt x="50388" y="14859"/>
                  </a:cubicBezTo>
                  <a:lnTo>
                    <a:pt x="56734" y="4049"/>
                  </a:lnTo>
                  <a:lnTo>
                    <a:pt x="56734" y="12"/>
                  </a:lnTo>
                  <a:lnTo>
                    <a:pt x="45816" y="8799"/>
                  </a:lnTo>
                  <a:lnTo>
                    <a:pt x="3492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178;p42">
              <a:extLst>
                <a:ext uri="{FF2B5EF4-FFF2-40B4-BE49-F238E27FC236}">
                  <a16:creationId xmlns:a16="http://schemas.microsoft.com/office/drawing/2014/main" id="{53CEA60E-3511-6647-BA01-AC693A3BD456}"/>
                </a:ext>
              </a:extLst>
            </p:cNvPr>
            <p:cNvSpPr/>
            <p:nvPr/>
          </p:nvSpPr>
          <p:spPr>
            <a:xfrm>
              <a:off x="1640050" y="1474313"/>
              <a:ext cx="248875" cy="236075"/>
            </a:xfrm>
            <a:custGeom>
              <a:avLst/>
              <a:gdLst/>
              <a:ahLst/>
              <a:cxnLst/>
              <a:rect l="l" t="t" r="r" b="b"/>
              <a:pathLst>
                <a:path w="9955" h="9443" extrusionOk="0">
                  <a:moveTo>
                    <a:pt x="9919" y="1"/>
                  </a:moveTo>
                  <a:lnTo>
                    <a:pt x="1" y="5906"/>
                  </a:lnTo>
                  <a:lnTo>
                    <a:pt x="1" y="9442"/>
                  </a:lnTo>
                  <a:lnTo>
                    <a:pt x="9954" y="2358"/>
                  </a:lnTo>
                  <a:lnTo>
                    <a:pt x="99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179;p42">
              <a:extLst>
                <a:ext uri="{FF2B5EF4-FFF2-40B4-BE49-F238E27FC236}">
                  <a16:creationId xmlns:a16="http://schemas.microsoft.com/office/drawing/2014/main" id="{140B2565-E87F-E447-A878-8324586CFB2C}"/>
                </a:ext>
              </a:extLst>
            </p:cNvPr>
            <p:cNvSpPr/>
            <p:nvPr/>
          </p:nvSpPr>
          <p:spPr>
            <a:xfrm>
              <a:off x="2242803" y="1082410"/>
              <a:ext cx="249175" cy="203925"/>
            </a:xfrm>
            <a:custGeom>
              <a:avLst/>
              <a:gdLst/>
              <a:ahLst/>
              <a:cxnLst/>
              <a:rect l="l" t="t" r="r" b="b"/>
              <a:pathLst>
                <a:path w="9967" h="8157" extrusionOk="0">
                  <a:moveTo>
                    <a:pt x="9943" y="1"/>
                  </a:moveTo>
                  <a:lnTo>
                    <a:pt x="1" y="5906"/>
                  </a:lnTo>
                  <a:lnTo>
                    <a:pt x="1" y="8156"/>
                  </a:lnTo>
                  <a:lnTo>
                    <a:pt x="9966" y="1072"/>
                  </a:lnTo>
                  <a:lnTo>
                    <a:pt x="994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180;p42">
              <a:extLst>
                <a:ext uri="{FF2B5EF4-FFF2-40B4-BE49-F238E27FC236}">
                  <a16:creationId xmlns:a16="http://schemas.microsoft.com/office/drawing/2014/main" id="{C3881BF8-0D3C-8640-8E47-28DE31011258}"/>
                </a:ext>
              </a:extLst>
            </p:cNvPr>
            <p:cNvSpPr/>
            <p:nvPr/>
          </p:nvSpPr>
          <p:spPr>
            <a:xfrm rot="152688">
              <a:off x="1956449" y="1265839"/>
              <a:ext cx="229497" cy="226247"/>
            </a:xfrm>
            <a:custGeom>
              <a:avLst/>
              <a:gdLst/>
              <a:ahLst/>
              <a:cxnLst/>
              <a:rect l="l" t="t" r="r" b="b"/>
              <a:pathLst>
                <a:path w="9180" h="9050" extrusionOk="0">
                  <a:moveTo>
                    <a:pt x="9180" y="0"/>
                  </a:moveTo>
                  <a:lnTo>
                    <a:pt x="0" y="6120"/>
                  </a:lnTo>
                  <a:lnTo>
                    <a:pt x="0" y="9049"/>
                  </a:lnTo>
                  <a:lnTo>
                    <a:pt x="9180" y="2167"/>
                  </a:lnTo>
                  <a:lnTo>
                    <a:pt x="9180" y="1691"/>
                  </a:lnTo>
                  <a:lnTo>
                    <a:pt x="91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181;p42">
              <a:extLst>
                <a:ext uri="{FF2B5EF4-FFF2-40B4-BE49-F238E27FC236}">
                  <a16:creationId xmlns:a16="http://schemas.microsoft.com/office/drawing/2014/main" id="{9EE0A476-18C1-7940-973A-9B99BB2387C0}"/>
                </a:ext>
              </a:extLst>
            </p:cNvPr>
            <p:cNvSpPr/>
            <p:nvPr/>
          </p:nvSpPr>
          <p:spPr>
            <a:xfrm>
              <a:off x="1287650" y="2071275"/>
              <a:ext cx="262250" cy="162525"/>
            </a:xfrm>
            <a:custGeom>
              <a:avLst/>
              <a:gdLst/>
              <a:ahLst/>
              <a:cxnLst/>
              <a:rect l="l" t="t" r="r" b="b"/>
              <a:pathLst>
                <a:path w="10490" h="6501" extrusionOk="0">
                  <a:moveTo>
                    <a:pt x="0" y="0"/>
                  </a:moveTo>
                  <a:cubicBezTo>
                    <a:pt x="655" y="5858"/>
                    <a:pt x="4406" y="6501"/>
                    <a:pt x="5251" y="6501"/>
                  </a:cubicBezTo>
                  <a:cubicBezTo>
                    <a:pt x="6085" y="6501"/>
                    <a:pt x="9835" y="5846"/>
                    <a:pt x="10490" y="0"/>
                  </a:cubicBezTo>
                  <a:lnTo>
                    <a:pt x="10490" y="0"/>
                  </a:lnTo>
                  <a:cubicBezTo>
                    <a:pt x="10490" y="1"/>
                    <a:pt x="9109" y="4024"/>
                    <a:pt x="5251" y="4024"/>
                  </a:cubicBezTo>
                  <a:cubicBezTo>
                    <a:pt x="1382" y="4024"/>
                    <a:pt x="1" y="1"/>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182;p42">
              <a:extLst>
                <a:ext uri="{FF2B5EF4-FFF2-40B4-BE49-F238E27FC236}">
                  <a16:creationId xmlns:a16="http://schemas.microsoft.com/office/drawing/2014/main" id="{42691E79-B79D-FE44-BD91-26E6B98F3278}"/>
                </a:ext>
              </a:extLst>
            </p:cNvPr>
            <p:cNvSpPr/>
            <p:nvPr/>
          </p:nvSpPr>
          <p:spPr>
            <a:xfrm>
              <a:off x="950400" y="1472273"/>
              <a:ext cx="258100" cy="252450"/>
            </a:xfrm>
            <a:custGeom>
              <a:avLst/>
              <a:gdLst/>
              <a:ahLst/>
              <a:cxnLst/>
              <a:rect l="l" t="t" r="r" b="b"/>
              <a:pathLst>
                <a:path w="10324" h="10098" extrusionOk="0">
                  <a:moveTo>
                    <a:pt x="1" y="1"/>
                  </a:moveTo>
                  <a:lnTo>
                    <a:pt x="1" y="3013"/>
                  </a:lnTo>
                  <a:lnTo>
                    <a:pt x="10323" y="10097"/>
                  </a:lnTo>
                  <a:lnTo>
                    <a:pt x="10323" y="5906"/>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183;p42">
              <a:extLst>
                <a:ext uri="{FF2B5EF4-FFF2-40B4-BE49-F238E27FC236}">
                  <a16:creationId xmlns:a16="http://schemas.microsoft.com/office/drawing/2014/main" id="{58C06A73-2CD5-074C-8CC2-C063E8172A60}"/>
                </a:ext>
              </a:extLst>
            </p:cNvPr>
            <p:cNvSpPr/>
            <p:nvPr/>
          </p:nvSpPr>
          <p:spPr>
            <a:xfrm>
              <a:off x="347349" y="1075385"/>
              <a:ext cx="248875" cy="220000"/>
            </a:xfrm>
            <a:custGeom>
              <a:avLst/>
              <a:gdLst/>
              <a:ahLst/>
              <a:cxnLst/>
              <a:rect l="l" t="t" r="r" b="b"/>
              <a:pathLst>
                <a:path w="9955" h="8800" extrusionOk="0">
                  <a:moveTo>
                    <a:pt x="1" y="1"/>
                  </a:moveTo>
                  <a:lnTo>
                    <a:pt x="1" y="2036"/>
                  </a:lnTo>
                  <a:lnTo>
                    <a:pt x="9954" y="8799"/>
                  </a:lnTo>
                  <a:lnTo>
                    <a:pt x="9954" y="5906"/>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184;p42">
              <a:extLst>
                <a:ext uri="{FF2B5EF4-FFF2-40B4-BE49-F238E27FC236}">
                  <a16:creationId xmlns:a16="http://schemas.microsoft.com/office/drawing/2014/main" id="{0CF01B0F-0F30-064D-9070-944D1D418A57}"/>
                </a:ext>
              </a:extLst>
            </p:cNvPr>
            <p:cNvSpPr/>
            <p:nvPr/>
          </p:nvSpPr>
          <p:spPr>
            <a:xfrm>
              <a:off x="653650" y="1281652"/>
              <a:ext cx="239325" cy="226250"/>
            </a:xfrm>
            <a:custGeom>
              <a:avLst/>
              <a:gdLst/>
              <a:ahLst/>
              <a:cxnLst/>
              <a:rect l="l" t="t" r="r" b="b"/>
              <a:pathLst>
                <a:path w="9573" h="9050" extrusionOk="0">
                  <a:moveTo>
                    <a:pt x="0" y="0"/>
                  </a:moveTo>
                  <a:lnTo>
                    <a:pt x="0" y="1691"/>
                  </a:lnTo>
                  <a:lnTo>
                    <a:pt x="0" y="2167"/>
                  </a:lnTo>
                  <a:lnTo>
                    <a:pt x="9573" y="9049"/>
                  </a:lnTo>
                  <a:lnTo>
                    <a:pt x="9573" y="6120"/>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185;p42">
              <a:extLst>
                <a:ext uri="{FF2B5EF4-FFF2-40B4-BE49-F238E27FC236}">
                  <a16:creationId xmlns:a16="http://schemas.microsoft.com/office/drawing/2014/main" id="{4586CDE9-E02A-494D-A556-7304699DF085}"/>
                </a:ext>
              </a:extLst>
            </p:cNvPr>
            <p:cNvSpPr/>
            <p:nvPr/>
          </p:nvSpPr>
          <p:spPr>
            <a:xfrm rot="303262">
              <a:off x="1584221" y="311328"/>
              <a:ext cx="66999" cy="128924"/>
            </a:xfrm>
            <a:custGeom>
              <a:avLst/>
              <a:gdLst/>
              <a:ahLst/>
              <a:cxnLst/>
              <a:rect l="l" t="t" r="r" b="b"/>
              <a:pathLst>
                <a:path w="2680" h="5157" extrusionOk="0">
                  <a:moveTo>
                    <a:pt x="2680" y="1"/>
                  </a:moveTo>
                  <a:lnTo>
                    <a:pt x="1" y="2584"/>
                  </a:lnTo>
                  <a:lnTo>
                    <a:pt x="1" y="5156"/>
                  </a:lnTo>
                  <a:lnTo>
                    <a:pt x="2680" y="2180"/>
                  </a:lnTo>
                  <a:lnTo>
                    <a:pt x="268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186;p42">
              <a:extLst>
                <a:ext uri="{FF2B5EF4-FFF2-40B4-BE49-F238E27FC236}">
                  <a16:creationId xmlns:a16="http://schemas.microsoft.com/office/drawing/2014/main" id="{AD15EF51-0CA7-4A4D-8160-381EEA9C9355}"/>
                </a:ext>
              </a:extLst>
            </p:cNvPr>
            <p:cNvSpPr/>
            <p:nvPr/>
          </p:nvSpPr>
          <p:spPr>
            <a:xfrm rot="521790">
              <a:off x="1499076" y="382075"/>
              <a:ext cx="57475" cy="153025"/>
            </a:xfrm>
            <a:custGeom>
              <a:avLst/>
              <a:gdLst/>
              <a:ahLst/>
              <a:cxnLst/>
              <a:rect l="l" t="t" r="r" b="b"/>
              <a:pathLst>
                <a:path w="2299" h="6121" extrusionOk="0">
                  <a:moveTo>
                    <a:pt x="2299" y="0"/>
                  </a:moveTo>
                  <a:lnTo>
                    <a:pt x="1" y="2572"/>
                  </a:lnTo>
                  <a:lnTo>
                    <a:pt x="1" y="6120"/>
                  </a:lnTo>
                  <a:lnTo>
                    <a:pt x="2299" y="3132"/>
                  </a:lnTo>
                  <a:lnTo>
                    <a:pt x="22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187;p42">
              <a:extLst>
                <a:ext uri="{FF2B5EF4-FFF2-40B4-BE49-F238E27FC236}">
                  <a16:creationId xmlns:a16="http://schemas.microsoft.com/office/drawing/2014/main" id="{71A67AA8-045E-1949-90EA-B12BD17D5B46}"/>
                </a:ext>
              </a:extLst>
            </p:cNvPr>
            <p:cNvSpPr/>
            <p:nvPr/>
          </p:nvSpPr>
          <p:spPr>
            <a:xfrm rot="-582038">
              <a:off x="1195524" y="326509"/>
              <a:ext cx="57475" cy="128925"/>
            </a:xfrm>
            <a:custGeom>
              <a:avLst/>
              <a:gdLst/>
              <a:ahLst/>
              <a:cxnLst/>
              <a:rect l="l" t="t" r="r" b="b"/>
              <a:pathLst>
                <a:path w="2299" h="5157" extrusionOk="0">
                  <a:moveTo>
                    <a:pt x="0" y="1"/>
                  </a:moveTo>
                  <a:lnTo>
                    <a:pt x="0" y="2179"/>
                  </a:lnTo>
                  <a:lnTo>
                    <a:pt x="2298" y="5156"/>
                  </a:lnTo>
                  <a:lnTo>
                    <a:pt x="2298" y="2584"/>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188;p42">
              <a:extLst>
                <a:ext uri="{FF2B5EF4-FFF2-40B4-BE49-F238E27FC236}">
                  <a16:creationId xmlns:a16="http://schemas.microsoft.com/office/drawing/2014/main" id="{2FC9DD1C-2DBD-F14C-8685-D6989284B67C}"/>
                </a:ext>
              </a:extLst>
            </p:cNvPr>
            <p:cNvSpPr/>
            <p:nvPr/>
          </p:nvSpPr>
          <p:spPr>
            <a:xfrm rot="-313253">
              <a:off x="1285276" y="401662"/>
              <a:ext cx="67003" cy="153032"/>
            </a:xfrm>
            <a:custGeom>
              <a:avLst/>
              <a:gdLst/>
              <a:ahLst/>
              <a:cxnLst/>
              <a:rect l="l" t="t" r="r" b="b"/>
              <a:pathLst>
                <a:path w="2680" h="6121" extrusionOk="0">
                  <a:moveTo>
                    <a:pt x="0" y="0"/>
                  </a:moveTo>
                  <a:lnTo>
                    <a:pt x="0" y="3132"/>
                  </a:lnTo>
                  <a:lnTo>
                    <a:pt x="2679" y="6120"/>
                  </a:lnTo>
                  <a:lnTo>
                    <a:pt x="2679" y="2572"/>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189;p42">
              <a:extLst>
                <a:ext uri="{FF2B5EF4-FFF2-40B4-BE49-F238E27FC236}">
                  <a16:creationId xmlns:a16="http://schemas.microsoft.com/office/drawing/2014/main" id="{19BDAF50-C6A0-9346-91F2-598A441BB5D0}"/>
                </a:ext>
              </a:extLst>
            </p:cNvPr>
            <p:cNvSpPr/>
            <p:nvPr/>
          </p:nvSpPr>
          <p:spPr>
            <a:xfrm>
              <a:off x="1375750" y="347550"/>
              <a:ext cx="86950" cy="495900"/>
            </a:xfrm>
            <a:custGeom>
              <a:avLst/>
              <a:gdLst/>
              <a:ahLst/>
              <a:cxnLst/>
              <a:rect l="l" t="t" r="r" b="b"/>
              <a:pathLst>
                <a:path w="3478" h="19836" extrusionOk="0">
                  <a:moveTo>
                    <a:pt x="1739" y="0"/>
                  </a:moveTo>
                  <a:cubicBezTo>
                    <a:pt x="608" y="3191"/>
                    <a:pt x="13" y="6537"/>
                    <a:pt x="1" y="9918"/>
                  </a:cubicBezTo>
                  <a:cubicBezTo>
                    <a:pt x="13" y="13299"/>
                    <a:pt x="608" y="16645"/>
                    <a:pt x="1739" y="19836"/>
                  </a:cubicBezTo>
                  <a:cubicBezTo>
                    <a:pt x="2858" y="16645"/>
                    <a:pt x="3454" y="13299"/>
                    <a:pt x="3477" y="9918"/>
                  </a:cubicBezTo>
                  <a:cubicBezTo>
                    <a:pt x="3454" y="6537"/>
                    <a:pt x="2870" y="3191"/>
                    <a:pt x="1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giai đoạn 1.mp4" descr="giai đoạn 1.mp4">
            <a:hlinkClick r:id="" action="ppaction://media"/>
            <a:extLst>
              <a:ext uri="{FF2B5EF4-FFF2-40B4-BE49-F238E27FC236}">
                <a16:creationId xmlns:a16="http://schemas.microsoft.com/office/drawing/2014/main" id="{E91FE838-A7FA-784A-9655-71A8F897D02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3477420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out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2"/>
                </p:tgtEl>
              </p:cMediaNode>
            </p:video>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3EF192-125F-E447-B6F5-A01EF9BCD890}"/>
              </a:ext>
            </a:extLst>
          </p:cNvPr>
          <p:cNvSpPr/>
          <p:nvPr/>
        </p:nvSpPr>
        <p:spPr>
          <a:xfrm>
            <a:off x="-316139" y="-52953"/>
            <a:ext cx="9272588" cy="1077218"/>
          </a:xfrm>
          <a:prstGeom prst="rect">
            <a:avLst/>
          </a:prstGeom>
        </p:spPr>
        <p:txBody>
          <a:bodyPr wrap="square">
            <a:spAutoFit/>
          </a:bodyPr>
          <a:lstStyle/>
          <a:p>
            <a:pPr algn="ctr"/>
            <a:r>
              <a:rPr lang="en-US" sz="3200" b="1" dirty="0" err="1">
                <a:solidFill>
                  <a:srgbClr val="0070C0"/>
                </a:solidFill>
                <a:latin typeface="Times New Roman" panose="02020603050405020304" pitchFamily="18" charset="0"/>
                <a:cs typeface="Times New Roman" panose="02020603050405020304" pitchFamily="18" charset="0"/>
              </a:rPr>
              <a:t>Nối</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cột</a:t>
            </a:r>
            <a:r>
              <a:rPr lang="en-US" sz="3200" b="1" dirty="0">
                <a:solidFill>
                  <a:srgbClr val="0070C0"/>
                </a:solidFill>
                <a:latin typeface="Times New Roman" panose="02020603050405020304" pitchFamily="18" charset="0"/>
                <a:cs typeface="Times New Roman" panose="02020603050405020304" pitchFamily="18" charset="0"/>
              </a:rPr>
              <a:t> A </a:t>
            </a:r>
            <a:r>
              <a:rPr lang="en-US" sz="3200" b="1" dirty="0" err="1">
                <a:solidFill>
                  <a:srgbClr val="0070C0"/>
                </a:solidFill>
                <a:latin typeface="Times New Roman" panose="02020603050405020304" pitchFamily="18" charset="0"/>
                <a:cs typeface="Times New Roman" panose="02020603050405020304" pitchFamily="18" charset="0"/>
              </a:rPr>
              <a:t>với</a:t>
            </a:r>
            <a:r>
              <a:rPr lang="en-US" sz="3200" b="1" dirty="0">
                <a:solidFill>
                  <a:srgbClr val="0070C0"/>
                </a:solidFill>
                <a:latin typeface="Times New Roman" panose="02020603050405020304" pitchFamily="18" charset="0"/>
                <a:cs typeface="Times New Roman" panose="02020603050405020304" pitchFamily="18" charset="0"/>
              </a:rPr>
              <a:t> B: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diễn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chiến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thứ</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đoạn</a:t>
            </a:r>
            <a:r>
              <a:rPr lang="en-US" sz="3200" dirty="0">
                <a:latin typeface="Times New Roman" panose="02020603050405020304" pitchFamily="18" charset="0"/>
                <a:cs typeface="Times New Roman" panose="02020603050405020304" pitchFamily="18" charset="0"/>
              </a:rPr>
              <a:t> 1 (1914-1916).</a:t>
            </a:r>
            <a:endParaRPr lang="en-VN" sz="3200" dirty="0">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570F5DAD-39DB-3846-8B91-CD81A93596D0}"/>
              </a:ext>
            </a:extLst>
          </p:cNvPr>
          <p:cNvSpPr/>
          <p:nvPr/>
        </p:nvSpPr>
        <p:spPr>
          <a:xfrm>
            <a:off x="184990" y="971894"/>
            <a:ext cx="851516" cy="1200329"/>
          </a:xfrm>
          <a:prstGeom prst="rect">
            <a:avLst/>
          </a:prstGeom>
          <a:noFill/>
        </p:spPr>
        <p:txBody>
          <a:bodyPr wrap="none" lIns="91440" tIns="45720" rIns="91440" bIns="45720">
            <a:spAutoFit/>
          </a:bodyPr>
          <a:lstStyle/>
          <a:p>
            <a:pPr algn="ctr"/>
            <a:r>
              <a:rPr lang="en-US" sz="7200" b="1" cap="none" spc="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A</a:t>
            </a:r>
          </a:p>
        </p:txBody>
      </p:sp>
      <p:sp>
        <p:nvSpPr>
          <p:cNvPr id="15" name="Rectangle 14">
            <a:extLst>
              <a:ext uri="{FF2B5EF4-FFF2-40B4-BE49-F238E27FC236}">
                <a16:creationId xmlns:a16="http://schemas.microsoft.com/office/drawing/2014/main" id="{4588CE08-18C1-BE4E-A3FE-7FDD3A24C653}"/>
              </a:ext>
            </a:extLst>
          </p:cNvPr>
          <p:cNvSpPr/>
          <p:nvPr/>
        </p:nvSpPr>
        <p:spPr>
          <a:xfrm>
            <a:off x="8318132" y="597293"/>
            <a:ext cx="800220" cy="1200329"/>
          </a:xfrm>
          <a:prstGeom prst="rect">
            <a:avLst/>
          </a:prstGeom>
          <a:noFill/>
        </p:spPr>
        <p:txBody>
          <a:bodyPr wrap="none" lIns="91440" tIns="45720" rIns="91440" bIns="45720">
            <a:spAutoFit/>
          </a:bodyPr>
          <a:lstStyle/>
          <a:p>
            <a:pPr algn="ctr"/>
            <a:r>
              <a:rPr lang="en-US" sz="7200" b="1"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a:t>
            </a:r>
            <a:endParaRPr lang="en-US" sz="7200" b="1" cap="none" spc="0"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cxnSp>
        <p:nvCxnSpPr>
          <p:cNvPr id="17" name="Straight Arrow Connector 16">
            <a:extLst>
              <a:ext uri="{FF2B5EF4-FFF2-40B4-BE49-F238E27FC236}">
                <a16:creationId xmlns:a16="http://schemas.microsoft.com/office/drawing/2014/main" id="{50A32D27-7059-2348-9A80-57491F27B836}"/>
              </a:ext>
            </a:extLst>
          </p:cNvPr>
          <p:cNvCxnSpPr>
            <a:cxnSpLocks/>
            <a:stCxn id="6" idx="3"/>
          </p:cNvCxnSpPr>
          <p:nvPr/>
        </p:nvCxnSpPr>
        <p:spPr>
          <a:xfrm>
            <a:off x="2927049" y="1868881"/>
            <a:ext cx="1427179" cy="3042017"/>
          </a:xfrm>
          <a:prstGeom prst="straightConnector1">
            <a:avLst/>
          </a:prstGeom>
          <a:ln w="889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9BC8CC5D-84C8-EC45-94B1-C4EB4420175F}"/>
              </a:ext>
            </a:extLst>
          </p:cNvPr>
          <p:cNvCxnSpPr>
            <a:cxnSpLocks/>
            <a:stCxn id="7" idx="3"/>
            <a:endCxn id="11" idx="1"/>
          </p:cNvCxnSpPr>
          <p:nvPr/>
        </p:nvCxnSpPr>
        <p:spPr>
          <a:xfrm flipV="1">
            <a:off x="2927049" y="1833343"/>
            <a:ext cx="1568723" cy="1044414"/>
          </a:xfrm>
          <a:prstGeom prst="straightConnector1">
            <a:avLst/>
          </a:prstGeom>
          <a:ln w="889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B8A02EBA-99CB-3041-906B-00F6BA49623C}"/>
              </a:ext>
            </a:extLst>
          </p:cNvPr>
          <p:cNvCxnSpPr>
            <a:cxnSpLocks/>
          </p:cNvCxnSpPr>
          <p:nvPr/>
        </p:nvCxnSpPr>
        <p:spPr>
          <a:xfrm>
            <a:off x="2927049" y="3886633"/>
            <a:ext cx="1435617" cy="0"/>
          </a:xfrm>
          <a:prstGeom prst="straightConnector1">
            <a:avLst/>
          </a:prstGeom>
          <a:ln w="88900">
            <a:solidFill>
              <a:srgbClr val="F8BD4D"/>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27878DBC-AA79-2848-B9DB-32787164BA00}"/>
              </a:ext>
            </a:extLst>
          </p:cNvPr>
          <p:cNvCxnSpPr>
            <a:cxnSpLocks/>
            <a:stCxn id="13" idx="1"/>
            <a:endCxn id="9" idx="3"/>
          </p:cNvCxnSpPr>
          <p:nvPr/>
        </p:nvCxnSpPr>
        <p:spPr>
          <a:xfrm flipH="1">
            <a:off x="2927049" y="2852847"/>
            <a:ext cx="1500596" cy="2058051"/>
          </a:xfrm>
          <a:prstGeom prst="straightConnector1">
            <a:avLst/>
          </a:prstGeom>
          <a:ln w="889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29081340-198C-A64A-B96E-6D0A104E5A3B}"/>
              </a:ext>
            </a:extLst>
          </p:cNvPr>
          <p:cNvSpPr/>
          <p:nvPr/>
        </p:nvSpPr>
        <p:spPr>
          <a:xfrm>
            <a:off x="4427645" y="4587733"/>
            <a:ext cx="4528804" cy="584775"/>
          </a:xfrm>
          <a:prstGeom prst="rect">
            <a:avLst/>
          </a:prstGeom>
          <a:solidFill>
            <a:srgbClr val="FFFF00"/>
          </a:solidFill>
        </p:spPr>
        <p:txBody>
          <a:bodyPr wrap="none">
            <a:spAutoFit/>
          </a:bodyPr>
          <a:lstStyle/>
          <a:p>
            <a:r>
              <a:rPr lang="en-US" altLang="zh-CN" sz="3200" dirty="0" err="1">
                <a:solidFill>
                  <a:srgbClr val="E7DCD2">
                    <a:lumMod val="10000"/>
                  </a:srgbClr>
                </a:solidFill>
                <a:latin typeface="Times New Roman" panose="02020603050405020304" pitchFamily="18" charset="0"/>
                <a:ea typeface="宋体" panose="02010600030101010101" pitchFamily="2" charset="-122"/>
                <a:cs typeface="Times New Roman" panose="02020603050405020304" pitchFamily="18" charset="0"/>
              </a:rPr>
              <a:t>Áo</a:t>
            </a:r>
            <a:r>
              <a:rPr lang="en-US" altLang="zh-CN" sz="3200" dirty="0">
                <a:solidFill>
                  <a:srgbClr val="E7DCD2">
                    <a:lumMod val="10000"/>
                  </a:srgbClr>
                </a:solidFill>
                <a:latin typeface="Times New Roman" panose="02020603050405020304" pitchFamily="18" charset="0"/>
                <a:ea typeface="宋体" panose="02010600030101010101" pitchFamily="2" charset="-122"/>
                <a:cs typeface="Times New Roman" panose="02020603050405020304" pitchFamily="18" charset="0"/>
              </a:rPr>
              <a:t> - Hung </a:t>
            </a:r>
            <a:r>
              <a:rPr lang="en-US" altLang="zh-CN" sz="3200" dirty="0" err="1">
                <a:solidFill>
                  <a:srgbClr val="E7DCD2">
                    <a:lumMod val="10000"/>
                  </a:srgbClr>
                </a:solidFill>
                <a:latin typeface="Times New Roman" panose="02020603050405020304" pitchFamily="18" charset="0"/>
                <a:ea typeface="宋体" panose="02010600030101010101" pitchFamily="2" charset="-122"/>
                <a:cs typeface="Times New Roman" panose="02020603050405020304" pitchFamily="18" charset="0"/>
              </a:rPr>
              <a:t>tấn</a:t>
            </a:r>
            <a:r>
              <a:rPr lang="en-US" altLang="zh-CN" sz="3200" dirty="0">
                <a:solidFill>
                  <a:srgbClr val="E7DCD2">
                    <a:lumMod val="10000"/>
                  </a:srgbClr>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3200" dirty="0" err="1">
                <a:solidFill>
                  <a:srgbClr val="E7DCD2">
                    <a:lumMod val="10000"/>
                  </a:srgbClr>
                </a:solidFill>
                <a:latin typeface="Times New Roman" panose="02020603050405020304" pitchFamily="18" charset="0"/>
                <a:ea typeface="宋体" panose="02010600030101010101" pitchFamily="2" charset="-122"/>
                <a:cs typeface="Times New Roman" panose="02020603050405020304" pitchFamily="18" charset="0"/>
              </a:rPr>
              <a:t>công</a:t>
            </a:r>
            <a:r>
              <a:rPr lang="en-US" altLang="zh-CN" sz="3200" dirty="0">
                <a:solidFill>
                  <a:srgbClr val="E7DCD2">
                    <a:lumMod val="10000"/>
                  </a:srgbClr>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3200" dirty="0" err="1">
                <a:solidFill>
                  <a:srgbClr val="E7DCD2">
                    <a:lumMod val="10000"/>
                  </a:srgbClr>
                </a:solidFill>
                <a:latin typeface="Times New Roman" panose="02020603050405020304" pitchFamily="18" charset="0"/>
                <a:ea typeface="宋体" panose="02010600030101010101" pitchFamily="2" charset="-122"/>
                <a:cs typeface="Times New Roman" panose="02020603050405020304" pitchFamily="18" charset="0"/>
              </a:rPr>
              <a:t>Xécbi</a:t>
            </a:r>
            <a:endParaRPr lang="en-VN" sz="1600" dirty="0"/>
          </a:p>
        </p:txBody>
      </p:sp>
      <p:sp>
        <p:nvSpPr>
          <p:cNvPr id="11" name="Rectangle 10">
            <a:extLst>
              <a:ext uri="{FF2B5EF4-FFF2-40B4-BE49-F238E27FC236}">
                <a16:creationId xmlns:a16="http://schemas.microsoft.com/office/drawing/2014/main" id="{AF2CDB55-5398-3D46-926F-CF646BC4FA51}"/>
              </a:ext>
            </a:extLst>
          </p:cNvPr>
          <p:cNvSpPr/>
          <p:nvPr/>
        </p:nvSpPr>
        <p:spPr>
          <a:xfrm>
            <a:off x="4495772" y="1540955"/>
            <a:ext cx="3680816" cy="584775"/>
          </a:xfrm>
          <a:prstGeom prst="rect">
            <a:avLst/>
          </a:prstGeom>
          <a:solidFill>
            <a:srgbClr val="FFFF00"/>
          </a:solidFill>
        </p:spPr>
        <p:txBody>
          <a:bodyPr wrap="none">
            <a:spAutoFit/>
          </a:bodyPr>
          <a:lstStyle/>
          <a:p>
            <a:r>
              <a:rPr lang="en-US" altLang="zh-CN" sz="3200" dirty="0" err="1">
                <a:solidFill>
                  <a:srgbClr val="E7DCD2">
                    <a:lumMod val="10000"/>
                  </a:srgbClr>
                </a:solidFill>
                <a:latin typeface="Times New Roman" panose="02020603050405020304" pitchFamily="18" charset="0"/>
                <a:ea typeface="宋体" panose="02010600030101010101" pitchFamily="2" charset="-122"/>
                <a:cs typeface="Times New Roman" panose="02020603050405020304" pitchFamily="18" charset="0"/>
              </a:rPr>
              <a:t>Đức</a:t>
            </a:r>
            <a:r>
              <a:rPr lang="en-US" altLang="zh-CN" sz="3200" dirty="0">
                <a:solidFill>
                  <a:srgbClr val="E7DCD2">
                    <a:lumMod val="10000"/>
                  </a:srgbClr>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3200" dirty="0" err="1">
                <a:solidFill>
                  <a:srgbClr val="E7DCD2">
                    <a:lumMod val="10000"/>
                  </a:srgbClr>
                </a:solidFill>
                <a:latin typeface="Times New Roman" panose="02020603050405020304" pitchFamily="18" charset="0"/>
                <a:ea typeface="宋体" charset="-122"/>
                <a:cs typeface="Times New Roman" panose="02020603050405020304" pitchFamily="18" charset="0"/>
              </a:rPr>
              <a:t>tuyên</a:t>
            </a:r>
            <a:r>
              <a:rPr lang="en-US" altLang="zh-CN" sz="3200" dirty="0">
                <a:solidFill>
                  <a:srgbClr val="E7DCD2">
                    <a:lumMod val="10000"/>
                  </a:srgbClr>
                </a:solidFill>
                <a:latin typeface="Times New Roman" panose="02020603050405020304" pitchFamily="18" charset="0"/>
                <a:ea typeface="宋体" charset="-122"/>
                <a:cs typeface="Times New Roman" panose="02020603050405020304" pitchFamily="18" charset="0"/>
              </a:rPr>
              <a:t> </a:t>
            </a:r>
            <a:r>
              <a:rPr lang="en-US" altLang="zh-CN" sz="3200" dirty="0" err="1">
                <a:solidFill>
                  <a:srgbClr val="E7DCD2">
                    <a:lumMod val="10000"/>
                  </a:srgbClr>
                </a:solidFill>
                <a:latin typeface="Times New Roman" panose="02020603050405020304" pitchFamily="18" charset="0"/>
                <a:ea typeface="宋体" charset="-122"/>
                <a:cs typeface="Times New Roman" panose="02020603050405020304" pitchFamily="18" charset="0"/>
              </a:rPr>
              <a:t>chiến</a:t>
            </a:r>
            <a:r>
              <a:rPr lang="en-US" altLang="zh-CN" sz="3200" dirty="0">
                <a:solidFill>
                  <a:srgbClr val="E7DCD2">
                    <a:lumMod val="10000"/>
                  </a:srgbClr>
                </a:solidFill>
                <a:latin typeface="Times New Roman" panose="02020603050405020304" pitchFamily="18" charset="0"/>
                <a:ea typeface="宋体" charset="-122"/>
                <a:cs typeface="Times New Roman" panose="02020603050405020304" pitchFamily="18" charset="0"/>
              </a:rPr>
              <a:t> </a:t>
            </a:r>
            <a:r>
              <a:rPr lang="en-US" altLang="zh-CN" sz="3200" dirty="0">
                <a:solidFill>
                  <a:srgbClr val="E7DCD2">
                    <a:lumMod val="10000"/>
                  </a:srgbClr>
                </a:solidFill>
                <a:latin typeface="Times New Roman" panose="02020603050405020304" pitchFamily="18" charset="0"/>
                <a:ea typeface="宋体" panose="02010600030101010101" pitchFamily="2" charset="-122"/>
                <a:cs typeface="Times New Roman" panose="02020603050405020304" pitchFamily="18" charset="0"/>
              </a:rPr>
              <a:t>Nga</a:t>
            </a:r>
            <a:endParaRPr lang="en-VN" sz="1600" dirty="0"/>
          </a:p>
        </p:txBody>
      </p:sp>
      <p:sp>
        <p:nvSpPr>
          <p:cNvPr id="12" name="Rectangle 11">
            <a:extLst>
              <a:ext uri="{FF2B5EF4-FFF2-40B4-BE49-F238E27FC236}">
                <a16:creationId xmlns:a16="http://schemas.microsoft.com/office/drawing/2014/main" id="{D9376576-041F-654E-BADA-11B5E9A5EE7C}"/>
              </a:ext>
            </a:extLst>
          </p:cNvPr>
          <p:cNvSpPr/>
          <p:nvPr/>
        </p:nvSpPr>
        <p:spPr>
          <a:xfrm>
            <a:off x="4403642" y="3563468"/>
            <a:ext cx="3817071" cy="584775"/>
          </a:xfrm>
          <a:prstGeom prst="rect">
            <a:avLst/>
          </a:prstGeom>
          <a:solidFill>
            <a:srgbClr val="FFFF00"/>
          </a:solidFill>
        </p:spPr>
        <p:txBody>
          <a:bodyPr wrap="none">
            <a:spAutoFit/>
          </a:bodyPr>
          <a:lstStyle/>
          <a:p>
            <a:r>
              <a:rPr lang="en-US" altLang="zh-CN" sz="3200" dirty="0" err="1">
                <a:solidFill>
                  <a:srgbClr val="E7DCD2">
                    <a:lumMod val="10000"/>
                  </a:srgbClr>
                </a:solidFill>
                <a:latin typeface="Times New Roman" panose="02020603050405020304" pitchFamily="18" charset="0"/>
                <a:ea typeface="宋体" panose="02010600030101010101" pitchFamily="2" charset="-122"/>
                <a:cs typeface="Times New Roman" panose="02020603050405020304" pitchFamily="18" charset="0"/>
              </a:rPr>
              <a:t>Đức</a:t>
            </a:r>
            <a:r>
              <a:rPr lang="en-US" altLang="zh-CN" sz="3200" dirty="0">
                <a:solidFill>
                  <a:srgbClr val="E7DCD2">
                    <a:lumMod val="10000"/>
                  </a:srgbClr>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3200" dirty="0" err="1">
                <a:solidFill>
                  <a:srgbClr val="E7DCD2">
                    <a:lumMod val="10000"/>
                  </a:srgbClr>
                </a:solidFill>
                <a:latin typeface="Times New Roman" panose="02020603050405020304" pitchFamily="18" charset="0"/>
                <a:ea typeface="宋体" charset="-122"/>
                <a:cs typeface="Times New Roman" panose="02020603050405020304" pitchFamily="18" charset="0"/>
              </a:rPr>
              <a:t>tuyên</a:t>
            </a:r>
            <a:r>
              <a:rPr lang="en-US" altLang="zh-CN" sz="3200" dirty="0">
                <a:solidFill>
                  <a:srgbClr val="E7DCD2">
                    <a:lumMod val="10000"/>
                  </a:srgbClr>
                </a:solidFill>
                <a:latin typeface="Times New Roman" panose="02020603050405020304" pitchFamily="18" charset="0"/>
                <a:ea typeface="宋体" charset="-122"/>
                <a:cs typeface="Times New Roman" panose="02020603050405020304" pitchFamily="18" charset="0"/>
              </a:rPr>
              <a:t> </a:t>
            </a:r>
            <a:r>
              <a:rPr lang="en-US" altLang="zh-CN" sz="3200" dirty="0" err="1">
                <a:solidFill>
                  <a:srgbClr val="E7DCD2">
                    <a:lumMod val="10000"/>
                  </a:srgbClr>
                </a:solidFill>
                <a:latin typeface="Times New Roman" panose="02020603050405020304" pitchFamily="18" charset="0"/>
                <a:ea typeface="宋体" charset="-122"/>
                <a:cs typeface="Times New Roman" panose="02020603050405020304" pitchFamily="18" charset="0"/>
              </a:rPr>
              <a:t>chiến</a:t>
            </a:r>
            <a:r>
              <a:rPr lang="en-US" altLang="zh-CN" sz="3200" dirty="0">
                <a:solidFill>
                  <a:srgbClr val="E7DCD2">
                    <a:lumMod val="10000"/>
                  </a:srgbClr>
                </a:solidFill>
                <a:latin typeface="Times New Roman" panose="02020603050405020304" pitchFamily="18" charset="0"/>
                <a:ea typeface="宋体" charset="-122"/>
                <a:cs typeface="Times New Roman" panose="02020603050405020304" pitchFamily="18" charset="0"/>
              </a:rPr>
              <a:t> </a:t>
            </a:r>
            <a:r>
              <a:rPr lang="en-US" altLang="zh-CN" sz="3200" dirty="0" err="1">
                <a:solidFill>
                  <a:srgbClr val="E7DCD2">
                    <a:lumMod val="10000"/>
                  </a:srgbClr>
                </a:solidFill>
                <a:latin typeface="Times New Roman" panose="02020603050405020304" pitchFamily="18" charset="0"/>
                <a:ea typeface="宋体" panose="02010600030101010101" pitchFamily="2" charset="-122"/>
                <a:cs typeface="Times New Roman" panose="02020603050405020304" pitchFamily="18" charset="0"/>
              </a:rPr>
              <a:t>Pháp</a:t>
            </a:r>
            <a:endParaRPr lang="en-VN" sz="1600" dirty="0"/>
          </a:p>
        </p:txBody>
      </p:sp>
      <p:sp>
        <p:nvSpPr>
          <p:cNvPr id="13" name="Rectangle 12">
            <a:extLst>
              <a:ext uri="{FF2B5EF4-FFF2-40B4-BE49-F238E27FC236}">
                <a16:creationId xmlns:a16="http://schemas.microsoft.com/office/drawing/2014/main" id="{944B729D-EFCB-CA43-8506-197CA2D3A0AA}"/>
              </a:ext>
            </a:extLst>
          </p:cNvPr>
          <p:cNvSpPr/>
          <p:nvPr/>
        </p:nvSpPr>
        <p:spPr>
          <a:xfrm>
            <a:off x="4427645" y="2560459"/>
            <a:ext cx="4341253" cy="584775"/>
          </a:xfrm>
          <a:prstGeom prst="rect">
            <a:avLst/>
          </a:prstGeom>
          <a:solidFill>
            <a:srgbClr val="FFFF00"/>
          </a:solidFill>
        </p:spPr>
        <p:txBody>
          <a:bodyPr wrap="none">
            <a:spAutoFit/>
          </a:bodyPr>
          <a:lstStyle/>
          <a:p>
            <a:r>
              <a:rPr lang="en-US" altLang="zh-CN" sz="3200" dirty="0">
                <a:solidFill>
                  <a:srgbClr val="E7DCD2">
                    <a:lumMod val="10000"/>
                  </a:srgbClr>
                </a:solidFill>
                <a:latin typeface="Times New Roman" panose="02020603050405020304" pitchFamily="18" charset="0"/>
                <a:ea typeface="宋体" charset="-122"/>
                <a:cs typeface="Times New Roman" panose="02020603050405020304" pitchFamily="18" charset="0"/>
              </a:rPr>
              <a:t>Anh </a:t>
            </a:r>
            <a:r>
              <a:rPr lang="en-US" altLang="zh-CN" sz="3200" dirty="0" err="1">
                <a:solidFill>
                  <a:srgbClr val="E7DCD2">
                    <a:lumMod val="10000"/>
                  </a:srgbClr>
                </a:solidFill>
                <a:latin typeface="Times New Roman" panose="02020603050405020304" pitchFamily="18" charset="0"/>
                <a:ea typeface="宋体" charset="-122"/>
                <a:cs typeface="Times New Roman" panose="02020603050405020304" pitchFamily="18" charset="0"/>
              </a:rPr>
              <a:t>tuyên</a:t>
            </a:r>
            <a:r>
              <a:rPr lang="en-US" altLang="zh-CN" sz="3200" dirty="0">
                <a:solidFill>
                  <a:srgbClr val="E7DCD2">
                    <a:lumMod val="10000"/>
                  </a:srgbClr>
                </a:solidFill>
                <a:latin typeface="Times New Roman" panose="02020603050405020304" pitchFamily="18" charset="0"/>
                <a:ea typeface="宋体" charset="-122"/>
                <a:cs typeface="Times New Roman" panose="02020603050405020304" pitchFamily="18" charset="0"/>
              </a:rPr>
              <a:t> </a:t>
            </a:r>
            <a:r>
              <a:rPr lang="en-US" altLang="zh-CN" sz="3200" dirty="0" err="1">
                <a:solidFill>
                  <a:srgbClr val="E7DCD2">
                    <a:lumMod val="10000"/>
                  </a:srgbClr>
                </a:solidFill>
                <a:latin typeface="Times New Roman" panose="02020603050405020304" pitchFamily="18" charset="0"/>
                <a:ea typeface="宋体" charset="-122"/>
                <a:cs typeface="Times New Roman" panose="02020603050405020304" pitchFamily="18" charset="0"/>
              </a:rPr>
              <a:t>chiến</a:t>
            </a:r>
            <a:r>
              <a:rPr lang="en-US" altLang="zh-CN" sz="3200" dirty="0">
                <a:solidFill>
                  <a:srgbClr val="E7DCD2">
                    <a:lumMod val="10000"/>
                  </a:srgbClr>
                </a:solidFill>
                <a:latin typeface="Times New Roman" panose="02020603050405020304" pitchFamily="18" charset="0"/>
                <a:ea typeface="宋体" charset="-122"/>
                <a:cs typeface="Times New Roman" panose="02020603050405020304" pitchFamily="18" charset="0"/>
              </a:rPr>
              <a:t> </a:t>
            </a:r>
            <a:r>
              <a:rPr lang="en-US" altLang="zh-CN" sz="3200" dirty="0" err="1">
                <a:solidFill>
                  <a:srgbClr val="E7DCD2">
                    <a:lumMod val="10000"/>
                  </a:srgbClr>
                </a:solidFill>
                <a:latin typeface="Times New Roman" panose="02020603050405020304" pitchFamily="18" charset="0"/>
                <a:ea typeface="宋体" charset="-122"/>
                <a:cs typeface="Times New Roman" panose="02020603050405020304" pitchFamily="18" charset="0"/>
              </a:rPr>
              <a:t>với</a:t>
            </a:r>
            <a:r>
              <a:rPr lang="en-US" altLang="zh-CN" sz="3200" dirty="0">
                <a:solidFill>
                  <a:srgbClr val="E7DCD2">
                    <a:lumMod val="10000"/>
                  </a:srgbClr>
                </a:solidFill>
                <a:latin typeface="Times New Roman" panose="02020603050405020304" pitchFamily="18" charset="0"/>
                <a:ea typeface="宋体" charset="-122"/>
                <a:cs typeface="Times New Roman" panose="02020603050405020304" pitchFamily="18" charset="0"/>
              </a:rPr>
              <a:t> </a:t>
            </a:r>
            <a:r>
              <a:rPr lang="en-US" altLang="zh-CN" sz="3200" dirty="0" err="1">
                <a:solidFill>
                  <a:srgbClr val="E7DCD2">
                    <a:lumMod val="10000"/>
                  </a:srgbClr>
                </a:solidFill>
                <a:latin typeface="Times New Roman" panose="02020603050405020304" pitchFamily="18" charset="0"/>
                <a:ea typeface="宋体" charset="-122"/>
                <a:cs typeface="Times New Roman" panose="02020603050405020304" pitchFamily="18" charset="0"/>
              </a:rPr>
              <a:t>Đức</a:t>
            </a:r>
            <a:endParaRPr lang="en-VN" sz="1600" dirty="0"/>
          </a:p>
        </p:txBody>
      </p:sp>
      <p:sp>
        <p:nvSpPr>
          <p:cNvPr id="6" name="Rectangle 5">
            <a:extLst>
              <a:ext uri="{FF2B5EF4-FFF2-40B4-BE49-F238E27FC236}">
                <a16:creationId xmlns:a16="http://schemas.microsoft.com/office/drawing/2014/main" id="{3D8269B7-52D5-E94B-AC15-D03D89500110}"/>
              </a:ext>
            </a:extLst>
          </p:cNvPr>
          <p:cNvSpPr/>
          <p:nvPr/>
        </p:nvSpPr>
        <p:spPr>
          <a:xfrm>
            <a:off x="1036506" y="1607271"/>
            <a:ext cx="1890543" cy="523220"/>
          </a:xfrm>
          <a:prstGeom prst="rect">
            <a:avLst/>
          </a:prstGeom>
          <a:solidFill>
            <a:srgbClr val="00B0F0"/>
          </a:solidFill>
        </p:spPr>
        <p:txBody>
          <a:bodyPr wrap="square">
            <a:spAutoFit/>
          </a:bodyPr>
          <a:lstStyle/>
          <a:p>
            <a:pPr algn="ctr" eaLnBrk="1" hangingPunct="1">
              <a:spcBef>
                <a:spcPct val="50000"/>
              </a:spcBef>
            </a:pPr>
            <a:r>
              <a:rPr lang="en-US" altLang="zh-CN" sz="2800" dirty="0">
                <a:solidFill>
                  <a:schemeClr val="bg1">
                    <a:lumMod val="10000"/>
                  </a:schemeClr>
                </a:solidFill>
                <a:latin typeface="Times New Roman" panose="02020603050405020304" pitchFamily="18" charset="0"/>
                <a:ea typeface="宋体" panose="02010600030101010101" pitchFamily="2" charset="-122"/>
                <a:cs typeface="Times New Roman" panose="02020603050405020304" pitchFamily="18" charset="0"/>
              </a:rPr>
              <a:t>28/7/1914 </a:t>
            </a:r>
            <a:endParaRPr lang="en-US" altLang="en-VN" sz="2800" dirty="0">
              <a:solidFill>
                <a:schemeClr val="bg1">
                  <a:lumMod val="10000"/>
                </a:schemeClr>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71F92071-7F9C-4041-9D18-4D544427C7F3}"/>
              </a:ext>
            </a:extLst>
          </p:cNvPr>
          <p:cNvSpPr/>
          <p:nvPr/>
        </p:nvSpPr>
        <p:spPr>
          <a:xfrm>
            <a:off x="1376625" y="2616147"/>
            <a:ext cx="1550424" cy="523220"/>
          </a:xfrm>
          <a:prstGeom prst="rect">
            <a:avLst/>
          </a:prstGeom>
          <a:solidFill>
            <a:srgbClr val="00B0F0"/>
          </a:solidFill>
        </p:spPr>
        <p:txBody>
          <a:bodyPr wrap="none">
            <a:spAutoFit/>
          </a:bodyPr>
          <a:lstStyle/>
          <a:p>
            <a:pPr eaLnBrk="1" hangingPunct="1"/>
            <a:r>
              <a:rPr lang="en-US" altLang="zh-CN" sz="2800" dirty="0">
                <a:solidFill>
                  <a:schemeClr val="bg1">
                    <a:lumMod val="10000"/>
                  </a:schemeClr>
                </a:solidFill>
                <a:latin typeface="Times New Roman" panose="02020603050405020304" pitchFamily="18" charset="0"/>
                <a:ea typeface="宋体" panose="02010600030101010101" pitchFamily="2" charset="-122"/>
                <a:cs typeface="Times New Roman" panose="02020603050405020304" pitchFamily="18" charset="0"/>
              </a:rPr>
              <a:t>1/8/1914 </a:t>
            </a:r>
            <a:endParaRPr lang="en-US" altLang="en-VN" sz="2800" dirty="0">
              <a:solidFill>
                <a:schemeClr val="bg1">
                  <a:lumMod val="10000"/>
                </a:schemeClr>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7C776EF1-0EF5-804F-A313-134CEF37C21F}"/>
              </a:ext>
            </a:extLst>
          </p:cNvPr>
          <p:cNvSpPr/>
          <p:nvPr/>
        </p:nvSpPr>
        <p:spPr>
          <a:xfrm>
            <a:off x="1226432" y="3625023"/>
            <a:ext cx="1700617" cy="523220"/>
          </a:xfrm>
          <a:prstGeom prst="rect">
            <a:avLst/>
          </a:prstGeom>
          <a:solidFill>
            <a:srgbClr val="00B0F0"/>
          </a:solidFill>
        </p:spPr>
        <p:txBody>
          <a:bodyPr wrap="square">
            <a:spAutoFit/>
          </a:bodyPr>
          <a:lstStyle/>
          <a:p>
            <a:pPr algn="ctr" eaLnBrk="1" hangingPunct="1"/>
            <a:r>
              <a:rPr lang="en-US" altLang="zh-CN" sz="2800" dirty="0">
                <a:solidFill>
                  <a:schemeClr val="bg1">
                    <a:lumMod val="10000"/>
                  </a:schemeClr>
                </a:solidFill>
                <a:latin typeface="Times New Roman" panose="02020603050405020304" pitchFamily="18" charset="0"/>
                <a:ea typeface="宋体" panose="02010600030101010101" pitchFamily="2" charset="-122"/>
                <a:cs typeface="Times New Roman" panose="02020603050405020304" pitchFamily="18" charset="0"/>
              </a:rPr>
              <a:t>3/8/1914 </a:t>
            </a:r>
            <a:endParaRPr lang="en-US" altLang="en-VN" sz="2800" dirty="0">
              <a:solidFill>
                <a:schemeClr val="bg1">
                  <a:lumMod val="10000"/>
                </a:schemeClr>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8E2117AA-117D-8E47-91A9-BEDBCD6B9E52}"/>
              </a:ext>
            </a:extLst>
          </p:cNvPr>
          <p:cNvSpPr/>
          <p:nvPr/>
        </p:nvSpPr>
        <p:spPr>
          <a:xfrm>
            <a:off x="1036506" y="4649288"/>
            <a:ext cx="1890543" cy="523220"/>
          </a:xfrm>
          <a:prstGeom prst="rect">
            <a:avLst/>
          </a:prstGeom>
          <a:solidFill>
            <a:srgbClr val="00B0F0"/>
          </a:solidFill>
        </p:spPr>
        <p:txBody>
          <a:bodyPr wrap="square">
            <a:spAutoFit/>
          </a:bodyPr>
          <a:lstStyle/>
          <a:p>
            <a:pPr algn="ctr" eaLnBrk="1" hangingPunct="1">
              <a:defRPr/>
            </a:pPr>
            <a:r>
              <a:rPr lang="en-US" altLang="zh-CN" sz="2800" dirty="0">
                <a:solidFill>
                  <a:schemeClr val="bg1">
                    <a:lumMod val="10000"/>
                  </a:schemeClr>
                </a:solidFill>
                <a:latin typeface="Times New Roman" panose="02020603050405020304" pitchFamily="18" charset="0"/>
                <a:ea typeface="宋体" charset="-122"/>
                <a:cs typeface="Times New Roman" panose="02020603050405020304" pitchFamily="18" charset="0"/>
              </a:rPr>
              <a:t>4/8</a:t>
            </a:r>
            <a:r>
              <a:rPr lang="en-US" altLang="zh-CN" sz="2800" dirty="0">
                <a:solidFill>
                  <a:schemeClr val="bg1">
                    <a:lumMod val="10000"/>
                  </a:schemeClr>
                </a:solidFill>
                <a:latin typeface="Times New Roman" panose="02020603050405020304" pitchFamily="18" charset="0"/>
                <a:ea typeface="宋体" panose="02010600030101010101" pitchFamily="2" charset="-122"/>
                <a:cs typeface="Times New Roman" panose="02020603050405020304" pitchFamily="18" charset="0"/>
              </a:rPr>
              <a:t>/1914</a:t>
            </a:r>
            <a:r>
              <a:rPr lang="en-US" altLang="zh-CN" sz="2800" dirty="0">
                <a:solidFill>
                  <a:schemeClr val="bg1">
                    <a:lumMod val="10000"/>
                  </a:schemeClr>
                </a:solidFill>
                <a:latin typeface="Times New Roman" panose="02020603050405020304" pitchFamily="18" charset="0"/>
                <a:ea typeface="宋体" charset="-122"/>
                <a:cs typeface="Times New Roman" panose="02020603050405020304" pitchFamily="18" charset="0"/>
              </a:rPr>
              <a:t> </a:t>
            </a:r>
            <a:endParaRPr lang="en-US" sz="2800" dirty="0">
              <a:solidFill>
                <a:schemeClr val="bg1">
                  <a:lumMod val="1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5333509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withEffect" p14:presetBounceEnd="5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50000">
                                          <p:cBhvr additive="base">
                                            <p:cTn id="7" dur="500" fill="hold"/>
                                            <p:tgtEl>
                                              <p:spTgt spid="4"/>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3" fill="hold" grpId="0" nodeType="withEffect" p14:presetBounceEnd="50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50000">
                                          <p:cBhvr additive="base">
                                            <p:cTn id="11" dur="500" fill="hold"/>
                                            <p:tgtEl>
                                              <p:spTgt spid="6"/>
                                            </p:tgtEl>
                                            <p:attrNameLst>
                                              <p:attrName>ppt_x</p:attrName>
                                            </p:attrNameLst>
                                          </p:cBhvr>
                                          <p:tavLst>
                                            <p:tav tm="0">
                                              <p:val>
                                                <p:strVal val="1+#ppt_w/2"/>
                                              </p:val>
                                            </p:tav>
                                            <p:tav tm="100000">
                                              <p:val>
                                                <p:strVal val="#ppt_x"/>
                                              </p:val>
                                            </p:tav>
                                          </p:tavLst>
                                        </p:anim>
                                        <p:anim calcmode="lin" valueType="num" p14:bounceEnd="50000">
                                          <p:cBhvr additive="base">
                                            <p:cTn id="12" dur="500" fill="hold"/>
                                            <p:tgtEl>
                                              <p:spTgt spid="6"/>
                                            </p:tgtEl>
                                            <p:attrNameLst>
                                              <p:attrName>ppt_y</p:attrName>
                                            </p:attrNameLst>
                                          </p:cBhvr>
                                          <p:tavLst>
                                            <p:tav tm="0">
                                              <p:val>
                                                <p:strVal val="0-#ppt_h/2"/>
                                              </p:val>
                                            </p:tav>
                                            <p:tav tm="100000">
                                              <p:val>
                                                <p:strVal val="#ppt_y"/>
                                              </p:val>
                                            </p:tav>
                                          </p:tavLst>
                                        </p:anim>
                                      </p:childTnLst>
                                    </p:cTn>
                                  </p:par>
                                  <p:par>
                                    <p:cTn id="13" presetID="2" presetClass="entr" presetSubtype="3" fill="hold" grpId="0" nodeType="withEffect" p14:presetBounceEnd="50000">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14:bounceEnd="50000">
                                          <p:cBhvr additive="base">
                                            <p:cTn id="15" dur="500" fill="hold"/>
                                            <p:tgtEl>
                                              <p:spTgt spid="7"/>
                                            </p:tgtEl>
                                            <p:attrNameLst>
                                              <p:attrName>ppt_x</p:attrName>
                                            </p:attrNameLst>
                                          </p:cBhvr>
                                          <p:tavLst>
                                            <p:tav tm="0">
                                              <p:val>
                                                <p:strVal val="1+#ppt_w/2"/>
                                              </p:val>
                                            </p:tav>
                                            <p:tav tm="100000">
                                              <p:val>
                                                <p:strVal val="#ppt_x"/>
                                              </p:val>
                                            </p:tav>
                                          </p:tavLst>
                                        </p:anim>
                                        <p:anim calcmode="lin" valueType="num" p14:bounceEnd="50000">
                                          <p:cBhvr additive="base">
                                            <p:cTn id="16" dur="500" fill="hold"/>
                                            <p:tgtEl>
                                              <p:spTgt spid="7"/>
                                            </p:tgtEl>
                                            <p:attrNameLst>
                                              <p:attrName>ppt_y</p:attrName>
                                            </p:attrNameLst>
                                          </p:cBhvr>
                                          <p:tavLst>
                                            <p:tav tm="0">
                                              <p:val>
                                                <p:strVal val="0-#ppt_h/2"/>
                                              </p:val>
                                            </p:tav>
                                            <p:tav tm="100000">
                                              <p:val>
                                                <p:strVal val="#ppt_y"/>
                                              </p:val>
                                            </p:tav>
                                          </p:tavLst>
                                        </p:anim>
                                      </p:childTnLst>
                                    </p:cTn>
                                  </p:par>
                                  <p:par>
                                    <p:cTn id="17" presetID="2" presetClass="entr" presetSubtype="3" fill="hold" grpId="0" nodeType="withEffect" p14:presetBounceEnd="50000">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14:bounceEnd="50000">
                                          <p:cBhvr additive="base">
                                            <p:cTn id="19" dur="500" fill="hold"/>
                                            <p:tgtEl>
                                              <p:spTgt spid="8"/>
                                            </p:tgtEl>
                                            <p:attrNameLst>
                                              <p:attrName>ppt_x</p:attrName>
                                            </p:attrNameLst>
                                          </p:cBhvr>
                                          <p:tavLst>
                                            <p:tav tm="0">
                                              <p:val>
                                                <p:strVal val="1+#ppt_w/2"/>
                                              </p:val>
                                            </p:tav>
                                            <p:tav tm="100000">
                                              <p:val>
                                                <p:strVal val="#ppt_x"/>
                                              </p:val>
                                            </p:tav>
                                          </p:tavLst>
                                        </p:anim>
                                        <p:anim calcmode="lin" valueType="num" p14:bounceEnd="50000">
                                          <p:cBhvr additive="base">
                                            <p:cTn id="20" dur="500" fill="hold"/>
                                            <p:tgtEl>
                                              <p:spTgt spid="8"/>
                                            </p:tgtEl>
                                            <p:attrNameLst>
                                              <p:attrName>ppt_y</p:attrName>
                                            </p:attrNameLst>
                                          </p:cBhvr>
                                          <p:tavLst>
                                            <p:tav tm="0">
                                              <p:val>
                                                <p:strVal val="0-#ppt_h/2"/>
                                              </p:val>
                                            </p:tav>
                                            <p:tav tm="100000">
                                              <p:val>
                                                <p:strVal val="#ppt_y"/>
                                              </p:val>
                                            </p:tav>
                                          </p:tavLst>
                                        </p:anim>
                                      </p:childTnLst>
                                    </p:cTn>
                                  </p:par>
                                  <p:par>
                                    <p:cTn id="21" presetID="2" presetClass="entr" presetSubtype="3" fill="hold" grpId="0" nodeType="withEffect" p14:presetBounceEnd="50000">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14:bounceEnd="50000">
                                          <p:cBhvr additive="base">
                                            <p:cTn id="23" dur="500" fill="hold"/>
                                            <p:tgtEl>
                                              <p:spTgt spid="9"/>
                                            </p:tgtEl>
                                            <p:attrNameLst>
                                              <p:attrName>ppt_x</p:attrName>
                                            </p:attrNameLst>
                                          </p:cBhvr>
                                          <p:tavLst>
                                            <p:tav tm="0">
                                              <p:val>
                                                <p:strVal val="1+#ppt_w/2"/>
                                              </p:val>
                                            </p:tav>
                                            <p:tav tm="100000">
                                              <p:val>
                                                <p:strVal val="#ppt_x"/>
                                              </p:val>
                                            </p:tav>
                                          </p:tavLst>
                                        </p:anim>
                                        <p:anim calcmode="lin" valueType="num" p14:bounceEnd="50000">
                                          <p:cBhvr additive="base">
                                            <p:cTn id="24" dur="500" fill="hold"/>
                                            <p:tgtEl>
                                              <p:spTgt spid="9"/>
                                            </p:tgtEl>
                                            <p:attrNameLst>
                                              <p:attrName>ppt_y</p:attrName>
                                            </p:attrNameLst>
                                          </p:cBhvr>
                                          <p:tavLst>
                                            <p:tav tm="0">
                                              <p:val>
                                                <p:strVal val="0-#ppt_h/2"/>
                                              </p:val>
                                            </p:tav>
                                            <p:tav tm="100000">
                                              <p:val>
                                                <p:strVal val="#ppt_y"/>
                                              </p:val>
                                            </p:tav>
                                          </p:tavLst>
                                        </p:anim>
                                      </p:childTnLst>
                                    </p:cTn>
                                  </p:par>
                                  <p:par>
                                    <p:cTn id="25" presetID="2" presetClass="entr" presetSubtype="3" fill="hold" grpId="0" nodeType="withEffect" p14:presetBounceEnd="50000">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14:bounceEnd="50000">
                                          <p:cBhvr additive="base">
                                            <p:cTn id="27" dur="500" fill="hold"/>
                                            <p:tgtEl>
                                              <p:spTgt spid="10"/>
                                            </p:tgtEl>
                                            <p:attrNameLst>
                                              <p:attrName>ppt_x</p:attrName>
                                            </p:attrNameLst>
                                          </p:cBhvr>
                                          <p:tavLst>
                                            <p:tav tm="0">
                                              <p:val>
                                                <p:strVal val="1+#ppt_w/2"/>
                                              </p:val>
                                            </p:tav>
                                            <p:tav tm="100000">
                                              <p:val>
                                                <p:strVal val="#ppt_x"/>
                                              </p:val>
                                            </p:tav>
                                          </p:tavLst>
                                        </p:anim>
                                        <p:anim calcmode="lin" valueType="num" p14:bounceEnd="50000">
                                          <p:cBhvr additive="base">
                                            <p:cTn id="28" dur="500" fill="hold"/>
                                            <p:tgtEl>
                                              <p:spTgt spid="10"/>
                                            </p:tgtEl>
                                            <p:attrNameLst>
                                              <p:attrName>ppt_y</p:attrName>
                                            </p:attrNameLst>
                                          </p:cBhvr>
                                          <p:tavLst>
                                            <p:tav tm="0">
                                              <p:val>
                                                <p:strVal val="0-#ppt_h/2"/>
                                              </p:val>
                                            </p:tav>
                                            <p:tav tm="100000">
                                              <p:val>
                                                <p:strVal val="#ppt_y"/>
                                              </p:val>
                                            </p:tav>
                                          </p:tavLst>
                                        </p:anim>
                                      </p:childTnLst>
                                    </p:cTn>
                                  </p:par>
                                  <p:par>
                                    <p:cTn id="29" presetID="2" presetClass="entr" presetSubtype="3" fill="hold" grpId="0" nodeType="withEffect" p14:presetBounceEnd="50000">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14:bounceEnd="50000">
                                          <p:cBhvr additive="base">
                                            <p:cTn id="31" dur="500" fill="hold"/>
                                            <p:tgtEl>
                                              <p:spTgt spid="11"/>
                                            </p:tgtEl>
                                            <p:attrNameLst>
                                              <p:attrName>ppt_x</p:attrName>
                                            </p:attrNameLst>
                                          </p:cBhvr>
                                          <p:tavLst>
                                            <p:tav tm="0">
                                              <p:val>
                                                <p:strVal val="1+#ppt_w/2"/>
                                              </p:val>
                                            </p:tav>
                                            <p:tav tm="100000">
                                              <p:val>
                                                <p:strVal val="#ppt_x"/>
                                              </p:val>
                                            </p:tav>
                                          </p:tavLst>
                                        </p:anim>
                                        <p:anim calcmode="lin" valueType="num" p14:bounceEnd="50000">
                                          <p:cBhvr additive="base">
                                            <p:cTn id="32" dur="500" fill="hold"/>
                                            <p:tgtEl>
                                              <p:spTgt spid="11"/>
                                            </p:tgtEl>
                                            <p:attrNameLst>
                                              <p:attrName>ppt_y</p:attrName>
                                            </p:attrNameLst>
                                          </p:cBhvr>
                                          <p:tavLst>
                                            <p:tav tm="0">
                                              <p:val>
                                                <p:strVal val="0-#ppt_h/2"/>
                                              </p:val>
                                            </p:tav>
                                            <p:tav tm="100000">
                                              <p:val>
                                                <p:strVal val="#ppt_y"/>
                                              </p:val>
                                            </p:tav>
                                          </p:tavLst>
                                        </p:anim>
                                      </p:childTnLst>
                                    </p:cTn>
                                  </p:par>
                                  <p:par>
                                    <p:cTn id="33" presetID="2" presetClass="entr" presetSubtype="3" fill="hold" grpId="0" nodeType="withEffect" p14:presetBounceEnd="50000">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14:bounceEnd="50000">
                                          <p:cBhvr additive="base">
                                            <p:cTn id="35" dur="500" fill="hold"/>
                                            <p:tgtEl>
                                              <p:spTgt spid="12"/>
                                            </p:tgtEl>
                                            <p:attrNameLst>
                                              <p:attrName>ppt_x</p:attrName>
                                            </p:attrNameLst>
                                          </p:cBhvr>
                                          <p:tavLst>
                                            <p:tav tm="0">
                                              <p:val>
                                                <p:strVal val="1+#ppt_w/2"/>
                                              </p:val>
                                            </p:tav>
                                            <p:tav tm="100000">
                                              <p:val>
                                                <p:strVal val="#ppt_x"/>
                                              </p:val>
                                            </p:tav>
                                          </p:tavLst>
                                        </p:anim>
                                        <p:anim calcmode="lin" valueType="num" p14:bounceEnd="50000">
                                          <p:cBhvr additive="base">
                                            <p:cTn id="36" dur="500" fill="hold"/>
                                            <p:tgtEl>
                                              <p:spTgt spid="12"/>
                                            </p:tgtEl>
                                            <p:attrNameLst>
                                              <p:attrName>ppt_y</p:attrName>
                                            </p:attrNameLst>
                                          </p:cBhvr>
                                          <p:tavLst>
                                            <p:tav tm="0">
                                              <p:val>
                                                <p:strVal val="0-#ppt_h/2"/>
                                              </p:val>
                                            </p:tav>
                                            <p:tav tm="100000">
                                              <p:val>
                                                <p:strVal val="#ppt_y"/>
                                              </p:val>
                                            </p:tav>
                                          </p:tavLst>
                                        </p:anim>
                                      </p:childTnLst>
                                    </p:cTn>
                                  </p:par>
                                  <p:par>
                                    <p:cTn id="37" presetID="2" presetClass="entr" presetSubtype="3" fill="hold" grpId="0" nodeType="withEffect" p14:presetBounceEnd="50000">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14:bounceEnd="50000">
                                          <p:cBhvr additive="base">
                                            <p:cTn id="39" dur="500" fill="hold"/>
                                            <p:tgtEl>
                                              <p:spTgt spid="13"/>
                                            </p:tgtEl>
                                            <p:attrNameLst>
                                              <p:attrName>ppt_x</p:attrName>
                                            </p:attrNameLst>
                                          </p:cBhvr>
                                          <p:tavLst>
                                            <p:tav tm="0">
                                              <p:val>
                                                <p:strVal val="1+#ppt_w/2"/>
                                              </p:val>
                                            </p:tav>
                                            <p:tav tm="100000">
                                              <p:val>
                                                <p:strVal val="#ppt_x"/>
                                              </p:val>
                                            </p:tav>
                                          </p:tavLst>
                                        </p:anim>
                                        <p:anim calcmode="lin" valueType="num" p14:bounceEnd="50000">
                                          <p:cBhvr additive="base">
                                            <p:cTn id="40" dur="500" fill="hold"/>
                                            <p:tgtEl>
                                              <p:spTgt spid="13"/>
                                            </p:tgtEl>
                                            <p:attrNameLst>
                                              <p:attrName>ppt_y</p:attrName>
                                            </p:attrNameLst>
                                          </p:cBhvr>
                                          <p:tavLst>
                                            <p:tav tm="0">
                                              <p:val>
                                                <p:strVal val="0-#ppt_h/2"/>
                                              </p:val>
                                            </p:tav>
                                            <p:tav tm="100000">
                                              <p:val>
                                                <p:strVal val="#ppt_y"/>
                                              </p:val>
                                            </p:tav>
                                          </p:tavLst>
                                        </p:anim>
                                      </p:childTnLst>
                                    </p:cTn>
                                  </p:par>
                                  <p:par>
                                    <p:cTn id="41" presetID="2" presetClass="entr" presetSubtype="3" fill="hold" grpId="0" nodeType="withEffect" p14:presetBounceEnd="50000">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14:bounceEnd="50000">
                                          <p:cBhvr additive="base">
                                            <p:cTn id="43" dur="500" fill="hold"/>
                                            <p:tgtEl>
                                              <p:spTgt spid="14"/>
                                            </p:tgtEl>
                                            <p:attrNameLst>
                                              <p:attrName>ppt_x</p:attrName>
                                            </p:attrNameLst>
                                          </p:cBhvr>
                                          <p:tavLst>
                                            <p:tav tm="0">
                                              <p:val>
                                                <p:strVal val="1+#ppt_w/2"/>
                                              </p:val>
                                            </p:tav>
                                            <p:tav tm="100000">
                                              <p:val>
                                                <p:strVal val="#ppt_x"/>
                                              </p:val>
                                            </p:tav>
                                          </p:tavLst>
                                        </p:anim>
                                        <p:anim calcmode="lin" valueType="num" p14:bounceEnd="50000">
                                          <p:cBhvr additive="base">
                                            <p:cTn id="44" dur="500" fill="hold"/>
                                            <p:tgtEl>
                                              <p:spTgt spid="14"/>
                                            </p:tgtEl>
                                            <p:attrNameLst>
                                              <p:attrName>ppt_y</p:attrName>
                                            </p:attrNameLst>
                                          </p:cBhvr>
                                          <p:tavLst>
                                            <p:tav tm="0">
                                              <p:val>
                                                <p:strVal val="0-#ppt_h/2"/>
                                              </p:val>
                                            </p:tav>
                                            <p:tav tm="100000">
                                              <p:val>
                                                <p:strVal val="#ppt_y"/>
                                              </p:val>
                                            </p:tav>
                                          </p:tavLst>
                                        </p:anim>
                                      </p:childTnLst>
                                    </p:cTn>
                                  </p:par>
                                  <p:par>
                                    <p:cTn id="45" presetID="2" presetClass="entr" presetSubtype="3" fill="hold" grpId="0" nodeType="withEffect" p14:presetBounceEnd="50000">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14:bounceEnd="50000">
                                          <p:cBhvr additive="base">
                                            <p:cTn id="47" dur="500" fill="hold"/>
                                            <p:tgtEl>
                                              <p:spTgt spid="15"/>
                                            </p:tgtEl>
                                            <p:attrNameLst>
                                              <p:attrName>ppt_x</p:attrName>
                                            </p:attrNameLst>
                                          </p:cBhvr>
                                          <p:tavLst>
                                            <p:tav tm="0">
                                              <p:val>
                                                <p:strVal val="1+#ppt_w/2"/>
                                              </p:val>
                                            </p:tav>
                                            <p:tav tm="100000">
                                              <p:val>
                                                <p:strVal val="#ppt_x"/>
                                              </p:val>
                                            </p:tav>
                                          </p:tavLst>
                                        </p:anim>
                                        <p:anim calcmode="lin" valueType="num" p14:bounceEnd="50000">
                                          <p:cBhvr additive="base">
                                            <p:cTn id="48"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wipe(left)">
                                          <p:cBhvr>
                                            <p:cTn id="53" dur="500"/>
                                            <p:tgtEl>
                                              <p:spTgt spid="17"/>
                                            </p:tgtEl>
                                          </p:cBhvr>
                                        </p:animEffect>
                                      </p:childTnLst>
                                      <p:subTnLst>
                                        <p:audio>
                                          <p:cMediaNode>
                                            <p:cTn display="0" masterRel="sameClick">
                                              <p:stCondLst>
                                                <p:cond evt="begin" delay="0">
                                                  <p:tn val="51"/>
                                                </p:cond>
                                              </p:stCondLst>
                                              <p:endCondLst>
                                                <p:cond evt="onStopAudio" delay="0">
                                                  <p:tgtEl>
                                                    <p:sldTgt/>
                                                  </p:tgtEl>
                                                </p:cond>
                                              </p:endCondLst>
                                            </p:cTn>
                                            <p:tgtEl>
                                              <p:sndTgt r:embed="rId2" name="push.wav"/>
                                            </p:tgtEl>
                                          </p:cMediaNode>
                                        </p:audio>
                                      </p:sub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wipe(left)">
                                          <p:cBhvr>
                                            <p:cTn id="58" dur="500"/>
                                            <p:tgtEl>
                                              <p:spTgt spid="20"/>
                                            </p:tgtEl>
                                          </p:cBhvr>
                                        </p:animEffect>
                                      </p:childTnLst>
                                      <p:subTnLst>
                                        <p:audio>
                                          <p:cMediaNode>
                                            <p:cTn display="0" masterRel="sameClick">
                                              <p:stCondLst>
                                                <p:cond evt="begin" delay="0">
                                                  <p:tn val="56"/>
                                                </p:cond>
                                              </p:stCondLst>
                                              <p:endCondLst>
                                                <p:cond evt="onStopAudio" delay="0">
                                                  <p:tgtEl>
                                                    <p:sldTgt/>
                                                  </p:tgtEl>
                                                </p:cond>
                                              </p:endCondLst>
                                            </p:cTn>
                                            <p:tgtEl>
                                              <p:sndTgt r:embed="rId2" name="push.wav"/>
                                            </p:tgtEl>
                                          </p:cMediaNode>
                                        </p:audio>
                                      </p:sub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wipe(left)">
                                          <p:cBhvr>
                                            <p:cTn id="63" dur="500"/>
                                            <p:tgtEl>
                                              <p:spTgt spid="23"/>
                                            </p:tgtEl>
                                          </p:cBhvr>
                                        </p:animEffect>
                                      </p:childTnLst>
                                      <p:subTnLst>
                                        <p:audio>
                                          <p:cMediaNode>
                                            <p:cTn display="0" masterRel="sameClick">
                                              <p:stCondLst>
                                                <p:cond evt="begin" delay="0">
                                                  <p:tn val="61"/>
                                                </p:cond>
                                              </p:stCondLst>
                                              <p:endCondLst>
                                                <p:cond evt="onStopAudio" delay="0">
                                                  <p:tgtEl>
                                                    <p:sldTgt/>
                                                  </p:tgtEl>
                                                </p:cond>
                                              </p:endCondLst>
                                            </p:cTn>
                                            <p:tgtEl>
                                              <p:sndTgt r:embed="rId2" name="push.wav"/>
                                            </p:tgtEl>
                                          </p:cMediaNode>
                                        </p:audio>
                                      </p:subTnLst>
                                    </p:cTn>
                                  </p:par>
                                </p:childTnLst>
                              </p:cTn>
                            </p:par>
                          </p:childTnLst>
                        </p:cTn>
                      </p:par>
                      <p:par>
                        <p:cTn id="64" fill="hold">
                          <p:stCondLst>
                            <p:cond delay="indefinite"/>
                          </p:stCondLst>
                          <p:childTnLst>
                            <p:par>
                              <p:cTn id="65" fill="hold">
                                <p:stCondLst>
                                  <p:cond delay="0"/>
                                </p:stCondLst>
                                <p:childTnLst>
                                  <p:par>
                                    <p:cTn id="66" presetID="22" presetClass="entr" presetSubtype="2" fill="hold" nodeType="clickEffect">
                                      <p:stCondLst>
                                        <p:cond delay="0"/>
                                      </p:stCondLst>
                                      <p:childTnLst>
                                        <p:set>
                                          <p:cBhvr>
                                            <p:cTn id="67" dur="1" fill="hold">
                                              <p:stCondLst>
                                                <p:cond delay="0"/>
                                              </p:stCondLst>
                                            </p:cTn>
                                            <p:tgtEl>
                                              <p:spTgt spid="25"/>
                                            </p:tgtEl>
                                            <p:attrNameLst>
                                              <p:attrName>style.visibility</p:attrName>
                                            </p:attrNameLst>
                                          </p:cBhvr>
                                          <p:to>
                                            <p:strVal val="visible"/>
                                          </p:to>
                                        </p:set>
                                        <p:animEffect transition="in" filter="wipe(right)">
                                          <p:cBhvr>
                                            <p:cTn id="68" dur="500"/>
                                            <p:tgtEl>
                                              <p:spTgt spid="25"/>
                                            </p:tgtEl>
                                          </p:cBhvr>
                                        </p:animEffect>
                                      </p:childTnLst>
                                      <p:subTnLst>
                                        <p:audio>
                                          <p:cMediaNode>
                                            <p:cTn display="0" masterRel="sameClick">
                                              <p:stCondLst>
                                                <p:cond evt="begin" delay="0">
                                                  <p:tn val="66"/>
                                                </p:cond>
                                              </p:stCondLst>
                                              <p:endCondLst>
                                                <p:cond evt="onStopAudio" delay="0">
                                                  <p:tgtEl>
                                                    <p:sldTgt/>
                                                  </p:tgtEl>
                                                </p:cond>
                                              </p:endCondLst>
                                            </p:cTn>
                                            <p:tgtEl>
                                              <p:sndTgt r:embed="rId2"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15" grpId="0"/>
          <p:bldP spid="10" grpId="0" animBg="1"/>
          <p:bldP spid="11" grpId="0" animBg="1"/>
          <p:bldP spid="12" grpId="0" animBg="1"/>
          <p:bldP spid="13" grpId="0" animBg="1"/>
          <p:bldP spid="6" grpId="0" animBg="1"/>
          <p:bldP spid="7" grpId="0" animBg="1"/>
          <p:bldP spid="8" grpId="0" animBg="1"/>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par>
                                    <p:cTn id="13" presetID="2" presetClass="entr" presetSubtype="3"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0-#ppt_h/2"/>
                                              </p:val>
                                            </p:tav>
                                            <p:tav tm="100000">
                                              <p:val>
                                                <p:strVal val="#ppt_y"/>
                                              </p:val>
                                            </p:tav>
                                          </p:tavLst>
                                        </p:anim>
                                      </p:childTnLst>
                                    </p:cTn>
                                  </p:par>
                                  <p:par>
                                    <p:cTn id="17" presetID="2" presetClass="entr" presetSubtype="3"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0-#ppt_h/2"/>
                                              </p:val>
                                            </p:tav>
                                            <p:tav tm="100000">
                                              <p:val>
                                                <p:strVal val="#ppt_y"/>
                                              </p:val>
                                            </p:tav>
                                          </p:tavLst>
                                        </p:anim>
                                      </p:childTnLst>
                                    </p:cTn>
                                  </p:par>
                                  <p:par>
                                    <p:cTn id="21" presetID="2" presetClass="entr" presetSubtype="3"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1+#ppt_w/2"/>
                                              </p:val>
                                            </p:tav>
                                            <p:tav tm="100000">
                                              <p:val>
                                                <p:strVal val="#ppt_x"/>
                                              </p:val>
                                            </p:tav>
                                          </p:tavLst>
                                        </p:anim>
                                        <p:anim calcmode="lin" valueType="num">
                                          <p:cBhvr additive="base">
                                            <p:cTn id="24" dur="500" fill="hold"/>
                                            <p:tgtEl>
                                              <p:spTgt spid="9"/>
                                            </p:tgtEl>
                                            <p:attrNameLst>
                                              <p:attrName>ppt_y</p:attrName>
                                            </p:attrNameLst>
                                          </p:cBhvr>
                                          <p:tavLst>
                                            <p:tav tm="0">
                                              <p:val>
                                                <p:strVal val="0-#ppt_h/2"/>
                                              </p:val>
                                            </p:tav>
                                            <p:tav tm="100000">
                                              <p:val>
                                                <p:strVal val="#ppt_y"/>
                                              </p:val>
                                            </p:tav>
                                          </p:tavLst>
                                        </p:anim>
                                      </p:childTnLst>
                                    </p:cTn>
                                  </p:par>
                                  <p:par>
                                    <p:cTn id="25" presetID="2" presetClass="entr" presetSubtype="3"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1+#ppt_w/2"/>
                                              </p:val>
                                            </p:tav>
                                            <p:tav tm="100000">
                                              <p:val>
                                                <p:strVal val="#ppt_x"/>
                                              </p:val>
                                            </p:tav>
                                          </p:tavLst>
                                        </p:anim>
                                        <p:anim calcmode="lin" valueType="num">
                                          <p:cBhvr additive="base">
                                            <p:cTn id="28" dur="500" fill="hold"/>
                                            <p:tgtEl>
                                              <p:spTgt spid="10"/>
                                            </p:tgtEl>
                                            <p:attrNameLst>
                                              <p:attrName>ppt_y</p:attrName>
                                            </p:attrNameLst>
                                          </p:cBhvr>
                                          <p:tavLst>
                                            <p:tav tm="0">
                                              <p:val>
                                                <p:strVal val="0-#ppt_h/2"/>
                                              </p:val>
                                            </p:tav>
                                            <p:tav tm="100000">
                                              <p:val>
                                                <p:strVal val="#ppt_y"/>
                                              </p:val>
                                            </p:tav>
                                          </p:tavLst>
                                        </p:anim>
                                      </p:childTnLst>
                                    </p:cTn>
                                  </p:par>
                                  <p:par>
                                    <p:cTn id="29" presetID="2" presetClass="entr" presetSubtype="3"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1+#ppt_w/2"/>
                                              </p:val>
                                            </p:tav>
                                            <p:tav tm="100000">
                                              <p:val>
                                                <p:strVal val="#ppt_x"/>
                                              </p:val>
                                            </p:tav>
                                          </p:tavLst>
                                        </p:anim>
                                        <p:anim calcmode="lin" valueType="num">
                                          <p:cBhvr additive="base">
                                            <p:cTn id="32" dur="500" fill="hold"/>
                                            <p:tgtEl>
                                              <p:spTgt spid="11"/>
                                            </p:tgtEl>
                                            <p:attrNameLst>
                                              <p:attrName>ppt_y</p:attrName>
                                            </p:attrNameLst>
                                          </p:cBhvr>
                                          <p:tavLst>
                                            <p:tav tm="0">
                                              <p:val>
                                                <p:strVal val="0-#ppt_h/2"/>
                                              </p:val>
                                            </p:tav>
                                            <p:tav tm="100000">
                                              <p:val>
                                                <p:strVal val="#ppt_y"/>
                                              </p:val>
                                            </p:tav>
                                          </p:tavLst>
                                        </p:anim>
                                      </p:childTnLst>
                                    </p:cTn>
                                  </p:par>
                                  <p:par>
                                    <p:cTn id="33" presetID="2" presetClass="entr" presetSubtype="3"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1+#ppt_w/2"/>
                                              </p:val>
                                            </p:tav>
                                            <p:tav tm="100000">
                                              <p:val>
                                                <p:strVal val="#ppt_x"/>
                                              </p:val>
                                            </p:tav>
                                          </p:tavLst>
                                        </p:anim>
                                        <p:anim calcmode="lin" valueType="num">
                                          <p:cBhvr additive="base">
                                            <p:cTn id="36" dur="500" fill="hold"/>
                                            <p:tgtEl>
                                              <p:spTgt spid="12"/>
                                            </p:tgtEl>
                                            <p:attrNameLst>
                                              <p:attrName>ppt_y</p:attrName>
                                            </p:attrNameLst>
                                          </p:cBhvr>
                                          <p:tavLst>
                                            <p:tav tm="0">
                                              <p:val>
                                                <p:strVal val="0-#ppt_h/2"/>
                                              </p:val>
                                            </p:tav>
                                            <p:tav tm="100000">
                                              <p:val>
                                                <p:strVal val="#ppt_y"/>
                                              </p:val>
                                            </p:tav>
                                          </p:tavLst>
                                        </p:anim>
                                      </p:childTnLst>
                                    </p:cTn>
                                  </p:par>
                                  <p:par>
                                    <p:cTn id="37" presetID="2" presetClass="entr" presetSubtype="3"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1+#ppt_w/2"/>
                                              </p:val>
                                            </p:tav>
                                            <p:tav tm="100000">
                                              <p:val>
                                                <p:strVal val="#ppt_x"/>
                                              </p:val>
                                            </p:tav>
                                          </p:tavLst>
                                        </p:anim>
                                        <p:anim calcmode="lin" valueType="num">
                                          <p:cBhvr additive="base">
                                            <p:cTn id="40" dur="500" fill="hold"/>
                                            <p:tgtEl>
                                              <p:spTgt spid="13"/>
                                            </p:tgtEl>
                                            <p:attrNameLst>
                                              <p:attrName>ppt_y</p:attrName>
                                            </p:attrNameLst>
                                          </p:cBhvr>
                                          <p:tavLst>
                                            <p:tav tm="0">
                                              <p:val>
                                                <p:strVal val="0-#ppt_h/2"/>
                                              </p:val>
                                            </p:tav>
                                            <p:tav tm="100000">
                                              <p:val>
                                                <p:strVal val="#ppt_y"/>
                                              </p:val>
                                            </p:tav>
                                          </p:tavLst>
                                        </p:anim>
                                      </p:childTnLst>
                                    </p:cTn>
                                  </p:par>
                                  <p:par>
                                    <p:cTn id="41" presetID="2" presetClass="entr" presetSubtype="3"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1+#ppt_w/2"/>
                                              </p:val>
                                            </p:tav>
                                            <p:tav tm="100000">
                                              <p:val>
                                                <p:strVal val="#ppt_x"/>
                                              </p:val>
                                            </p:tav>
                                          </p:tavLst>
                                        </p:anim>
                                        <p:anim calcmode="lin" valueType="num">
                                          <p:cBhvr additive="base">
                                            <p:cTn id="44" dur="500" fill="hold"/>
                                            <p:tgtEl>
                                              <p:spTgt spid="14"/>
                                            </p:tgtEl>
                                            <p:attrNameLst>
                                              <p:attrName>ppt_y</p:attrName>
                                            </p:attrNameLst>
                                          </p:cBhvr>
                                          <p:tavLst>
                                            <p:tav tm="0">
                                              <p:val>
                                                <p:strVal val="0-#ppt_h/2"/>
                                              </p:val>
                                            </p:tav>
                                            <p:tav tm="100000">
                                              <p:val>
                                                <p:strVal val="#ppt_y"/>
                                              </p:val>
                                            </p:tav>
                                          </p:tavLst>
                                        </p:anim>
                                      </p:childTnLst>
                                    </p:cTn>
                                  </p:par>
                                  <p:par>
                                    <p:cTn id="45" presetID="2" presetClass="entr" presetSubtype="3"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500" fill="hold"/>
                                            <p:tgtEl>
                                              <p:spTgt spid="15"/>
                                            </p:tgtEl>
                                            <p:attrNameLst>
                                              <p:attrName>ppt_x</p:attrName>
                                            </p:attrNameLst>
                                          </p:cBhvr>
                                          <p:tavLst>
                                            <p:tav tm="0">
                                              <p:val>
                                                <p:strVal val="1+#ppt_w/2"/>
                                              </p:val>
                                            </p:tav>
                                            <p:tav tm="100000">
                                              <p:val>
                                                <p:strVal val="#ppt_x"/>
                                              </p:val>
                                            </p:tav>
                                          </p:tavLst>
                                        </p:anim>
                                        <p:anim calcmode="lin" valueType="num">
                                          <p:cBhvr additive="base">
                                            <p:cTn id="48"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wipe(left)">
                                          <p:cBhvr>
                                            <p:cTn id="53" dur="500"/>
                                            <p:tgtEl>
                                              <p:spTgt spid="17"/>
                                            </p:tgtEl>
                                          </p:cBhvr>
                                        </p:animEffect>
                                      </p:childTnLst>
                                      <p:subTnLst>
                                        <p:audio>
                                          <p:cMediaNode>
                                            <p:cTn display="0" masterRel="sameClick">
                                              <p:stCondLst>
                                                <p:cond evt="begin" delay="0">
                                                  <p:tn val="51"/>
                                                </p:cond>
                                              </p:stCondLst>
                                              <p:endCondLst>
                                                <p:cond evt="onStopAudio" delay="0">
                                                  <p:tgtEl>
                                                    <p:sldTgt/>
                                                  </p:tgtEl>
                                                </p:cond>
                                              </p:endCondLst>
                                            </p:cTn>
                                            <p:tgtEl>
                                              <p:sndTgt r:embed="rId3" name="push.wav"/>
                                            </p:tgtEl>
                                          </p:cMediaNode>
                                        </p:audio>
                                      </p:sub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wipe(left)">
                                          <p:cBhvr>
                                            <p:cTn id="58" dur="500"/>
                                            <p:tgtEl>
                                              <p:spTgt spid="20"/>
                                            </p:tgtEl>
                                          </p:cBhvr>
                                        </p:animEffect>
                                      </p:childTnLst>
                                      <p:subTnLst>
                                        <p:audio>
                                          <p:cMediaNode>
                                            <p:cTn display="0" masterRel="sameClick">
                                              <p:stCondLst>
                                                <p:cond evt="begin" delay="0">
                                                  <p:tn val="56"/>
                                                </p:cond>
                                              </p:stCondLst>
                                              <p:endCondLst>
                                                <p:cond evt="onStopAudio" delay="0">
                                                  <p:tgtEl>
                                                    <p:sldTgt/>
                                                  </p:tgtEl>
                                                </p:cond>
                                              </p:endCondLst>
                                            </p:cTn>
                                            <p:tgtEl>
                                              <p:sndTgt r:embed="rId3" name="push.wav"/>
                                            </p:tgtEl>
                                          </p:cMediaNode>
                                        </p:audio>
                                      </p:sub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wipe(left)">
                                          <p:cBhvr>
                                            <p:cTn id="63" dur="500"/>
                                            <p:tgtEl>
                                              <p:spTgt spid="23"/>
                                            </p:tgtEl>
                                          </p:cBhvr>
                                        </p:animEffect>
                                      </p:childTnLst>
                                      <p:subTnLst>
                                        <p:audio>
                                          <p:cMediaNode>
                                            <p:cTn display="0" masterRel="sameClick">
                                              <p:stCondLst>
                                                <p:cond evt="begin" delay="0">
                                                  <p:tn val="61"/>
                                                </p:cond>
                                              </p:stCondLst>
                                              <p:endCondLst>
                                                <p:cond evt="onStopAudio" delay="0">
                                                  <p:tgtEl>
                                                    <p:sldTgt/>
                                                  </p:tgtEl>
                                                </p:cond>
                                              </p:endCondLst>
                                            </p:cTn>
                                            <p:tgtEl>
                                              <p:sndTgt r:embed="rId3" name="push.wav"/>
                                            </p:tgtEl>
                                          </p:cMediaNode>
                                        </p:audio>
                                      </p:subTnLst>
                                    </p:cTn>
                                  </p:par>
                                </p:childTnLst>
                              </p:cTn>
                            </p:par>
                          </p:childTnLst>
                        </p:cTn>
                      </p:par>
                      <p:par>
                        <p:cTn id="64" fill="hold">
                          <p:stCondLst>
                            <p:cond delay="indefinite"/>
                          </p:stCondLst>
                          <p:childTnLst>
                            <p:par>
                              <p:cTn id="65" fill="hold">
                                <p:stCondLst>
                                  <p:cond delay="0"/>
                                </p:stCondLst>
                                <p:childTnLst>
                                  <p:par>
                                    <p:cTn id="66" presetID="22" presetClass="entr" presetSubtype="2" fill="hold" nodeType="clickEffect">
                                      <p:stCondLst>
                                        <p:cond delay="0"/>
                                      </p:stCondLst>
                                      <p:childTnLst>
                                        <p:set>
                                          <p:cBhvr>
                                            <p:cTn id="67" dur="1" fill="hold">
                                              <p:stCondLst>
                                                <p:cond delay="0"/>
                                              </p:stCondLst>
                                            </p:cTn>
                                            <p:tgtEl>
                                              <p:spTgt spid="25"/>
                                            </p:tgtEl>
                                            <p:attrNameLst>
                                              <p:attrName>style.visibility</p:attrName>
                                            </p:attrNameLst>
                                          </p:cBhvr>
                                          <p:to>
                                            <p:strVal val="visible"/>
                                          </p:to>
                                        </p:set>
                                        <p:animEffect transition="in" filter="wipe(right)">
                                          <p:cBhvr>
                                            <p:cTn id="68" dur="500"/>
                                            <p:tgtEl>
                                              <p:spTgt spid="25"/>
                                            </p:tgtEl>
                                          </p:cBhvr>
                                        </p:animEffect>
                                      </p:childTnLst>
                                      <p:subTnLst>
                                        <p:audio>
                                          <p:cMediaNode>
                                            <p:cTn display="0" masterRel="sameClick">
                                              <p:stCondLst>
                                                <p:cond evt="begin" delay="0">
                                                  <p:tn val="66"/>
                                                </p:cond>
                                              </p:stCondLst>
                                              <p:endCondLst>
                                                <p:cond evt="onStopAudio" delay="0">
                                                  <p:tgtEl>
                                                    <p:sldTgt/>
                                                  </p:tgtEl>
                                                </p:cond>
                                              </p:endCondLst>
                                            </p:cTn>
                                            <p:tgtEl>
                                              <p:sndTgt r:embed="rId3"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15" grpId="0"/>
          <p:bldP spid="10" grpId="0" animBg="1"/>
          <p:bldP spid="11" grpId="0" animBg="1"/>
          <p:bldP spid="12" grpId="0" animBg="1"/>
          <p:bldP spid="13" grpId="0" animBg="1"/>
          <p:bldP spid="6" grpId="0" animBg="1"/>
          <p:bldP spid="7" grpId="0" animBg="1"/>
          <p:bldP spid="8" grpId="0" animBg="1"/>
          <p:bldP spid="9" grpId="0" animBg="1"/>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a:lum/>
          </a:blip>
          <a:srcRect/>
          <a:stretch>
            <a:fillRect l="-2000"/>
          </a:stretch>
        </a:blipFill>
        <a:effectLst/>
      </p:bgPr>
    </p:bg>
    <p:spTree>
      <p:nvGrpSpPr>
        <p:cNvPr id="1" name="Shape 1277"/>
        <p:cNvGrpSpPr/>
        <p:nvPr/>
      </p:nvGrpSpPr>
      <p:grpSpPr>
        <a:xfrm>
          <a:off x="0" y="0"/>
          <a:ext cx="0" cy="0"/>
          <a:chOff x="0" y="0"/>
          <a:chExt cx="0" cy="0"/>
        </a:xfrm>
      </p:grpSpPr>
      <p:grpSp>
        <p:nvGrpSpPr>
          <p:cNvPr id="13" name="Group 12">
            <a:extLst>
              <a:ext uri="{FF2B5EF4-FFF2-40B4-BE49-F238E27FC236}">
                <a16:creationId xmlns:a16="http://schemas.microsoft.com/office/drawing/2014/main" id="{A345308C-9E86-334E-9C9C-2E66252DA45C}"/>
              </a:ext>
            </a:extLst>
          </p:cNvPr>
          <p:cNvGrpSpPr/>
          <p:nvPr/>
        </p:nvGrpSpPr>
        <p:grpSpPr>
          <a:xfrm>
            <a:off x="7615329" y="3560199"/>
            <a:ext cx="1505520" cy="1534755"/>
            <a:chOff x="7615329" y="3560199"/>
            <a:chExt cx="1505520" cy="1534755"/>
          </a:xfrm>
        </p:grpSpPr>
        <p:sp>
          <p:nvSpPr>
            <p:cNvPr id="12" name="Rectangle 11">
              <a:extLst>
                <a:ext uri="{FF2B5EF4-FFF2-40B4-BE49-F238E27FC236}">
                  <a16:creationId xmlns:a16="http://schemas.microsoft.com/office/drawing/2014/main" id="{BAF777FC-6D35-F94C-8023-902A29E67369}"/>
                </a:ext>
              </a:extLst>
            </p:cNvPr>
            <p:cNvSpPr/>
            <p:nvPr/>
          </p:nvSpPr>
          <p:spPr>
            <a:xfrm>
              <a:off x="7949068" y="4090220"/>
              <a:ext cx="1160205" cy="21630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kern="1200" dirty="0" err="1">
                  <a:solidFill>
                    <a:srgbClr val="0000FF"/>
                  </a:solidFill>
                  <a:latin typeface="Times New Roman"/>
                  <a:cs typeface="Times New Roman"/>
                </a:rPr>
                <a:t>Khối</a:t>
              </a:r>
              <a:r>
                <a:rPr lang="en-US" sz="1200" kern="1200" dirty="0">
                  <a:solidFill>
                    <a:srgbClr val="0000FF"/>
                  </a:solidFill>
                  <a:latin typeface="Times New Roman"/>
                  <a:cs typeface="Times New Roman"/>
                </a:rPr>
                <a:t> </a:t>
              </a:r>
              <a:r>
                <a:rPr lang="en-US" sz="1200" kern="1200" dirty="0" err="1">
                  <a:solidFill>
                    <a:srgbClr val="0000FF"/>
                  </a:solidFill>
                  <a:latin typeface="Times New Roman"/>
                  <a:cs typeface="Times New Roman"/>
                </a:rPr>
                <a:t>liên</a:t>
              </a:r>
              <a:r>
                <a:rPr lang="en-US" sz="1200" kern="1200" dirty="0">
                  <a:solidFill>
                    <a:srgbClr val="0000FF"/>
                  </a:solidFill>
                  <a:latin typeface="Times New Roman"/>
                  <a:cs typeface="Times New Roman"/>
                </a:rPr>
                <a:t> </a:t>
              </a:r>
              <a:r>
                <a:rPr lang="en-US" sz="1200" kern="1200" dirty="0" err="1">
                  <a:solidFill>
                    <a:srgbClr val="0000FF"/>
                  </a:solidFill>
                  <a:latin typeface="Times New Roman"/>
                  <a:cs typeface="Times New Roman"/>
                </a:rPr>
                <a:t>minh</a:t>
              </a:r>
              <a:endParaRPr lang="en-VN" sz="1200" dirty="0"/>
            </a:p>
          </p:txBody>
        </p:sp>
        <p:sp>
          <p:nvSpPr>
            <p:cNvPr id="21" name="Rectangle 20">
              <a:extLst>
                <a:ext uri="{FF2B5EF4-FFF2-40B4-BE49-F238E27FC236}">
                  <a16:creationId xmlns:a16="http://schemas.microsoft.com/office/drawing/2014/main" id="{56635254-0999-A24D-B5CE-0D6A68068E9F}"/>
                </a:ext>
              </a:extLst>
            </p:cNvPr>
            <p:cNvSpPr/>
            <p:nvPr/>
          </p:nvSpPr>
          <p:spPr>
            <a:xfrm>
              <a:off x="7960642" y="4449097"/>
              <a:ext cx="1160207" cy="20647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kern="1200" dirty="0" err="1">
                  <a:solidFill>
                    <a:srgbClr val="FF0000"/>
                  </a:solidFill>
                  <a:latin typeface="Times New Roman"/>
                  <a:cs typeface="Times New Roman"/>
                </a:rPr>
                <a:t>Khối</a:t>
              </a:r>
              <a:r>
                <a:rPr lang="en-US" sz="1200" kern="1200" dirty="0">
                  <a:solidFill>
                    <a:srgbClr val="FF0000"/>
                  </a:solidFill>
                  <a:latin typeface="Times New Roman"/>
                  <a:cs typeface="Times New Roman"/>
                </a:rPr>
                <a:t> </a:t>
              </a:r>
              <a:r>
                <a:rPr lang="en-US" sz="1200" kern="1200" dirty="0" err="1">
                  <a:solidFill>
                    <a:srgbClr val="FF0000"/>
                  </a:solidFill>
                  <a:latin typeface="Times New Roman"/>
                  <a:cs typeface="Times New Roman"/>
                </a:rPr>
                <a:t>hiệp</a:t>
              </a:r>
              <a:r>
                <a:rPr lang="en-US" sz="1200" kern="1200" dirty="0">
                  <a:solidFill>
                    <a:srgbClr val="FF0000"/>
                  </a:solidFill>
                  <a:latin typeface="Times New Roman"/>
                  <a:cs typeface="Times New Roman"/>
                </a:rPr>
                <a:t> </a:t>
              </a:r>
              <a:r>
                <a:rPr lang="en-US" sz="1200" kern="1200" dirty="0" err="1">
                  <a:solidFill>
                    <a:srgbClr val="FF0000"/>
                  </a:solidFill>
                  <a:latin typeface="Times New Roman"/>
                  <a:cs typeface="Times New Roman"/>
                </a:rPr>
                <a:t>ước</a:t>
              </a:r>
              <a:endParaRPr lang="en-VN" sz="1200" dirty="0">
                <a:solidFill>
                  <a:srgbClr val="FF0000"/>
                </a:solidFill>
              </a:endParaRPr>
            </a:p>
          </p:txBody>
        </p:sp>
        <p:sp>
          <p:nvSpPr>
            <p:cNvPr id="22" name="Rectangle 21">
              <a:extLst>
                <a:ext uri="{FF2B5EF4-FFF2-40B4-BE49-F238E27FC236}">
                  <a16:creationId xmlns:a16="http://schemas.microsoft.com/office/drawing/2014/main" id="{482E877E-0B72-284F-9741-9ADCE6672982}"/>
                </a:ext>
              </a:extLst>
            </p:cNvPr>
            <p:cNvSpPr/>
            <p:nvPr/>
          </p:nvSpPr>
          <p:spPr>
            <a:xfrm>
              <a:off x="7937491" y="4759428"/>
              <a:ext cx="1160207" cy="33552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kern="1200" dirty="0" err="1">
                  <a:solidFill>
                    <a:srgbClr val="0000FF"/>
                  </a:solidFill>
                  <a:latin typeface="Times New Roman"/>
                  <a:cs typeface="Times New Roman"/>
                </a:rPr>
                <a:t>Đồng</a:t>
              </a:r>
              <a:r>
                <a:rPr lang="en-US" sz="1200" kern="1200" dirty="0">
                  <a:solidFill>
                    <a:srgbClr val="0000FF"/>
                  </a:solidFill>
                  <a:latin typeface="Times New Roman"/>
                  <a:cs typeface="Times New Roman"/>
                </a:rPr>
                <a:t> </a:t>
              </a:r>
              <a:r>
                <a:rPr lang="en-US" sz="1200" kern="1200" dirty="0" err="1">
                  <a:solidFill>
                    <a:srgbClr val="0000FF"/>
                  </a:solidFill>
                  <a:latin typeface="Times New Roman"/>
                  <a:cs typeface="Times New Roman"/>
                </a:rPr>
                <a:t>minh</a:t>
              </a:r>
              <a:r>
                <a:rPr lang="en-US" sz="1200" kern="1200" dirty="0">
                  <a:solidFill>
                    <a:srgbClr val="0000FF"/>
                  </a:solidFill>
                  <a:latin typeface="Times New Roman"/>
                  <a:cs typeface="Times New Roman"/>
                </a:rPr>
                <a:t> </a:t>
              </a:r>
              <a:r>
                <a:rPr lang="en-US" sz="1200" kern="1200" dirty="0" err="1">
                  <a:solidFill>
                    <a:srgbClr val="0000FF"/>
                  </a:solidFill>
                  <a:latin typeface="Times New Roman"/>
                  <a:cs typeface="Times New Roman"/>
                </a:rPr>
                <a:t>của</a:t>
              </a:r>
              <a:r>
                <a:rPr lang="en-US" sz="1200" kern="1200" dirty="0">
                  <a:solidFill>
                    <a:srgbClr val="0000FF"/>
                  </a:solidFill>
                  <a:latin typeface="Times New Roman"/>
                  <a:cs typeface="Times New Roman"/>
                </a:rPr>
                <a:t> Nga</a:t>
              </a:r>
              <a:endParaRPr lang="en-VN" sz="1200" dirty="0"/>
            </a:p>
          </p:txBody>
        </p:sp>
        <p:sp>
          <p:nvSpPr>
            <p:cNvPr id="23" name="Rectangle 22">
              <a:extLst>
                <a:ext uri="{FF2B5EF4-FFF2-40B4-BE49-F238E27FC236}">
                  <a16:creationId xmlns:a16="http://schemas.microsoft.com/office/drawing/2014/main" id="{324A54CC-BA13-7640-A97B-5D1D8414E52D}"/>
                </a:ext>
              </a:extLst>
            </p:cNvPr>
            <p:cNvSpPr/>
            <p:nvPr/>
          </p:nvSpPr>
          <p:spPr>
            <a:xfrm>
              <a:off x="7615329" y="3560199"/>
              <a:ext cx="1482369" cy="47809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kern="1200" dirty="0" err="1">
                  <a:solidFill>
                    <a:srgbClr val="0000FF"/>
                  </a:solidFill>
                  <a:latin typeface="Times New Roman"/>
                  <a:cs typeface="Times New Roman"/>
                </a:rPr>
                <a:t>Liên</a:t>
              </a:r>
              <a:r>
                <a:rPr lang="en-US" sz="1200" kern="1200" dirty="0">
                  <a:solidFill>
                    <a:srgbClr val="0000FF"/>
                  </a:solidFill>
                  <a:latin typeface="Times New Roman"/>
                  <a:cs typeface="Times New Roman"/>
                </a:rPr>
                <a:t> </a:t>
              </a:r>
              <a:r>
                <a:rPr lang="en-US" sz="1200" kern="1200" dirty="0" err="1">
                  <a:solidFill>
                    <a:srgbClr val="0000FF"/>
                  </a:solidFill>
                  <a:latin typeface="Times New Roman"/>
                  <a:cs typeface="Times New Roman"/>
                </a:rPr>
                <a:t>minh</a:t>
              </a:r>
              <a:r>
                <a:rPr lang="en-US" sz="1200" kern="1200" dirty="0">
                  <a:solidFill>
                    <a:srgbClr val="0000FF"/>
                  </a:solidFill>
                  <a:latin typeface="Times New Roman"/>
                  <a:cs typeface="Times New Roman"/>
                </a:rPr>
                <a:t> </a:t>
              </a:r>
              <a:r>
                <a:rPr lang="en-US" sz="1200" kern="1200" dirty="0" err="1">
                  <a:solidFill>
                    <a:srgbClr val="0000FF"/>
                  </a:solidFill>
                  <a:latin typeface="Times New Roman"/>
                  <a:cs typeface="Times New Roman"/>
                </a:rPr>
                <a:t>các</a:t>
              </a:r>
              <a:r>
                <a:rPr lang="en-US" sz="1200" kern="1200" dirty="0">
                  <a:solidFill>
                    <a:srgbClr val="0000FF"/>
                  </a:solidFill>
                  <a:latin typeface="Times New Roman"/>
                  <a:cs typeface="Times New Roman"/>
                </a:rPr>
                <a:t> </a:t>
              </a:r>
              <a:r>
                <a:rPr lang="en-US" sz="1200" kern="1200" dirty="0" err="1">
                  <a:solidFill>
                    <a:srgbClr val="0000FF"/>
                  </a:solidFill>
                  <a:latin typeface="Times New Roman"/>
                  <a:cs typeface="Times New Roman"/>
                </a:rPr>
                <a:t>quốc</a:t>
              </a:r>
              <a:r>
                <a:rPr lang="en-US" sz="1200" kern="1200" dirty="0">
                  <a:solidFill>
                    <a:srgbClr val="0000FF"/>
                  </a:solidFill>
                  <a:latin typeface="Times New Roman"/>
                  <a:cs typeface="Times New Roman"/>
                </a:rPr>
                <a:t> </a:t>
              </a:r>
              <a:r>
                <a:rPr lang="en-US" sz="1200" kern="1200" dirty="0" err="1">
                  <a:solidFill>
                    <a:srgbClr val="0000FF"/>
                  </a:solidFill>
                  <a:latin typeface="Times New Roman"/>
                  <a:cs typeface="Times New Roman"/>
                </a:rPr>
                <a:t>gia</a:t>
              </a:r>
              <a:r>
                <a:rPr lang="en-US" sz="1200" kern="1200" dirty="0">
                  <a:solidFill>
                    <a:srgbClr val="0000FF"/>
                  </a:solidFill>
                  <a:latin typeface="Times New Roman"/>
                  <a:cs typeface="Times New Roman"/>
                </a:rPr>
                <a:t> </a:t>
              </a:r>
              <a:r>
                <a:rPr lang="en-US" sz="1200" kern="1200" dirty="0" err="1">
                  <a:solidFill>
                    <a:srgbClr val="0000FF"/>
                  </a:solidFill>
                  <a:latin typeface="Times New Roman"/>
                  <a:cs typeface="Times New Roman"/>
                </a:rPr>
                <a:t>năm</a:t>
              </a:r>
              <a:r>
                <a:rPr lang="en-US" sz="1200" kern="1200" dirty="0">
                  <a:solidFill>
                    <a:srgbClr val="0000FF"/>
                  </a:solidFill>
                  <a:latin typeface="Times New Roman"/>
                  <a:cs typeface="Times New Roman"/>
                </a:rPr>
                <a:t> 1914</a:t>
              </a:r>
              <a:endParaRPr lang="en-VN" sz="1200" dirty="0"/>
            </a:p>
          </p:txBody>
        </p:sp>
      </p:grpSp>
      <p:sp>
        <p:nvSpPr>
          <p:cNvPr id="8" name="Freeform 219">
            <a:extLst>
              <a:ext uri="{FF2B5EF4-FFF2-40B4-BE49-F238E27FC236}">
                <a16:creationId xmlns:a16="http://schemas.microsoft.com/office/drawing/2014/main" id="{8D034EE0-D145-CD49-BC0D-96B5CBC7CA97}"/>
              </a:ext>
            </a:extLst>
          </p:cNvPr>
          <p:cNvSpPr>
            <a:spLocks/>
          </p:cNvSpPr>
          <p:nvPr/>
        </p:nvSpPr>
        <p:spPr bwMode="auto">
          <a:xfrm rot="9666775">
            <a:off x="4786806" y="2951543"/>
            <a:ext cx="425008" cy="554803"/>
          </a:xfrm>
          <a:custGeom>
            <a:avLst/>
            <a:gdLst>
              <a:gd name="T0" fmla="*/ 0 w 240"/>
              <a:gd name="T1" fmla="*/ 2147483647 h 1440"/>
              <a:gd name="T2" fmla="*/ 2147483647 w 240"/>
              <a:gd name="T3" fmla="*/ 0 h 1440"/>
              <a:gd name="T4" fmla="*/ 2147483647 w 240"/>
              <a:gd name="T5" fmla="*/ 2147483647 h 1440"/>
              <a:gd name="T6" fmla="*/ 2147483647 w 240"/>
              <a:gd name="T7" fmla="*/ 2147483647 h 1440"/>
              <a:gd name="T8" fmla="*/ 2147483647 w 240"/>
              <a:gd name="T9" fmla="*/ 2147483647 h 1440"/>
              <a:gd name="T10" fmla="*/ 2147483647 w 240"/>
              <a:gd name="T11" fmla="*/ 2147483647 h 1440"/>
              <a:gd name="T12" fmla="*/ 2147483647 w 240"/>
              <a:gd name="T13" fmla="*/ 2147483647 h 1440"/>
              <a:gd name="T14" fmla="*/ 0 w 240"/>
              <a:gd name="T15" fmla="*/ 2147483647 h 1440"/>
              <a:gd name="T16" fmla="*/ 0 60000 65536"/>
              <a:gd name="T17" fmla="*/ 0 60000 65536"/>
              <a:gd name="T18" fmla="*/ 0 60000 65536"/>
              <a:gd name="T19" fmla="*/ 0 60000 65536"/>
              <a:gd name="T20" fmla="*/ 0 60000 65536"/>
              <a:gd name="T21" fmla="*/ 0 60000 65536"/>
              <a:gd name="T22" fmla="*/ 0 60000 65536"/>
              <a:gd name="T23" fmla="*/ 0 60000 65536"/>
              <a:gd name="T24" fmla="*/ 0 w 240"/>
              <a:gd name="T25" fmla="*/ 0 h 1440"/>
              <a:gd name="T26" fmla="*/ 240 w 240"/>
              <a:gd name="T27" fmla="*/ 1440 h 144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0" h="1440">
                <a:moveTo>
                  <a:pt x="0" y="288"/>
                </a:moveTo>
                <a:lnTo>
                  <a:pt x="96" y="0"/>
                </a:lnTo>
                <a:lnTo>
                  <a:pt x="192" y="288"/>
                </a:lnTo>
                <a:lnTo>
                  <a:pt x="144" y="240"/>
                </a:lnTo>
                <a:lnTo>
                  <a:pt x="240" y="1440"/>
                </a:lnTo>
                <a:lnTo>
                  <a:pt x="48" y="1344"/>
                </a:lnTo>
                <a:lnTo>
                  <a:pt x="72" y="234"/>
                </a:lnTo>
                <a:lnTo>
                  <a:pt x="0" y="288"/>
                </a:lnTo>
                <a:close/>
              </a:path>
            </a:pathLst>
          </a:custGeom>
          <a:solidFill>
            <a:srgbClr val="FF99FF"/>
          </a:solidFill>
          <a:ln w="9525">
            <a:solidFill>
              <a:srgbClr val="B800B8"/>
            </a:solidFill>
            <a:round/>
            <a:headEnd/>
            <a:tailEnd/>
          </a:ln>
        </p:spPr>
        <p:txBody>
          <a:bodyPr/>
          <a:lstStyle/>
          <a:p>
            <a:endParaRPr lang="en-VN"/>
          </a:p>
        </p:txBody>
      </p:sp>
      <p:sp>
        <p:nvSpPr>
          <p:cNvPr id="10" name="Freeform 219">
            <a:extLst>
              <a:ext uri="{FF2B5EF4-FFF2-40B4-BE49-F238E27FC236}">
                <a16:creationId xmlns:a16="http://schemas.microsoft.com/office/drawing/2014/main" id="{93BA2388-2D38-2347-BF15-59AA0FB25736}"/>
              </a:ext>
            </a:extLst>
          </p:cNvPr>
          <p:cNvSpPr>
            <a:spLocks/>
          </p:cNvSpPr>
          <p:nvPr/>
        </p:nvSpPr>
        <p:spPr bwMode="auto">
          <a:xfrm rot="4685415">
            <a:off x="4701150" y="1131054"/>
            <a:ext cx="295275" cy="1553513"/>
          </a:xfrm>
          <a:custGeom>
            <a:avLst/>
            <a:gdLst>
              <a:gd name="T0" fmla="*/ 0 w 240"/>
              <a:gd name="T1" fmla="*/ 2147483647 h 1440"/>
              <a:gd name="T2" fmla="*/ 2147483647 w 240"/>
              <a:gd name="T3" fmla="*/ 0 h 1440"/>
              <a:gd name="T4" fmla="*/ 2147483647 w 240"/>
              <a:gd name="T5" fmla="*/ 2147483647 h 1440"/>
              <a:gd name="T6" fmla="*/ 2147483647 w 240"/>
              <a:gd name="T7" fmla="*/ 2147483647 h 1440"/>
              <a:gd name="T8" fmla="*/ 2147483647 w 240"/>
              <a:gd name="T9" fmla="*/ 2147483647 h 1440"/>
              <a:gd name="T10" fmla="*/ 2147483647 w 240"/>
              <a:gd name="T11" fmla="*/ 2147483647 h 1440"/>
              <a:gd name="T12" fmla="*/ 2147483647 w 240"/>
              <a:gd name="T13" fmla="*/ 2147483647 h 1440"/>
              <a:gd name="T14" fmla="*/ 0 w 240"/>
              <a:gd name="T15" fmla="*/ 2147483647 h 1440"/>
              <a:gd name="T16" fmla="*/ 0 60000 65536"/>
              <a:gd name="T17" fmla="*/ 0 60000 65536"/>
              <a:gd name="T18" fmla="*/ 0 60000 65536"/>
              <a:gd name="T19" fmla="*/ 0 60000 65536"/>
              <a:gd name="T20" fmla="*/ 0 60000 65536"/>
              <a:gd name="T21" fmla="*/ 0 60000 65536"/>
              <a:gd name="T22" fmla="*/ 0 60000 65536"/>
              <a:gd name="T23" fmla="*/ 0 60000 65536"/>
              <a:gd name="T24" fmla="*/ 0 w 240"/>
              <a:gd name="T25" fmla="*/ 0 h 1440"/>
              <a:gd name="T26" fmla="*/ 240 w 240"/>
              <a:gd name="T27" fmla="*/ 1440 h 144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0" h="1440">
                <a:moveTo>
                  <a:pt x="0" y="288"/>
                </a:moveTo>
                <a:lnTo>
                  <a:pt x="96" y="0"/>
                </a:lnTo>
                <a:lnTo>
                  <a:pt x="192" y="288"/>
                </a:lnTo>
                <a:lnTo>
                  <a:pt x="144" y="240"/>
                </a:lnTo>
                <a:lnTo>
                  <a:pt x="240" y="1440"/>
                </a:lnTo>
                <a:lnTo>
                  <a:pt x="48" y="1344"/>
                </a:lnTo>
                <a:lnTo>
                  <a:pt x="72" y="234"/>
                </a:lnTo>
                <a:lnTo>
                  <a:pt x="0" y="288"/>
                </a:lnTo>
                <a:close/>
              </a:path>
            </a:pathLst>
          </a:custGeom>
          <a:solidFill>
            <a:srgbClr val="FFCC00"/>
          </a:solidFill>
          <a:ln w="9525">
            <a:solidFill>
              <a:srgbClr val="B800B8"/>
            </a:solidFill>
            <a:round/>
            <a:headEnd/>
            <a:tailEnd/>
          </a:ln>
        </p:spPr>
        <p:txBody>
          <a:bodyPr/>
          <a:lstStyle/>
          <a:p>
            <a:endParaRPr lang="en-VN"/>
          </a:p>
        </p:txBody>
      </p:sp>
      <p:sp>
        <p:nvSpPr>
          <p:cNvPr id="11" name="Freeform 219">
            <a:extLst>
              <a:ext uri="{FF2B5EF4-FFF2-40B4-BE49-F238E27FC236}">
                <a16:creationId xmlns:a16="http://schemas.microsoft.com/office/drawing/2014/main" id="{17365B1A-5A02-2E40-A9BE-1DD4F80677F8}"/>
              </a:ext>
            </a:extLst>
          </p:cNvPr>
          <p:cNvSpPr>
            <a:spLocks/>
          </p:cNvSpPr>
          <p:nvPr/>
        </p:nvSpPr>
        <p:spPr bwMode="auto">
          <a:xfrm rot="15304863">
            <a:off x="3423354" y="2090277"/>
            <a:ext cx="321139" cy="689294"/>
          </a:xfrm>
          <a:custGeom>
            <a:avLst/>
            <a:gdLst>
              <a:gd name="T0" fmla="*/ 0 w 240"/>
              <a:gd name="T1" fmla="*/ 2147483647 h 1440"/>
              <a:gd name="T2" fmla="*/ 2147483647 w 240"/>
              <a:gd name="T3" fmla="*/ 0 h 1440"/>
              <a:gd name="T4" fmla="*/ 2147483647 w 240"/>
              <a:gd name="T5" fmla="*/ 2147483647 h 1440"/>
              <a:gd name="T6" fmla="*/ 2147483647 w 240"/>
              <a:gd name="T7" fmla="*/ 2147483647 h 1440"/>
              <a:gd name="T8" fmla="*/ 2147483647 w 240"/>
              <a:gd name="T9" fmla="*/ 2147483647 h 1440"/>
              <a:gd name="T10" fmla="*/ 2147483647 w 240"/>
              <a:gd name="T11" fmla="*/ 2147483647 h 1440"/>
              <a:gd name="T12" fmla="*/ 2147483647 w 240"/>
              <a:gd name="T13" fmla="*/ 2147483647 h 1440"/>
              <a:gd name="T14" fmla="*/ 0 w 240"/>
              <a:gd name="T15" fmla="*/ 2147483647 h 1440"/>
              <a:gd name="T16" fmla="*/ 0 60000 65536"/>
              <a:gd name="T17" fmla="*/ 0 60000 65536"/>
              <a:gd name="T18" fmla="*/ 0 60000 65536"/>
              <a:gd name="T19" fmla="*/ 0 60000 65536"/>
              <a:gd name="T20" fmla="*/ 0 60000 65536"/>
              <a:gd name="T21" fmla="*/ 0 60000 65536"/>
              <a:gd name="T22" fmla="*/ 0 60000 65536"/>
              <a:gd name="T23" fmla="*/ 0 60000 65536"/>
              <a:gd name="T24" fmla="*/ 0 w 240"/>
              <a:gd name="T25" fmla="*/ 0 h 1440"/>
              <a:gd name="T26" fmla="*/ 240 w 240"/>
              <a:gd name="T27" fmla="*/ 1440 h 144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0" h="1440">
                <a:moveTo>
                  <a:pt x="0" y="288"/>
                </a:moveTo>
                <a:lnTo>
                  <a:pt x="96" y="0"/>
                </a:lnTo>
                <a:lnTo>
                  <a:pt x="192" y="288"/>
                </a:lnTo>
                <a:lnTo>
                  <a:pt x="144" y="240"/>
                </a:lnTo>
                <a:lnTo>
                  <a:pt x="240" y="1440"/>
                </a:lnTo>
                <a:lnTo>
                  <a:pt x="48" y="1344"/>
                </a:lnTo>
                <a:lnTo>
                  <a:pt x="72" y="234"/>
                </a:lnTo>
                <a:lnTo>
                  <a:pt x="0" y="288"/>
                </a:lnTo>
                <a:close/>
              </a:path>
            </a:pathLst>
          </a:custGeom>
          <a:solidFill>
            <a:srgbClr val="FFCC00"/>
          </a:solidFill>
          <a:ln w="9525">
            <a:solidFill>
              <a:srgbClr val="B800B8"/>
            </a:solidFill>
            <a:round/>
            <a:headEnd/>
            <a:tailEnd/>
          </a:ln>
        </p:spPr>
        <p:txBody>
          <a:bodyPr/>
          <a:lstStyle/>
          <a:p>
            <a:endParaRPr lang="en-VN" dirty="0"/>
          </a:p>
        </p:txBody>
      </p:sp>
      <p:sp>
        <p:nvSpPr>
          <p:cNvPr id="14" name="Freeform 219">
            <a:extLst>
              <a:ext uri="{FF2B5EF4-FFF2-40B4-BE49-F238E27FC236}">
                <a16:creationId xmlns:a16="http://schemas.microsoft.com/office/drawing/2014/main" id="{05F59DB6-1F89-354D-8A66-D71FAACF11F1}"/>
              </a:ext>
            </a:extLst>
          </p:cNvPr>
          <p:cNvSpPr>
            <a:spLocks/>
          </p:cNvSpPr>
          <p:nvPr/>
        </p:nvSpPr>
        <p:spPr bwMode="auto">
          <a:xfrm rot="6119358">
            <a:off x="2512580" y="1135856"/>
            <a:ext cx="350837" cy="1132599"/>
          </a:xfrm>
          <a:custGeom>
            <a:avLst/>
            <a:gdLst>
              <a:gd name="T0" fmla="*/ 0 w 240"/>
              <a:gd name="T1" fmla="*/ 2147483647 h 1440"/>
              <a:gd name="T2" fmla="*/ 2147483647 w 240"/>
              <a:gd name="T3" fmla="*/ 0 h 1440"/>
              <a:gd name="T4" fmla="*/ 2147483647 w 240"/>
              <a:gd name="T5" fmla="*/ 2147483647 h 1440"/>
              <a:gd name="T6" fmla="*/ 2147483647 w 240"/>
              <a:gd name="T7" fmla="*/ 2147483647 h 1440"/>
              <a:gd name="T8" fmla="*/ 2147483647 w 240"/>
              <a:gd name="T9" fmla="*/ 2147483647 h 1440"/>
              <a:gd name="T10" fmla="*/ 2147483647 w 240"/>
              <a:gd name="T11" fmla="*/ 2147483647 h 1440"/>
              <a:gd name="T12" fmla="*/ 2147483647 w 240"/>
              <a:gd name="T13" fmla="*/ 2147483647 h 1440"/>
              <a:gd name="T14" fmla="*/ 0 w 240"/>
              <a:gd name="T15" fmla="*/ 2147483647 h 1440"/>
              <a:gd name="T16" fmla="*/ 0 60000 65536"/>
              <a:gd name="T17" fmla="*/ 0 60000 65536"/>
              <a:gd name="T18" fmla="*/ 0 60000 65536"/>
              <a:gd name="T19" fmla="*/ 0 60000 65536"/>
              <a:gd name="T20" fmla="*/ 0 60000 65536"/>
              <a:gd name="T21" fmla="*/ 0 60000 65536"/>
              <a:gd name="T22" fmla="*/ 0 60000 65536"/>
              <a:gd name="T23" fmla="*/ 0 60000 65536"/>
              <a:gd name="T24" fmla="*/ 0 w 240"/>
              <a:gd name="T25" fmla="*/ 0 h 1440"/>
              <a:gd name="T26" fmla="*/ 240 w 240"/>
              <a:gd name="T27" fmla="*/ 1440 h 144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0" h="1440">
                <a:moveTo>
                  <a:pt x="0" y="288"/>
                </a:moveTo>
                <a:lnTo>
                  <a:pt x="96" y="0"/>
                </a:lnTo>
                <a:lnTo>
                  <a:pt x="192" y="288"/>
                </a:lnTo>
                <a:lnTo>
                  <a:pt x="144" y="240"/>
                </a:lnTo>
                <a:lnTo>
                  <a:pt x="240" y="1440"/>
                </a:lnTo>
                <a:lnTo>
                  <a:pt x="48" y="1344"/>
                </a:lnTo>
                <a:lnTo>
                  <a:pt x="72" y="234"/>
                </a:lnTo>
                <a:lnTo>
                  <a:pt x="0" y="288"/>
                </a:lnTo>
                <a:close/>
              </a:path>
            </a:pathLst>
          </a:custGeom>
          <a:solidFill>
            <a:srgbClr val="00B050"/>
          </a:solidFill>
          <a:ln w="9525">
            <a:solidFill>
              <a:srgbClr val="B800B8"/>
            </a:solidFill>
            <a:round/>
            <a:headEnd/>
            <a:tailEnd/>
          </a:ln>
        </p:spPr>
        <p:txBody>
          <a:bodyPr/>
          <a:lstStyle/>
          <a:p>
            <a:endParaRPr lang="en-VN"/>
          </a:p>
        </p:txBody>
      </p:sp>
      <p:sp>
        <p:nvSpPr>
          <p:cNvPr id="15" name="Freeform 219">
            <a:extLst>
              <a:ext uri="{FF2B5EF4-FFF2-40B4-BE49-F238E27FC236}">
                <a16:creationId xmlns:a16="http://schemas.microsoft.com/office/drawing/2014/main" id="{903DEBC2-C192-E142-AEBA-A9CA3EB591CA}"/>
              </a:ext>
            </a:extLst>
          </p:cNvPr>
          <p:cNvSpPr>
            <a:spLocks/>
          </p:cNvSpPr>
          <p:nvPr/>
        </p:nvSpPr>
        <p:spPr bwMode="auto">
          <a:xfrm rot="18037336">
            <a:off x="3367265" y="1807717"/>
            <a:ext cx="295275" cy="476303"/>
          </a:xfrm>
          <a:custGeom>
            <a:avLst/>
            <a:gdLst>
              <a:gd name="T0" fmla="*/ 0 w 240"/>
              <a:gd name="T1" fmla="*/ 2147483647 h 1440"/>
              <a:gd name="T2" fmla="*/ 2147483647 w 240"/>
              <a:gd name="T3" fmla="*/ 0 h 1440"/>
              <a:gd name="T4" fmla="*/ 2147483647 w 240"/>
              <a:gd name="T5" fmla="*/ 2147483647 h 1440"/>
              <a:gd name="T6" fmla="*/ 2147483647 w 240"/>
              <a:gd name="T7" fmla="*/ 2147483647 h 1440"/>
              <a:gd name="T8" fmla="*/ 2147483647 w 240"/>
              <a:gd name="T9" fmla="*/ 2147483647 h 1440"/>
              <a:gd name="T10" fmla="*/ 2147483647 w 240"/>
              <a:gd name="T11" fmla="*/ 2147483647 h 1440"/>
              <a:gd name="T12" fmla="*/ 2147483647 w 240"/>
              <a:gd name="T13" fmla="*/ 2147483647 h 1440"/>
              <a:gd name="T14" fmla="*/ 0 w 240"/>
              <a:gd name="T15" fmla="*/ 2147483647 h 1440"/>
              <a:gd name="T16" fmla="*/ 0 60000 65536"/>
              <a:gd name="T17" fmla="*/ 0 60000 65536"/>
              <a:gd name="T18" fmla="*/ 0 60000 65536"/>
              <a:gd name="T19" fmla="*/ 0 60000 65536"/>
              <a:gd name="T20" fmla="*/ 0 60000 65536"/>
              <a:gd name="T21" fmla="*/ 0 60000 65536"/>
              <a:gd name="T22" fmla="*/ 0 60000 65536"/>
              <a:gd name="T23" fmla="*/ 0 60000 65536"/>
              <a:gd name="T24" fmla="*/ 0 w 240"/>
              <a:gd name="T25" fmla="*/ 0 h 1440"/>
              <a:gd name="T26" fmla="*/ 240 w 240"/>
              <a:gd name="T27" fmla="*/ 1440 h 144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0" h="1440">
                <a:moveTo>
                  <a:pt x="0" y="288"/>
                </a:moveTo>
                <a:lnTo>
                  <a:pt x="96" y="0"/>
                </a:lnTo>
                <a:lnTo>
                  <a:pt x="192" y="288"/>
                </a:lnTo>
                <a:lnTo>
                  <a:pt x="144" y="240"/>
                </a:lnTo>
                <a:lnTo>
                  <a:pt x="240" y="1440"/>
                </a:lnTo>
                <a:lnTo>
                  <a:pt x="48" y="1344"/>
                </a:lnTo>
                <a:lnTo>
                  <a:pt x="72" y="234"/>
                </a:lnTo>
                <a:lnTo>
                  <a:pt x="0" y="288"/>
                </a:lnTo>
                <a:close/>
              </a:path>
            </a:pathLst>
          </a:custGeom>
          <a:solidFill>
            <a:srgbClr val="FFCC00"/>
          </a:solidFill>
          <a:ln w="9525">
            <a:solidFill>
              <a:srgbClr val="B800B8"/>
            </a:solidFill>
            <a:round/>
            <a:headEnd/>
            <a:tailEnd/>
          </a:ln>
        </p:spPr>
        <p:txBody>
          <a:bodyPr/>
          <a:lstStyle/>
          <a:p>
            <a:endParaRPr lang="en-VN"/>
          </a:p>
        </p:txBody>
      </p:sp>
      <p:sp>
        <p:nvSpPr>
          <p:cNvPr id="16" name="Freeform 219">
            <a:extLst>
              <a:ext uri="{FF2B5EF4-FFF2-40B4-BE49-F238E27FC236}">
                <a16:creationId xmlns:a16="http://schemas.microsoft.com/office/drawing/2014/main" id="{E9F0C672-DB22-D349-8C6E-2F43448FC5D0}"/>
              </a:ext>
            </a:extLst>
          </p:cNvPr>
          <p:cNvSpPr>
            <a:spLocks/>
          </p:cNvSpPr>
          <p:nvPr/>
        </p:nvSpPr>
        <p:spPr bwMode="auto">
          <a:xfrm rot="5752698">
            <a:off x="2472248" y="2284550"/>
            <a:ext cx="295275" cy="612402"/>
          </a:xfrm>
          <a:custGeom>
            <a:avLst/>
            <a:gdLst>
              <a:gd name="T0" fmla="*/ 0 w 240"/>
              <a:gd name="T1" fmla="*/ 2147483647 h 1440"/>
              <a:gd name="T2" fmla="*/ 2147483647 w 240"/>
              <a:gd name="T3" fmla="*/ 0 h 1440"/>
              <a:gd name="T4" fmla="*/ 2147483647 w 240"/>
              <a:gd name="T5" fmla="*/ 2147483647 h 1440"/>
              <a:gd name="T6" fmla="*/ 2147483647 w 240"/>
              <a:gd name="T7" fmla="*/ 2147483647 h 1440"/>
              <a:gd name="T8" fmla="*/ 2147483647 w 240"/>
              <a:gd name="T9" fmla="*/ 2147483647 h 1440"/>
              <a:gd name="T10" fmla="*/ 2147483647 w 240"/>
              <a:gd name="T11" fmla="*/ 2147483647 h 1440"/>
              <a:gd name="T12" fmla="*/ 2147483647 w 240"/>
              <a:gd name="T13" fmla="*/ 2147483647 h 1440"/>
              <a:gd name="T14" fmla="*/ 0 w 240"/>
              <a:gd name="T15" fmla="*/ 2147483647 h 1440"/>
              <a:gd name="T16" fmla="*/ 0 60000 65536"/>
              <a:gd name="T17" fmla="*/ 0 60000 65536"/>
              <a:gd name="T18" fmla="*/ 0 60000 65536"/>
              <a:gd name="T19" fmla="*/ 0 60000 65536"/>
              <a:gd name="T20" fmla="*/ 0 60000 65536"/>
              <a:gd name="T21" fmla="*/ 0 60000 65536"/>
              <a:gd name="T22" fmla="*/ 0 60000 65536"/>
              <a:gd name="T23" fmla="*/ 0 60000 65536"/>
              <a:gd name="T24" fmla="*/ 0 w 240"/>
              <a:gd name="T25" fmla="*/ 0 h 1440"/>
              <a:gd name="T26" fmla="*/ 240 w 240"/>
              <a:gd name="T27" fmla="*/ 1440 h 144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0" h="1440">
                <a:moveTo>
                  <a:pt x="0" y="288"/>
                </a:moveTo>
                <a:lnTo>
                  <a:pt x="96" y="0"/>
                </a:lnTo>
                <a:lnTo>
                  <a:pt x="192" y="288"/>
                </a:lnTo>
                <a:lnTo>
                  <a:pt x="144" y="240"/>
                </a:lnTo>
                <a:lnTo>
                  <a:pt x="240" y="1440"/>
                </a:lnTo>
                <a:lnTo>
                  <a:pt x="48" y="1344"/>
                </a:lnTo>
                <a:lnTo>
                  <a:pt x="72" y="234"/>
                </a:lnTo>
                <a:lnTo>
                  <a:pt x="0" y="288"/>
                </a:lnTo>
                <a:close/>
              </a:path>
            </a:pathLst>
          </a:custGeom>
          <a:solidFill>
            <a:srgbClr val="00B050"/>
          </a:solidFill>
          <a:ln w="9525">
            <a:solidFill>
              <a:srgbClr val="B800B8"/>
            </a:solidFill>
            <a:round/>
            <a:headEnd/>
            <a:tailEnd/>
          </a:ln>
        </p:spPr>
        <p:txBody>
          <a:bodyPr/>
          <a:lstStyle/>
          <a:p>
            <a:endParaRPr lang="en-VN" dirty="0"/>
          </a:p>
        </p:txBody>
      </p:sp>
      <p:sp>
        <p:nvSpPr>
          <p:cNvPr id="17" name="Freeform 219">
            <a:extLst>
              <a:ext uri="{FF2B5EF4-FFF2-40B4-BE49-F238E27FC236}">
                <a16:creationId xmlns:a16="http://schemas.microsoft.com/office/drawing/2014/main" id="{CAF5B795-5776-6945-843D-30DD8C5FAFD5}"/>
              </a:ext>
            </a:extLst>
          </p:cNvPr>
          <p:cNvSpPr>
            <a:spLocks/>
          </p:cNvSpPr>
          <p:nvPr/>
        </p:nvSpPr>
        <p:spPr bwMode="auto">
          <a:xfrm rot="15912851">
            <a:off x="6060464" y="1226014"/>
            <a:ext cx="295275" cy="897147"/>
          </a:xfrm>
          <a:custGeom>
            <a:avLst/>
            <a:gdLst>
              <a:gd name="T0" fmla="*/ 0 w 240"/>
              <a:gd name="T1" fmla="*/ 2147483647 h 1440"/>
              <a:gd name="T2" fmla="*/ 2147483647 w 240"/>
              <a:gd name="T3" fmla="*/ 0 h 1440"/>
              <a:gd name="T4" fmla="*/ 2147483647 w 240"/>
              <a:gd name="T5" fmla="*/ 2147483647 h 1440"/>
              <a:gd name="T6" fmla="*/ 2147483647 w 240"/>
              <a:gd name="T7" fmla="*/ 2147483647 h 1440"/>
              <a:gd name="T8" fmla="*/ 2147483647 w 240"/>
              <a:gd name="T9" fmla="*/ 2147483647 h 1440"/>
              <a:gd name="T10" fmla="*/ 2147483647 w 240"/>
              <a:gd name="T11" fmla="*/ 2147483647 h 1440"/>
              <a:gd name="T12" fmla="*/ 2147483647 w 240"/>
              <a:gd name="T13" fmla="*/ 2147483647 h 1440"/>
              <a:gd name="T14" fmla="*/ 0 w 240"/>
              <a:gd name="T15" fmla="*/ 2147483647 h 1440"/>
              <a:gd name="T16" fmla="*/ 0 60000 65536"/>
              <a:gd name="T17" fmla="*/ 0 60000 65536"/>
              <a:gd name="T18" fmla="*/ 0 60000 65536"/>
              <a:gd name="T19" fmla="*/ 0 60000 65536"/>
              <a:gd name="T20" fmla="*/ 0 60000 65536"/>
              <a:gd name="T21" fmla="*/ 0 60000 65536"/>
              <a:gd name="T22" fmla="*/ 0 60000 65536"/>
              <a:gd name="T23" fmla="*/ 0 60000 65536"/>
              <a:gd name="T24" fmla="*/ 0 w 240"/>
              <a:gd name="T25" fmla="*/ 0 h 1440"/>
              <a:gd name="T26" fmla="*/ 240 w 240"/>
              <a:gd name="T27" fmla="*/ 1440 h 144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0" h="1440">
                <a:moveTo>
                  <a:pt x="0" y="288"/>
                </a:moveTo>
                <a:lnTo>
                  <a:pt x="96" y="0"/>
                </a:lnTo>
                <a:lnTo>
                  <a:pt x="192" y="288"/>
                </a:lnTo>
                <a:lnTo>
                  <a:pt x="144" y="240"/>
                </a:lnTo>
                <a:lnTo>
                  <a:pt x="240" y="1440"/>
                </a:lnTo>
                <a:lnTo>
                  <a:pt x="48" y="1344"/>
                </a:lnTo>
                <a:lnTo>
                  <a:pt x="72" y="234"/>
                </a:lnTo>
                <a:lnTo>
                  <a:pt x="0" y="288"/>
                </a:lnTo>
                <a:close/>
              </a:path>
            </a:pathLst>
          </a:custGeom>
          <a:solidFill>
            <a:srgbClr val="00B050"/>
          </a:solidFill>
          <a:ln w="9525">
            <a:solidFill>
              <a:srgbClr val="B800B8"/>
            </a:solidFill>
            <a:round/>
            <a:headEnd/>
            <a:tailEnd/>
          </a:ln>
        </p:spPr>
        <p:txBody>
          <a:bodyPr/>
          <a:lstStyle/>
          <a:p>
            <a:endParaRPr lang="en-VN" dirty="0"/>
          </a:p>
        </p:txBody>
      </p:sp>
      <p:sp>
        <p:nvSpPr>
          <p:cNvPr id="3" name="Rounded Rectangle 2">
            <a:extLst>
              <a:ext uri="{FF2B5EF4-FFF2-40B4-BE49-F238E27FC236}">
                <a16:creationId xmlns:a16="http://schemas.microsoft.com/office/drawing/2014/main" id="{D6BDA8A6-E32D-0E47-8AB7-2862D2089338}"/>
              </a:ext>
            </a:extLst>
          </p:cNvPr>
          <p:cNvSpPr/>
          <p:nvPr/>
        </p:nvSpPr>
        <p:spPr>
          <a:xfrm>
            <a:off x="5474825" y="10783"/>
            <a:ext cx="3669175" cy="1064871"/>
          </a:xfrm>
          <a:prstGeom prst="round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 name="Rectangle 3">
            <a:extLst>
              <a:ext uri="{FF2B5EF4-FFF2-40B4-BE49-F238E27FC236}">
                <a16:creationId xmlns:a16="http://schemas.microsoft.com/office/drawing/2014/main" id="{C2378A7A-67B4-994A-BCAF-9130C51C21F6}"/>
              </a:ext>
            </a:extLst>
          </p:cNvPr>
          <p:cNvSpPr/>
          <p:nvPr/>
        </p:nvSpPr>
        <p:spPr>
          <a:xfrm>
            <a:off x="5495723" y="74490"/>
            <a:ext cx="3669175" cy="954107"/>
          </a:xfrm>
          <a:prstGeom prst="rect">
            <a:avLst/>
          </a:prstGeom>
        </p:spPr>
        <p:txBody>
          <a:bodyPr wrap="square">
            <a:spAutoFit/>
          </a:bodyPr>
          <a:lstStyle/>
          <a:p>
            <a:pPr algn="ctr" eaLnBrk="1" hangingPunct="1">
              <a:spcBef>
                <a:spcPct val="50000"/>
              </a:spcBef>
            </a:pPr>
            <a:r>
              <a:rPr lang="en-US" altLang="zh-CN" sz="28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28/7/1914, </a:t>
            </a:r>
            <a:r>
              <a:rPr lang="en-US" altLang="zh-CN" sz="2800" dirty="0" err="1">
                <a:solidFill>
                  <a:srgbClr val="FF0000"/>
                </a:solidFill>
                <a:latin typeface="Times New Roman" panose="02020603050405020304" pitchFamily="18" charset="0"/>
                <a:ea typeface="宋体" panose="02010600030101010101" pitchFamily="2" charset="-122"/>
                <a:cs typeface="Times New Roman" panose="02020603050405020304" pitchFamily="18" charset="0"/>
              </a:rPr>
              <a:t>Áo</a:t>
            </a:r>
            <a:r>
              <a:rPr lang="en-US" altLang="zh-CN" sz="28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 Hung </a:t>
            </a:r>
            <a:r>
              <a:rPr lang="en-US" altLang="zh-CN" sz="2800" dirty="0" err="1">
                <a:solidFill>
                  <a:srgbClr val="FF0000"/>
                </a:solidFill>
                <a:latin typeface="Times New Roman" panose="02020603050405020304" pitchFamily="18" charset="0"/>
                <a:ea typeface="宋体" panose="02010600030101010101" pitchFamily="2" charset="-122"/>
                <a:cs typeface="Times New Roman" panose="02020603050405020304" pitchFamily="18" charset="0"/>
              </a:rPr>
              <a:t>tấn</a:t>
            </a:r>
            <a:r>
              <a:rPr lang="en-US" altLang="zh-CN" sz="28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800" dirty="0" err="1">
                <a:solidFill>
                  <a:srgbClr val="FF0000"/>
                </a:solidFill>
                <a:latin typeface="Times New Roman" panose="02020603050405020304" pitchFamily="18" charset="0"/>
                <a:ea typeface="宋体" panose="02010600030101010101" pitchFamily="2" charset="-122"/>
                <a:cs typeface="Times New Roman" panose="02020603050405020304" pitchFamily="18" charset="0"/>
              </a:rPr>
              <a:t>công</a:t>
            </a:r>
            <a:r>
              <a:rPr lang="en-US" altLang="zh-CN" sz="28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800" dirty="0" err="1">
                <a:solidFill>
                  <a:srgbClr val="FF0000"/>
                </a:solidFill>
                <a:latin typeface="Times New Roman" panose="02020603050405020304" pitchFamily="18" charset="0"/>
                <a:ea typeface="宋体" panose="02010600030101010101" pitchFamily="2" charset="-122"/>
                <a:cs typeface="Times New Roman" panose="02020603050405020304" pitchFamily="18" charset="0"/>
              </a:rPr>
              <a:t>Xécbi</a:t>
            </a:r>
            <a:endParaRPr lang="en-US" altLang="en-VN" sz="2800" dirty="0">
              <a:solidFill>
                <a:srgbClr val="FF0000"/>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69E26A60-E051-FD47-95FD-ABCE2CCE7FB2}"/>
              </a:ext>
            </a:extLst>
          </p:cNvPr>
          <p:cNvSpPr/>
          <p:nvPr/>
        </p:nvSpPr>
        <p:spPr>
          <a:xfrm>
            <a:off x="5359717" y="110452"/>
            <a:ext cx="3874779" cy="523220"/>
          </a:xfrm>
          <a:prstGeom prst="rect">
            <a:avLst/>
          </a:prstGeom>
        </p:spPr>
        <p:txBody>
          <a:bodyPr wrap="none">
            <a:spAutoFit/>
          </a:bodyPr>
          <a:lstStyle/>
          <a:p>
            <a:pPr eaLnBrk="1" hangingPunct="1"/>
            <a:r>
              <a:rPr lang="en-US" altLang="zh-CN" sz="28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1/8, </a:t>
            </a:r>
            <a:r>
              <a:rPr lang="en-US" altLang="zh-CN" sz="2800"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rPr>
              <a:t>Đức</a:t>
            </a:r>
            <a:r>
              <a:rPr lang="en-US" altLang="zh-CN" sz="28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800" dirty="0" err="1">
                <a:solidFill>
                  <a:srgbClr val="C00000"/>
                </a:solidFill>
                <a:latin typeface="Times New Roman" panose="02020603050405020304" pitchFamily="18" charset="0"/>
                <a:ea typeface="宋体" charset="-122"/>
                <a:cs typeface="Times New Roman" panose="02020603050405020304" pitchFamily="18" charset="0"/>
              </a:rPr>
              <a:t>tuyên</a:t>
            </a:r>
            <a:r>
              <a:rPr lang="en-US" altLang="zh-CN" sz="2800" dirty="0">
                <a:solidFill>
                  <a:srgbClr val="C00000"/>
                </a:solidFill>
                <a:latin typeface="Times New Roman" panose="02020603050405020304" pitchFamily="18" charset="0"/>
                <a:ea typeface="宋体" charset="-122"/>
                <a:cs typeface="Times New Roman" panose="02020603050405020304" pitchFamily="18" charset="0"/>
              </a:rPr>
              <a:t> </a:t>
            </a:r>
            <a:r>
              <a:rPr lang="en-US" altLang="zh-CN" sz="2800" dirty="0" err="1">
                <a:solidFill>
                  <a:srgbClr val="C00000"/>
                </a:solidFill>
                <a:latin typeface="Times New Roman" panose="02020603050405020304" pitchFamily="18" charset="0"/>
                <a:ea typeface="宋体" charset="-122"/>
                <a:cs typeface="Times New Roman" panose="02020603050405020304" pitchFamily="18" charset="0"/>
              </a:rPr>
              <a:t>chiến</a:t>
            </a:r>
            <a:r>
              <a:rPr lang="en-US" altLang="zh-CN" sz="2800" dirty="0">
                <a:solidFill>
                  <a:srgbClr val="C00000"/>
                </a:solidFill>
                <a:latin typeface="Times New Roman" panose="02020603050405020304" pitchFamily="18" charset="0"/>
                <a:ea typeface="宋体" charset="-122"/>
                <a:cs typeface="Times New Roman" panose="02020603050405020304" pitchFamily="18" charset="0"/>
              </a:rPr>
              <a:t> </a:t>
            </a:r>
            <a:r>
              <a:rPr lang="en-US" altLang="zh-CN" sz="28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Nga</a:t>
            </a:r>
            <a:endParaRPr lang="en-US" altLang="en-VN" sz="2800" dirty="0">
              <a:solidFill>
                <a:srgbClr val="C00000"/>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D6B43041-FEB4-174F-842E-5D5462012A5F}"/>
              </a:ext>
            </a:extLst>
          </p:cNvPr>
          <p:cNvSpPr/>
          <p:nvPr/>
        </p:nvSpPr>
        <p:spPr>
          <a:xfrm>
            <a:off x="5696186" y="87741"/>
            <a:ext cx="3493303" cy="954107"/>
          </a:xfrm>
          <a:prstGeom prst="rect">
            <a:avLst/>
          </a:prstGeom>
        </p:spPr>
        <p:txBody>
          <a:bodyPr wrap="square">
            <a:spAutoFit/>
          </a:bodyPr>
          <a:lstStyle/>
          <a:p>
            <a:pPr algn="ctr" eaLnBrk="1" hangingPunct="1"/>
            <a:r>
              <a:rPr lang="en-US" altLang="zh-CN" sz="28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3/8, </a:t>
            </a:r>
            <a:r>
              <a:rPr lang="en-US" altLang="zh-CN" sz="2800"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rPr>
              <a:t>Đức</a:t>
            </a:r>
            <a:r>
              <a:rPr lang="en-US" altLang="zh-CN" sz="28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800" dirty="0" err="1">
                <a:solidFill>
                  <a:srgbClr val="C00000"/>
                </a:solidFill>
                <a:latin typeface="Times New Roman" panose="02020603050405020304" pitchFamily="18" charset="0"/>
                <a:ea typeface="宋体" charset="-122"/>
                <a:cs typeface="Times New Roman" panose="02020603050405020304" pitchFamily="18" charset="0"/>
              </a:rPr>
              <a:t>tuyên</a:t>
            </a:r>
            <a:r>
              <a:rPr lang="en-US" altLang="zh-CN" sz="2800" dirty="0">
                <a:solidFill>
                  <a:srgbClr val="C00000"/>
                </a:solidFill>
                <a:latin typeface="Times New Roman" panose="02020603050405020304" pitchFamily="18" charset="0"/>
                <a:ea typeface="宋体" charset="-122"/>
                <a:cs typeface="Times New Roman" panose="02020603050405020304" pitchFamily="18" charset="0"/>
              </a:rPr>
              <a:t> </a:t>
            </a:r>
            <a:r>
              <a:rPr lang="en-US" altLang="zh-CN" sz="2800" dirty="0" err="1">
                <a:solidFill>
                  <a:srgbClr val="C00000"/>
                </a:solidFill>
                <a:latin typeface="Times New Roman" panose="02020603050405020304" pitchFamily="18" charset="0"/>
                <a:ea typeface="宋体" charset="-122"/>
                <a:cs typeface="Times New Roman" panose="02020603050405020304" pitchFamily="18" charset="0"/>
              </a:rPr>
              <a:t>chiến</a:t>
            </a:r>
            <a:r>
              <a:rPr lang="en-US" altLang="zh-CN" sz="2800" dirty="0">
                <a:solidFill>
                  <a:srgbClr val="C00000"/>
                </a:solidFill>
                <a:latin typeface="Times New Roman" panose="02020603050405020304" pitchFamily="18" charset="0"/>
                <a:ea typeface="宋体" charset="-122"/>
                <a:cs typeface="Times New Roman" panose="02020603050405020304" pitchFamily="18" charset="0"/>
              </a:rPr>
              <a:t> </a:t>
            </a:r>
            <a:r>
              <a:rPr lang="en-US" altLang="zh-CN" sz="2800"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rPr>
              <a:t>Pháp</a:t>
            </a:r>
            <a:endParaRPr lang="en-US" altLang="en-VN" sz="2800" dirty="0">
              <a:solidFill>
                <a:srgbClr val="C00000"/>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2B2A0742-26AB-984D-85E9-58EB07B5C493}"/>
              </a:ext>
            </a:extLst>
          </p:cNvPr>
          <p:cNvSpPr/>
          <p:nvPr/>
        </p:nvSpPr>
        <p:spPr>
          <a:xfrm>
            <a:off x="5569479" y="48546"/>
            <a:ext cx="3455253" cy="954107"/>
          </a:xfrm>
          <a:prstGeom prst="rect">
            <a:avLst/>
          </a:prstGeom>
        </p:spPr>
        <p:txBody>
          <a:bodyPr wrap="square">
            <a:spAutoFit/>
          </a:bodyPr>
          <a:lstStyle/>
          <a:p>
            <a:pPr algn="ctr" eaLnBrk="1" hangingPunct="1">
              <a:defRPr/>
            </a:pPr>
            <a:r>
              <a:rPr lang="en-US" altLang="zh-CN" sz="2800" dirty="0">
                <a:solidFill>
                  <a:srgbClr val="C00000"/>
                </a:solidFill>
                <a:latin typeface="Times New Roman" panose="02020603050405020304" pitchFamily="18" charset="0"/>
                <a:ea typeface="宋体" charset="-122"/>
                <a:cs typeface="Times New Roman" panose="02020603050405020304" pitchFamily="18" charset="0"/>
              </a:rPr>
              <a:t>4/8, Anh </a:t>
            </a:r>
            <a:r>
              <a:rPr lang="en-US" altLang="zh-CN" sz="2800" dirty="0" err="1">
                <a:solidFill>
                  <a:srgbClr val="C00000"/>
                </a:solidFill>
                <a:latin typeface="Times New Roman" panose="02020603050405020304" pitchFamily="18" charset="0"/>
                <a:ea typeface="宋体" charset="-122"/>
                <a:cs typeface="Times New Roman" panose="02020603050405020304" pitchFamily="18" charset="0"/>
              </a:rPr>
              <a:t>tuyên</a:t>
            </a:r>
            <a:r>
              <a:rPr lang="en-US" altLang="zh-CN" sz="2800" dirty="0">
                <a:solidFill>
                  <a:srgbClr val="C00000"/>
                </a:solidFill>
                <a:latin typeface="Times New Roman" panose="02020603050405020304" pitchFamily="18" charset="0"/>
                <a:ea typeface="宋体" charset="-122"/>
                <a:cs typeface="Times New Roman" panose="02020603050405020304" pitchFamily="18" charset="0"/>
              </a:rPr>
              <a:t> </a:t>
            </a:r>
            <a:r>
              <a:rPr lang="en-US" altLang="zh-CN" sz="2800" dirty="0" err="1">
                <a:solidFill>
                  <a:srgbClr val="C00000"/>
                </a:solidFill>
                <a:latin typeface="Times New Roman" panose="02020603050405020304" pitchFamily="18" charset="0"/>
                <a:ea typeface="宋体" charset="-122"/>
                <a:cs typeface="Times New Roman" panose="02020603050405020304" pitchFamily="18" charset="0"/>
              </a:rPr>
              <a:t>chiến</a:t>
            </a:r>
            <a:r>
              <a:rPr lang="en-US" altLang="zh-CN" sz="2800" dirty="0">
                <a:solidFill>
                  <a:srgbClr val="C00000"/>
                </a:solidFill>
                <a:latin typeface="Times New Roman" panose="02020603050405020304" pitchFamily="18" charset="0"/>
                <a:ea typeface="宋体" charset="-122"/>
                <a:cs typeface="Times New Roman" panose="02020603050405020304" pitchFamily="18" charset="0"/>
              </a:rPr>
              <a:t> </a:t>
            </a:r>
            <a:r>
              <a:rPr lang="en-US" altLang="zh-CN" sz="2800" dirty="0" err="1">
                <a:solidFill>
                  <a:srgbClr val="C00000"/>
                </a:solidFill>
                <a:latin typeface="Times New Roman" panose="02020603050405020304" pitchFamily="18" charset="0"/>
                <a:ea typeface="宋体" charset="-122"/>
                <a:cs typeface="Times New Roman" panose="02020603050405020304" pitchFamily="18" charset="0"/>
              </a:rPr>
              <a:t>với</a:t>
            </a:r>
            <a:r>
              <a:rPr lang="en-US" altLang="zh-CN" sz="2800" dirty="0">
                <a:solidFill>
                  <a:srgbClr val="C00000"/>
                </a:solidFill>
                <a:latin typeface="Times New Roman" panose="02020603050405020304" pitchFamily="18" charset="0"/>
                <a:ea typeface="宋体" charset="-122"/>
                <a:cs typeface="Times New Roman" panose="02020603050405020304" pitchFamily="18" charset="0"/>
              </a:rPr>
              <a:t> </a:t>
            </a:r>
            <a:r>
              <a:rPr lang="en-US" altLang="zh-CN" sz="2800" dirty="0" err="1">
                <a:solidFill>
                  <a:srgbClr val="C00000"/>
                </a:solidFill>
                <a:latin typeface="Times New Roman" panose="02020603050405020304" pitchFamily="18" charset="0"/>
                <a:ea typeface="宋体" charset="-122"/>
                <a:cs typeface="Times New Roman" panose="02020603050405020304" pitchFamily="18" charset="0"/>
              </a:rPr>
              <a:t>Đức</a:t>
            </a:r>
            <a:endParaRPr lang="en-US" sz="2800" dirty="0">
              <a:solidFill>
                <a:srgbClr val="C00000"/>
              </a:solidFill>
              <a:latin typeface="Times New Roman" panose="02020603050405020304" pitchFamily="18" charset="0"/>
              <a:cs typeface="Times New Roman" panose="02020603050405020304" pitchFamily="18" charset="0"/>
            </a:endParaRPr>
          </a:p>
        </p:txBody>
      </p:sp>
      <p:pic>
        <p:nvPicPr>
          <p:cNvPr id="24" name="Picture 4">
            <a:extLst>
              <a:ext uri="{FF2B5EF4-FFF2-40B4-BE49-F238E27FC236}">
                <a16:creationId xmlns:a16="http://schemas.microsoft.com/office/drawing/2014/main" id="{3D6C4F10-01DA-8A45-B72F-38DAD55BC6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97341" y="3090755"/>
            <a:ext cx="6096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a:extLst>
              <a:ext uri="{FF2B5EF4-FFF2-40B4-BE49-F238E27FC236}">
                <a16:creationId xmlns:a16="http://schemas.microsoft.com/office/drawing/2014/main" id="{10F72AF8-737F-6647-BCFE-24BFB18EFE1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53927" y="947209"/>
            <a:ext cx="6096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a:extLst>
              <a:ext uri="{FF2B5EF4-FFF2-40B4-BE49-F238E27FC236}">
                <a16:creationId xmlns:a16="http://schemas.microsoft.com/office/drawing/2014/main" id="{24D6AFB8-4870-6043-8090-6573EEF394E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83067" y="917625"/>
            <a:ext cx="6096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a:extLst>
              <a:ext uri="{FF2B5EF4-FFF2-40B4-BE49-F238E27FC236}">
                <a16:creationId xmlns:a16="http://schemas.microsoft.com/office/drawing/2014/main" id="{85B12CD2-5CD5-7548-B72F-AA00FFB572B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7605" y="1742624"/>
            <a:ext cx="609600" cy="99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8937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4"/>
                                        </p:tgtEl>
                                        <p:attrNameLst>
                                          <p:attrName>ppt_y</p:attrName>
                                        </p:attrNameLst>
                                      </p:cBhvr>
                                      <p:tavLst>
                                        <p:tav tm="0">
                                          <p:val>
                                            <p:strVal val="#ppt_y"/>
                                          </p:val>
                                        </p:tav>
                                        <p:tav tm="100000">
                                          <p:val>
                                            <p:strVal val="#ppt_y"/>
                                          </p:val>
                                        </p:tav>
                                      </p:tavLst>
                                    </p:anim>
                                    <p:anim calcmode="lin" valueType="num">
                                      <p:cBhvr>
                                        <p:cTn id="13"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4"/>
                                        </p:tgtEl>
                                      </p:cBhvr>
                                    </p:animEffect>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par>
                          <p:cTn id="16" fill="hold">
                            <p:stCondLst>
                              <p:cond delay="2400"/>
                            </p:stCondLst>
                            <p:childTnLst>
                              <p:par>
                                <p:cTn id="17" presetID="22" presetClass="entr" presetSubtype="1"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up)">
                                      <p:cBhvr>
                                        <p:cTn id="19" dur="500"/>
                                        <p:tgtEl>
                                          <p:spTgt spid="8"/>
                                        </p:tgtEl>
                                      </p:cBhvr>
                                    </p:animEffect>
                                  </p:childTnLst>
                                  <p:subTnLst>
                                    <p:audio>
                                      <p:cMediaNode>
                                        <p:cTn display="0" masterRel="sameClick">
                                          <p:stCondLst>
                                            <p:cond evt="begin" delay="0">
                                              <p:tn val="17"/>
                                            </p:cond>
                                          </p:stCondLst>
                                          <p:endCondLst>
                                            <p:cond evt="onStopAudio" delay="0">
                                              <p:tgtEl>
                                                <p:sldTgt/>
                                              </p:tgtEl>
                                            </p:cond>
                                          </p:endCondLst>
                                        </p:cTn>
                                        <p:tgtEl>
                                          <p:sndTgt r:embed="rId4" name="push.wav"/>
                                        </p:tgtEl>
                                      </p:cMediaNode>
                                    </p:audio>
                                  </p:subTnLst>
                                </p:cTn>
                              </p:par>
                              <p:par>
                                <p:cTn id="20" presetID="22" presetClass="entr" presetSubtype="4"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xit" presetSubtype="10" fill="hold" grpId="1" nodeType="clickEffect">
                                  <p:stCondLst>
                                    <p:cond delay="0"/>
                                  </p:stCondLst>
                                  <p:iterate type="lt">
                                    <p:tmPct val="0"/>
                                  </p:iterate>
                                  <p:childTnLst>
                                    <p:animEffect transition="out" filter="checkerboard(across)">
                                      <p:cBhvr>
                                        <p:cTn id="26" dur="500"/>
                                        <p:tgtEl>
                                          <p:spTgt spid="4"/>
                                        </p:tgtEl>
                                      </p:cBhvr>
                                    </p:animEffect>
                                    <p:set>
                                      <p:cBhvr>
                                        <p:cTn id="27" dur="1" fill="hold">
                                          <p:stCondLst>
                                            <p:cond delay="499"/>
                                          </p:stCondLst>
                                        </p:cTn>
                                        <p:tgtEl>
                                          <p:spTgt spid="4"/>
                                        </p:tgtEl>
                                        <p:attrNameLst>
                                          <p:attrName>style.visibility</p:attrName>
                                        </p:attrNameLst>
                                      </p:cBhvr>
                                      <p:to>
                                        <p:strVal val="hidden"/>
                                      </p:to>
                                    </p:set>
                                  </p:childTnLst>
                                </p:cTn>
                              </p:par>
                              <p:par>
                                <p:cTn id="28" presetID="41" presetClass="entr" presetSubtype="0" fill="hold" grpId="0" nodeType="withEffect">
                                  <p:stCondLst>
                                    <p:cond delay="0"/>
                                  </p:stCondLst>
                                  <p:iterate type="lt">
                                    <p:tmPct val="10000"/>
                                  </p:iterate>
                                  <p:childTnLst>
                                    <p:set>
                                      <p:cBhvr>
                                        <p:cTn id="29" dur="1" fill="hold">
                                          <p:stCondLst>
                                            <p:cond delay="0"/>
                                          </p:stCondLst>
                                        </p:cTn>
                                        <p:tgtEl>
                                          <p:spTgt spid="5"/>
                                        </p:tgtEl>
                                        <p:attrNameLst>
                                          <p:attrName>style.visibility</p:attrName>
                                        </p:attrNameLst>
                                      </p:cBhvr>
                                      <p:to>
                                        <p:strVal val="visible"/>
                                      </p:to>
                                    </p:set>
                                    <p:anim calcmode="lin" valueType="num">
                                      <p:cBhvr>
                                        <p:cTn id="30"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5"/>
                                        </p:tgtEl>
                                        <p:attrNameLst>
                                          <p:attrName>ppt_y</p:attrName>
                                        </p:attrNameLst>
                                      </p:cBhvr>
                                      <p:tavLst>
                                        <p:tav tm="0">
                                          <p:val>
                                            <p:strVal val="#ppt_y"/>
                                          </p:val>
                                        </p:tav>
                                        <p:tav tm="100000">
                                          <p:val>
                                            <p:strVal val="#ppt_y"/>
                                          </p:val>
                                        </p:tav>
                                      </p:tavLst>
                                    </p:anim>
                                    <p:anim calcmode="lin" valueType="num">
                                      <p:cBhvr>
                                        <p:cTn id="32"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5"/>
                                        </p:tgtEl>
                                      </p:cBhvr>
                                    </p:animEffec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childTnLst>
                          </p:cTn>
                        </p:par>
                        <p:par>
                          <p:cTn id="35" fill="hold">
                            <p:stCondLst>
                              <p:cond delay="1450"/>
                            </p:stCondLst>
                            <p:childTnLst>
                              <p:par>
                                <p:cTn id="36" presetID="22" presetClass="entr" presetSubtype="8" fill="hold" grpId="0" nodeType="after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left)">
                                      <p:cBhvr>
                                        <p:cTn id="38" dur="500"/>
                                        <p:tgtEl>
                                          <p:spTgt spid="10"/>
                                        </p:tgtEl>
                                      </p:cBhvr>
                                    </p:animEffect>
                                  </p:childTnLst>
                                  <p:subTnLst>
                                    <p:audio>
                                      <p:cMediaNode>
                                        <p:cTn display="0" masterRel="sameClick">
                                          <p:stCondLst>
                                            <p:cond evt="begin" delay="0">
                                              <p:tn val="36"/>
                                            </p:cond>
                                          </p:stCondLst>
                                          <p:endCondLst>
                                            <p:cond evt="onStopAudio" delay="0">
                                              <p:tgtEl>
                                                <p:sldTgt/>
                                              </p:tgtEl>
                                            </p:cond>
                                          </p:endCondLst>
                                        </p:cTn>
                                        <p:tgtEl>
                                          <p:sndTgt r:embed="rId4" name="push.wav"/>
                                        </p:tgtEl>
                                      </p:cMediaNode>
                                    </p:audio>
                                  </p:subTnLst>
                                </p:cTn>
                              </p:par>
                              <p:par>
                                <p:cTn id="39" presetID="22" presetClass="entr" presetSubtype="2"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right)">
                                      <p:cBhvr>
                                        <p:cTn id="41" dur="500"/>
                                        <p:tgtEl>
                                          <p:spTgt spid="17"/>
                                        </p:tgtEl>
                                      </p:cBhvr>
                                    </p:animEffect>
                                  </p:childTnLst>
                                </p:cTn>
                              </p:par>
                            </p:childTnLst>
                          </p:cTn>
                        </p:par>
                        <p:par>
                          <p:cTn id="42" fill="hold">
                            <p:stCondLst>
                              <p:cond delay="1950"/>
                            </p:stCondLst>
                            <p:childTnLst>
                              <p:par>
                                <p:cTn id="43" presetID="22" presetClass="entr" presetSubtype="4" fill="hold" nodeType="after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wipe(down)">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5" presetClass="exit" presetSubtype="10" fill="hold" grpId="1" nodeType="clickEffect">
                                  <p:stCondLst>
                                    <p:cond delay="0"/>
                                  </p:stCondLst>
                                  <p:iterate type="lt">
                                    <p:tmPct val="0"/>
                                  </p:iterate>
                                  <p:childTnLst>
                                    <p:animEffect transition="out" filter="checkerboard(across)">
                                      <p:cBhvr>
                                        <p:cTn id="49" dur="500"/>
                                        <p:tgtEl>
                                          <p:spTgt spid="5"/>
                                        </p:tgtEl>
                                      </p:cBhvr>
                                    </p:animEffect>
                                    <p:set>
                                      <p:cBhvr>
                                        <p:cTn id="50" dur="1" fill="hold">
                                          <p:stCondLst>
                                            <p:cond delay="499"/>
                                          </p:stCondLst>
                                        </p:cTn>
                                        <p:tgtEl>
                                          <p:spTgt spid="5"/>
                                        </p:tgtEl>
                                        <p:attrNameLst>
                                          <p:attrName>style.visibility</p:attrName>
                                        </p:attrNameLst>
                                      </p:cBhvr>
                                      <p:to>
                                        <p:strVal val="hidden"/>
                                      </p:to>
                                    </p:set>
                                  </p:childTnLst>
                                </p:cTn>
                              </p:par>
                              <p:par>
                                <p:cTn id="51" presetID="41" presetClass="entr" presetSubtype="0" fill="hold" grpId="0" nodeType="withEffect">
                                  <p:stCondLst>
                                    <p:cond delay="0"/>
                                  </p:stCondLst>
                                  <p:iterate type="lt">
                                    <p:tmPct val="10000"/>
                                  </p:iterate>
                                  <p:childTnLst>
                                    <p:set>
                                      <p:cBhvr>
                                        <p:cTn id="52" dur="1" fill="hold">
                                          <p:stCondLst>
                                            <p:cond delay="0"/>
                                          </p:stCondLst>
                                        </p:cTn>
                                        <p:tgtEl>
                                          <p:spTgt spid="6"/>
                                        </p:tgtEl>
                                        <p:attrNameLst>
                                          <p:attrName>style.visibility</p:attrName>
                                        </p:attrNameLst>
                                      </p:cBhvr>
                                      <p:to>
                                        <p:strVal val="visible"/>
                                      </p:to>
                                    </p:set>
                                    <p:anim calcmode="lin" valueType="num">
                                      <p:cBhvr>
                                        <p:cTn id="53"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54" dur="500" fill="hold"/>
                                        <p:tgtEl>
                                          <p:spTgt spid="6"/>
                                        </p:tgtEl>
                                        <p:attrNameLst>
                                          <p:attrName>ppt_y</p:attrName>
                                        </p:attrNameLst>
                                      </p:cBhvr>
                                      <p:tavLst>
                                        <p:tav tm="0">
                                          <p:val>
                                            <p:strVal val="#ppt_y"/>
                                          </p:val>
                                        </p:tav>
                                        <p:tav tm="100000">
                                          <p:val>
                                            <p:strVal val="#ppt_y"/>
                                          </p:val>
                                        </p:tav>
                                      </p:tavLst>
                                    </p:anim>
                                    <p:anim calcmode="lin" valueType="num">
                                      <p:cBhvr>
                                        <p:cTn id="55"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56"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57" dur="500" tmFilter="0,0; .5, 1; 1, 1"/>
                                        <p:tgtEl>
                                          <p:spTgt spid="6"/>
                                        </p:tgtEl>
                                      </p:cBhvr>
                                    </p:animEffect>
                                  </p:childTnLst>
                                  <p:subTnLst>
                                    <p:audio>
                                      <p:cMediaNode>
                                        <p:cTn display="0" masterRel="sameClick">
                                          <p:stCondLst>
                                            <p:cond evt="begin" delay="0">
                                              <p:tn val="51"/>
                                            </p:cond>
                                          </p:stCondLst>
                                          <p:endCondLst>
                                            <p:cond evt="onStopAudio" delay="0">
                                              <p:tgtEl>
                                                <p:sldTgt/>
                                              </p:tgtEl>
                                            </p:cond>
                                          </p:endCondLst>
                                        </p:cTn>
                                        <p:tgtEl>
                                          <p:sndTgt r:embed="rId3" name="click.wav"/>
                                        </p:tgtEl>
                                      </p:cMediaNode>
                                    </p:audio>
                                  </p:subTnLst>
                                </p:cTn>
                              </p:par>
                            </p:childTnLst>
                          </p:cTn>
                        </p:par>
                        <p:par>
                          <p:cTn id="58" fill="hold">
                            <p:stCondLst>
                              <p:cond delay="1500"/>
                            </p:stCondLst>
                            <p:childTnLst>
                              <p:par>
                                <p:cTn id="59" presetID="22" presetClass="entr" presetSubtype="2" fill="hold" grpId="0" nodeType="after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wipe(right)">
                                      <p:cBhvr>
                                        <p:cTn id="61" dur="500"/>
                                        <p:tgtEl>
                                          <p:spTgt spid="11"/>
                                        </p:tgtEl>
                                      </p:cBhvr>
                                    </p:animEffect>
                                  </p:childTnLst>
                                  <p:subTnLst>
                                    <p:audio>
                                      <p:cMediaNode>
                                        <p:cTn display="0" masterRel="sameClick">
                                          <p:stCondLst>
                                            <p:cond evt="begin" delay="0">
                                              <p:tn val="59"/>
                                            </p:cond>
                                          </p:stCondLst>
                                          <p:endCondLst>
                                            <p:cond evt="onStopAudio" delay="0">
                                              <p:tgtEl>
                                                <p:sldTgt/>
                                              </p:tgtEl>
                                            </p:cond>
                                          </p:endCondLst>
                                        </p:cTn>
                                        <p:tgtEl>
                                          <p:sndTgt r:embed="rId4" name="push.wav"/>
                                        </p:tgtEl>
                                      </p:cMediaNode>
                                    </p:audio>
                                  </p:subTnLst>
                                </p:cTn>
                              </p:par>
                              <p:par>
                                <p:cTn id="62" presetID="22" presetClass="entr" presetSubtype="4" fill="hold" grpId="0" nodeType="with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wipe(down)">
                                      <p:cBhvr>
                                        <p:cTn id="64" dur="500"/>
                                        <p:tgtEl>
                                          <p:spTgt spid="16"/>
                                        </p:tgtEl>
                                      </p:cBhvr>
                                    </p:animEffect>
                                  </p:childTnLst>
                                </p:cTn>
                              </p:par>
                            </p:childTnLst>
                          </p:cTn>
                        </p:par>
                        <p:par>
                          <p:cTn id="65" fill="hold">
                            <p:stCondLst>
                              <p:cond delay="2000"/>
                            </p:stCondLst>
                            <p:childTnLst>
                              <p:par>
                                <p:cTn id="66" presetID="22" presetClass="entr" presetSubtype="4" fill="hold" nodeType="after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wipe(down)">
                                      <p:cBhvr>
                                        <p:cTn id="68" dur="500"/>
                                        <p:tgtEl>
                                          <p:spTgt spid="28"/>
                                        </p:tgtEl>
                                      </p:cBhvr>
                                    </p:animEffect>
                                  </p:childTnLst>
                                </p:cTn>
                              </p:par>
                            </p:childTnLst>
                          </p:cTn>
                        </p:par>
                      </p:childTnLst>
                    </p:cTn>
                  </p:par>
                  <p:par>
                    <p:cTn id="69" fill="hold">
                      <p:stCondLst>
                        <p:cond delay="indefinite"/>
                      </p:stCondLst>
                      <p:childTnLst>
                        <p:par>
                          <p:cTn id="70" fill="hold">
                            <p:stCondLst>
                              <p:cond delay="0"/>
                            </p:stCondLst>
                            <p:childTnLst>
                              <p:par>
                                <p:cTn id="71" presetID="5" presetClass="exit" presetSubtype="10" fill="hold" grpId="1" nodeType="clickEffect">
                                  <p:stCondLst>
                                    <p:cond delay="0"/>
                                  </p:stCondLst>
                                  <p:iterate type="lt">
                                    <p:tmPct val="0"/>
                                  </p:iterate>
                                  <p:childTnLst>
                                    <p:animEffect transition="out" filter="checkerboard(across)">
                                      <p:cBhvr>
                                        <p:cTn id="72" dur="500"/>
                                        <p:tgtEl>
                                          <p:spTgt spid="6"/>
                                        </p:tgtEl>
                                      </p:cBhvr>
                                    </p:animEffect>
                                    <p:set>
                                      <p:cBhvr>
                                        <p:cTn id="73" dur="1" fill="hold">
                                          <p:stCondLst>
                                            <p:cond delay="499"/>
                                          </p:stCondLst>
                                        </p:cTn>
                                        <p:tgtEl>
                                          <p:spTgt spid="6"/>
                                        </p:tgtEl>
                                        <p:attrNameLst>
                                          <p:attrName>style.visibility</p:attrName>
                                        </p:attrNameLst>
                                      </p:cBhvr>
                                      <p:to>
                                        <p:strVal val="hidden"/>
                                      </p:to>
                                    </p:set>
                                  </p:childTnLst>
                                </p:cTn>
                              </p:par>
                              <p:par>
                                <p:cTn id="74" presetID="41" presetClass="entr" presetSubtype="0" fill="hold" grpId="0" nodeType="withEffect">
                                  <p:stCondLst>
                                    <p:cond delay="0"/>
                                  </p:stCondLst>
                                  <p:iterate type="lt">
                                    <p:tmPct val="10000"/>
                                  </p:iterate>
                                  <p:childTnLst>
                                    <p:set>
                                      <p:cBhvr>
                                        <p:cTn id="75" dur="1" fill="hold">
                                          <p:stCondLst>
                                            <p:cond delay="0"/>
                                          </p:stCondLst>
                                        </p:cTn>
                                        <p:tgtEl>
                                          <p:spTgt spid="7"/>
                                        </p:tgtEl>
                                        <p:attrNameLst>
                                          <p:attrName>style.visibility</p:attrName>
                                        </p:attrNameLst>
                                      </p:cBhvr>
                                      <p:to>
                                        <p:strVal val="visible"/>
                                      </p:to>
                                    </p:set>
                                    <p:anim calcmode="lin" valueType="num">
                                      <p:cBhvr>
                                        <p:cTn id="76"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77" dur="500" fill="hold"/>
                                        <p:tgtEl>
                                          <p:spTgt spid="7"/>
                                        </p:tgtEl>
                                        <p:attrNameLst>
                                          <p:attrName>ppt_y</p:attrName>
                                        </p:attrNameLst>
                                      </p:cBhvr>
                                      <p:tavLst>
                                        <p:tav tm="0">
                                          <p:val>
                                            <p:strVal val="#ppt_y"/>
                                          </p:val>
                                        </p:tav>
                                        <p:tav tm="100000">
                                          <p:val>
                                            <p:strVal val="#ppt_y"/>
                                          </p:val>
                                        </p:tav>
                                      </p:tavLst>
                                    </p:anim>
                                    <p:anim calcmode="lin" valueType="num">
                                      <p:cBhvr>
                                        <p:cTn id="78"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79"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80" dur="500" tmFilter="0,0; .5, 1; 1, 1"/>
                                        <p:tgtEl>
                                          <p:spTgt spid="7"/>
                                        </p:tgtEl>
                                      </p:cBhvr>
                                    </p:animEffect>
                                  </p:childTnLst>
                                  <p:subTnLst>
                                    <p:audio>
                                      <p:cMediaNode>
                                        <p:cTn display="0" masterRel="sameClick">
                                          <p:stCondLst>
                                            <p:cond evt="begin" delay="0">
                                              <p:tn val="74"/>
                                            </p:cond>
                                          </p:stCondLst>
                                          <p:endCondLst>
                                            <p:cond evt="onStopAudio" delay="0">
                                              <p:tgtEl>
                                                <p:sldTgt/>
                                              </p:tgtEl>
                                            </p:cond>
                                          </p:endCondLst>
                                        </p:cTn>
                                        <p:tgtEl>
                                          <p:sndTgt r:embed="rId3" name="click.wav"/>
                                        </p:tgtEl>
                                      </p:cMediaNode>
                                    </p:audio>
                                  </p:subTnLst>
                                </p:cTn>
                              </p:par>
                            </p:childTnLst>
                          </p:cTn>
                        </p:par>
                        <p:par>
                          <p:cTn id="81" fill="hold">
                            <p:stCondLst>
                              <p:cond delay="1600"/>
                            </p:stCondLst>
                            <p:childTnLst>
                              <p:par>
                                <p:cTn id="82" presetID="22" presetClass="entr" presetSubtype="8" fill="hold" grpId="0" nodeType="afterEffect">
                                  <p:stCondLst>
                                    <p:cond delay="0"/>
                                  </p:stCondLst>
                                  <p:childTnLst>
                                    <p:set>
                                      <p:cBhvr>
                                        <p:cTn id="83" dur="1" fill="hold">
                                          <p:stCondLst>
                                            <p:cond delay="0"/>
                                          </p:stCondLst>
                                        </p:cTn>
                                        <p:tgtEl>
                                          <p:spTgt spid="14"/>
                                        </p:tgtEl>
                                        <p:attrNameLst>
                                          <p:attrName>style.visibility</p:attrName>
                                        </p:attrNameLst>
                                      </p:cBhvr>
                                      <p:to>
                                        <p:strVal val="visible"/>
                                      </p:to>
                                    </p:set>
                                    <p:animEffect transition="in" filter="wipe(left)">
                                      <p:cBhvr>
                                        <p:cTn id="84" dur="500"/>
                                        <p:tgtEl>
                                          <p:spTgt spid="14"/>
                                        </p:tgtEl>
                                      </p:cBhvr>
                                    </p:animEffect>
                                  </p:childTnLst>
                                  <p:subTnLst>
                                    <p:audio>
                                      <p:cMediaNode>
                                        <p:cTn display="0" masterRel="sameClick">
                                          <p:stCondLst>
                                            <p:cond evt="begin" delay="0">
                                              <p:tn val="82"/>
                                            </p:cond>
                                          </p:stCondLst>
                                          <p:endCondLst>
                                            <p:cond evt="onStopAudio" delay="0">
                                              <p:tgtEl>
                                                <p:sldTgt/>
                                              </p:tgtEl>
                                            </p:cond>
                                          </p:endCondLst>
                                        </p:cTn>
                                        <p:tgtEl>
                                          <p:sndTgt r:embed="rId4" name="push.wav"/>
                                        </p:tgtEl>
                                      </p:cMediaNode>
                                    </p:audio>
                                  </p:subTnLst>
                                </p:cTn>
                              </p:par>
                              <p:par>
                                <p:cTn id="85" presetID="22" presetClass="entr" presetSubtype="4" fill="hold" grpId="0" nodeType="withEffect">
                                  <p:stCondLst>
                                    <p:cond delay="0"/>
                                  </p:stCondLst>
                                  <p:childTnLst>
                                    <p:set>
                                      <p:cBhvr>
                                        <p:cTn id="86" dur="1" fill="hold">
                                          <p:stCondLst>
                                            <p:cond delay="0"/>
                                          </p:stCondLst>
                                        </p:cTn>
                                        <p:tgtEl>
                                          <p:spTgt spid="15"/>
                                        </p:tgtEl>
                                        <p:attrNameLst>
                                          <p:attrName>style.visibility</p:attrName>
                                        </p:attrNameLst>
                                      </p:cBhvr>
                                      <p:to>
                                        <p:strVal val="visible"/>
                                      </p:to>
                                    </p:set>
                                    <p:animEffect transition="in" filter="wipe(down)">
                                      <p:cBhvr>
                                        <p:cTn id="87" dur="500"/>
                                        <p:tgtEl>
                                          <p:spTgt spid="15"/>
                                        </p:tgtEl>
                                      </p:cBhvr>
                                    </p:animEffect>
                                  </p:childTnLst>
                                </p:cTn>
                              </p:par>
                            </p:childTnLst>
                          </p:cTn>
                        </p:par>
                        <p:par>
                          <p:cTn id="88" fill="hold">
                            <p:stCondLst>
                              <p:cond delay="2100"/>
                            </p:stCondLst>
                            <p:childTnLst>
                              <p:par>
                                <p:cTn id="89" presetID="22" presetClass="entr" presetSubtype="4" fill="hold" nodeType="afterEffect">
                                  <p:stCondLst>
                                    <p:cond delay="0"/>
                                  </p:stCondLst>
                                  <p:childTnLst>
                                    <p:set>
                                      <p:cBhvr>
                                        <p:cTn id="90" dur="1" fill="hold">
                                          <p:stCondLst>
                                            <p:cond delay="0"/>
                                          </p:stCondLst>
                                        </p:cTn>
                                        <p:tgtEl>
                                          <p:spTgt spid="27"/>
                                        </p:tgtEl>
                                        <p:attrNameLst>
                                          <p:attrName>style.visibility</p:attrName>
                                        </p:attrNameLst>
                                      </p:cBhvr>
                                      <p:to>
                                        <p:strVal val="visible"/>
                                      </p:to>
                                    </p:set>
                                    <p:animEffect transition="in" filter="wipe(down)">
                                      <p:cBhvr>
                                        <p:cTn id="9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4" grpId="0" animBg="1"/>
      <p:bldP spid="15" grpId="0" animBg="1"/>
      <p:bldP spid="16" grpId="0" animBg="1"/>
      <p:bldP spid="17" grpId="0" animBg="1"/>
      <p:bldP spid="3" grpId="0" animBg="1"/>
      <p:bldP spid="4" grpId="0"/>
      <p:bldP spid="4" grpId="1"/>
      <p:bldP spid="5" grpId="0"/>
      <p:bldP spid="5" grpId="1"/>
      <p:bldP spid="6" grpId="0"/>
      <p:bldP spid="6" grpId="1"/>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8000" r="-14000"/>
          </a:stretch>
        </a:blip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317A8B26-7A41-DB4E-8CF0-F7238B8FE5E9}"/>
              </a:ext>
            </a:extLst>
          </p:cNvPr>
          <p:cNvSpPr/>
          <p:nvPr/>
        </p:nvSpPr>
        <p:spPr>
          <a:xfrm>
            <a:off x="3995615" y="629373"/>
            <a:ext cx="1230353" cy="1118404"/>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SG"/>
          </a:p>
        </p:txBody>
      </p:sp>
      <p:sp>
        <p:nvSpPr>
          <p:cNvPr id="3" name="Oval 2">
            <a:extLst>
              <a:ext uri="{FF2B5EF4-FFF2-40B4-BE49-F238E27FC236}">
                <a16:creationId xmlns:a16="http://schemas.microsoft.com/office/drawing/2014/main" id="{AE47396E-5966-EE4B-95F8-47E07B7F7D24}"/>
              </a:ext>
            </a:extLst>
          </p:cNvPr>
          <p:cNvSpPr/>
          <p:nvPr/>
        </p:nvSpPr>
        <p:spPr>
          <a:xfrm>
            <a:off x="3679031" y="542382"/>
            <a:ext cx="2606022" cy="202936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SG"/>
          </a:p>
        </p:txBody>
      </p:sp>
      <p:sp>
        <p:nvSpPr>
          <p:cNvPr id="4" name="Oval 3">
            <a:extLst>
              <a:ext uri="{FF2B5EF4-FFF2-40B4-BE49-F238E27FC236}">
                <a16:creationId xmlns:a16="http://schemas.microsoft.com/office/drawing/2014/main" id="{AA5614B0-63B7-D04F-8BCF-670C1ECE7D63}"/>
              </a:ext>
            </a:extLst>
          </p:cNvPr>
          <p:cNvSpPr/>
          <p:nvPr/>
        </p:nvSpPr>
        <p:spPr>
          <a:xfrm>
            <a:off x="3437680" y="399507"/>
            <a:ext cx="3576577" cy="292242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SG"/>
          </a:p>
        </p:txBody>
      </p:sp>
      <p:sp>
        <p:nvSpPr>
          <p:cNvPr id="5" name="Oval 4">
            <a:extLst>
              <a:ext uri="{FF2B5EF4-FFF2-40B4-BE49-F238E27FC236}">
                <a16:creationId xmlns:a16="http://schemas.microsoft.com/office/drawing/2014/main" id="{A1025C42-0E83-D443-A4B4-F97CDC15DC8E}"/>
              </a:ext>
            </a:extLst>
          </p:cNvPr>
          <p:cNvSpPr/>
          <p:nvPr/>
        </p:nvSpPr>
        <p:spPr>
          <a:xfrm>
            <a:off x="3321934" y="138897"/>
            <a:ext cx="5046562" cy="41090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SG"/>
          </a:p>
        </p:txBody>
      </p:sp>
      <p:sp>
        <p:nvSpPr>
          <p:cNvPr id="6" name="Oval 5">
            <a:extLst>
              <a:ext uri="{FF2B5EF4-FFF2-40B4-BE49-F238E27FC236}">
                <a16:creationId xmlns:a16="http://schemas.microsoft.com/office/drawing/2014/main" id="{90686CB8-00E1-C949-88D2-B5283C457E7C}"/>
              </a:ext>
            </a:extLst>
          </p:cNvPr>
          <p:cNvSpPr/>
          <p:nvPr/>
        </p:nvSpPr>
        <p:spPr>
          <a:xfrm>
            <a:off x="3237295" y="-19081"/>
            <a:ext cx="5906705" cy="502368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SG"/>
          </a:p>
        </p:txBody>
      </p:sp>
      <p:grpSp>
        <p:nvGrpSpPr>
          <p:cNvPr id="7" name="Group 6">
            <a:extLst>
              <a:ext uri="{FF2B5EF4-FFF2-40B4-BE49-F238E27FC236}">
                <a16:creationId xmlns:a16="http://schemas.microsoft.com/office/drawing/2014/main" id="{C7DE550D-A9F2-004C-802F-6445F6E92F88}"/>
              </a:ext>
            </a:extLst>
          </p:cNvPr>
          <p:cNvGrpSpPr/>
          <p:nvPr/>
        </p:nvGrpSpPr>
        <p:grpSpPr>
          <a:xfrm>
            <a:off x="-25400" y="0"/>
            <a:ext cx="9169400" cy="5143500"/>
            <a:chOff x="-25400" y="76345"/>
            <a:chExt cx="9169400" cy="4990809"/>
          </a:xfrm>
        </p:grpSpPr>
        <p:pic>
          <p:nvPicPr>
            <p:cNvPr id="8" name="Picture 7">
              <a:extLst>
                <a:ext uri="{FF2B5EF4-FFF2-40B4-BE49-F238E27FC236}">
                  <a16:creationId xmlns:a16="http://schemas.microsoft.com/office/drawing/2014/main" id="{61512AE7-835C-1642-91B8-7E74587AC3E8}"/>
                </a:ext>
              </a:extLst>
            </p:cNvPr>
            <p:cNvPicPr>
              <a:picLocks noChangeAspect="1"/>
            </p:cNvPicPr>
            <p:nvPr/>
          </p:nvPicPr>
          <p:blipFill>
            <a:blip r:embed="rId4"/>
            <a:stretch>
              <a:fillRect/>
            </a:stretch>
          </p:blipFill>
          <p:spPr>
            <a:xfrm>
              <a:off x="0" y="76345"/>
              <a:ext cx="9144000" cy="4990809"/>
            </a:xfrm>
            <a:prstGeom prst="rect">
              <a:avLst/>
            </a:prstGeom>
          </p:spPr>
        </p:pic>
        <p:sp>
          <p:nvSpPr>
            <p:cNvPr id="9" name="Oval 8">
              <a:extLst>
                <a:ext uri="{FF2B5EF4-FFF2-40B4-BE49-F238E27FC236}">
                  <a16:creationId xmlns:a16="http://schemas.microsoft.com/office/drawing/2014/main" id="{EC4B0204-1045-8E4C-B13B-3B81D862AE45}"/>
                </a:ext>
              </a:extLst>
            </p:cNvPr>
            <p:cNvSpPr/>
            <p:nvPr/>
          </p:nvSpPr>
          <p:spPr>
            <a:xfrm>
              <a:off x="-25400" y="76345"/>
              <a:ext cx="368300" cy="36815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spTree>
    <p:extLst>
      <p:ext uri="{BB962C8B-B14F-4D97-AF65-F5344CB8AC3E}">
        <p14:creationId xmlns:p14="http://schemas.microsoft.com/office/powerpoint/2010/main" val="2228484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repeatCount="56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8" fill="hold">
                            <p:stCondLst>
                              <p:cond delay="2800"/>
                            </p:stCondLst>
                            <p:childTnLst>
                              <p:par>
                                <p:cTn id="9" presetID="8" presetClass="emph" presetSubtype="0" repeatCount="indefinite" autoRev="1" fill="hold" grpId="1" nodeType="afterEffect">
                                  <p:stCondLst>
                                    <p:cond delay="0"/>
                                  </p:stCondLst>
                                  <p:childTnLst>
                                    <p:animRot by="21600000">
                                      <p:cBhvr>
                                        <p:cTn id="10" dur="2000" fill="hold"/>
                                        <p:tgtEl>
                                          <p:spTgt spid="2"/>
                                        </p:tgtEl>
                                        <p:attrNameLst>
                                          <p:attrName>r</p:attrName>
                                        </p:attrNameLst>
                                      </p:cBhvr>
                                    </p:animRot>
                                  </p:childTnLst>
                                </p:cTn>
                              </p:par>
                              <p:par>
                                <p:cTn id="11" presetID="9" presetClass="entr" presetSubtype="0" repeatCount="indefinite"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ssolve">
                                      <p:cBhvr>
                                        <p:cTn id="13" dur="500"/>
                                        <p:tgtEl>
                                          <p:spTgt spid="3"/>
                                        </p:tgtEl>
                                      </p:cBhvr>
                                    </p:animEffect>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par>
                          <p:cTn id="14" fill="hold">
                            <p:stCondLst>
                              <p:cond delay="6800"/>
                            </p:stCondLst>
                            <p:childTnLst>
                              <p:par>
                                <p:cTn id="15" presetID="9" presetClass="entr" presetSubtype="0" repeatCount="indefinite"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2" name="whoosh.wav"/>
                                        </p:tgtEl>
                                      </p:cMediaNode>
                                    </p:audio>
                                  </p:subTnLst>
                                </p:cTn>
                              </p:par>
                            </p:childTnLst>
                          </p:cTn>
                        </p:par>
                        <p:par>
                          <p:cTn id="18" fill="hold">
                            <p:stCondLst>
                              <p:cond delay="7300"/>
                            </p:stCondLst>
                            <p:childTnLst>
                              <p:par>
                                <p:cTn id="19" presetID="9" presetClass="entr" presetSubtype="0" repeatCount="indefinite"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dissolve">
                                      <p:cBhvr>
                                        <p:cTn id="21" dur="500"/>
                                        <p:tgtEl>
                                          <p:spTgt spid="5"/>
                                        </p:tgtEl>
                                      </p:cBhvr>
                                    </p:animEffect>
                                  </p:childTnLst>
                                  <p:subTnLst>
                                    <p:audio>
                                      <p:cMediaNode>
                                        <p:cTn display="0" masterRel="sameClick">
                                          <p:stCondLst>
                                            <p:cond evt="begin" delay="0">
                                              <p:tn val="19"/>
                                            </p:cond>
                                          </p:stCondLst>
                                          <p:endCondLst>
                                            <p:cond evt="onStopAudio" delay="0">
                                              <p:tgtEl>
                                                <p:sldTgt/>
                                              </p:tgtEl>
                                            </p:cond>
                                          </p:endCondLst>
                                        </p:cTn>
                                        <p:tgtEl>
                                          <p:sndTgt r:embed="rId2" name="whoosh.wav"/>
                                        </p:tgtEl>
                                      </p:cMediaNode>
                                    </p:audio>
                                  </p:subTnLst>
                                </p:cTn>
                              </p:par>
                            </p:childTnLst>
                          </p:cTn>
                        </p:par>
                        <p:par>
                          <p:cTn id="22" fill="hold">
                            <p:stCondLst>
                              <p:cond delay="7800"/>
                            </p:stCondLst>
                            <p:childTnLst>
                              <p:par>
                                <p:cTn id="23" presetID="9" presetClass="entr" presetSubtype="0" repeatCount="indefinite"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dissolve">
                                      <p:cBhvr>
                                        <p:cTn id="25" dur="500"/>
                                        <p:tgtEl>
                                          <p:spTgt spid="6"/>
                                        </p:tgtEl>
                                      </p:cBhvr>
                                    </p:animEffect>
                                  </p:childTnLst>
                                  <p:subTnLst>
                                    <p:audio>
                                      <p:cMediaNode>
                                        <p:cTn display="0" masterRel="sameClick">
                                          <p:stCondLst>
                                            <p:cond evt="begin" delay="0">
                                              <p:tn val="23"/>
                                            </p:cond>
                                          </p:stCondLst>
                                          <p:endCondLst>
                                            <p:cond evt="onStopAudio" delay="0">
                                              <p:tgtEl>
                                                <p:sldTgt/>
                                              </p:tgtEl>
                                            </p:cond>
                                          </p:endCondLst>
                                        </p:cTn>
                                        <p:tgtEl>
                                          <p:sndTgt r:embed="rId2" name="whoosh.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37"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outVertical)">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4" grpId="0" animBg="1"/>
      <p:bldP spid="5"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D6149C3-94AB-1142-B42F-6C5BBBBE1F14}"/>
              </a:ext>
            </a:extLst>
          </p:cNvPr>
          <p:cNvGrpSpPr/>
          <p:nvPr/>
        </p:nvGrpSpPr>
        <p:grpSpPr>
          <a:xfrm>
            <a:off x="-117232" y="0"/>
            <a:ext cx="9261232" cy="5143500"/>
            <a:chOff x="-117232" y="0"/>
            <a:chExt cx="9261232" cy="5143500"/>
          </a:xfrm>
        </p:grpSpPr>
        <p:pic>
          <p:nvPicPr>
            <p:cNvPr id="4" name="Picture 3">
              <a:extLst>
                <a:ext uri="{FF2B5EF4-FFF2-40B4-BE49-F238E27FC236}">
                  <a16:creationId xmlns:a16="http://schemas.microsoft.com/office/drawing/2014/main" id="{9DCDE8E0-FCE7-404C-B47F-E9E9523A3523}"/>
                </a:ext>
              </a:extLst>
            </p:cNvPr>
            <p:cNvPicPr>
              <a:picLocks noChangeAspect="1"/>
            </p:cNvPicPr>
            <p:nvPr/>
          </p:nvPicPr>
          <p:blipFill>
            <a:blip r:embed="rId2"/>
            <a:stretch>
              <a:fillRect/>
            </a:stretch>
          </p:blipFill>
          <p:spPr>
            <a:xfrm>
              <a:off x="0" y="0"/>
              <a:ext cx="9144000" cy="5143500"/>
            </a:xfrm>
            <a:prstGeom prst="rect">
              <a:avLst/>
            </a:prstGeom>
          </p:spPr>
        </p:pic>
        <p:sp>
          <p:nvSpPr>
            <p:cNvPr id="2" name="Rectangle 1">
              <a:extLst>
                <a:ext uri="{FF2B5EF4-FFF2-40B4-BE49-F238E27FC236}">
                  <a16:creationId xmlns:a16="http://schemas.microsoft.com/office/drawing/2014/main" id="{35439770-FC39-2747-9929-2C6B3154913E}"/>
                </a:ext>
              </a:extLst>
            </p:cNvPr>
            <p:cNvSpPr/>
            <p:nvPr/>
          </p:nvSpPr>
          <p:spPr>
            <a:xfrm>
              <a:off x="-117232" y="4497169"/>
              <a:ext cx="4572000" cy="646331"/>
            </a:xfrm>
            <a:prstGeom prst="rect">
              <a:avLst/>
            </a:prstGeom>
          </p:spPr>
          <p:txBody>
            <a:bodyPr>
              <a:spAutoFit/>
            </a:bodyPr>
            <a:lstStyle/>
            <a:p>
              <a:r>
                <a:rPr lang="en-US" sz="3600" b="1" dirty="0" err="1">
                  <a:solidFill>
                    <a:schemeClr val="tx2"/>
                  </a:solidFill>
                  <a:latin typeface="Times New Roman" panose="02020603050405020304" pitchFamily="18" charset="0"/>
                  <a:cs typeface="Times New Roman" panose="02020603050405020304" pitchFamily="18" charset="0"/>
                </a:rPr>
                <a:t>Trận</a:t>
              </a:r>
              <a:r>
                <a:rPr lang="en-US" sz="3600" b="1" dirty="0">
                  <a:solidFill>
                    <a:schemeClr val="tx2"/>
                  </a:solidFill>
                  <a:latin typeface="Times New Roman" panose="02020603050405020304" pitchFamily="18" charset="0"/>
                  <a:cs typeface="Times New Roman" panose="02020603050405020304" pitchFamily="18" charset="0"/>
                </a:rPr>
                <a:t> Mulhouse 1914</a:t>
              </a:r>
              <a:endParaRPr lang="en-VN" sz="3600" dirty="0">
                <a:solidFill>
                  <a:schemeClr val="tx2"/>
                </a:solidFill>
                <a:latin typeface="Times New Roman" panose="02020603050405020304" pitchFamily="18" charset="0"/>
                <a:cs typeface="Times New Roman" panose="02020603050405020304" pitchFamily="18" charset="0"/>
              </a:endParaRPr>
            </a:p>
          </p:txBody>
        </p:sp>
      </p:grpSp>
      <p:grpSp>
        <p:nvGrpSpPr>
          <p:cNvPr id="6" name="Group 5">
            <a:extLst>
              <a:ext uri="{FF2B5EF4-FFF2-40B4-BE49-F238E27FC236}">
                <a16:creationId xmlns:a16="http://schemas.microsoft.com/office/drawing/2014/main" id="{0BD293A8-ECFE-434A-8EAC-F53D52072918}"/>
              </a:ext>
            </a:extLst>
          </p:cNvPr>
          <p:cNvGrpSpPr/>
          <p:nvPr/>
        </p:nvGrpSpPr>
        <p:grpSpPr>
          <a:xfrm>
            <a:off x="0" y="0"/>
            <a:ext cx="9144000" cy="5143500"/>
            <a:chOff x="0" y="0"/>
            <a:chExt cx="9144000" cy="5143500"/>
          </a:xfrm>
        </p:grpSpPr>
        <p:pic>
          <p:nvPicPr>
            <p:cNvPr id="7" name="Picture 6">
              <a:extLst>
                <a:ext uri="{FF2B5EF4-FFF2-40B4-BE49-F238E27FC236}">
                  <a16:creationId xmlns:a16="http://schemas.microsoft.com/office/drawing/2014/main" id="{E1880778-04D3-6243-886B-336E7BFF126B}"/>
                </a:ext>
              </a:extLst>
            </p:cNvPr>
            <p:cNvPicPr>
              <a:picLocks noChangeAspect="1"/>
            </p:cNvPicPr>
            <p:nvPr/>
          </p:nvPicPr>
          <p:blipFill>
            <a:blip r:embed="rId3"/>
            <a:stretch>
              <a:fillRect/>
            </a:stretch>
          </p:blipFill>
          <p:spPr>
            <a:xfrm>
              <a:off x="5605770" y="0"/>
              <a:ext cx="3538230" cy="5143500"/>
            </a:xfrm>
            <a:prstGeom prst="rect">
              <a:avLst/>
            </a:prstGeom>
          </p:spPr>
        </p:pic>
        <p:pic>
          <p:nvPicPr>
            <p:cNvPr id="8" name="Picture 7">
              <a:extLst>
                <a:ext uri="{FF2B5EF4-FFF2-40B4-BE49-F238E27FC236}">
                  <a16:creationId xmlns:a16="http://schemas.microsoft.com/office/drawing/2014/main" id="{86BD53AB-D0BB-5F42-86D1-E5659188374A}"/>
                </a:ext>
              </a:extLst>
            </p:cNvPr>
            <p:cNvPicPr>
              <a:picLocks noChangeAspect="1"/>
            </p:cNvPicPr>
            <p:nvPr/>
          </p:nvPicPr>
          <p:blipFill>
            <a:blip r:embed="rId4"/>
            <a:stretch>
              <a:fillRect/>
            </a:stretch>
          </p:blipFill>
          <p:spPr>
            <a:xfrm>
              <a:off x="0" y="0"/>
              <a:ext cx="5605770" cy="5143500"/>
            </a:xfrm>
            <a:prstGeom prst="rect">
              <a:avLst/>
            </a:prstGeom>
          </p:spPr>
        </p:pic>
        <p:sp>
          <p:nvSpPr>
            <p:cNvPr id="9" name="Rectangle 8">
              <a:extLst>
                <a:ext uri="{FF2B5EF4-FFF2-40B4-BE49-F238E27FC236}">
                  <a16:creationId xmlns:a16="http://schemas.microsoft.com/office/drawing/2014/main" id="{397D794B-8A77-174C-9367-30CF51A76EF8}"/>
                </a:ext>
              </a:extLst>
            </p:cNvPr>
            <p:cNvSpPr/>
            <p:nvPr/>
          </p:nvSpPr>
          <p:spPr>
            <a:xfrm>
              <a:off x="1551724" y="0"/>
              <a:ext cx="3733714" cy="707886"/>
            </a:xfrm>
            <a:prstGeom prst="rect">
              <a:avLst/>
            </a:prstGeom>
          </p:spPr>
          <p:txBody>
            <a:bodyPr wrap="none">
              <a:spAutoFit/>
            </a:bodyPr>
            <a:lstStyle/>
            <a:p>
              <a:r>
                <a:rPr lang="en-US" sz="4000" dirty="0" err="1">
                  <a:solidFill>
                    <a:srgbClr val="FF0000"/>
                  </a:solidFill>
                  <a:latin typeface="Times New Roman" panose="02020603050405020304" pitchFamily="18" charset="0"/>
                  <a:cs typeface="Times New Roman" panose="02020603050405020304" pitchFamily="18" charset="0"/>
                </a:rPr>
                <a:t>Trận</a:t>
              </a:r>
              <a:r>
                <a:rPr lang="en-US" sz="4000" dirty="0">
                  <a:solidFill>
                    <a:srgbClr val="FF0000"/>
                  </a:solidFill>
                  <a:latin typeface="Times New Roman" panose="02020603050405020304" pitchFamily="18" charset="0"/>
                  <a:cs typeface="Times New Roman" panose="02020603050405020304" pitchFamily="18" charset="0"/>
                </a:rPr>
                <a:t> Mons, 1914</a:t>
              </a:r>
            </a:p>
          </p:txBody>
        </p:sp>
      </p:grpSp>
      <p:grpSp>
        <p:nvGrpSpPr>
          <p:cNvPr id="13" name="Group 12">
            <a:extLst>
              <a:ext uri="{FF2B5EF4-FFF2-40B4-BE49-F238E27FC236}">
                <a16:creationId xmlns:a16="http://schemas.microsoft.com/office/drawing/2014/main" id="{27AB9415-C0FB-9045-A24E-CB339FEF2620}"/>
              </a:ext>
            </a:extLst>
          </p:cNvPr>
          <p:cNvGrpSpPr/>
          <p:nvPr/>
        </p:nvGrpSpPr>
        <p:grpSpPr>
          <a:xfrm>
            <a:off x="-3" y="-33764"/>
            <a:ext cx="9144001" cy="5211028"/>
            <a:chOff x="-3" y="-33764"/>
            <a:chExt cx="9144001" cy="5211028"/>
          </a:xfrm>
        </p:grpSpPr>
        <p:pic>
          <p:nvPicPr>
            <p:cNvPr id="11" name="Picture 10">
              <a:extLst>
                <a:ext uri="{FF2B5EF4-FFF2-40B4-BE49-F238E27FC236}">
                  <a16:creationId xmlns:a16="http://schemas.microsoft.com/office/drawing/2014/main" id="{02928AC5-634C-1146-9C0D-42D971E922F7}"/>
                </a:ext>
              </a:extLst>
            </p:cNvPr>
            <p:cNvPicPr>
              <a:picLocks noChangeAspect="1"/>
            </p:cNvPicPr>
            <p:nvPr/>
          </p:nvPicPr>
          <p:blipFill>
            <a:blip r:embed="rId5"/>
            <a:stretch>
              <a:fillRect/>
            </a:stretch>
          </p:blipFill>
          <p:spPr>
            <a:xfrm>
              <a:off x="-1" y="0"/>
              <a:ext cx="9143999" cy="5177264"/>
            </a:xfrm>
            <a:prstGeom prst="rect">
              <a:avLst/>
            </a:prstGeom>
          </p:spPr>
        </p:pic>
        <p:sp>
          <p:nvSpPr>
            <p:cNvPr id="12" name="Rectangle 11">
              <a:extLst>
                <a:ext uri="{FF2B5EF4-FFF2-40B4-BE49-F238E27FC236}">
                  <a16:creationId xmlns:a16="http://schemas.microsoft.com/office/drawing/2014/main" id="{DD15A8A9-9F8F-0B45-8A49-C505E5BD1C9E}"/>
                </a:ext>
              </a:extLst>
            </p:cNvPr>
            <p:cNvSpPr/>
            <p:nvPr/>
          </p:nvSpPr>
          <p:spPr>
            <a:xfrm>
              <a:off x="-3" y="-33764"/>
              <a:ext cx="4722768" cy="584775"/>
            </a:xfrm>
            <a:prstGeom prst="rect">
              <a:avLst/>
            </a:prstGeom>
            <a:solidFill>
              <a:schemeClr val="tx2"/>
            </a:solidFill>
          </p:spPr>
          <p:txBody>
            <a:bodyPr wrap="none">
              <a:spAutoFit/>
            </a:bodyPr>
            <a:lstStyle/>
            <a:p>
              <a:r>
                <a:rPr lang="en-VN" sz="3200" dirty="0">
                  <a:solidFill>
                    <a:srgbClr val="FF0000"/>
                  </a:solidFill>
                  <a:latin typeface="Times New Roman" panose="02020603050405020304" pitchFamily="18" charset="0"/>
                  <a:cs typeface="Times New Roman" panose="02020603050405020304" pitchFamily="18" charset="0"/>
                </a:rPr>
                <a:t>Trận Neuve Chapelle, 1915</a:t>
              </a:r>
            </a:p>
          </p:txBody>
        </p:sp>
      </p:grpSp>
      <p:grpSp>
        <p:nvGrpSpPr>
          <p:cNvPr id="14" name="Group 13">
            <a:extLst>
              <a:ext uri="{FF2B5EF4-FFF2-40B4-BE49-F238E27FC236}">
                <a16:creationId xmlns:a16="http://schemas.microsoft.com/office/drawing/2014/main" id="{E4FFD715-857B-6744-85FA-ED48B47F0D4B}"/>
              </a:ext>
            </a:extLst>
          </p:cNvPr>
          <p:cNvGrpSpPr/>
          <p:nvPr/>
        </p:nvGrpSpPr>
        <p:grpSpPr>
          <a:xfrm>
            <a:off x="0" y="0"/>
            <a:ext cx="9143999" cy="5143500"/>
            <a:chOff x="0" y="0"/>
            <a:chExt cx="9143999" cy="5143500"/>
          </a:xfrm>
        </p:grpSpPr>
        <p:pic>
          <p:nvPicPr>
            <p:cNvPr id="15" name="Picture 14">
              <a:extLst>
                <a:ext uri="{FF2B5EF4-FFF2-40B4-BE49-F238E27FC236}">
                  <a16:creationId xmlns:a16="http://schemas.microsoft.com/office/drawing/2014/main" id="{D52253A3-D086-F447-946E-812AF0D01176}"/>
                </a:ext>
              </a:extLst>
            </p:cNvPr>
            <p:cNvPicPr>
              <a:picLocks noChangeAspect="1"/>
            </p:cNvPicPr>
            <p:nvPr/>
          </p:nvPicPr>
          <p:blipFill>
            <a:blip r:embed="rId6"/>
            <a:stretch>
              <a:fillRect/>
            </a:stretch>
          </p:blipFill>
          <p:spPr>
            <a:xfrm>
              <a:off x="5638800" y="0"/>
              <a:ext cx="3505199" cy="5143500"/>
            </a:xfrm>
            <a:prstGeom prst="rect">
              <a:avLst/>
            </a:prstGeom>
          </p:spPr>
        </p:pic>
        <p:pic>
          <p:nvPicPr>
            <p:cNvPr id="16" name="Picture 15">
              <a:extLst>
                <a:ext uri="{FF2B5EF4-FFF2-40B4-BE49-F238E27FC236}">
                  <a16:creationId xmlns:a16="http://schemas.microsoft.com/office/drawing/2014/main" id="{DC678F57-82D1-8343-A313-86C02EB39E35}"/>
                </a:ext>
              </a:extLst>
            </p:cNvPr>
            <p:cNvPicPr>
              <a:picLocks noChangeAspect="1"/>
            </p:cNvPicPr>
            <p:nvPr/>
          </p:nvPicPr>
          <p:blipFill>
            <a:blip r:embed="rId7"/>
            <a:stretch>
              <a:fillRect/>
            </a:stretch>
          </p:blipFill>
          <p:spPr>
            <a:xfrm>
              <a:off x="0" y="0"/>
              <a:ext cx="5638800" cy="5143500"/>
            </a:xfrm>
            <a:prstGeom prst="rect">
              <a:avLst/>
            </a:prstGeom>
          </p:spPr>
        </p:pic>
        <p:sp>
          <p:nvSpPr>
            <p:cNvPr id="17" name="Rectangle 16">
              <a:extLst>
                <a:ext uri="{FF2B5EF4-FFF2-40B4-BE49-F238E27FC236}">
                  <a16:creationId xmlns:a16="http://schemas.microsoft.com/office/drawing/2014/main" id="{85042E11-68F2-E847-B2C2-E6447183170A}"/>
                </a:ext>
              </a:extLst>
            </p:cNvPr>
            <p:cNvSpPr/>
            <p:nvPr/>
          </p:nvSpPr>
          <p:spPr>
            <a:xfrm>
              <a:off x="0" y="11723"/>
              <a:ext cx="4724400" cy="646331"/>
            </a:xfrm>
            <a:prstGeom prst="rect">
              <a:avLst/>
            </a:prstGeom>
            <a:solidFill>
              <a:schemeClr val="tx2"/>
            </a:solidFill>
          </p:spPr>
          <p:txBody>
            <a:bodyPr wrap="square">
              <a:spAutoFit/>
            </a:bodyPr>
            <a:lstStyle/>
            <a:p>
              <a:r>
                <a:rPr lang="en-US" sz="1800" dirty="0" err="1">
                  <a:latin typeface="Times New Roman" panose="02020603050405020304" pitchFamily="18" charset="0"/>
                  <a:cs typeface="Times New Roman" panose="02020603050405020304" pitchFamily="18" charset="0"/>
                </a:rPr>
                <a:t>Trận</a:t>
              </a:r>
              <a:r>
                <a:rPr lang="en-US" sz="1800" dirty="0">
                  <a:latin typeface="Times New Roman" panose="02020603050405020304" pitchFamily="18" charset="0"/>
                  <a:cs typeface="Times New Roman" panose="02020603050405020304" pitchFamily="18" charset="0"/>
                </a:rPr>
                <a:t> Verdun, 1916 </a:t>
              </a:r>
              <a:r>
                <a:rPr lang="en-US" sz="1800" dirty="0" err="1">
                  <a:latin typeface="Times New Roman" panose="02020603050405020304" pitchFamily="18" charset="0"/>
                  <a:cs typeface="Times New Roman" panose="02020603050405020304" pitchFamily="18" charset="0"/>
                </a:rPr>
                <a:t>là</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một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trận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lớn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chính</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của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mặt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trận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phía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Tây</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trong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Chiến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tranh</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thế</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giới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thứ</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nhất</a:t>
              </a:r>
              <a:r>
                <a:rPr lang="en-US" sz="1800" dirty="0">
                  <a:latin typeface="Times New Roman" panose="02020603050405020304" pitchFamily="18" charset="0"/>
                  <a:cs typeface="Times New Roman" panose="02020603050405020304" pitchFamily="18" charset="0"/>
                </a:rPr>
                <a:t>.</a:t>
              </a:r>
              <a:endParaRPr lang="en-VN" sz="18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153052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3"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heel(3)">
                                      <p:cBhvr>
                                        <p:cTn id="17" dur="75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descr="Lựu pháo của Anh năm 1914">
            <a:extLst>
              <a:ext uri="{FF2B5EF4-FFF2-40B4-BE49-F238E27FC236}">
                <a16:creationId xmlns:a16="http://schemas.microsoft.com/office/drawing/2014/main" id="{EB095B1F-D178-F243-8E2C-B630D96BFB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6400" y="0"/>
            <a:ext cx="4927599" cy="46863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99575BA3-5276-5041-AD30-840B06846B07}"/>
              </a:ext>
            </a:extLst>
          </p:cNvPr>
          <p:cNvSpPr/>
          <p:nvPr/>
        </p:nvSpPr>
        <p:spPr>
          <a:xfrm>
            <a:off x="4387570" y="4743390"/>
            <a:ext cx="4756430" cy="400110"/>
          </a:xfrm>
          <a:prstGeom prst="rect">
            <a:avLst/>
          </a:prstGeom>
        </p:spPr>
        <p:txBody>
          <a:bodyPr wrap="none">
            <a:spAutoFit/>
          </a:bodyPr>
          <a:lstStyle/>
          <a:p>
            <a:r>
              <a:rPr lang="en-US" sz="2000" b="1" dirty="0" err="1">
                <a:solidFill>
                  <a:srgbClr val="FF0000"/>
                </a:solidFill>
                <a:latin typeface="Times New Roman" panose="02020603050405020304" pitchFamily="18" charset="0"/>
                <a:cs typeface="Times New Roman" panose="02020603050405020304" pitchFamily="18" charset="0"/>
              </a:rPr>
              <a:t>Quân</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đội</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và</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Lựu</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pháo</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của</a:t>
            </a:r>
            <a:r>
              <a:rPr lang="en-US" sz="2000" b="1" dirty="0">
                <a:solidFill>
                  <a:srgbClr val="FF0000"/>
                </a:solidFill>
                <a:latin typeface="Times New Roman" panose="02020603050405020304" pitchFamily="18" charset="0"/>
                <a:cs typeface="Times New Roman" panose="02020603050405020304" pitchFamily="18" charset="0"/>
              </a:rPr>
              <a:t> Anh </a:t>
            </a:r>
            <a:r>
              <a:rPr lang="en-US" sz="2000" b="1" dirty="0" err="1">
                <a:solidFill>
                  <a:srgbClr val="FF0000"/>
                </a:solidFill>
                <a:latin typeface="Times New Roman" panose="02020603050405020304" pitchFamily="18" charset="0"/>
                <a:cs typeface="Times New Roman" panose="02020603050405020304" pitchFamily="18" charset="0"/>
              </a:rPr>
              <a:t>năm</a:t>
            </a:r>
            <a:r>
              <a:rPr lang="en-US" sz="2000" b="1" dirty="0">
                <a:solidFill>
                  <a:srgbClr val="FF0000"/>
                </a:solidFill>
                <a:latin typeface="Times New Roman" panose="02020603050405020304" pitchFamily="18" charset="0"/>
                <a:cs typeface="Times New Roman" panose="02020603050405020304" pitchFamily="18" charset="0"/>
              </a:rPr>
              <a:t> 1914</a:t>
            </a:r>
            <a:endParaRPr lang="en-VN" sz="2000" dirty="0">
              <a:solidFill>
                <a:srgbClr val="FF00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1CC9080B-9D06-7148-8F5F-AF7F4A1326A1}"/>
              </a:ext>
            </a:extLst>
          </p:cNvPr>
          <p:cNvPicPr>
            <a:picLocks noChangeAspect="1"/>
          </p:cNvPicPr>
          <p:nvPr/>
        </p:nvPicPr>
        <p:blipFill>
          <a:blip r:embed="rId3"/>
          <a:stretch>
            <a:fillRect/>
          </a:stretch>
        </p:blipFill>
        <p:spPr>
          <a:xfrm>
            <a:off x="101600" y="37356"/>
            <a:ext cx="4114800" cy="5068788"/>
          </a:xfrm>
          <a:prstGeom prst="rect">
            <a:avLst/>
          </a:prstGeom>
        </p:spPr>
      </p:pic>
      <p:grpSp>
        <p:nvGrpSpPr>
          <p:cNvPr id="8" name="Group 7">
            <a:extLst>
              <a:ext uri="{FF2B5EF4-FFF2-40B4-BE49-F238E27FC236}">
                <a16:creationId xmlns:a16="http://schemas.microsoft.com/office/drawing/2014/main" id="{BCE5BCFC-F7F1-B940-9AEB-24EEE6EA52A2}"/>
              </a:ext>
            </a:extLst>
          </p:cNvPr>
          <p:cNvGrpSpPr/>
          <p:nvPr/>
        </p:nvGrpSpPr>
        <p:grpSpPr>
          <a:xfrm>
            <a:off x="-1" y="-1"/>
            <a:ext cx="9144001" cy="5143501"/>
            <a:chOff x="-1" y="-1"/>
            <a:chExt cx="9144001" cy="5143501"/>
          </a:xfrm>
        </p:grpSpPr>
        <p:pic>
          <p:nvPicPr>
            <p:cNvPr id="9" name="Picture 8">
              <a:extLst>
                <a:ext uri="{FF2B5EF4-FFF2-40B4-BE49-F238E27FC236}">
                  <a16:creationId xmlns:a16="http://schemas.microsoft.com/office/drawing/2014/main" id="{E4B67EBF-4642-A846-98B2-252DAE860485}"/>
                </a:ext>
              </a:extLst>
            </p:cNvPr>
            <p:cNvPicPr>
              <a:picLocks noChangeAspect="1"/>
            </p:cNvPicPr>
            <p:nvPr/>
          </p:nvPicPr>
          <p:blipFill rotWithShape="1">
            <a:blip r:embed="rId4"/>
            <a:srcRect t="9383" b="8889"/>
            <a:stretch/>
          </p:blipFill>
          <p:spPr>
            <a:xfrm>
              <a:off x="-1" y="0"/>
              <a:ext cx="4676629" cy="5143500"/>
            </a:xfrm>
            <a:prstGeom prst="rect">
              <a:avLst/>
            </a:prstGeom>
          </p:spPr>
        </p:pic>
        <p:pic>
          <p:nvPicPr>
            <p:cNvPr id="10" name="Picture 2" descr="France Mobilises: 2nd August 1914 | Great War Photos">
              <a:extLst>
                <a:ext uri="{FF2B5EF4-FFF2-40B4-BE49-F238E27FC236}">
                  <a16:creationId xmlns:a16="http://schemas.microsoft.com/office/drawing/2014/main" id="{B38CD38B-C973-C44F-A543-31C4EDAD85F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0677"/>
            <a:stretch/>
          </p:blipFill>
          <p:spPr bwMode="auto">
            <a:xfrm>
              <a:off x="4676628" y="-1"/>
              <a:ext cx="4467372" cy="431250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6584AFC-8468-9C47-9A91-092C3DCE9442}"/>
                </a:ext>
              </a:extLst>
            </p:cNvPr>
            <p:cNvSpPr txBox="1"/>
            <p:nvPr/>
          </p:nvSpPr>
          <p:spPr>
            <a:xfrm>
              <a:off x="4676627" y="4312503"/>
              <a:ext cx="4467371" cy="830997"/>
            </a:xfrm>
            <a:prstGeom prst="rect">
              <a:avLst/>
            </a:prstGeom>
            <a:solidFill>
              <a:srgbClr val="F8FAFF"/>
            </a:solidFill>
          </p:spPr>
          <p:txBody>
            <a:bodyPr wrap="square" rtlCol="0">
              <a:spAutoFit/>
            </a:bodyPr>
            <a:lstStyle/>
            <a:p>
              <a:pPr algn="ctr"/>
              <a:r>
                <a:rPr lang="en-VN" sz="2400" dirty="0">
                  <a:latin typeface="Times New Roman" panose="02020603050405020304" pitchFamily="18" charset="0"/>
                  <a:cs typeface="Times New Roman" panose="02020603050405020304" pitchFamily="18" charset="0"/>
                </a:rPr>
                <a:t>Quân đội Pháp trong chiến tranh thế giới thứ nhất</a:t>
              </a:r>
            </a:p>
          </p:txBody>
        </p:sp>
      </p:grpSp>
      <p:grpSp>
        <p:nvGrpSpPr>
          <p:cNvPr id="12" name="Group 11">
            <a:extLst>
              <a:ext uri="{FF2B5EF4-FFF2-40B4-BE49-F238E27FC236}">
                <a16:creationId xmlns:a16="http://schemas.microsoft.com/office/drawing/2014/main" id="{2EDB8168-3589-7E45-A019-CA3F9AE054DE}"/>
              </a:ext>
            </a:extLst>
          </p:cNvPr>
          <p:cNvGrpSpPr/>
          <p:nvPr/>
        </p:nvGrpSpPr>
        <p:grpSpPr>
          <a:xfrm>
            <a:off x="-2" y="37356"/>
            <a:ext cx="9144000" cy="5143501"/>
            <a:chOff x="0" y="-1"/>
            <a:chExt cx="9144000" cy="5143501"/>
          </a:xfrm>
        </p:grpSpPr>
        <p:pic>
          <p:nvPicPr>
            <p:cNvPr id="13" name="Picture 12">
              <a:extLst>
                <a:ext uri="{FF2B5EF4-FFF2-40B4-BE49-F238E27FC236}">
                  <a16:creationId xmlns:a16="http://schemas.microsoft.com/office/drawing/2014/main" id="{A8F82F0B-3FFE-BF4E-8B03-DC6E22BB744B}"/>
                </a:ext>
              </a:extLst>
            </p:cNvPr>
            <p:cNvPicPr>
              <a:picLocks noChangeAspect="1"/>
            </p:cNvPicPr>
            <p:nvPr/>
          </p:nvPicPr>
          <p:blipFill rotWithShape="1">
            <a:blip r:embed="rId6"/>
            <a:srcRect b="7416"/>
            <a:stretch/>
          </p:blipFill>
          <p:spPr>
            <a:xfrm>
              <a:off x="3816474" y="-1"/>
              <a:ext cx="5327526" cy="4312503"/>
            </a:xfrm>
            <a:prstGeom prst="rect">
              <a:avLst/>
            </a:prstGeom>
          </p:spPr>
        </p:pic>
        <p:pic>
          <p:nvPicPr>
            <p:cNvPr id="14" name="Picture 13">
              <a:extLst>
                <a:ext uri="{FF2B5EF4-FFF2-40B4-BE49-F238E27FC236}">
                  <a16:creationId xmlns:a16="http://schemas.microsoft.com/office/drawing/2014/main" id="{BCB56B32-B5DE-C945-9D3D-FA1EA51598E1}"/>
                </a:ext>
              </a:extLst>
            </p:cNvPr>
            <p:cNvPicPr>
              <a:picLocks noChangeAspect="1"/>
            </p:cNvPicPr>
            <p:nvPr/>
          </p:nvPicPr>
          <p:blipFill rotWithShape="1">
            <a:blip r:embed="rId7"/>
            <a:srcRect t="9630" b="8642"/>
            <a:stretch/>
          </p:blipFill>
          <p:spPr>
            <a:xfrm>
              <a:off x="0" y="0"/>
              <a:ext cx="3816477" cy="5143500"/>
            </a:xfrm>
            <a:prstGeom prst="rect">
              <a:avLst/>
            </a:prstGeom>
          </p:spPr>
        </p:pic>
        <p:sp>
          <p:nvSpPr>
            <p:cNvPr id="15" name="TextBox 14">
              <a:extLst>
                <a:ext uri="{FF2B5EF4-FFF2-40B4-BE49-F238E27FC236}">
                  <a16:creationId xmlns:a16="http://schemas.microsoft.com/office/drawing/2014/main" id="{61C68B78-4D11-D440-9281-F71904E0590A}"/>
                </a:ext>
              </a:extLst>
            </p:cNvPr>
            <p:cNvSpPr txBox="1"/>
            <p:nvPr/>
          </p:nvSpPr>
          <p:spPr>
            <a:xfrm>
              <a:off x="3816477" y="4312503"/>
              <a:ext cx="5327523" cy="830997"/>
            </a:xfrm>
            <a:prstGeom prst="rect">
              <a:avLst/>
            </a:prstGeom>
            <a:solidFill>
              <a:srgbClr val="F8FAFF"/>
            </a:solidFill>
          </p:spPr>
          <p:txBody>
            <a:bodyPr wrap="square" rtlCol="0">
              <a:spAutoFit/>
            </a:bodyPr>
            <a:lstStyle/>
            <a:p>
              <a:pPr algn="ctr"/>
              <a:r>
                <a:rPr lang="en-VN" sz="2400" dirty="0">
                  <a:latin typeface="Times New Roman" panose="02020603050405020304" pitchFamily="18" charset="0"/>
                  <a:cs typeface="Times New Roman" panose="02020603050405020304" pitchFamily="18" charset="0"/>
                </a:rPr>
                <a:t>Quân đội Đức trong chiến tranh thế giới thứ nhất</a:t>
              </a:r>
            </a:p>
          </p:txBody>
        </p:sp>
      </p:grpSp>
      <p:grpSp>
        <p:nvGrpSpPr>
          <p:cNvPr id="17" name="Group 16">
            <a:extLst>
              <a:ext uri="{FF2B5EF4-FFF2-40B4-BE49-F238E27FC236}">
                <a16:creationId xmlns:a16="http://schemas.microsoft.com/office/drawing/2014/main" id="{77FEDFB8-CBEC-4844-B014-E14202C43F5F}"/>
              </a:ext>
            </a:extLst>
          </p:cNvPr>
          <p:cNvGrpSpPr/>
          <p:nvPr/>
        </p:nvGrpSpPr>
        <p:grpSpPr>
          <a:xfrm>
            <a:off x="0" y="-37358"/>
            <a:ext cx="9144001" cy="5180858"/>
            <a:chOff x="0" y="-1"/>
            <a:chExt cx="9144001" cy="5180858"/>
          </a:xfrm>
        </p:grpSpPr>
        <p:pic>
          <p:nvPicPr>
            <p:cNvPr id="18" name="Picture 17">
              <a:extLst>
                <a:ext uri="{FF2B5EF4-FFF2-40B4-BE49-F238E27FC236}">
                  <a16:creationId xmlns:a16="http://schemas.microsoft.com/office/drawing/2014/main" id="{4E8026E4-3608-C14C-9F87-5811C6E7E3C0}"/>
                </a:ext>
              </a:extLst>
            </p:cNvPr>
            <p:cNvPicPr>
              <a:picLocks noChangeAspect="1"/>
            </p:cNvPicPr>
            <p:nvPr/>
          </p:nvPicPr>
          <p:blipFill>
            <a:blip r:embed="rId8"/>
            <a:stretch>
              <a:fillRect/>
            </a:stretch>
          </p:blipFill>
          <p:spPr>
            <a:xfrm>
              <a:off x="0" y="0"/>
              <a:ext cx="3816472" cy="5143500"/>
            </a:xfrm>
            <a:prstGeom prst="rect">
              <a:avLst/>
            </a:prstGeom>
          </p:spPr>
        </p:pic>
        <p:pic>
          <p:nvPicPr>
            <p:cNvPr id="19" name="Picture 18">
              <a:extLst>
                <a:ext uri="{FF2B5EF4-FFF2-40B4-BE49-F238E27FC236}">
                  <a16:creationId xmlns:a16="http://schemas.microsoft.com/office/drawing/2014/main" id="{32B6E236-3D7F-A741-933F-EFD03A0B12D6}"/>
                </a:ext>
              </a:extLst>
            </p:cNvPr>
            <p:cNvPicPr>
              <a:picLocks noChangeAspect="1"/>
            </p:cNvPicPr>
            <p:nvPr/>
          </p:nvPicPr>
          <p:blipFill rotWithShape="1">
            <a:blip r:embed="rId9"/>
            <a:srcRect t="9560" b="6543"/>
            <a:stretch/>
          </p:blipFill>
          <p:spPr>
            <a:xfrm>
              <a:off x="3816472" y="-1"/>
              <a:ext cx="5327529" cy="4459705"/>
            </a:xfrm>
            <a:prstGeom prst="rect">
              <a:avLst/>
            </a:prstGeom>
          </p:spPr>
        </p:pic>
        <p:sp>
          <p:nvSpPr>
            <p:cNvPr id="20" name="TextBox 19">
              <a:extLst>
                <a:ext uri="{FF2B5EF4-FFF2-40B4-BE49-F238E27FC236}">
                  <a16:creationId xmlns:a16="http://schemas.microsoft.com/office/drawing/2014/main" id="{1EC37392-55AC-224D-A506-C7C4CB21D202}"/>
                </a:ext>
              </a:extLst>
            </p:cNvPr>
            <p:cNvSpPr txBox="1"/>
            <p:nvPr/>
          </p:nvSpPr>
          <p:spPr>
            <a:xfrm>
              <a:off x="3816475" y="4349860"/>
              <a:ext cx="5327523" cy="830997"/>
            </a:xfrm>
            <a:prstGeom prst="rect">
              <a:avLst/>
            </a:prstGeom>
            <a:solidFill>
              <a:srgbClr val="F8FAFF"/>
            </a:solidFill>
          </p:spPr>
          <p:txBody>
            <a:bodyPr wrap="square" rtlCol="0">
              <a:spAutoFit/>
            </a:bodyPr>
            <a:lstStyle/>
            <a:p>
              <a:pPr algn="ctr"/>
              <a:r>
                <a:rPr lang="en-VN" sz="2400" dirty="0">
                  <a:latin typeface="Times New Roman" panose="02020603050405020304" pitchFamily="18" charset="0"/>
                  <a:cs typeface="Times New Roman" panose="02020603050405020304" pitchFamily="18" charset="0"/>
                </a:rPr>
                <a:t>Quân đội Áo - Hung trong chiến tranh thế giới thứ nhất</a:t>
              </a:r>
            </a:p>
          </p:txBody>
        </p:sp>
      </p:grpSp>
      <p:grpSp>
        <p:nvGrpSpPr>
          <p:cNvPr id="21" name="Group 20">
            <a:extLst>
              <a:ext uri="{FF2B5EF4-FFF2-40B4-BE49-F238E27FC236}">
                <a16:creationId xmlns:a16="http://schemas.microsoft.com/office/drawing/2014/main" id="{3054CE98-A0ED-0345-A1E3-E1964D08301B}"/>
              </a:ext>
            </a:extLst>
          </p:cNvPr>
          <p:cNvGrpSpPr/>
          <p:nvPr/>
        </p:nvGrpSpPr>
        <p:grpSpPr>
          <a:xfrm>
            <a:off x="2" y="-62090"/>
            <a:ext cx="9143998" cy="5192966"/>
            <a:chOff x="0" y="-12109"/>
            <a:chExt cx="9143998" cy="5192966"/>
          </a:xfrm>
        </p:grpSpPr>
        <p:pic>
          <p:nvPicPr>
            <p:cNvPr id="22" name="Picture 21">
              <a:extLst>
                <a:ext uri="{FF2B5EF4-FFF2-40B4-BE49-F238E27FC236}">
                  <a16:creationId xmlns:a16="http://schemas.microsoft.com/office/drawing/2014/main" id="{2A4B7AA0-9D17-604F-A271-C72EBA4CA391}"/>
                </a:ext>
              </a:extLst>
            </p:cNvPr>
            <p:cNvPicPr>
              <a:picLocks noChangeAspect="1"/>
            </p:cNvPicPr>
            <p:nvPr/>
          </p:nvPicPr>
          <p:blipFill>
            <a:blip r:embed="rId10"/>
            <a:stretch>
              <a:fillRect/>
            </a:stretch>
          </p:blipFill>
          <p:spPr>
            <a:xfrm>
              <a:off x="3657600" y="12109"/>
              <a:ext cx="5486398" cy="4495724"/>
            </a:xfrm>
            <a:prstGeom prst="rect">
              <a:avLst/>
            </a:prstGeom>
          </p:spPr>
        </p:pic>
        <p:pic>
          <p:nvPicPr>
            <p:cNvPr id="23" name="Picture 22">
              <a:extLst>
                <a:ext uri="{FF2B5EF4-FFF2-40B4-BE49-F238E27FC236}">
                  <a16:creationId xmlns:a16="http://schemas.microsoft.com/office/drawing/2014/main" id="{BD4138C5-39EA-6E45-AFFE-324362B8D038}"/>
                </a:ext>
              </a:extLst>
            </p:cNvPr>
            <p:cNvPicPr>
              <a:picLocks noChangeAspect="1"/>
            </p:cNvPicPr>
            <p:nvPr/>
          </p:nvPicPr>
          <p:blipFill rotWithShape="1">
            <a:blip r:embed="rId11"/>
            <a:srcRect t="5193" b="24008"/>
            <a:stretch/>
          </p:blipFill>
          <p:spPr>
            <a:xfrm>
              <a:off x="0" y="-12109"/>
              <a:ext cx="3818021" cy="5143500"/>
            </a:xfrm>
            <a:prstGeom prst="rect">
              <a:avLst/>
            </a:prstGeom>
          </p:spPr>
        </p:pic>
        <p:sp>
          <p:nvSpPr>
            <p:cNvPr id="24" name="TextBox 23">
              <a:extLst>
                <a:ext uri="{FF2B5EF4-FFF2-40B4-BE49-F238E27FC236}">
                  <a16:creationId xmlns:a16="http://schemas.microsoft.com/office/drawing/2014/main" id="{C4E6D399-A39D-5A4E-BD44-3A7EB43D0511}"/>
                </a:ext>
              </a:extLst>
            </p:cNvPr>
            <p:cNvSpPr txBox="1"/>
            <p:nvPr/>
          </p:nvSpPr>
          <p:spPr>
            <a:xfrm>
              <a:off x="3816475" y="4349860"/>
              <a:ext cx="5327523" cy="830997"/>
            </a:xfrm>
            <a:prstGeom prst="rect">
              <a:avLst/>
            </a:prstGeom>
            <a:solidFill>
              <a:srgbClr val="F8FAFF"/>
            </a:solidFill>
          </p:spPr>
          <p:txBody>
            <a:bodyPr wrap="square" rtlCol="0">
              <a:spAutoFit/>
            </a:bodyPr>
            <a:lstStyle/>
            <a:p>
              <a:pPr algn="ctr"/>
              <a:r>
                <a:rPr lang="en-VN" sz="2400" dirty="0">
                  <a:latin typeface="Times New Roman" panose="02020603050405020304" pitchFamily="18" charset="0"/>
                  <a:cs typeface="Times New Roman" panose="02020603050405020304" pitchFamily="18" charset="0"/>
                </a:rPr>
                <a:t>Quân đội Nga trong chiến tranh thế giới thứ nhất</a:t>
              </a:r>
            </a:p>
          </p:txBody>
        </p:sp>
      </p:grpSp>
      <p:grpSp>
        <p:nvGrpSpPr>
          <p:cNvPr id="25" name="Group 24">
            <a:extLst>
              <a:ext uri="{FF2B5EF4-FFF2-40B4-BE49-F238E27FC236}">
                <a16:creationId xmlns:a16="http://schemas.microsoft.com/office/drawing/2014/main" id="{D57BD6A7-D4D3-074B-84CD-6211EE8A72BC}"/>
              </a:ext>
            </a:extLst>
          </p:cNvPr>
          <p:cNvGrpSpPr/>
          <p:nvPr/>
        </p:nvGrpSpPr>
        <p:grpSpPr>
          <a:xfrm>
            <a:off x="-2" y="-74715"/>
            <a:ext cx="9144000" cy="5255571"/>
            <a:chOff x="0" y="-15448"/>
            <a:chExt cx="9144000" cy="5143500"/>
          </a:xfrm>
        </p:grpSpPr>
        <p:pic>
          <p:nvPicPr>
            <p:cNvPr id="26" name="Picture 25">
              <a:extLst>
                <a:ext uri="{FF2B5EF4-FFF2-40B4-BE49-F238E27FC236}">
                  <a16:creationId xmlns:a16="http://schemas.microsoft.com/office/drawing/2014/main" id="{BA6FFFF0-6C89-224F-9DC5-C48D4F9779CA}"/>
                </a:ext>
              </a:extLst>
            </p:cNvPr>
            <p:cNvPicPr>
              <a:picLocks noChangeAspect="1"/>
            </p:cNvPicPr>
            <p:nvPr/>
          </p:nvPicPr>
          <p:blipFill>
            <a:blip r:embed="rId12"/>
            <a:stretch>
              <a:fillRect/>
            </a:stretch>
          </p:blipFill>
          <p:spPr>
            <a:xfrm>
              <a:off x="4635500" y="0"/>
              <a:ext cx="4508500" cy="4419600"/>
            </a:xfrm>
            <a:prstGeom prst="rect">
              <a:avLst/>
            </a:prstGeom>
          </p:spPr>
        </p:pic>
        <p:sp>
          <p:nvSpPr>
            <p:cNvPr id="27" name="TextBox 26">
              <a:extLst>
                <a:ext uri="{FF2B5EF4-FFF2-40B4-BE49-F238E27FC236}">
                  <a16:creationId xmlns:a16="http://schemas.microsoft.com/office/drawing/2014/main" id="{E07DDF0A-DB06-4C42-A2EB-2107B044D685}"/>
                </a:ext>
              </a:extLst>
            </p:cNvPr>
            <p:cNvSpPr txBox="1"/>
            <p:nvPr/>
          </p:nvSpPr>
          <p:spPr>
            <a:xfrm>
              <a:off x="4635500" y="4297055"/>
              <a:ext cx="4508500" cy="830997"/>
            </a:xfrm>
            <a:prstGeom prst="rect">
              <a:avLst/>
            </a:prstGeom>
            <a:solidFill>
              <a:srgbClr val="FFFFFF"/>
            </a:solidFill>
          </p:spPr>
          <p:txBody>
            <a:bodyPr wrap="square" rtlCol="0">
              <a:spAutoFit/>
            </a:bodyPr>
            <a:lstStyle/>
            <a:p>
              <a:pPr algn="ctr"/>
              <a:r>
                <a:rPr lang="en-VN" sz="2400" dirty="0">
                  <a:latin typeface="Times New Roman" panose="02020603050405020304" pitchFamily="18" charset="0"/>
                  <a:cs typeface="Times New Roman" panose="02020603050405020304" pitchFamily="18" charset="0"/>
                </a:rPr>
                <a:t>Lính Việt trong chiến tranh thế giới thứ nhất.</a:t>
              </a:r>
            </a:p>
          </p:txBody>
        </p:sp>
        <p:pic>
          <p:nvPicPr>
            <p:cNvPr id="28" name="Picture 27">
              <a:extLst>
                <a:ext uri="{FF2B5EF4-FFF2-40B4-BE49-F238E27FC236}">
                  <a16:creationId xmlns:a16="http://schemas.microsoft.com/office/drawing/2014/main" id="{8CF27E22-0BF5-0843-B1A7-22AACA0BB122}"/>
                </a:ext>
              </a:extLst>
            </p:cNvPr>
            <p:cNvPicPr>
              <a:picLocks noChangeAspect="1"/>
            </p:cNvPicPr>
            <p:nvPr/>
          </p:nvPicPr>
          <p:blipFill rotWithShape="1">
            <a:blip r:embed="rId13"/>
            <a:srcRect l="1565" t="2221" r="9370" b="5926"/>
            <a:stretch/>
          </p:blipFill>
          <p:spPr>
            <a:xfrm>
              <a:off x="0" y="-15448"/>
              <a:ext cx="4635500" cy="5143500"/>
            </a:xfrm>
            <a:prstGeom prst="rect">
              <a:avLst/>
            </a:prstGeom>
          </p:spPr>
        </p:pic>
      </p:grpSp>
    </p:spTree>
    <p:extLst>
      <p:ext uri="{BB962C8B-B14F-4D97-AF65-F5344CB8AC3E}">
        <p14:creationId xmlns:p14="http://schemas.microsoft.com/office/powerpoint/2010/main" val="294534194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0"/>
                                      </p:stCondLst>
                                      <p:childTnLst>
                                        <p:set>
                                          <p:cBhvr>
                                            <p:cTn id="6" dur="1" fill="hold">
                                              <p:stCondLst>
                                                <p:cond delay="0"/>
                                              </p:stCondLst>
                                            </p:cTn>
                                            <p:tgtEl>
                                              <p:spTgt spid="14340"/>
                                            </p:tgtEl>
                                            <p:attrNameLst>
                                              <p:attrName>style.visibility</p:attrName>
                                            </p:attrNameLst>
                                          </p:cBhvr>
                                          <p:to>
                                            <p:strVal val="visible"/>
                                          </p:to>
                                        </p:set>
                                        <p:anim calcmode="lin" valueType="num" p14:bounceEnd="50000">
                                          <p:cBhvr additive="base">
                                            <p:cTn id="7" dur="500" fill="hold"/>
                                            <p:tgtEl>
                                              <p:spTgt spid="14340"/>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4340"/>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50000">
                                          <p:cBhvr additive="base">
                                            <p:cTn id="11"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2"/>
                                            </p:tgtEl>
                                            <p:attrNameLst>
                                              <p:attrName>ppt_y</p:attrName>
                                            </p:attrNameLst>
                                          </p:cBhvr>
                                          <p:tavLst>
                                            <p:tav tm="0">
                                              <p:val>
                                                <p:strVal val="0-#ppt_h/2"/>
                                              </p:val>
                                            </p:tav>
                                            <p:tav tm="100000">
                                              <p:val>
                                                <p:strVal val="#ppt_y"/>
                                              </p:val>
                                            </p:tav>
                                          </p:tavLst>
                                        </p:anim>
                                      </p:childTnLst>
                                    </p:cTn>
                                  </p:par>
                                  <p:par>
                                    <p:cTn id="13" presetID="2" presetClass="entr" presetSubtype="8" fill="hold" nodeType="withEffect" p14:presetBounceEnd="50000">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14:bounceEnd="50000">
                                          <p:cBhvr additive="base">
                                            <p:cTn id="15" dur="500" fill="hold"/>
                                            <p:tgtEl>
                                              <p:spTgt spid="4"/>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outVertic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2"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heel(2)">
                                          <p:cBhvr>
                                            <p:cTn id="26" dur="75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37"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arn(outVertical)">
                                          <p:cBhvr>
                                            <p:cTn id="31" dur="125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2"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heel(2)">
                                          <p:cBhvr>
                                            <p:cTn id="36" dur="75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37" fill="hold"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barn(outVertical)">
                                          <p:cBhvr>
                                            <p:cTn id="4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340"/>
                                            </p:tgtEl>
                                            <p:attrNameLst>
                                              <p:attrName>style.visibility</p:attrName>
                                            </p:attrNameLst>
                                          </p:cBhvr>
                                          <p:to>
                                            <p:strVal val="visible"/>
                                          </p:to>
                                        </p:set>
                                        <p:anim calcmode="lin" valueType="num">
                                          <p:cBhvr additive="base">
                                            <p:cTn id="7" dur="500" fill="hold"/>
                                            <p:tgtEl>
                                              <p:spTgt spid="14340"/>
                                            </p:tgtEl>
                                            <p:attrNameLst>
                                              <p:attrName>ppt_x</p:attrName>
                                            </p:attrNameLst>
                                          </p:cBhvr>
                                          <p:tavLst>
                                            <p:tav tm="0">
                                              <p:val>
                                                <p:strVal val="#ppt_x"/>
                                              </p:val>
                                            </p:tav>
                                            <p:tav tm="100000">
                                              <p:val>
                                                <p:strVal val="#ppt_x"/>
                                              </p:val>
                                            </p:tav>
                                          </p:tavLst>
                                        </p:anim>
                                        <p:anim calcmode="lin" valueType="num">
                                          <p:cBhvr additive="base">
                                            <p:cTn id="8" dur="500" fill="hold"/>
                                            <p:tgtEl>
                                              <p:spTgt spid="14340"/>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outVertic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2"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heel(2)">
                                          <p:cBhvr>
                                            <p:cTn id="26" dur="75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37"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arn(outVertical)">
                                          <p:cBhvr>
                                            <p:cTn id="31" dur="125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2"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heel(2)">
                                          <p:cBhvr>
                                            <p:cTn id="36" dur="75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37" fill="hold"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barn(outVertical)">
                                          <p:cBhvr>
                                            <p:cTn id="4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73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34294F01-75A2-47C6-8975-F699C21E23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2319" y="-1742"/>
            <a:ext cx="1434376" cy="1434376"/>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a:cxnSpLocks/>
          </p:cNvCxnSpPr>
          <p:nvPr/>
        </p:nvCxnSpPr>
        <p:spPr>
          <a:xfrm>
            <a:off x="0" y="338157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15496" y="1932366"/>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79432" y="1474542"/>
            <a:ext cx="8154143" cy="112659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988568" y="1500251"/>
            <a:ext cx="7037773" cy="1077218"/>
          </a:xfrm>
          <a:prstGeom prst="rect">
            <a:avLst/>
          </a:prstGeom>
          <a:noFill/>
        </p:spPr>
        <p:txBody>
          <a:bodyPr wrap="square" rtlCol="0">
            <a:spAutoFit/>
          </a:bodyPr>
          <a:lstStyle/>
          <a:p>
            <a:pPr lvl="0" algn="ctr" defTabSz="685800">
              <a:buClrTx/>
              <a:defRPr/>
            </a:pPr>
            <a:r>
              <a:rPr lang="en-US" altLang="en-VN" sz="3200" b="1" dirty="0">
                <a:solidFill>
                  <a:srgbClr val="FFFF00"/>
                </a:solidFill>
                <a:latin typeface="Times New Roman" panose="02020603050405020304" pitchFamily="18" charset="0"/>
                <a:cs typeface="Times New Roman" panose="02020603050405020304" pitchFamily="18" charset="0"/>
              </a:rPr>
              <a:t>“</a:t>
            </a:r>
            <a:r>
              <a:rPr lang="en-US" altLang="en-VN" sz="3200" b="1" dirty="0" err="1">
                <a:solidFill>
                  <a:srgbClr val="FFFF00"/>
                </a:solidFill>
                <a:latin typeface="Times New Roman" panose="02020603050405020304" pitchFamily="18" charset="0"/>
                <a:cs typeface="Times New Roman" panose="02020603050405020304" pitchFamily="18" charset="0"/>
              </a:rPr>
              <a:t>chủ</a:t>
            </a:r>
            <a:r>
              <a:rPr lang="en-US" altLang="en-VN" sz="3200" b="1" dirty="0">
                <a:solidFill>
                  <a:srgbClr val="FFFF00"/>
                </a:solidFill>
                <a:latin typeface="Times New Roman" panose="02020603050405020304" pitchFamily="18" charset="0"/>
                <a:cs typeface="Times New Roman" panose="02020603050405020304" pitchFamily="18" charset="0"/>
              </a:rPr>
              <a:t> </a:t>
            </a:r>
            <a:r>
              <a:rPr lang="en-US" altLang="en-VN" sz="3200" b="1" dirty="0" err="1">
                <a:solidFill>
                  <a:srgbClr val="FFFF00"/>
                </a:solidFill>
                <a:latin typeface="Times New Roman" panose="02020603050405020304" pitchFamily="18" charset="0"/>
                <a:cs typeface="Times New Roman" panose="02020603050405020304" pitchFamily="18" charset="0"/>
              </a:rPr>
              <a:t>nghĩa</a:t>
            </a:r>
            <a:r>
              <a:rPr lang="en-US" altLang="en-VN" sz="3200" b="1" dirty="0">
                <a:solidFill>
                  <a:srgbClr val="FFFF00"/>
                </a:solidFill>
                <a:latin typeface="Times New Roman" panose="02020603050405020304" pitchFamily="18" charset="0"/>
                <a:cs typeface="Times New Roman" panose="02020603050405020304" pitchFamily="18" charset="0"/>
              </a:rPr>
              <a:t> </a:t>
            </a:r>
            <a:r>
              <a:rPr lang="en-US" altLang="en-VN" sz="3200" b="1" dirty="0" err="1">
                <a:solidFill>
                  <a:srgbClr val="FFFF00"/>
                </a:solidFill>
                <a:latin typeface="Times New Roman" panose="02020603050405020304" pitchFamily="18" charset="0"/>
                <a:cs typeface="Times New Roman" panose="02020603050405020304" pitchFamily="18" charset="0"/>
              </a:rPr>
              <a:t>đế</a:t>
            </a:r>
            <a:r>
              <a:rPr lang="en-US" altLang="en-VN" sz="3200" b="1" dirty="0">
                <a:solidFill>
                  <a:srgbClr val="FFFF00"/>
                </a:solidFill>
                <a:latin typeface="Times New Roman" panose="02020603050405020304" pitchFamily="18" charset="0"/>
                <a:cs typeface="Times New Roman" panose="02020603050405020304" pitchFamily="18" charset="0"/>
              </a:rPr>
              <a:t> </a:t>
            </a:r>
            <a:r>
              <a:rPr lang="en-US" altLang="en-VN" sz="3200" b="1" dirty="0" err="1">
                <a:solidFill>
                  <a:srgbClr val="FFFF00"/>
                </a:solidFill>
                <a:latin typeface="Times New Roman" panose="02020603050405020304" pitchFamily="18" charset="0"/>
                <a:cs typeface="Times New Roman" panose="02020603050405020304" pitchFamily="18" charset="0"/>
              </a:rPr>
              <a:t>quốc</a:t>
            </a:r>
            <a:r>
              <a:rPr lang="en-US" altLang="en-VN" sz="3200" b="1" dirty="0">
                <a:solidFill>
                  <a:srgbClr val="FFFF00"/>
                </a:solidFill>
                <a:latin typeface="Times New Roman" panose="02020603050405020304" pitchFamily="18" charset="0"/>
                <a:cs typeface="Times New Roman" panose="02020603050405020304" pitchFamily="18" charset="0"/>
              </a:rPr>
              <a:t> </a:t>
            </a:r>
            <a:r>
              <a:rPr lang="en-US" altLang="en-VN" sz="3200" b="1" dirty="0" err="1">
                <a:solidFill>
                  <a:srgbClr val="FFFF00"/>
                </a:solidFill>
                <a:latin typeface="Times New Roman" panose="02020603050405020304" pitchFamily="18" charset="0"/>
                <a:cs typeface="Times New Roman" panose="02020603050405020304" pitchFamily="18" charset="0"/>
              </a:rPr>
              <a:t>cho</a:t>
            </a:r>
            <a:r>
              <a:rPr lang="en-US" altLang="en-VN" sz="3200" b="1" dirty="0">
                <a:solidFill>
                  <a:srgbClr val="FFFF00"/>
                </a:solidFill>
                <a:latin typeface="Times New Roman" panose="02020603050405020304" pitchFamily="18" charset="0"/>
                <a:cs typeface="Times New Roman" panose="02020603050405020304" pitchFamily="18" charset="0"/>
              </a:rPr>
              <a:t> </a:t>
            </a:r>
            <a:r>
              <a:rPr lang="en-US" altLang="en-VN" sz="3200" b="1" dirty="0" err="1">
                <a:solidFill>
                  <a:srgbClr val="FFFF00"/>
                </a:solidFill>
                <a:latin typeface="Times New Roman" panose="02020603050405020304" pitchFamily="18" charset="0"/>
                <a:cs typeface="Times New Roman" panose="02020603050405020304" pitchFamily="18" charset="0"/>
              </a:rPr>
              <a:t>vay</a:t>
            </a:r>
            <a:r>
              <a:rPr lang="en-US" altLang="en-VN" sz="3200" b="1" dirty="0">
                <a:solidFill>
                  <a:srgbClr val="FFFF00"/>
                </a:solidFill>
                <a:latin typeface="Times New Roman" panose="02020603050405020304" pitchFamily="18" charset="0"/>
                <a:cs typeface="Times New Roman" panose="02020603050405020304" pitchFamily="18" charset="0"/>
              </a:rPr>
              <a:t> </a:t>
            </a:r>
            <a:r>
              <a:rPr lang="en-US" altLang="en-VN" sz="3200" b="1" dirty="0" err="1">
                <a:solidFill>
                  <a:srgbClr val="FFFF00"/>
                </a:solidFill>
                <a:latin typeface="Times New Roman" panose="02020603050405020304" pitchFamily="18" charset="0"/>
                <a:cs typeface="Times New Roman" panose="02020603050405020304" pitchFamily="18" charset="0"/>
              </a:rPr>
              <a:t>nặng</a:t>
            </a:r>
            <a:r>
              <a:rPr lang="en-US" altLang="en-VN" sz="3200" b="1" dirty="0">
                <a:solidFill>
                  <a:srgbClr val="FFFF00"/>
                </a:solidFill>
                <a:latin typeface="Times New Roman" panose="02020603050405020304" pitchFamily="18" charset="0"/>
                <a:cs typeface="Times New Roman" panose="02020603050405020304" pitchFamily="18" charset="0"/>
              </a:rPr>
              <a:t> </a:t>
            </a:r>
            <a:r>
              <a:rPr lang="en-US" altLang="en-VN" sz="3200" b="1" dirty="0" err="1">
                <a:solidFill>
                  <a:srgbClr val="FFFF00"/>
                </a:solidFill>
                <a:latin typeface="Times New Roman" panose="02020603050405020304" pitchFamily="18" charset="0"/>
                <a:cs typeface="Times New Roman" panose="02020603050405020304" pitchFamily="18" charset="0"/>
              </a:rPr>
              <a:t>lãi</a:t>
            </a:r>
            <a:r>
              <a:rPr lang="en-US" altLang="en-VN" sz="3200" b="1" dirty="0">
                <a:solidFill>
                  <a:srgbClr val="FFFF00"/>
                </a:solidFill>
                <a:latin typeface="Times New Roman" panose="02020603050405020304" pitchFamily="18" charset="0"/>
                <a:cs typeface="Times New Roman" panose="02020603050405020304" pitchFamily="18" charset="0"/>
              </a:rPr>
              <a:t>” </a:t>
            </a:r>
            <a:r>
              <a:rPr lang="en-US" altLang="en-VN" sz="3200" b="1" dirty="0" err="1">
                <a:solidFill>
                  <a:srgbClr val="FFFF00"/>
                </a:solidFill>
                <a:latin typeface="Times New Roman" panose="02020603050405020304" pitchFamily="18" charset="0"/>
                <a:cs typeface="Times New Roman" panose="02020603050405020304" pitchFamily="18" charset="0"/>
              </a:rPr>
              <a:t>là</a:t>
            </a:r>
            <a:r>
              <a:rPr lang="en-US" altLang="en-VN" sz="3200" b="1" dirty="0">
                <a:solidFill>
                  <a:srgbClr val="FFFF00"/>
                </a:solidFill>
                <a:latin typeface="Times New Roman" panose="02020603050405020304" pitchFamily="18" charset="0"/>
                <a:cs typeface="Times New Roman" panose="02020603050405020304" pitchFamily="18" charset="0"/>
              </a:rPr>
              <a:t> </a:t>
            </a:r>
            <a:r>
              <a:rPr lang="en-US" altLang="en-VN" sz="3200" b="1" dirty="0" err="1">
                <a:solidFill>
                  <a:srgbClr val="FFFF00"/>
                </a:solidFill>
                <a:latin typeface="Times New Roman" panose="02020603050405020304" pitchFamily="18" charset="0"/>
                <a:cs typeface="Times New Roman" panose="02020603050405020304" pitchFamily="18" charset="0"/>
              </a:rPr>
              <a:t>đặc</a:t>
            </a:r>
            <a:r>
              <a:rPr lang="en-US" altLang="en-VN" sz="3200" b="1" dirty="0">
                <a:solidFill>
                  <a:srgbClr val="FFFF00"/>
                </a:solidFill>
                <a:latin typeface="Times New Roman" panose="02020603050405020304" pitchFamily="18" charset="0"/>
                <a:cs typeface="Times New Roman" panose="02020603050405020304" pitchFamily="18" charset="0"/>
              </a:rPr>
              <a:t> </a:t>
            </a:r>
            <a:r>
              <a:rPr lang="en-US" altLang="en-VN" sz="3200" b="1" dirty="0" err="1">
                <a:solidFill>
                  <a:srgbClr val="FFFF00"/>
                </a:solidFill>
                <a:latin typeface="Times New Roman" panose="02020603050405020304" pitchFamily="18" charset="0"/>
                <a:cs typeface="Times New Roman" panose="02020603050405020304" pitchFamily="18" charset="0"/>
              </a:rPr>
              <a:t>điểm</a:t>
            </a:r>
            <a:r>
              <a:rPr lang="en-US" altLang="en-VN" sz="3200" b="1" dirty="0">
                <a:solidFill>
                  <a:srgbClr val="FFFF00"/>
                </a:solidFill>
                <a:latin typeface="Times New Roman" panose="02020603050405020304" pitchFamily="18" charset="0"/>
                <a:cs typeface="Times New Roman" panose="02020603050405020304" pitchFamily="18" charset="0"/>
              </a:rPr>
              <a:t> </a:t>
            </a:r>
            <a:r>
              <a:rPr lang="en-US" altLang="en-VN" sz="3200" b="1" dirty="0" err="1">
                <a:solidFill>
                  <a:srgbClr val="FFFF00"/>
                </a:solidFill>
                <a:latin typeface="Times New Roman" panose="02020603050405020304" pitchFamily="18" charset="0"/>
                <a:cs typeface="Times New Roman" panose="02020603050405020304" pitchFamily="18" charset="0"/>
              </a:rPr>
              <a:t>của</a:t>
            </a:r>
            <a:r>
              <a:rPr lang="en-US" altLang="en-VN" sz="3200" b="1" dirty="0">
                <a:solidFill>
                  <a:srgbClr val="FFFF00"/>
                </a:solidFill>
                <a:latin typeface="Times New Roman" panose="02020603050405020304" pitchFamily="18" charset="0"/>
                <a:cs typeface="Times New Roman" panose="02020603050405020304" pitchFamily="18" charset="0"/>
              </a:rPr>
              <a:t> </a:t>
            </a:r>
            <a:r>
              <a:rPr lang="en-US" altLang="en-VN" sz="3200" b="1" dirty="0" err="1">
                <a:solidFill>
                  <a:srgbClr val="FFFF00"/>
                </a:solidFill>
                <a:latin typeface="Times New Roman" panose="02020603050405020304" pitchFamily="18" charset="0"/>
                <a:cs typeface="Times New Roman" panose="02020603050405020304" pitchFamily="18" charset="0"/>
              </a:rPr>
              <a:t>đế</a:t>
            </a:r>
            <a:r>
              <a:rPr lang="en-US" altLang="en-VN" sz="3200" b="1" dirty="0">
                <a:solidFill>
                  <a:srgbClr val="FFFF00"/>
                </a:solidFill>
                <a:latin typeface="Times New Roman" panose="02020603050405020304" pitchFamily="18" charset="0"/>
                <a:cs typeface="Times New Roman" panose="02020603050405020304" pitchFamily="18" charset="0"/>
              </a:rPr>
              <a:t> </a:t>
            </a:r>
            <a:r>
              <a:rPr lang="en-US" altLang="en-VN" sz="3200" b="1" dirty="0" err="1">
                <a:solidFill>
                  <a:srgbClr val="FFFF00"/>
                </a:solidFill>
                <a:latin typeface="Times New Roman" panose="02020603050405020304" pitchFamily="18" charset="0"/>
                <a:cs typeface="Times New Roman" panose="02020603050405020304" pitchFamily="18" charset="0"/>
              </a:rPr>
              <a:t>quốc</a:t>
            </a:r>
            <a:r>
              <a:rPr lang="en-US" altLang="en-VN" sz="3200" b="1" dirty="0">
                <a:solidFill>
                  <a:srgbClr val="FFFF00"/>
                </a:solidFill>
                <a:latin typeface="Times New Roman" panose="02020603050405020304" pitchFamily="18" charset="0"/>
                <a:cs typeface="Times New Roman" panose="02020603050405020304" pitchFamily="18" charset="0"/>
              </a:rPr>
              <a:t> </a:t>
            </a:r>
            <a:r>
              <a:rPr lang="en-US" altLang="en-VN" sz="3200" b="1" dirty="0" err="1">
                <a:solidFill>
                  <a:srgbClr val="FFFF00"/>
                </a:solidFill>
                <a:latin typeface="Times New Roman" panose="02020603050405020304" pitchFamily="18" charset="0"/>
                <a:cs typeface="Times New Roman" panose="02020603050405020304" pitchFamily="18" charset="0"/>
              </a:rPr>
              <a:t>nào</a:t>
            </a:r>
            <a:r>
              <a:rPr lang="en-US" altLang="en-VN" sz="3200" b="1" dirty="0">
                <a:solidFill>
                  <a:srgbClr val="FFFF00"/>
                </a:solidFill>
                <a:latin typeface="Times New Roman" panose="02020603050405020304" pitchFamily="18" charset="0"/>
                <a:cs typeface="Times New Roman" panose="02020603050405020304" pitchFamily="18" charset="0"/>
              </a:rPr>
              <a:t> ?</a:t>
            </a:r>
          </a:p>
        </p:txBody>
      </p:sp>
      <p:sp>
        <p:nvSpPr>
          <p:cNvPr id="15" name="bang b">
            <a:extLst>
              <a:ext uri="{FF2B5EF4-FFF2-40B4-BE49-F238E27FC236}">
                <a16:creationId xmlns:a16="http://schemas.microsoft.com/office/drawing/2014/main" id="{D0E6AFB4-275F-4728-9A13-27E00F9EA3A2}"/>
              </a:ext>
            </a:extLst>
          </p:cNvPr>
          <p:cNvSpPr/>
          <p:nvPr/>
        </p:nvSpPr>
        <p:spPr>
          <a:xfrm flipH="1">
            <a:off x="4631843" y="3021332"/>
            <a:ext cx="3937330" cy="8167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574827" y="4258262"/>
            <a:ext cx="3937330" cy="8167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4909669" y="3133097"/>
            <a:ext cx="3487814" cy="584775"/>
          </a:xfrm>
          <a:prstGeom prst="rect">
            <a:avLst/>
          </a:prstGeom>
          <a:noFill/>
        </p:spPr>
        <p:txBody>
          <a:bodyPr wrap="square" rtlCol="0">
            <a:spAutoFit/>
          </a:bodyPr>
          <a:lstStyle/>
          <a:p>
            <a:pPr marL="257175" marR="0" lvl="0" indent="-257175" algn="l" defTabSz="6858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B.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Pháp</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1023192" y="4402972"/>
            <a:ext cx="3487814" cy="584775"/>
          </a:xfrm>
          <a:prstGeom prst="rect">
            <a:avLst/>
          </a:prstGeom>
          <a:noFill/>
        </p:spPr>
        <p:txBody>
          <a:bodyPr wrap="square" rtlCol="0">
            <a:spAutoFit/>
          </a:bodyPr>
          <a:lstStyle/>
          <a:p>
            <a:pPr marL="257175" marR="0" lvl="0" indent="-257175" algn="l" defTabSz="6858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C.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Đức</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34670" y="3017116"/>
            <a:ext cx="3937330" cy="8167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572000" y="4258262"/>
            <a:ext cx="3937330" cy="8167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889349" y="3105900"/>
            <a:ext cx="3487814" cy="584775"/>
          </a:xfrm>
          <a:prstGeom prst="rect">
            <a:avLst/>
          </a:prstGeom>
          <a:noFill/>
        </p:spPr>
        <p:txBody>
          <a:bodyPr wrap="square" rtlCol="0">
            <a:spAutoFit/>
          </a:bodyPr>
          <a:lstStyle/>
          <a:p>
            <a:pPr marL="257175" marR="0" lvl="0" indent="-257175" algn="l" defTabSz="6858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A. Anh</a:t>
            </a:r>
          </a:p>
        </p:txBody>
      </p:sp>
      <p:sp>
        <p:nvSpPr>
          <p:cNvPr id="34" name="cau hoi d">
            <a:extLst>
              <a:ext uri="{FF2B5EF4-FFF2-40B4-BE49-F238E27FC236}">
                <a16:creationId xmlns:a16="http://schemas.microsoft.com/office/drawing/2014/main" id="{42A746A3-96B8-42A5-8EFA-A104DB6B2F69}"/>
              </a:ext>
            </a:extLst>
          </p:cNvPr>
          <p:cNvSpPr txBox="1"/>
          <p:nvPr/>
        </p:nvSpPr>
        <p:spPr>
          <a:xfrm>
            <a:off x="4959371" y="4374243"/>
            <a:ext cx="3487814" cy="584775"/>
          </a:xfrm>
          <a:prstGeom prst="rect">
            <a:avLst/>
          </a:prstGeom>
          <a:noFill/>
        </p:spPr>
        <p:txBody>
          <a:bodyPr wrap="square" rtlCol="0">
            <a:spAutoFit/>
          </a:bodyPr>
          <a:lstStyle/>
          <a:p>
            <a:pPr marL="257175" marR="0" lvl="0" indent="-257175" algn="l" defTabSz="6858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D.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Mỹ</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09"/>
            <a:ext cx="365522" cy="365522"/>
          </a:xfrm>
          <a:prstGeom prst="rect">
            <a:avLst/>
          </a:prstGeom>
        </p:spPr>
      </p:pic>
      <p:sp>
        <p:nvSpPr>
          <p:cNvPr id="20" name="Rectangle 19">
            <a:extLst>
              <a:ext uri="{FF2B5EF4-FFF2-40B4-BE49-F238E27FC236}">
                <a16:creationId xmlns:a16="http://schemas.microsoft.com/office/drawing/2014/main" id="{FE8FC658-9CAC-1940-86C8-E2C1EAA3542D}"/>
              </a:ext>
            </a:extLst>
          </p:cNvPr>
          <p:cNvSpPr/>
          <p:nvPr/>
        </p:nvSpPr>
        <p:spPr>
          <a:xfrm>
            <a:off x="1706709" y="151118"/>
            <a:ext cx="6405921" cy="101566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0" i="0" u="none" strike="noStrike" kern="0" cap="none" spc="0" normalizeH="0" baseline="0" noProof="0" dirty="0">
                <a:ln w="0"/>
                <a:solidFill>
                  <a:srgbClr val="FFFF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AI LÀ TRIỆU PHÚ</a:t>
            </a:r>
          </a:p>
        </p:txBody>
      </p:sp>
    </p:spTree>
    <p:extLst>
      <p:ext uri="{BB962C8B-B14F-4D97-AF65-F5344CB8AC3E}">
        <p14:creationId xmlns:p14="http://schemas.microsoft.com/office/powerpoint/2010/main" val="3539301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 presetClass="mediacall" presetSubtype="0" fill="hold" nodeType="withEffect">
                                  <p:stCondLst>
                                    <p:cond delay="0"/>
                                  </p:stCondLst>
                                  <p:childTnLst>
                                    <p:cmd type="call" cmd="playFrom(0.0)">
                                      <p:cBhvr>
                                        <p:cTn id="9" dur="160339" fill="hold"/>
                                        <p:tgtEl>
                                          <p:spTgt spid="38"/>
                                        </p:tgtEl>
                                      </p:cBhvr>
                                    </p:cmd>
                                  </p:childTnLst>
                                </p:cTn>
                              </p:par>
                              <p:par>
                                <p:cTn id="10" presetID="10"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38"/>
                </p:tgtEl>
              </p:cMediaNode>
            </p:audio>
            <p:seq concurrent="1" nextAc="seek">
              <p:cTn id="34" restart="whenNotActive" fill="hold" evtFilter="cancelBubble" nodeType="interactiveSeq">
                <p:stCondLst>
                  <p:cond evt="onClick" delay="0">
                    <p:tgtEl>
                      <p:spTgt spid="25"/>
                    </p:tgtEl>
                  </p:cond>
                </p:stCondLst>
                <p:endSync evt="end" delay="0">
                  <p:rtn val="all"/>
                </p:endSync>
                <p:childTnLst>
                  <p:par>
                    <p:cTn id="35" fill="hold">
                      <p:stCondLst>
                        <p:cond delay="0"/>
                      </p:stCondLst>
                      <p:childTnLst>
                        <p:par>
                          <p:cTn id="36" fill="hold">
                            <p:stCondLst>
                              <p:cond delay="0"/>
                            </p:stCondLst>
                            <p:childTnLst>
                              <p:par>
                                <p:cTn id="37" presetID="24" presetClass="emph" presetSubtype="0" fill="hold" grpId="1" nodeType="clickEffect">
                                  <p:stCondLst>
                                    <p:cond delay="0"/>
                                  </p:stCondLst>
                                  <p:childTnLst>
                                    <p:animClr clrSpc="hsl" dir="cw">
                                      <p:cBhvr override="childStyle">
                                        <p:cTn id="38" dur="500" fill="hold"/>
                                        <p:tgtEl>
                                          <p:spTgt spid="25"/>
                                        </p:tgtEl>
                                        <p:attrNameLst>
                                          <p:attrName>style.color</p:attrName>
                                        </p:attrNameLst>
                                      </p:cBhvr>
                                      <p:by>
                                        <p:hsl h="0" s="-12549" l="-25098"/>
                                      </p:by>
                                    </p:animClr>
                                    <p:animClr clrSpc="hsl" dir="cw">
                                      <p:cBhvr>
                                        <p:cTn id="39" dur="500" fill="hold"/>
                                        <p:tgtEl>
                                          <p:spTgt spid="25"/>
                                        </p:tgtEl>
                                        <p:attrNameLst>
                                          <p:attrName>fillcolor</p:attrName>
                                        </p:attrNameLst>
                                      </p:cBhvr>
                                      <p:by>
                                        <p:hsl h="0" s="-12549" l="-25098"/>
                                      </p:by>
                                    </p:animClr>
                                    <p:animClr clrSpc="hsl" dir="cw">
                                      <p:cBhvr>
                                        <p:cTn id="40" dur="500" fill="hold"/>
                                        <p:tgtEl>
                                          <p:spTgt spid="25"/>
                                        </p:tgtEl>
                                        <p:attrNameLst>
                                          <p:attrName>stroke.color</p:attrName>
                                        </p:attrNameLst>
                                      </p:cBhvr>
                                      <p:by>
                                        <p:hsl h="0" s="-12549" l="-25098"/>
                                      </p:by>
                                    </p:animClr>
                                    <p:set>
                                      <p:cBhvr>
                                        <p:cTn id="41" dur="500" fill="hold"/>
                                        <p:tgtEl>
                                          <p:spTgt spid="25"/>
                                        </p:tgtEl>
                                        <p:attrNameLst>
                                          <p:attrName>fill.type</p:attrName>
                                        </p:attrNameLst>
                                      </p:cBhvr>
                                      <p:to>
                                        <p:strVal val="solid"/>
                                      </p:to>
                                    </p:set>
                                  </p:childTnLst>
                                </p:cTn>
                              </p:par>
                              <p:par>
                                <p:cTn id="42" presetID="19" presetClass="emph" presetSubtype="0" fill="hold" grpId="0" nodeType="withEffect">
                                  <p:stCondLst>
                                    <p:cond delay="0"/>
                                  </p:stCondLst>
                                  <p:childTnLst>
                                    <p:animClr clrSpc="rgb" dir="cw">
                                      <p:cBhvr override="childStyle">
                                        <p:cTn id="43" dur="500" fill="hold"/>
                                        <p:tgtEl>
                                          <p:spTgt spid="15"/>
                                        </p:tgtEl>
                                        <p:attrNameLst>
                                          <p:attrName>style.color</p:attrName>
                                        </p:attrNameLst>
                                      </p:cBhvr>
                                      <p:to>
                                        <a:srgbClr val="FFC000"/>
                                      </p:to>
                                    </p:animClr>
                                    <p:animClr clrSpc="rgb" dir="cw">
                                      <p:cBhvr>
                                        <p:cTn id="44" dur="500" fill="hold"/>
                                        <p:tgtEl>
                                          <p:spTgt spid="15"/>
                                        </p:tgtEl>
                                        <p:attrNameLst>
                                          <p:attrName>fillcolor</p:attrName>
                                        </p:attrNameLst>
                                      </p:cBhvr>
                                      <p:to>
                                        <a:srgbClr val="FFC00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0"/>
                                  </p:stCondLst>
                                  <p:childTnLst>
                                    <p:cmd type="call" cmd="playFrom(0.0)">
                                      <p:cBhvr>
                                        <p:cTn id="48" dur="20218" fill="hold"/>
                                        <p:tgtEl>
                                          <p:spTgt spid="39"/>
                                        </p:tgtEl>
                                      </p:cBhvr>
                                    </p:cmd>
                                  </p:childTnLst>
                                </p:cTn>
                              </p:par>
                              <p:par>
                                <p:cTn id="49" presetID="3" presetClass="mediacall" presetSubtype="0" fill="hold" nodeType="withEffect">
                                  <p:stCondLst>
                                    <p:cond delay="0"/>
                                  </p:stCondLst>
                                  <p:childTnLst>
                                    <p:cmd type="call" cmd="stop">
                                      <p:cBhvr>
                                        <p:cTn id="50" dur="1" fill="hold"/>
                                        <p:tgtEl>
                                          <p:spTgt spid="38"/>
                                        </p:tgtEl>
                                      </p:cBhvr>
                                    </p:cmd>
                                  </p:childTnLst>
                                </p:cTn>
                              </p:par>
                              <p:par>
                                <p:cTn id="51" presetID="19" presetClass="emph" presetSubtype="0" repeatCount="4000" fill="hold" grpId="1" nodeType="withEffect">
                                  <p:stCondLst>
                                    <p:cond delay="3000"/>
                                  </p:stCondLst>
                                  <p:childTnLst>
                                    <p:animClr clrSpc="rgb" dir="cw">
                                      <p:cBhvr override="childStyle">
                                        <p:cTn id="52" dur="500" fill="hold"/>
                                        <p:tgtEl>
                                          <p:spTgt spid="15"/>
                                        </p:tgtEl>
                                        <p:attrNameLst>
                                          <p:attrName>style.color</p:attrName>
                                        </p:attrNameLst>
                                      </p:cBhvr>
                                      <p:to>
                                        <a:srgbClr val="92D050"/>
                                      </p:to>
                                    </p:animClr>
                                    <p:animClr clrSpc="rgb" dir="cw">
                                      <p:cBhvr>
                                        <p:cTn id="53" dur="500" fill="hold"/>
                                        <p:tgtEl>
                                          <p:spTgt spid="15"/>
                                        </p:tgtEl>
                                        <p:attrNameLst>
                                          <p:attrName>fillcolor</p:attrName>
                                        </p:attrNameLst>
                                      </p:cBhvr>
                                      <p:to>
                                        <a:srgbClr val="92D050"/>
                                      </p:to>
                                    </p:animClr>
                                    <p:set>
                                      <p:cBhvr>
                                        <p:cTn id="54" dur="500" fill="hold"/>
                                        <p:tgtEl>
                                          <p:spTgt spid="15"/>
                                        </p:tgtEl>
                                        <p:attrNameLst>
                                          <p:attrName>fill.type</p:attrName>
                                        </p:attrNameLst>
                                      </p:cBhvr>
                                      <p:to>
                                        <p:strVal val="solid"/>
                                      </p:to>
                                    </p:set>
                                    <p:set>
                                      <p:cBhvr>
                                        <p:cTn id="55" dur="500" fill="hold"/>
                                        <p:tgtEl>
                                          <p:spTgt spid="15"/>
                                        </p:tgtEl>
                                        <p:attrNameLst>
                                          <p:attrName>fill.on</p:attrName>
                                        </p:attrNameLst>
                                      </p:cBhvr>
                                      <p:to>
                                        <p:strVal val="true"/>
                                      </p:to>
                                    </p:set>
                                  </p:childTnLst>
                                </p:cTn>
                              </p:par>
                              <p:par>
                                <p:cTn id="56" presetID="1" presetClass="mediacall" presetSubtype="0" fill="hold" nodeType="withEffect">
                                  <p:stCondLst>
                                    <p:cond delay="3000"/>
                                  </p:stCondLst>
                                  <p:childTnLst>
                                    <p:cmd type="call" cmd="playFrom(0.0)">
                                      <p:cBhvr>
                                        <p:cTn id="57" dur="7732" fill="hold"/>
                                        <p:tgtEl>
                                          <p:spTgt spid="40"/>
                                        </p:tgtEl>
                                      </p:cBhvr>
                                    </p:cmd>
                                  </p:childTnLst>
                                </p:cTn>
                              </p:par>
                              <p:par>
                                <p:cTn id="58" presetID="3" presetClass="mediacall" presetSubtype="0" fill="hold" nodeType="withEffect">
                                  <p:stCondLst>
                                    <p:cond delay="3000"/>
                                  </p:stCondLst>
                                  <p:childTnLst>
                                    <p:cmd type="call" cmd="stop">
                                      <p:cBhvr>
                                        <p:cTn id="59" dur="1" fill="hold"/>
                                        <p:tgtEl>
                                          <p:spTgt spid="39"/>
                                        </p:tgtEl>
                                      </p:cBhvr>
                                    </p:cmd>
                                  </p:childTnLst>
                                </p:cTn>
                              </p:par>
                              <p:par>
                                <p:cTn id="60" presetID="24" presetClass="emph" presetSubtype="0" fill="hold" grpId="2" nodeType="withEffect">
                                  <p:stCondLst>
                                    <p:cond delay="3000"/>
                                  </p:stCondLst>
                                  <p:childTnLst>
                                    <p:animClr clrSpc="hsl" dir="cw">
                                      <p:cBhvr override="childStyle">
                                        <p:cTn id="61" dur="500" fill="hold"/>
                                        <p:tgtEl>
                                          <p:spTgt spid="25"/>
                                        </p:tgtEl>
                                        <p:attrNameLst>
                                          <p:attrName>style.color</p:attrName>
                                        </p:attrNameLst>
                                      </p:cBhvr>
                                      <p:by>
                                        <p:hsl h="0" s="-12549" l="-25098"/>
                                      </p:by>
                                    </p:animClr>
                                    <p:animClr clrSpc="hsl" dir="cw">
                                      <p:cBhvr>
                                        <p:cTn id="62" dur="500" fill="hold"/>
                                        <p:tgtEl>
                                          <p:spTgt spid="25"/>
                                        </p:tgtEl>
                                        <p:attrNameLst>
                                          <p:attrName>fillcolor</p:attrName>
                                        </p:attrNameLst>
                                      </p:cBhvr>
                                      <p:by>
                                        <p:hsl h="0" s="-12549" l="-25098"/>
                                      </p:by>
                                    </p:animClr>
                                    <p:animClr clrSpc="hsl" dir="cw">
                                      <p:cBhvr>
                                        <p:cTn id="63" dur="500" fill="hold"/>
                                        <p:tgtEl>
                                          <p:spTgt spid="25"/>
                                        </p:tgtEl>
                                        <p:attrNameLst>
                                          <p:attrName>stroke.color</p:attrName>
                                        </p:attrNameLst>
                                      </p:cBhvr>
                                      <p:by>
                                        <p:hsl h="0" s="-12549" l="-25098"/>
                                      </p:by>
                                    </p:animClr>
                                    <p:set>
                                      <p:cBhvr>
                                        <p:cTn id="64"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5" restart="whenNotActive" fill="hold" evtFilter="cancelBubble" nodeType="interactiveSeq">
                <p:stCondLst>
                  <p:cond evt="onClick" delay="0">
                    <p:tgtEl>
                      <p:spTgt spid="33"/>
                    </p:tgtEl>
                  </p:cond>
                </p:stCondLst>
                <p:endSync evt="end" delay="0">
                  <p:rtn val="all"/>
                </p:endSync>
                <p:childTnLst>
                  <p:par>
                    <p:cTn id="66" fill="hold">
                      <p:stCondLst>
                        <p:cond delay="0"/>
                      </p:stCondLst>
                      <p:childTnLst>
                        <p:par>
                          <p:cTn id="67" fill="hold">
                            <p:stCondLst>
                              <p:cond delay="0"/>
                            </p:stCondLst>
                            <p:childTnLst>
                              <p:par>
                                <p:cTn id="68" presetID="24" presetClass="emph" presetSubtype="0" fill="hold" grpId="1" nodeType="clickEffect">
                                  <p:stCondLst>
                                    <p:cond delay="0"/>
                                  </p:stCondLst>
                                  <p:childTnLst>
                                    <p:animClr clrSpc="hsl" dir="cw">
                                      <p:cBhvr override="childStyle">
                                        <p:cTn id="69" dur="500" fill="hold"/>
                                        <p:tgtEl>
                                          <p:spTgt spid="33"/>
                                        </p:tgtEl>
                                        <p:attrNameLst>
                                          <p:attrName>style.color</p:attrName>
                                        </p:attrNameLst>
                                      </p:cBhvr>
                                      <p:by>
                                        <p:hsl h="0" s="-12549" l="-25098"/>
                                      </p:by>
                                    </p:animClr>
                                    <p:animClr clrSpc="hsl" dir="cw">
                                      <p:cBhvr>
                                        <p:cTn id="70" dur="500" fill="hold"/>
                                        <p:tgtEl>
                                          <p:spTgt spid="33"/>
                                        </p:tgtEl>
                                        <p:attrNameLst>
                                          <p:attrName>fillcolor</p:attrName>
                                        </p:attrNameLst>
                                      </p:cBhvr>
                                      <p:by>
                                        <p:hsl h="0" s="-12549" l="-25098"/>
                                      </p:by>
                                    </p:animClr>
                                    <p:animClr clrSpc="hsl" dir="cw">
                                      <p:cBhvr>
                                        <p:cTn id="71" dur="500" fill="hold"/>
                                        <p:tgtEl>
                                          <p:spTgt spid="33"/>
                                        </p:tgtEl>
                                        <p:attrNameLst>
                                          <p:attrName>stroke.color</p:attrName>
                                        </p:attrNameLst>
                                      </p:cBhvr>
                                      <p:by>
                                        <p:hsl h="0" s="-12549" l="-25098"/>
                                      </p:by>
                                    </p:animClr>
                                    <p:set>
                                      <p:cBhvr>
                                        <p:cTn id="72" dur="500" fill="hold"/>
                                        <p:tgtEl>
                                          <p:spTgt spid="33"/>
                                        </p:tgtEl>
                                        <p:attrNameLst>
                                          <p:attrName>fill.type</p:attrName>
                                        </p:attrNameLst>
                                      </p:cBhvr>
                                      <p:to>
                                        <p:strVal val="solid"/>
                                      </p:to>
                                    </p:set>
                                  </p:childTnLst>
                                </p:cTn>
                              </p:par>
                              <p:par>
                                <p:cTn id="73" presetID="19" presetClass="emph" presetSubtype="0" fill="hold" grpId="0" nodeType="withEffect">
                                  <p:stCondLst>
                                    <p:cond delay="0"/>
                                  </p:stCondLst>
                                  <p:childTnLst>
                                    <p:animClr clrSpc="rgb" dir="cw">
                                      <p:cBhvr override="childStyle">
                                        <p:cTn id="74" dur="500" fill="hold"/>
                                        <p:tgtEl>
                                          <p:spTgt spid="31"/>
                                        </p:tgtEl>
                                        <p:attrNameLst>
                                          <p:attrName>style.color</p:attrName>
                                        </p:attrNameLst>
                                      </p:cBhvr>
                                      <p:to>
                                        <a:srgbClr val="FFC000"/>
                                      </p:to>
                                    </p:animClr>
                                    <p:animClr clrSpc="rgb" dir="cw">
                                      <p:cBhvr>
                                        <p:cTn id="75" dur="500" fill="hold"/>
                                        <p:tgtEl>
                                          <p:spTgt spid="31"/>
                                        </p:tgtEl>
                                        <p:attrNameLst>
                                          <p:attrName>fillcolor</p:attrName>
                                        </p:attrNameLst>
                                      </p:cBhvr>
                                      <p:to>
                                        <a:srgbClr val="FFC000"/>
                                      </p:to>
                                    </p:animClr>
                                    <p:set>
                                      <p:cBhvr>
                                        <p:cTn id="76" dur="500" fill="hold"/>
                                        <p:tgtEl>
                                          <p:spTgt spid="31"/>
                                        </p:tgtEl>
                                        <p:attrNameLst>
                                          <p:attrName>fill.type</p:attrName>
                                        </p:attrNameLst>
                                      </p:cBhvr>
                                      <p:to>
                                        <p:strVal val="solid"/>
                                      </p:to>
                                    </p:set>
                                    <p:set>
                                      <p:cBhvr>
                                        <p:cTn id="77" dur="500" fill="hold"/>
                                        <p:tgtEl>
                                          <p:spTgt spid="31"/>
                                        </p:tgtEl>
                                        <p:attrNameLst>
                                          <p:attrName>fill.on</p:attrName>
                                        </p:attrNameLst>
                                      </p:cBhvr>
                                      <p:to>
                                        <p:strVal val="true"/>
                                      </p:to>
                                    </p:set>
                                  </p:childTnLst>
                                </p:cTn>
                              </p:par>
                              <p:par>
                                <p:cTn id="78" presetID="1" presetClass="mediacall" presetSubtype="0" fill="hold" nodeType="withEffect">
                                  <p:stCondLst>
                                    <p:cond delay="0"/>
                                  </p:stCondLst>
                                  <p:childTnLst>
                                    <p:cmd type="call" cmd="playFrom(0.0)">
                                      <p:cBhvr>
                                        <p:cTn id="79" dur="20218" fill="hold"/>
                                        <p:tgtEl>
                                          <p:spTgt spid="39"/>
                                        </p:tgtEl>
                                      </p:cBhvr>
                                    </p:cmd>
                                  </p:childTnLst>
                                </p:cTn>
                              </p:par>
                              <p:par>
                                <p:cTn id="80" presetID="3" presetClass="mediacall" presetSubtype="0" fill="hold" nodeType="withEffect">
                                  <p:stCondLst>
                                    <p:cond delay="0"/>
                                  </p:stCondLst>
                                  <p:childTnLst>
                                    <p:cmd type="call" cmd="stop">
                                      <p:cBhvr>
                                        <p:cTn id="81" dur="1" fill="hold"/>
                                        <p:tgtEl>
                                          <p:spTgt spid="38"/>
                                        </p:tgtEl>
                                      </p:cBhvr>
                                    </p:cmd>
                                  </p:childTnLst>
                                </p:cTn>
                              </p:par>
                              <p:par>
                                <p:cTn id="82" presetID="19" presetClass="emph" presetSubtype="0" fill="hold" grpId="1" nodeType="withEffect">
                                  <p:stCondLst>
                                    <p:cond delay="3000"/>
                                  </p:stCondLst>
                                  <p:childTnLst>
                                    <p:animClr clrSpc="rgb" dir="cw">
                                      <p:cBhvr override="childStyle">
                                        <p:cTn id="83" dur="500" fill="hold"/>
                                        <p:tgtEl>
                                          <p:spTgt spid="31"/>
                                        </p:tgtEl>
                                        <p:attrNameLst>
                                          <p:attrName>style.color</p:attrName>
                                        </p:attrNameLst>
                                      </p:cBhvr>
                                      <p:to>
                                        <a:srgbClr val="FF0000"/>
                                      </p:to>
                                    </p:animClr>
                                    <p:animClr clrSpc="rgb" dir="cw">
                                      <p:cBhvr>
                                        <p:cTn id="84" dur="500" fill="hold"/>
                                        <p:tgtEl>
                                          <p:spTgt spid="31"/>
                                        </p:tgtEl>
                                        <p:attrNameLst>
                                          <p:attrName>fillcolor</p:attrName>
                                        </p:attrNameLst>
                                      </p:cBhvr>
                                      <p:to>
                                        <a:srgbClr val="FF0000"/>
                                      </p:to>
                                    </p:animClr>
                                    <p:set>
                                      <p:cBhvr>
                                        <p:cTn id="85" dur="500" fill="hold"/>
                                        <p:tgtEl>
                                          <p:spTgt spid="31"/>
                                        </p:tgtEl>
                                        <p:attrNameLst>
                                          <p:attrName>fill.type</p:attrName>
                                        </p:attrNameLst>
                                      </p:cBhvr>
                                      <p:to>
                                        <p:strVal val="solid"/>
                                      </p:to>
                                    </p:set>
                                    <p:set>
                                      <p:cBhvr>
                                        <p:cTn id="86" dur="500" fill="hold"/>
                                        <p:tgtEl>
                                          <p:spTgt spid="31"/>
                                        </p:tgtEl>
                                        <p:attrNameLst>
                                          <p:attrName>fill.on</p:attrName>
                                        </p:attrNameLst>
                                      </p:cBhvr>
                                      <p:to>
                                        <p:strVal val="true"/>
                                      </p:to>
                                    </p:set>
                                  </p:childTnLst>
                                </p:cTn>
                              </p:par>
                              <p:par>
                                <p:cTn id="87" presetID="1" presetClass="mediacall" presetSubtype="0" fill="hold" nodeType="withEffect">
                                  <p:stCondLst>
                                    <p:cond delay="3000"/>
                                  </p:stCondLst>
                                  <p:childTnLst>
                                    <p:cmd type="call" cmd="playFrom(0.0)">
                                      <p:cBhvr>
                                        <p:cTn id="88" dur="5903" fill="hold"/>
                                        <p:tgtEl>
                                          <p:spTgt spid="41"/>
                                        </p:tgtEl>
                                      </p:cBhvr>
                                    </p:cmd>
                                  </p:childTnLst>
                                </p:cTn>
                              </p:par>
                              <p:par>
                                <p:cTn id="89" presetID="3" presetClass="mediacall" presetSubtype="0" fill="hold" nodeType="withEffect">
                                  <p:stCondLst>
                                    <p:cond delay="3000"/>
                                  </p:stCondLst>
                                  <p:childTnLst>
                                    <p:cmd type="call" cmd="stop">
                                      <p:cBhvr>
                                        <p:cTn id="90" dur="1" fill="hold"/>
                                        <p:tgtEl>
                                          <p:spTgt spid="39"/>
                                        </p:tgtEl>
                                      </p:cBhvr>
                                    </p:cmd>
                                  </p:childTnLst>
                                </p:cTn>
                              </p:par>
                              <p:par>
                                <p:cTn id="91" presetID="30" presetClass="emph" presetSubtype="0" fill="hold" grpId="2" nodeType="withEffect">
                                  <p:stCondLst>
                                    <p:cond delay="3000"/>
                                  </p:stCondLst>
                                  <p:childTnLst>
                                    <p:animClr clrSpc="hsl" dir="cw">
                                      <p:cBhvr override="childStyle">
                                        <p:cTn id="92" dur="500" fill="hold"/>
                                        <p:tgtEl>
                                          <p:spTgt spid="33"/>
                                        </p:tgtEl>
                                        <p:attrNameLst>
                                          <p:attrName>style.color</p:attrName>
                                        </p:attrNameLst>
                                      </p:cBhvr>
                                      <p:by>
                                        <p:hsl h="0" s="12549" l="25098"/>
                                      </p:by>
                                    </p:animClr>
                                    <p:animClr clrSpc="hsl" dir="cw">
                                      <p:cBhvr>
                                        <p:cTn id="93" dur="500" fill="hold"/>
                                        <p:tgtEl>
                                          <p:spTgt spid="33"/>
                                        </p:tgtEl>
                                        <p:attrNameLst>
                                          <p:attrName>fillcolor</p:attrName>
                                        </p:attrNameLst>
                                      </p:cBhvr>
                                      <p:by>
                                        <p:hsl h="0" s="12549" l="25098"/>
                                      </p:by>
                                    </p:animClr>
                                    <p:animClr clrSpc="hsl" dir="cw">
                                      <p:cBhvr>
                                        <p:cTn id="94" dur="500" fill="hold"/>
                                        <p:tgtEl>
                                          <p:spTgt spid="33"/>
                                        </p:tgtEl>
                                        <p:attrNameLst>
                                          <p:attrName>stroke.color</p:attrName>
                                        </p:attrNameLst>
                                      </p:cBhvr>
                                      <p:by>
                                        <p:hsl h="0" s="12549" l="25098"/>
                                      </p:by>
                                    </p:animClr>
                                    <p:set>
                                      <p:cBhvr>
                                        <p:cTn id="95" dur="500" fill="hold"/>
                                        <p:tgtEl>
                                          <p:spTgt spid="33"/>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96" restart="whenNotActive" fill="hold" evtFilter="cancelBubble" nodeType="interactiveSeq">
                <p:stCondLst>
                  <p:cond evt="onClick" delay="0">
                    <p:tgtEl>
                      <p:spTgt spid="27"/>
                    </p:tgtEl>
                  </p:cond>
                </p:stCondLst>
                <p:endSync evt="end" delay="0">
                  <p:rtn val="all"/>
                </p:endSync>
                <p:childTnLst>
                  <p:par>
                    <p:cTn id="97" fill="hold">
                      <p:stCondLst>
                        <p:cond delay="0"/>
                      </p:stCondLst>
                      <p:childTnLst>
                        <p:par>
                          <p:cTn id="98" fill="hold">
                            <p:stCondLst>
                              <p:cond delay="0"/>
                            </p:stCondLst>
                            <p:childTnLst>
                              <p:par>
                                <p:cTn id="99" presetID="24" presetClass="emph" presetSubtype="0" fill="hold" grpId="1" nodeType="clickEffect">
                                  <p:stCondLst>
                                    <p:cond delay="0"/>
                                  </p:stCondLst>
                                  <p:childTnLst>
                                    <p:animClr clrSpc="hsl" dir="cw">
                                      <p:cBhvr override="childStyle">
                                        <p:cTn id="100" dur="500" fill="hold"/>
                                        <p:tgtEl>
                                          <p:spTgt spid="27"/>
                                        </p:tgtEl>
                                        <p:attrNameLst>
                                          <p:attrName>style.color</p:attrName>
                                        </p:attrNameLst>
                                      </p:cBhvr>
                                      <p:by>
                                        <p:hsl h="0" s="-12549" l="-25098"/>
                                      </p:by>
                                    </p:animClr>
                                    <p:animClr clrSpc="hsl" dir="cw">
                                      <p:cBhvr>
                                        <p:cTn id="101" dur="500" fill="hold"/>
                                        <p:tgtEl>
                                          <p:spTgt spid="27"/>
                                        </p:tgtEl>
                                        <p:attrNameLst>
                                          <p:attrName>fillcolor</p:attrName>
                                        </p:attrNameLst>
                                      </p:cBhvr>
                                      <p:by>
                                        <p:hsl h="0" s="-12549" l="-25098"/>
                                      </p:by>
                                    </p:animClr>
                                    <p:animClr clrSpc="hsl" dir="cw">
                                      <p:cBhvr>
                                        <p:cTn id="102" dur="500" fill="hold"/>
                                        <p:tgtEl>
                                          <p:spTgt spid="27"/>
                                        </p:tgtEl>
                                        <p:attrNameLst>
                                          <p:attrName>stroke.color</p:attrName>
                                        </p:attrNameLst>
                                      </p:cBhvr>
                                      <p:by>
                                        <p:hsl h="0" s="-12549" l="-25098"/>
                                      </p:by>
                                    </p:animClr>
                                    <p:set>
                                      <p:cBhvr>
                                        <p:cTn id="103" dur="500" fill="hold"/>
                                        <p:tgtEl>
                                          <p:spTgt spid="27"/>
                                        </p:tgtEl>
                                        <p:attrNameLst>
                                          <p:attrName>fill.type</p:attrName>
                                        </p:attrNameLst>
                                      </p:cBhvr>
                                      <p:to>
                                        <p:strVal val="solid"/>
                                      </p:to>
                                    </p:set>
                                  </p:childTnLst>
                                </p:cTn>
                              </p:par>
                              <p:par>
                                <p:cTn id="104" presetID="19" presetClass="emph" presetSubtype="0" fill="hold" grpId="0" nodeType="withEffect">
                                  <p:stCondLst>
                                    <p:cond delay="0"/>
                                  </p:stCondLst>
                                  <p:childTnLst>
                                    <p:animClr clrSpc="rgb" dir="cw">
                                      <p:cBhvr override="childStyle">
                                        <p:cTn id="105" dur="500" fill="hold"/>
                                        <p:tgtEl>
                                          <p:spTgt spid="16"/>
                                        </p:tgtEl>
                                        <p:attrNameLst>
                                          <p:attrName>style.color</p:attrName>
                                        </p:attrNameLst>
                                      </p:cBhvr>
                                      <p:to>
                                        <a:srgbClr val="FFC000"/>
                                      </p:to>
                                    </p:animClr>
                                    <p:animClr clrSpc="rgb" dir="cw">
                                      <p:cBhvr>
                                        <p:cTn id="106" dur="500" fill="hold"/>
                                        <p:tgtEl>
                                          <p:spTgt spid="16"/>
                                        </p:tgtEl>
                                        <p:attrNameLst>
                                          <p:attrName>fillcolor</p:attrName>
                                        </p:attrNameLst>
                                      </p:cBhvr>
                                      <p:to>
                                        <a:srgbClr val="FFC000"/>
                                      </p:to>
                                    </p:animClr>
                                    <p:set>
                                      <p:cBhvr>
                                        <p:cTn id="107" dur="500" fill="hold"/>
                                        <p:tgtEl>
                                          <p:spTgt spid="16"/>
                                        </p:tgtEl>
                                        <p:attrNameLst>
                                          <p:attrName>fill.type</p:attrName>
                                        </p:attrNameLst>
                                      </p:cBhvr>
                                      <p:to>
                                        <p:strVal val="solid"/>
                                      </p:to>
                                    </p:set>
                                    <p:set>
                                      <p:cBhvr>
                                        <p:cTn id="108" dur="500" fill="hold"/>
                                        <p:tgtEl>
                                          <p:spTgt spid="16"/>
                                        </p:tgtEl>
                                        <p:attrNameLst>
                                          <p:attrName>fill.on</p:attrName>
                                        </p:attrNameLst>
                                      </p:cBhvr>
                                      <p:to>
                                        <p:strVal val="true"/>
                                      </p:to>
                                    </p:set>
                                  </p:childTnLst>
                                </p:cTn>
                              </p:par>
                              <p:par>
                                <p:cTn id="109" presetID="1" presetClass="mediacall" presetSubtype="0" fill="hold" nodeType="withEffect">
                                  <p:stCondLst>
                                    <p:cond delay="0"/>
                                  </p:stCondLst>
                                  <p:childTnLst>
                                    <p:cmd type="call" cmd="playFrom(0.0)">
                                      <p:cBhvr>
                                        <p:cTn id="110" dur="20218" fill="hold"/>
                                        <p:tgtEl>
                                          <p:spTgt spid="39"/>
                                        </p:tgtEl>
                                      </p:cBhvr>
                                    </p:cmd>
                                  </p:childTnLst>
                                </p:cTn>
                              </p:par>
                              <p:par>
                                <p:cTn id="111" presetID="3" presetClass="mediacall" presetSubtype="0" fill="hold" nodeType="withEffect">
                                  <p:stCondLst>
                                    <p:cond delay="0"/>
                                  </p:stCondLst>
                                  <p:childTnLst>
                                    <p:cmd type="call" cmd="stop">
                                      <p:cBhvr>
                                        <p:cTn id="112" dur="1" fill="hold"/>
                                        <p:tgtEl>
                                          <p:spTgt spid="38"/>
                                        </p:tgtEl>
                                      </p:cBhvr>
                                    </p:cmd>
                                  </p:childTnLst>
                                </p:cTn>
                              </p:par>
                              <p:par>
                                <p:cTn id="113" presetID="19" presetClass="emph" presetSubtype="0" fill="hold" grpId="1" nodeType="withEffect">
                                  <p:stCondLst>
                                    <p:cond delay="3500"/>
                                  </p:stCondLst>
                                  <p:childTnLst>
                                    <p:animClr clrSpc="rgb" dir="cw">
                                      <p:cBhvr override="childStyle">
                                        <p:cTn id="114" dur="500" fill="hold"/>
                                        <p:tgtEl>
                                          <p:spTgt spid="16"/>
                                        </p:tgtEl>
                                        <p:attrNameLst>
                                          <p:attrName>style.color</p:attrName>
                                        </p:attrNameLst>
                                      </p:cBhvr>
                                      <p:to>
                                        <a:srgbClr val="FF0000"/>
                                      </p:to>
                                    </p:animClr>
                                    <p:animClr clrSpc="rgb" dir="cw">
                                      <p:cBhvr>
                                        <p:cTn id="115" dur="500" fill="hold"/>
                                        <p:tgtEl>
                                          <p:spTgt spid="16"/>
                                        </p:tgtEl>
                                        <p:attrNameLst>
                                          <p:attrName>fillcolor</p:attrName>
                                        </p:attrNameLst>
                                      </p:cBhvr>
                                      <p:to>
                                        <a:srgbClr val="FF0000"/>
                                      </p:to>
                                    </p:animClr>
                                    <p:set>
                                      <p:cBhvr>
                                        <p:cTn id="116" dur="500" fill="hold"/>
                                        <p:tgtEl>
                                          <p:spTgt spid="16"/>
                                        </p:tgtEl>
                                        <p:attrNameLst>
                                          <p:attrName>fill.type</p:attrName>
                                        </p:attrNameLst>
                                      </p:cBhvr>
                                      <p:to>
                                        <p:strVal val="solid"/>
                                      </p:to>
                                    </p:set>
                                    <p:set>
                                      <p:cBhvr>
                                        <p:cTn id="117" dur="500" fill="hold"/>
                                        <p:tgtEl>
                                          <p:spTgt spid="16"/>
                                        </p:tgtEl>
                                        <p:attrNameLst>
                                          <p:attrName>fill.on</p:attrName>
                                        </p:attrNameLst>
                                      </p:cBhvr>
                                      <p:to>
                                        <p:strVal val="true"/>
                                      </p:to>
                                    </p:set>
                                  </p:childTnLst>
                                </p:cTn>
                              </p:par>
                              <p:par>
                                <p:cTn id="118" presetID="1" presetClass="mediacall" presetSubtype="0" fill="hold" nodeType="withEffect">
                                  <p:stCondLst>
                                    <p:cond delay="3500"/>
                                  </p:stCondLst>
                                  <p:childTnLst>
                                    <p:cmd type="call" cmd="playFrom(0.0)">
                                      <p:cBhvr>
                                        <p:cTn id="119" dur="5903" fill="hold"/>
                                        <p:tgtEl>
                                          <p:spTgt spid="41"/>
                                        </p:tgtEl>
                                      </p:cBhvr>
                                    </p:cmd>
                                  </p:childTnLst>
                                </p:cTn>
                              </p:par>
                              <p:par>
                                <p:cTn id="120" presetID="3" presetClass="mediacall" presetSubtype="0" fill="hold" nodeType="withEffect">
                                  <p:stCondLst>
                                    <p:cond delay="3500"/>
                                  </p:stCondLst>
                                  <p:childTnLst>
                                    <p:cmd type="call" cmd="stop">
                                      <p:cBhvr>
                                        <p:cTn id="121" dur="1" fill="hold"/>
                                        <p:tgtEl>
                                          <p:spTgt spid="39"/>
                                        </p:tgtEl>
                                      </p:cBhvr>
                                    </p:cmd>
                                  </p:childTnLst>
                                </p:cTn>
                              </p:par>
                              <p:par>
                                <p:cTn id="122" presetID="30" presetClass="emph" presetSubtype="0" fill="hold" grpId="2" nodeType="withEffect">
                                  <p:stCondLst>
                                    <p:cond delay="3500"/>
                                  </p:stCondLst>
                                  <p:childTnLst>
                                    <p:animClr clrSpc="hsl" dir="cw">
                                      <p:cBhvr override="childStyle">
                                        <p:cTn id="123" dur="500" fill="hold"/>
                                        <p:tgtEl>
                                          <p:spTgt spid="27"/>
                                        </p:tgtEl>
                                        <p:attrNameLst>
                                          <p:attrName>style.color</p:attrName>
                                        </p:attrNameLst>
                                      </p:cBhvr>
                                      <p:by>
                                        <p:hsl h="0" s="12549" l="25098"/>
                                      </p:by>
                                    </p:animClr>
                                    <p:animClr clrSpc="hsl" dir="cw">
                                      <p:cBhvr>
                                        <p:cTn id="124" dur="500" fill="hold"/>
                                        <p:tgtEl>
                                          <p:spTgt spid="27"/>
                                        </p:tgtEl>
                                        <p:attrNameLst>
                                          <p:attrName>fillcolor</p:attrName>
                                        </p:attrNameLst>
                                      </p:cBhvr>
                                      <p:by>
                                        <p:hsl h="0" s="12549" l="25098"/>
                                      </p:by>
                                    </p:animClr>
                                    <p:animClr clrSpc="hsl" dir="cw">
                                      <p:cBhvr>
                                        <p:cTn id="125" dur="500" fill="hold"/>
                                        <p:tgtEl>
                                          <p:spTgt spid="27"/>
                                        </p:tgtEl>
                                        <p:attrNameLst>
                                          <p:attrName>stroke.color</p:attrName>
                                        </p:attrNameLst>
                                      </p:cBhvr>
                                      <p:by>
                                        <p:hsl h="0" s="12549" l="25098"/>
                                      </p:by>
                                    </p:animClr>
                                    <p:set>
                                      <p:cBhvr>
                                        <p:cTn id="126" dur="500" fill="hold"/>
                                        <p:tgtEl>
                                          <p:spTgt spid="27"/>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27" restart="whenNotActive" fill="hold" evtFilter="cancelBubble" nodeType="interactiveSeq">
                <p:stCondLst>
                  <p:cond evt="onClick" delay="0">
                    <p:tgtEl>
                      <p:spTgt spid="34"/>
                    </p:tgtEl>
                  </p:cond>
                </p:stCondLst>
                <p:endSync evt="end" delay="0">
                  <p:rtn val="all"/>
                </p:endSync>
                <p:childTnLst>
                  <p:par>
                    <p:cTn id="128" fill="hold">
                      <p:stCondLst>
                        <p:cond delay="0"/>
                      </p:stCondLst>
                      <p:childTnLst>
                        <p:par>
                          <p:cTn id="129" fill="hold">
                            <p:stCondLst>
                              <p:cond delay="0"/>
                            </p:stCondLst>
                            <p:childTnLst>
                              <p:par>
                                <p:cTn id="130" presetID="24" presetClass="emph" presetSubtype="0" fill="hold" grpId="1" nodeType="clickEffect">
                                  <p:stCondLst>
                                    <p:cond delay="0"/>
                                  </p:stCondLst>
                                  <p:childTnLst>
                                    <p:animClr clrSpc="hsl" dir="cw">
                                      <p:cBhvr override="childStyle">
                                        <p:cTn id="131" dur="500" fill="hold"/>
                                        <p:tgtEl>
                                          <p:spTgt spid="34"/>
                                        </p:tgtEl>
                                        <p:attrNameLst>
                                          <p:attrName>style.color</p:attrName>
                                        </p:attrNameLst>
                                      </p:cBhvr>
                                      <p:by>
                                        <p:hsl h="0" s="-12549" l="-25098"/>
                                      </p:by>
                                    </p:animClr>
                                    <p:animClr clrSpc="hsl" dir="cw">
                                      <p:cBhvr>
                                        <p:cTn id="132" dur="500" fill="hold"/>
                                        <p:tgtEl>
                                          <p:spTgt spid="34"/>
                                        </p:tgtEl>
                                        <p:attrNameLst>
                                          <p:attrName>fillcolor</p:attrName>
                                        </p:attrNameLst>
                                      </p:cBhvr>
                                      <p:by>
                                        <p:hsl h="0" s="-12549" l="-25098"/>
                                      </p:by>
                                    </p:animClr>
                                    <p:animClr clrSpc="hsl" dir="cw">
                                      <p:cBhvr>
                                        <p:cTn id="133" dur="500" fill="hold"/>
                                        <p:tgtEl>
                                          <p:spTgt spid="34"/>
                                        </p:tgtEl>
                                        <p:attrNameLst>
                                          <p:attrName>stroke.color</p:attrName>
                                        </p:attrNameLst>
                                      </p:cBhvr>
                                      <p:by>
                                        <p:hsl h="0" s="-12549" l="-25098"/>
                                      </p:by>
                                    </p:animClr>
                                    <p:set>
                                      <p:cBhvr>
                                        <p:cTn id="134" dur="500" fill="hold"/>
                                        <p:tgtEl>
                                          <p:spTgt spid="34"/>
                                        </p:tgtEl>
                                        <p:attrNameLst>
                                          <p:attrName>fill.type</p:attrName>
                                        </p:attrNameLst>
                                      </p:cBhvr>
                                      <p:to>
                                        <p:strVal val="solid"/>
                                      </p:to>
                                    </p:set>
                                  </p:childTnLst>
                                </p:cTn>
                              </p:par>
                              <p:par>
                                <p:cTn id="135" presetID="19" presetClass="emph" presetSubtype="0" fill="hold" grpId="0" nodeType="withEffect">
                                  <p:stCondLst>
                                    <p:cond delay="0"/>
                                  </p:stCondLst>
                                  <p:childTnLst>
                                    <p:animClr clrSpc="rgb" dir="cw">
                                      <p:cBhvr override="childStyle">
                                        <p:cTn id="136" dur="500" fill="hold"/>
                                        <p:tgtEl>
                                          <p:spTgt spid="32"/>
                                        </p:tgtEl>
                                        <p:attrNameLst>
                                          <p:attrName>style.color</p:attrName>
                                        </p:attrNameLst>
                                      </p:cBhvr>
                                      <p:to>
                                        <a:schemeClr val="accent2"/>
                                      </p:to>
                                    </p:animClr>
                                    <p:animClr clrSpc="rgb" dir="cw">
                                      <p:cBhvr>
                                        <p:cTn id="137" dur="500" fill="hold"/>
                                        <p:tgtEl>
                                          <p:spTgt spid="32"/>
                                        </p:tgtEl>
                                        <p:attrNameLst>
                                          <p:attrName>fillcolor</p:attrName>
                                        </p:attrNameLst>
                                      </p:cBhvr>
                                      <p:to>
                                        <a:schemeClr val="accent2"/>
                                      </p:to>
                                    </p:animClr>
                                    <p:set>
                                      <p:cBhvr>
                                        <p:cTn id="138" dur="500" fill="hold"/>
                                        <p:tgtEl>
                                          <p:spTgt spid="32"/>
                                        </p:tgtEl>
                                        <p:attrNameLst>
                                          <p:attrName>fill.type</p:attrName>
                                        </p:attrNameLst>
                                      </p:cBhvr>
                                      <p:to>
                                        <p:strVal val="solid"/>
                                      </p:to>
                                    </p:set>
                                    <p:set>
                                      <p:cBhvr>
                                        <p:cTn id="139" dur="500" fill="hold"/>
                                        <p:tgtEl>
                                          <p:spTgt spid="32"/>
                                        </p:tgtEl>
                                        <p:attrNameLst>
                                          <p:attrName>fill.on</p:attrName>
                                        </p:attrNameLst>
                                      </p:cBhvr>
                                      <p:to>
                                        <p:strVal val="true"/>
                                      </p:to>
                                    </p:set>
                                  </p:childTnLst>
                                </p:cTn>
                              </p:par>
                              <p:par>
                                <p:cTn id="140" presetID="1" presetClass="mediacall" presetSubtype="0" fill="hold" nodeType="withEffect">
                                  <p:stCondLst>
                                    <p:cond delay="0"/>
                                  </p:stCondLst>
                                  <p:childTnLst>
                                    <p:cmd type="call" cmd="playFrom(0.0)">
                                      <p:cBhvr>
                                        <p:cTn id="141" dur="20218" fill="hold"/>
                                        <p:tgtEl>
                                          <p:spTgt spid="39"/>
                                        </p:tgtEl>
                                      </p:cBhvr>
                                    </p:cmd>
                                  </p:childTnLst>
                                </p:cTn>
                              </p:par>
                              <p:par>
                                <p:cTn id="142" presetID="3" presetClass="mediacall" presetSubtype="0" fill="hold" nodeType="withEffect">
                                  <p:stCondLst>
                                    <p:cond delay="0"/>
                                  </p:stCondLst>
                                  <p:childTnLst>
                                    <p:cmd type="call" cmd="stop">
                                      <p:cBhvr>
                                        <p:cTn id="143" dur="1" fill="hold"/>
                                        <p:tgtEl>
                                          <p:spTgt spid="38"/>
                                        </p:tgtEl>
                                      </p:cBhvr>
                                    </p:cmd>
                                  </p:childTnLst>
                                </p:cTn>
                              </p:par>
                              <p:par>
                                <p:cTn id="144" presetID="19" presetClass="emph" presetSubtype="0" fill="hold" grpId="1" nodeType="withEffect">
                                  <p:stCondLst>
                                    <p:cond delay="3000"/>
                                  </p:stCondLst>
                                  <p:childTnLst>
                                    <p:animClr clrSpc="rgb" dir="cw">
                                      <p:cBhvr override="childStyle">
                                        <p:cTn id="145" dur="500" fill="hold"/>
                                        <p:tgtEl>
                                          <p:spTgt spid="32"/>
                                        </p:tgtEl>
                                        <p:attrNameLst>
                                          <p:attrName>style.color</p:attrName>
                                        </p:attrNameLst>
                                      </p:cBhvr>
                                      <p:to>
                                        <a:srgbClr val="FF0000"/>
                                      </p:to>
                                    </p:animClr>
                                    <p:animClr clrSpc="rgb" dir="cw">
                                      <p:cBhvr>
                                        <p:cTn id="146" dur="500" fill="hold"/>
                                        <p:tgtEl>
                                          <p:spTgt spid="32"/>
                                        </p:tgtEl>
                                        <p:attrNameLst>
                                          <p:attrName>fillcolor</p:attrName>
                                        </p:attrNameLst>
                                      </p:cBhvr>
                                      <p:to>
                                        <a:srgbClr val="FF0000"/>
                                      </p:to>
                                    </p:animClr>
                                    <p:set>
                                      <p:cBhvr>
                                        <p:cTn id="147" dur="500" fill="hold"/>
                                        <p:tgtEl>
                                          <p:spTgt spid="32"/>
                                        </p:tgtEl>
                                        <p:attrNameLst>
                                          <p:attrName>fill.type</p:attrName>
                                        </p:attrNameLst>
                                      </p:cBhvr>
                                      <p:to>
                                        <p:strVal val="solid"/>
                                      </p:to>
                                    </p:set>
                                    <p:set>
                                      <p:cBhvr>
                                        <p:cTn id="148" dur="500" fill="hold"/>
                                        <p:tgtEl>
                                          <p:spTgt spid="32"/>
                                        </p:tgtEl>
                                        <p:attrNameLst>
                                          <p:attrName>fill.on</p:attrName>
                                        </p:attrNameLst>
                                      </p:cBhvr>
                                      <p:to>
                                        <p:strVal val="true"/>
                                      </p:to>
                                    </p:set>
                                  </p:childTnLst>
                                </p:cTn>
                              </p:par>
                              <p:par>
                                <p:cTn id="149" presetID="1" presetClass="mediacall" presetSubtype="0" fill="hold" nodeType="withEffect">
                                  <p:stCondLst>
                                    <p:cond delay="3000"/>
                                  </p:stCondLst>
                                  <p:childTnLst>
                                    <p:cmd type="call" cmd="playFrom(0.0)">
                                      <p:cBhvr>
                                        <p:cTn id="150" dur="5903" fill="hold"/>
                                        <p:tgtEl>
                                          <p:spTgt spid="41"/>
                                        </p:tgtEl>
                                      </p:cBhvr>
                                    </p:cmd>
                                  </p:childTnLst>
                                </p:cTn>
                              </p:par>
                              <p:par>
                                <p:cTn id="151" presetID="3" presetClass="mediacall" presetSubtype="0" fill="hold" nodeType="withEffect">
                                  <p:stCondLst>
                                    <p:cond delay="3000"/>
                                  </p:stCondLst>
                                  <p:childTnLst>
                                    <p:cmd type="call" cmd="stop">
                                      <p:cBhvr>
                                        <p:cTn id="152" dur="1" fill="hold"/>
                                        <p:tgtEl>
                                          <p:spTgt spid="39"/>
                                        </p:tgtEl>
                                      </p:cBhvr>
                                    </p:cmd>
                                  </p:childTnLst>
                                </p:cTn>
                              </p:par>
                              <p:par>
                                <p:cTn id="153" presetID="30" presetClass="emph" presetSubtype="0" fill="hold" grpId="2" nodeType="withEffect">
                                  <p:stCondLst>
                                    <p:cond delay="3000"/>
                                  </p:stCondLst>
                                  <p:childTnLst>
                                    <p:animClr clrSpc="hsl" dir="cw">
                                      <p:cBhvr override="childStyle">
                                        <p:cTn id="154" dur="500" fill="hold"/>
                                        <p:tgtEl>
                                          <p:spTgt spid="34"/>
                                        </p:tgtEl>
                                        <p:attrNameLst>
                                          <p:attrName>style.color</p:attrName>
                                        </p:attrNameLst>
                                      </p:cBhvr>
                                      <p:by>
                                        <p:hsl h="0" s="12549" l="25098"/>
                                      </p:by>
                                    </p:animClr>
                                    <p:animClr clrSpc="hsl" dir="cw">
                                      <p:cBhvr>
                                        <p:cTn id="155" dur="500" fill="hold"/>
                                        <p:tgtEl>
                                          <p:spTgt spid="34"/>
                                        </p:tgtEl>
                                        <p:attrNameLst>
                                          <p:attrName>fillcolor</p:attrName>
                                        </p:attrNameLst>
                                      </p:cBhvr>
                                      <p:by>
                                        <p:hsl h="0" s="12549" l="25098"/>
                                      </p:by>
                                    </p:animClr>
                                    <p:animClr clrSpc="hsl" dir="cw">
                                      <p:cBhvr>
                                        <p:cTn id="156" dur="500" fill="hold"/>
                                        <p:tgtEl>
                                          <p:spTgt spid="34"/>
                                        </p:tgtEl>
                                        <p:attrNameLst>
                                          <p:attrName>stroke.color</p:attrName>
                                        </p:attrNameLst>
                                      </p:cBhvr>
                                      <p:by>
                                        <p:hsl h="0" s="12549" l="25098"/>
                                      </p:by>
                                    </p:animClr>
                                    <p:set>
                                      <p:cBhvr>
                                        <p:cTn id="157" dur="500" fill="hold"/>
                                        <p:tgtEl>
                                          <p:spTgt spid="34"/>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58" fill="hold" display="0">
                  <p:stCondLst>
                    <p:cond delay="indefinite"/>
                  </p:stCondLst>
                  <p:endCondLst>
                    <p:cond evt="onStopAudio" delay="0">
                      <p:tgtEl>
                        <p:sldTgt/>
                      </p:tgtEl>
                    </p:cond>
                  </p:endCondLst>
                </p:cTn>
                <p:tgtEl>
                  <p:spTgt spid="39"/>
                </p:tgtEl>
              </p:cMediaNode>
            </p:audio>
            <p:audio>
              <p:cMediaNode vol="80000">
                <p:cTn id="159" fill="hold" display="0">
                  <p:stCondLst>
                    <p:cond delay="indefinite"/>
                  </p:stCondLst>
                  <p:endCondLst>
                    <p:cond evt="onStopAudio" delay="0">
                      <p:tgtEl>
                        <p:sldTgt/>
                      </p:tgtEl>
                    </p:cond>
                  </p:endCondLst>
                </p:cTn>
                <p:tgtEl>
                  <p:spTgt spid="40"/>
                </p:tgtEl>
              </p:cMediaNode>
            </p:audio>
            <p:audio>
              <p:cMediaNode vol="80000">
                <p:cTn id="160"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P spid="2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1E7FB16-ADC8-5E42-B5F3-58C28D507EAF}"/>
              </a:ext>
            </a:extLst>
          </p:cNvPr>
          <p:cNvGrpSpPr/>
          <p:nvPr/>
        </p:nvGrpSpPr>
        <p:grpSpPr>
          <a:xfrm>
            <a:off x="0" y="0"/>
            <a:ext cx="9144000" cy="5143500"/>
            <a:chOff x="0" y="0"/>
            <a:chExt cx="9144000" cy="5143500"/>
          </a:xfrm>
        </p:grpSpPr>
        <p:pic>
          <p:nvPicPr>
            <p:cNvPr id="13314" name="Picture 2" descr="Đại bác Big Bertha">
              <a:extLst>
                <a:ext uri="{FF2B5EF4-FFF2-40B4-BE49-F238E27FC236}">
                  <a16:creationId xmlns:a16="http://schemas.microsoft.com/office/drawing/2014/main" id="{7321F879-2477-1249-98F4-D5CBCE7101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B43F0BD-E06E-E040-9E09-6EE012AA456A}"/>
                </a:ext>
              </a:extLst>
            </p:cNvPr>
            <p:cNvSpPr/>
            <p:nvPr/>
          </p:nvSpPr>
          <p:spPr>
            <a:xfrm>
              <a:off x="0" y="3943171"/>
              <a:ext cx="9144000" cy="1200329"/>
            </a:xfrm>
            <a:prstGeom prst="rect">
              <a:avLst/>
            </a:prstGeom>
            <a:solidFill>
              <a:schemeClr val="tx2"/>
            </a:solidFill>
          </p:spPr>
          <p:txBody>
            <a:bodyPr wrap="square">
              <a:spAutoFit/>
            </a:bodyPr>
            <a:lstStyle/>
            <a:p>
              <a:pPr algn="ctr"/>
              <a:r>
                <a:rPr lang="vi-VN" sz="2400" dirty="0">
                  <a:solidFill>
                    <a:srgbClr val="3A3A3A"/>
                  </a:solidFill>
                  <a:latin typeface="Times New Roman" panose="02020603050405020304" pitchFamily="18" charset="0"/>
                  <a:cs typeface="Times New Roman" panose="02020603050405020304" pitchFamily="18" charset="0"/>
                </a:rPr>
                <a:t>Big Bertha là loại pháo di động lớn nhất và mạnh nhất được sử dụng bởi bất kỳ quân đội nào. Đó là loại lựu pháo 420mm (16,5in) được quân Đức sử dụng để tiến công qua Bỉ trong năm 1914.</a:t>
              </a:r>
              <a:endParaRPr lang="en-VN" sz="2400" dirty="0">
                <a:latin typeface="Times New Roman" panose="02020603050405020304" pitchFamily="18" charset="0"/>
                <a:cs typeface="Times New Roman" panose="02020603050405020304" pitchFamily="18" charset="0"/>
              </a:endParaRPr>
            </a:p>
          </p:txBody>
        </p:sp>
      </p:grpSp>
      <p:grpSp>
        <p:nvGrpSpPr>
          <p:cNvPr id="5" name="Group 4">
            <a:extLst>
              <a:ext uri="{FF2B5EF4-FFF2-40B4-BE49-F238E27FC236}">
                <a16:creationId xmlns:a16="http://schemas.microsoft.com/office/drawing/2014/main" id="{5B1D241A-028C-6A4E-9B29-81AFBBA8834E}"/>
              </a:ext>
            </a:extLst>
          </p:cNvPr>
          <p:cNvGrpSpPr/>
          <p:nvPr/>
        </p:nvGrpSpPr>
        <p:grpSpPr>
          <a:xfrm>
            <a:off x="0" y="0"/>
            <a:ext cx="9144000" cy="5143500"/>
            <a:chOff x="0" y="0"/>
            <a:chExt cx="9144000" cy="5143500"/>
          </a:xfrm>
        </p:grpSpPr>
        <p:pic>
          <p:nvPicPr>
            <p:cNvPr id="13316" name="Picture 4" descr="Súng máy Maxim MG 08">
              <a:extLst>
                <a:ext uri="{FF2B5EF4-FFF2-40B4-BE49-F238E27FC236}">
                  <a16:creationId xmlns:a16="http://schemas.microsoft.com/office/drawing/2014/main" id="{72885C31-57F6-1E4D-A490-241F69EF5D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81552AD3-B2D6-5242-BCA7-EF31B705878A}"/>
                </a:ext>
              </a:extLst>
            </p:cNvPr>
            <p:cNvSpPr/>
            <p:nvPr/>
          </p:nvSpPr>
          <p:spPr>
            <a:xfrm>
              <a:off x="0" y="4435614"/>
              <a:ext cx="9144000" cy="707886"/>
            </a:xfrm>
            <a:prstGeom prst="rect">
              <a:avLst/>
            </a:prstGeom>
            <a:solidFill>
              <a:srgbClr val="E8DCD3"/>
            </a:solidFill>
          </p:spPr>
          <p:txBody>
            <a:bodyPr wrap="square">
              <a:spAutoFit/>
            </a:bodyPr>
            <a:lstStyle/>
            <a:p>
              <a:pPr algn="ctr"/>
              <a:r>
                <a:rPr lang="en-US" sz="2000" dirty="0" err="1">
                  <a:solidFill>
                    <a:srgbClr val="FF0000"/>
                  </a:solidFill>
                  <a:latin typeface="Times New Roman" panose="02020603050405020304" pitchFamily="18" charset="0"/>
                  <a:cs typeface="Times New Roman" panose="02020603050405020304" pitchFamily="18" charset="0"/>
                </a:rPr>
                <a:t>Maschinengewehr</a:t>
              </a:r>
              <a:r>
                <a:rPr lang="en-US" sz="2000" dirty="0">
                  <a:solidFill>
                    <a:srgbClr val="FF0000"/>
                  </a:solidFill>
                  <a:latin typeface="Times New Roman" panose="02020603050405020304" pitchFamily="18" charset="0"/>
                  <a:cs typeface="Times New Roman" panose="02020603050405020304" pitchFamily="18" charset="0"/>
                </a:rPr>
                <a:t> 08 </a:t>
              </a:r>
              <a:r>
                <a:rPr lang="vi-VN" sz="2000" dirty="0">
                  <a:solidFill>
                    <a:srgbClr val="FF0000"/>
                  </a:solidFill>
                  <a:latin typeface="Times New Roman" panose="02020603050405020304" pitchFamily="18" charset="0"/>
                  <a:cs typeface="Times New Roman" panose="02020603050405020304" pitchFamily="18" charset="0"/>
                </a:rPr>
                <a:t>Trong Trận chiến Somme vào ngày 1 tháng 7 năm 1916, chỉ trong một ngày, người Anh đã mất gần hết 21.000 người trước phiên bản súng máy của Đức.</a:t>
              </a:r>
              <a:endParaRPr lang="en-VN" sz="2000" dirty="0">
                <a:solidFill>
                  <a:srgbClr val="FF0000"/>
                </a:solidFill>
                <a:latin typeface="Times New Roman" panose="02020603050405020304" pitchFamily="18" charset="0"/>
                <a:cs typeface="Times New Roman" panose="02020603050405020304" pitchFamily="18" charset="0"/>
              </a:endParaRPr>
            </a:p>
          </p:txBody>
        </p:sp>
      </p:grpSp>
      <p:grpSp>
        <p:nvGrpSpPr>
          <p:cNvPr id="7" name="Group 6">
            <a:extLst>
              <a:ext uri="{FF2B5EF4-FFF2-40B4-BE49-F238E27FC236}">
                <a16:creationId xmlns:a16="http://schemas.microsoft.com/office/drawing/2014/main" id="{E3D9EF94-705A-1147-8A25-2AFE48ED6E39}"/>
              </a:ext>
            </a:extLst>
          </p:cNvPr>
          <p:cNvGrpSpPr/>
          <p:nvPr/>
        </p:nvGrpSpPr>
        <p:grpSpPr>
          <a:xfrm>
            <a:off x="-1" y="0"/>
            <a:ext cx="9143999" cy="5143500"/>
            <a:chOff x="-1" y="0"/>
            <a:chExt cx="9143999" cy="5143500"/>
          </a:xfrm>
        </p:grpSpPr>
        <p:pic>
          <p:nvPicPr>
            <p:cNvPr id="13318" name="Picture 6" descr="Chiến tranh thế giới thứ nhất: Fokker Triplane">
              <a:extLst>
                <a:ext uri="{FF2B5EF4-FFF2-40B4-BE49-F238E27FC236}">
                  <a16:creationId xmlns:a16="http://schemas.microsoft.com/office/drawing/2014/main" id="{9DB55760-2C7F-F348-9D0C-CAFFA013DE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9143999"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22FD69B8-5375-4948-A319-3CEFA705D789}"/>
                </a:ext>
              </a:extLst>
            </p:cNvPr>
            <p:cNvSpPr/>
            <p:nvPr/>
          </p:nvSpPr>
          <p:spPr>
            <a:xfrm>
              <a:off x="2403692" y="4558725"/>
              <a:ext cx="4493538" cy="584775"/>
            </a:xfrm>
            <a:prstGeom prst="rect">
              <a:avLst/>
            </a:prstGeom>
            <a:solidFill>
              <a:schemeClr val="accent1">
                <a:lumMod val="10000"/>
                <a:lumOff val="90000"/>
              </a:schemeClr>
            </a:solidFill>
          </p:spPr>
          <p:txBody>
            <a:bodyPr wrap="none">
              <a:spAutoFit/>
            </a:bodyPr>
            <a:lstStyle/>
            <a:p>
              <a:r>
                <a:rPr lang="en-US" sz="3200" dirty="0">
                  <a:solidFill>
                    <a:srgbClr val="3A3A3A"/>
                  </a:solidFill>
                  <a:latin typeface="Times New Roman" panose="02020603050405020304" pitchFamily="18" charset="0"/>
                  <a:cs typeface="Times New Roman" panose="02020603050405020304" pitchFamily="18" charset="0"/>
                </a:rPr>
                <a:t> </a:t>
              </a:r>
              <a:r>
                <a:rPr lang="en-US" sz="3200" dirty="0" err="1">
                  <a:solidFill>
                    <a:srgbClr val="3A3A3A"/>
                  </a:solidFill>
                  <a:latin typeface="Times New Roman" panose="02020603050405020304" pitchFamily="18" charset="0"/>
                  <a:cs typeface="Times New Roman" panose="02020603050405020304" pitchFamily="18" charset="0"/>
                </a:rPr>
                <a:t>Máy</a:t>
              </a:r>
              <a:r>
                <a:rPr lang="en-US" sz="3200" dirty="0">
                  <a:solidFill>
                    <a:srgbClr val="3A3A3A"/>
                  </a:solidFill>
                  <a:latin typeface="Times New Roman" panose="02020603050405020304" pitchFamily="18" charset="0"/>
                  <a:cs typeface="Times New Roman" panose="02020603050405020304" pitchFamily="18" charset="0"/>
                </a:rPr>
                <a:t> bay Fokker Triplane</a:t>
              </a:r>
            </a:p>
          </p:txBody>
        </p:sp>
      </p:grpSp>
      <p:grpSp>
        <p:nvGrpSpPr>
          <p:cNvPr id="9" name="Group 8">
            <a:extLst>
              <a:ext uri="{FF2B5EF4-FFF2-40B4-BE49-F238E27FC236}">
                <a16:creationId xmlns:a16="http://schemas.microsoft.com/office/drawing/2014/main" id="{D86616F1-5A00-EE45-9AD6-3D069363ACF9}"/>
              </a:ext>
            </a:extLst>
          </p:cNvPr>
          <p:cNvGrpSpPr/>
          <p:nvPr/>
        </p:nvGrpSpPr>
        <p:grpSpPr>
          <a:xfrm>
            <a:off x="-3" y="-9566"/>
            <a:ext cx="9144000" cy="5148283"/>
            <a:chOff x="-3" y="-9566"/>
            <a:chExt cx="9144000" cy="5148283"/>
          </a:xfrm>
        </p:grpSpPr>
        <p:pic>
          <p:nvPicPr>
            <p:cNvPr id="13320" name="Picture 8">
              <a:extLst>
                <a:ext uri="{FF2B5EF4-FFF2-40B4-BE49-F238E27FC236}">
                  <a16:creationId xmlns:a16="http://schemas.microsoft.com/office/drawing/2014/main" id="{6406D8B5-79E2-294A-AC64-0A943DFD5A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 y="-4783"/>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0C3B568E-D051-1145-BCA6-6466933A46E6}"/>
                </a:ext>
              </a:extLst>
            </p:cNvPr>
            <p:cNvSpPr/>
            <p:nvPr/>
          </p:nvSpPr>
          <p:spPr>
            <a:xfrm>
              <a:off x="0" y="-9566"/>
              <a:ext cx="3403496" cy="646331"/>
            </a:xfrm>
            <a:prstGeom prst="rect">
              <a:avLst/>
            </a:prstGeom>
            <a:solidFill>
              <a:srgbClr val="F8FAFF"/>
            </a:solidFill>
          </p:spPr>
          <p:txBody>
            <a:bodyPr wrap="none">
              <a:spAutoFit/>
            </a:bodyPr>
            <a:lstStyle/>
            <a:p>
              <a:r>
                <a:rPr lang="en-US" sz="3600" b="1" dirty="0">
                  <a:solidFill>
                    <a:srgbClr val="FF0000"/>
                  </a:solidFill>
                  <a:latin typeface="Times New Roman" panose="02020603050405020304" pitchFamily="18" charset="0"/>
                  <a:cs typeface="Times New Roman" panose="02020603050405020304" pitchFamily="18" charset="0"/>
                </a:rPr>
                <a:t>Xe </a:t>
              </a:r>
              <a:r>
                <a:rPr lang="en-US" sz="3600" b="1" dirty="0" err="1">
                  <a:solidFill>
                    <a:srgbClr val="FF0000"/>
                  </a:solidFill>
                  <a:latin typeface="Times New Roman" panose="02020603050405020304" pitchFamily="18" charset="0"/>
                  <a:cs typeface="Times New Roman" panose="02020603050405020304" pitchFamily="18" charset="0"/>
                </a:rPr>
                <a:t>tăng</a:t>
              </a:r>
              <a:r>
                <a:rPr lang="en-US" sz="3600" b="1" dirty="0">
                  <a:solidFill>
                    <a:srgbClr val="FF0000"/>
                  </a:solidFill>
                  <a:latin typeface="Times New Roman" panose="02020603050405020304" pitchFamily="18" charset="0"/>
                  <a:cs typeface="Times New Roman" panose="02020603050405020304" pitchFamily="18" charset="0"/>
                </a:rPr>
                <a:t> Mark V</a:t>
              </a:r>
              <a:endParaRPr lang="en-VN" sz="3600" b="1" dirty="0">
                <a:solidFill>
                  <a:srgbClr val="FF000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98783898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37"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out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3"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heel(3)">
                                          <p:cBhvr>
                                            <p:cTn id="18" dur="75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37"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outVertic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37"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out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3"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heel(3)">
                                          <p:cBhvr>
                                            <p:cTn id="18" dur="75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37"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outVertic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9DD2B81-C2C9-4346-BDAE-26738DBE5C57}"/>
              </a:ext>
            </a:extLst>
          </p:cNvPr>
          <p:cNvGrpSpPr/>
          <p:nvPr/>
        </p:nvGrpSpPr>
        <p:grpSpPr>
          <a:xfrm>
            <a:off x="4043363" y="154446"/>
            <a:ext cx="4986337" cy="4943475"/>
            <a:chOff x="4687883" y="200025"/>
            <a:chExt cx="4284667" cy="4943475"/>
          </a:xfrm>
        </p:grpSpPr>
        <p:sp>
          <p:nvSpPr>
            <p:cNvPr id="8" name="Rounded Rectangle 7">
              <a:extLst>
                <a:ext uri="{FF2B5EF4-FFF2-40B4-BE49-F238E27FC236}">
                  <a16:creationId xmlns:a16="http://schemas.microsoft.com/office/drawing/2014/main" id="{CC93354A-173A-1449-8BEE-B923525BAC67}"/>
                </a:ext>
              </a:extLst>
            </p:cNvPr>
            <p:cNvSpPr/>
            <p:nvPr/>
          </p:nvSpPr>
          <p:spPr>
            <a:xfrm>
              <a:off x="4687883" y="200025"/>
              <a:ext cx="4284667" cy="4943475"/>
            </a:xfrm>
            <a:prstGeom prst="roundRect">
              <a:avLst>
                <a:gd name="adj" fmla="val 10598"/>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9" name="Rectangle 8">
              <a:extLst>
                <a:ext uri="{FF2B5EF4-FFF2-40B4-BE49-F238E27FC236}">
                  <a16:creationId xmlns:a16="http://schemas.microsoft.com/office/drawing/2014/main" id="{3532C02B-2798-AC4F-A361-1BDB200BD9D9}"/>
                </a:ext>
              </a:extLst>
            </p:cNvPr>
            <p:cNvSpPr/>
            <p:nvPr/>
          </p:nvSpPr>
          <p:spPr>
            <a:xfrm>
              <a:off x="4687883" y="409604"/>
              <a:ext cx="4284667" cy="4401205"/>
            </a:xfrm>
            <a:prstGeom prst="rect">
              <a:avLst/>
            </a:prstGeom>
          </p:spPr>
          <p:txBody>
            <a:bodyPr wrap="square">
              <a:spAutoFit/>
            </a:bodyPr>
            <a:lstStyle/>
            <a:p>
              <a:pPr algn="just"/>
              <a:r>
                <a:rPr lang="vi-VN" sz="2800" dirty="0">
                  <a:solidFill>
                    <a:srgbClr val="313131"/>
                  </a:solidFill>
                  <a:latin typeface="Times New Roman" panose="02020603050405020304" pitchFamily="18" charset="0"/>
                  <a:cs typeface="Times New Roman" panose="02020603050405020304" pitchFamily="18" charset="0"/>
                </a:rPr>
                <a:t>Tuyên bố La Hay năm 1899 và Công ước La Hay năm 1907 cấm sử dụng "vũ khí độc hoặc chất độc" trong chiến tranh, nhưng hơn 124.000 tấn khí đốt đã được sản xuất vào cuối Thế chiến I. Người Pháp là người đầu tiên sử dụng vũ khí hóa học trong Đại chiến, họ sử dụng hơi cay, ethyl bromoacetate và chloroacetone.</a:t>
              </a:r>
              <a:endParaRPr lang="en-VN" sz="2800" dirty="0">
                <a:latin typeface="Times New Roman" panose="02020603050405020304" pitchFamily="18" charset="0"/>
                <a:cs typeface="Times New Roman" panose="02020603050405020304" pitchFamily="18" charset="0"/>
              </a:endParaRPr>
            </a:p>
          </p:txBody>
        </p:sp>
      </p:grpSp>
      <p:pic>
        <p:nvPicPr>
          <p:cNvPr id="10" name="Picture 9">
            <a:extLst>
              <a:ext uri="{FF2B5EF4-FFF2-40B4-BE49-F238E27FC236}">
                <a16:creationId xmlns:a16="http://schemas.microsoft.com/office/drawing/2014/main" id="{1AFDA353-48DB-6642-AC0F-EADA13DD05E0}"/>
              </a:ext>
            </a:extLst>
          </p:cNvPr>
          <p:cNvPicPr>
            <a:picLocks noChangeAspect="1"/>
          </p:cNvPicPr>
          <p:nvPr/>
        </p:nvPicPr>
        <p:blipFill rotWithShape="1">
          <a:blip r:embed="rId2"/>
          <a:srcRect t="16945" r="13723"/>
          <a:stretch/>
        </p:blipFill>
        <p:spPr>
          <a:xfrm>
            <a:off x="0" y="-162594"/>
            <a:ext cx="4257676" cy="5260516"/>
          </a:xfrm>
          <a:prstGeom prst="rect">
            <a:avLst/>
          </a:prstGeom>
        </p:spPr>
      </p:pic>
      <p:grpSp>
        <p:nvGrpSpPr>
          <p:cNvPr id="11" name="Group 10">
            <a:extLst>
              <a:ext uri="{FF2B5EF4-FFF2-40B4-BE49-F238E27FC236}">
                <a16:creationId xmlns:a16="http://schemas.microsoft.com/office/drawing/2014/main" id="{7A2A7811-F99F-8A42-9D5C-5130A5A6CEF0}"/>
              </a:ext>
            </a:extLst>
          </p:cNvPr>
          <p:cNvGrpSpPr/>
          <p:nvPr/>
        </p:nvGrpSpPr>
        <p:grpSpPr>
          <a:xfrm>
            <a:off x="0" y="0"/>
            <a:ext cx="9144000" cy="5143500"/>
            <a:chOff x="0" y="0"/>
            <a:chExt cx="9144000" cy="5143500"/>
          </a:xfrm>
        </p:grpSpPr>
        <p:pic>
          <p:nvPicPr>
            <p:cNvPr id="12" name="Picture 2" descr="Các xạ thủ máy bay của Anh đeo mặt nạ ở các vị trí chiến hào để phòng thủ trước các cuộc tấn công bằng khí độc của Đức trong trận Somme.">
              <a:extLst>
                <a:ext uri="{FF2B5EF4-FFF2-40B4-BE49-F238E27FC236}">
                  <a16:creationId xmlns:a16="http://schemas.microsoft.com/office/drawing/2014/main" id="{B412366C-3EF1-9044-ABDC-17A76EB4BF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48810590-F299-7744-87AF-2272F76CAE67}"/>
                </a:ext>
              </a:extLst>
            </p:cNvPr>
            <p:cNvSpPr/>
            <p:nvPr/>
          </p:nvSpPr>
          <p:spPr>
            <a:xfrm>
              <a:off x="0" y="4312503"/>
              <a:ext cx="9143999" cy="830997"/>
            </a:xfrm>
            <a:prstGeom prst="rect">
              <a:avLst/>
            </a:prstGeom>
            <a:solidFill>
              <a:schemeClr val="tx2"/>
            </a:solidFill>
          </p:spPr>
          <p:txBody>
            <a:bodyPr wrap="square">
              <a:spAutoFit/>
            </a:bodyPr>
            <a:lstStyle/>
            <a:p>
              <a:pPr algn="ctr"/>
              <a:r>
                <a:rPr lang="vi-VN" sz="2400" i="1" dirty="0">
                  <a:solidFill>
                    <a:schemeClr val="tx1"/>
                  </a:solidFill>
                  <a:latin typeface="Times New Roman" panose="02020603050405020304" pitchFamily="18" charset="0"/>
                  <a:cs typeface="Times New Roman" panose="02020603050405020304" pitchFamily="18" charset="0"/>
                </a:rPr>
                <a:t>Các xạ thủ máy bay của Anh đeo mặt nạ ở các vị trí chiến hào để phòng thủ trước các cuộc tấn công bằng khí độc của Đức trong trận Somme.</a:t>
              </a:r>
              <a:endParaRPr lang="en-VN" sz="2400" i="1" dirty="0">
                <a:solidFill>
                  <a:schemeClr val="tx1"/>
                </a:solidFill>
                <a:latin typeface="Times New Roman" panose="02020603050405020304" pitchFamily="18" charset="0"/>
                <a:cs typeface="Times New Roman" panose="02020603050405020304" pitchFamily="18" charset="0"/>
              </a:endParaRPr>
            </a:p>
          </p:txBody>
        </p:sp>
      </p:grpSp>
      <p:grpSp>
        <p:nvGrpSpPr>
          <p:cNvPr id="14" name="Group 13">
            <a:extLst>
              <a:ext uri="{FF2B5EF4-FFF2-40B4-BE49-F238E27FC236}">
                <a16:creationId xmlns:a16="http://schemas.microsoft.com/office/drawing/2014/main" id="{AEA198D0-31E5-9346-86A6-D6B7EC5A2811}"/>
              </a:ext>
            </a:extLst>
          </p:cNvPr>
          <p:cNvGrpSpPr/>
          <p:nvPr/>
        </p:nvGrpSpPr>
        <p:grpSpPr>
          <a:xfrm>
            <a:off x="0" y="0"/>
            <a:ext cx="9144000" cy="5143500"/>
            <a:chOff x="0" y="0"/>
            <a:chExt cx="9144000" cy="5143500"/>
          </a:xfrm>
        </p:grpSpPr>
        <p:pic>
          <p:nvPicPr>
            <p:cNvPr id="15" name="Picture 4" descr="Hai người lính Đức và con la của họ đeo mặt nạ phòng độc trong Thế chiến thứ nhất, năm 1916">
              <a:extLst>
                <a:ext uri="{FF2B5EF4-FFF2-40B4-BE49-F238E27FC236}">
                  <a16:creationId xmlns:a16="http://schemas.microsoft.com/office/drawing/2014/main" id="{DAA70142-B714-3244-ADEC-D65B776805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3999" cy="514350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46146F65-DA2F-CC43-B899-1BAF0D7A9059}"/>
                </a:ext>
              </a:extLst>
            </p:cNvPr>
            <p:cNvSpPr/>
            <p:nvPr/>
          </p:nvSpPr>
          <p:spPr>
            <a:xfrm>
              <a:off x="0" y="0"/>
              <a:ext cx="9144000" cy="830997"/>
            </a:xfrm>
            <a:prstGeom prst="rect">
              <a:avLst/>
            </a:prstGeom>
            <a:solidFill>
              <a:schemeClr val="tx2"/>
            </a:solidFill>
          </p:spPr>
          <p:txBody>
            <a:bodyPr wrap="square">
              <a:spAutoFit/>
            </a:bodyPr>
            <a:lstStyle/>
            <a:p>
              <a:pPr algn="ctr"/>
              <a:r>
                <a:rPr lang="vi-VN" sz="2400">
                  <a:solidFill>
                    <a:srgbClr val="313131"/>
                  </a:solidFill>
                  <a:latin typeface="Times New Roman" panose="02020603050405020304" pitchFamily="18" charset="0"/>
                  <a:cs typeface="Times New Roman" panose="02020603050405020304" pitchFamily="18" charset="0"/>
                </a:rPr>
                <a:t>Hai người lính Đức và con la của họ đeo mặt nạ phòng độc trong Thế chiến thứ nhất, năm 1916</a:t>
              </a:r>
              <a:endParaRPr lang="en-VN" sz="24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02930041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50000">
                                          <p:cBhvr additive="base">
                                            <p:cTn id="7"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14:presetBounceEnd="50000">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14:bounceEnd="50000">
                                          <p:cBhvr additive="base">
                                            <p:cTn id="11"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out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heel(4)">
                                          <p:cBhvr>
                                            <p:cTn id="22"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out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heel(4)">
                                          <p:cBhvr>
                                            <p:cTn id="22"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245"/>
        <p:cNvGrpSpPr/>
        <p:nvPr/>
      </p:nvGrpSpPr>
      <p:grpSpPr>
        <a:xfrm>
          <a:off x="0" y="0"/>
          <a:ext cx="0" cy="0"/>
          <a:chOff x="0" y="0"/>
          <a:chExt cx="0" cy="0"/>
        </a:xfrm>
      </p:grpSpPr>
      <p:grpSp>
        <p:nvGrpSpPr>
          <p:cNvPr id="1248" name="Google Shape;1248;p43"/>
          <p:cNvGrpSpPr/>
          <p:nvPr/>
        </p:nvGrpSpPr>
        <p:grpSpPr>
          <a:xfrm>
            <a:off x="-573410" y="-952508"/>
            <a:ext cx="3608844" cy="3182365"/>
            <a:chOff x="265500" y="292775"/>
            <a:chExt cx="2307150" cy="2034500"/>
          </a:xfrm>
        </p:grpSpPr>
        <p:sp>
          <p:nvSpPr>
            <p:cNvPr id="1249" name="Google Shape;1249;p43"/>
            <p:cNvSpPr/>
            <p:nvPr/>
          </p:nvSpPr>
          <p:spPr>
            <a:xfrm>
              <a:off x="1868975" y="1417325"/>
              <a:ext cx="114625" cy="162825"/>
            </a:xfrm>
            <a:custGeom>
              <a:avLst/>
              <a:gdLst/>
              <a:ahLst/>
              <a:cxnLst/>
              <a:rect l="l" t="t" r="r" b="b"/>
              <a:pathLst>
                <a:path w="4585" h="6513" extrusionOk="0">
                  <a:moveTo>
                    <a:pt x="0" y="0"/>
                  </a:moveTo>
                  <a:lnTo>
                    <a:pt x="0" y="6513"/>
                  </a:lnTo>
                  <a:lnTo>
                    <a:pt x="4584" y="6513"/>
                  </a:lnTo>
                  <a:lnTo>
                    <a:pt x="458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43"/>
            <p:cNvSpPr/>
            <p:nvPr/>
          </p:nvSpPr>
          <p:spPr>
            <a:xfrm>
              <a:off x="1849625" y="1541725"/>
              <a:ext cx="162850" cy="229825"/>
            </a:xfrm>
            <a:custGeom>
              <a:avLst/>
              <a:gdLst/>
              <a:ahLst/>
              <a:cxnLst/>
              <a:rect l="l" t="t" r="r" b="b"/>
              <a:pathLst>
                <a:path w="6514" h="9193" extrusionOk="0">
                  <a:moveTo>
                    <a:pt x="870" y="1"/>
                  </a:moveTo>
                  <a:cubicBezTo>
                    <a:pt x="298" y="1"/>
                    <a:pt x="0" y="442"/>
                    <a:pt x="0" y="1025"/>
                  </a:cubicBezTo>
                  <a:lnTo>
                    <a:pt x="0" y="8288"/>
                  </a:lnTo>
                  <a:cubicBezTo>
                    <a:pt x="0" y="8859"/>
                    <a:pt x="298" y="9193"/>
                    <a:pt x="870" y="9193"/>
                  </a:cubicBezTo>
                  <a:lnTo>
                    <a:pt x="5239" y="9193"/>
                  </a:lnTo>
                  <a:cubicBezTo>
                    <a:pt x="5811" y="9193"/>
                    <a:pt x="6513" y="8859"/>
                    <a:pt x="6513" y="8288"/>
                  </a:cubicBezTo>
                  <a:lnTo>
                    <a:pt x="6513" y="1025"/>
                  </a:lnTo>
                  <a:cubicBezTo>
                    <a:pt x="6513" y="453"/>
                    <a:pt x="5811" y="1"/>
                    <a:pt x="5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43"/>
            <p:cNvSpPr/>
            <p:nvPr/>
          </p:nvSpPr>
          <p:spPr>
            <a:xfrm>
              <a:off x="1907975" y="1408675"/>
              <a:ext cx="36625" cy="339350"/>
            </a:xfrm>
            <a:custGeom>
              <a:avLst/>
              <a:gdLst/>
              <a:ahLst/>
              <a:cxnLst/>
              <a:rect l="l" t="t" r="r" b="b"/>
              <a:pathLst>
                <a:path w="1465" h="13574" extrusionOk="0">
                  <a:moveTo>
                    <a:pt x="726" y="1"/>
                  </a:moveTo>
                  <a:cubicBezTo>
                    <a:pt x="322" y="1"/>
                    <a:pt x="0" y="3037"/>
                    <a:pt x="0" y="6787"/>
                  </a:cubicBezTo>
                  <a:cubicBezTo>
                    <a:pt x="0" y="10526"/>
                    <a:pt x="322" y="13574"/>
                    <a:pt x="726" y="13574"/>
                  </a:cubicBezTo>
                  <a:cubicBezTo>
                    <a:pt x="1131" y="13574"/>
                    <a:pt x="1465" y="10526"/>
                    <a:pt x="1465" y="6787"/>
                  </a:cubicBezTo>
                  <a:cubicBezTo>
                    <a:pt x="1465" y="3037"/>
                    <a:pt x="1131" y="1"/>
                    <a:pt x="7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43"/>
            <p:cNvSpPr/>
            <p:nvPr/>
          </p:nvSpPr>
          <p:spPr>
            <a:xfrm>
              <a:off x="2155900" y="1197350"/>
              <a:ext cx="95575" cy="143500"/>
            </a:xfrm>
            <a:custGeom>
              <a:avLst/>
              <a:gdLst/>
              <a:ahLst/>
              <a:cxnLst/>
              <a:rect l="l" t="t" r="r" b="b"/>
              <a:pathLst>
                <a:path w="3823" h="5740" extrusionOk="0">
                  <a:moveTo>
                    <a:pt x="1" y="0"/>
                  </a:moveTo>
                  <a:lnTo>
                    <a:pt x="1" y="5739"/>
                  </a:lnTo>
                  <a:lnTo>
                    <a:pt x="3823" y="5739"/>
                  </a:lnTo>
                  <a:lnTo>
                    <a:pt x="38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43"/>
            <p:cNvSpPr/>
            <p:nvPr/>
          </p:nvSpPr>
          <p:spPr>
            <a:xfrm>
              <a:off x="2127325" y="1321775"/>
              <a:ext cx="143500" cy="210450"/>
            </a:xfrm>
            <a:custGeom>
              <a:avLst/>
              <a:gdLst/>
              <a:ahLst/>
              <a:cxnLst/>
              <a:rect l="l" t="t" r="r" b="b"/>
              <a:pathLst>
                <a:path w="5740" h="8418" extrusionOk="0">
                  <a:moveTo>
                    <a:pt x="1061" y="0"/>
                  </a:moveTo>
                  <a:cubicBezTo>
                    <a:pt x="561" y="0"/>
                    <a:pt x="1" y="417"/>
                    <a:pt x="1" y="929"/>
                  </a:cubicBezTo>
                  <a:lnTo>
                    <a:pt x="1" y="7406"/>
                  </a:lnTo>
                  <a:cubicBezTo>
                    <a:pt x="1" y="7918"/>
                    <a:pt x="561" y="8418"/>
                    <a:pt x="1061" y="8418"/>
                  </a:cubicBezTo>
                  <a:lnTo>
                    <a:pt x="4871" y="8418"/>
                  </a:lnTo>
                  <a:cubicBezTo>
                    <a:pt x="5383" y="8418"/>
                    <a:pt x="5740" y="7918"/>
                    <a:pt x="5740" y="7406"/>
                  </a:cubicBezTo>
                  <a:lnTo>
                    <a:pt x="5740" y="929"/>
                  </a:lnTo>
                  <a:cubicBezTo>
                    <a:pt x="5740" y="417"/>
                    <a:pt x="5383" y="0"/>
                    <a:pt x="4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43"/>
            <p:cNvSpPr/>
            <p:nvPr/>
          </p:nvSpPr>
          <p:spPr>
            <a:xfrm>
              <a:off x="2185075" y="1197650"/>
              <a:ext cx="32775" cy="303025"/>
            </a:xfrm>
            <a:custGeom>
              <a:avLst/>
              <a:gdLst/>
              <a:ahLst/>
              <a:cxnLst/>
              <a:rect l="l" t="t" r="r" b="b"/>
              <a:pathLst>
                <a:path w="1311" h="12121" extrusionOk="0">
                  <a:moveTo>
                    <a:pt x="656" y="0"/>
                  </a:moveTo>
                  <a:cubicBezTo>
                    <a:pt x="298" y="0"/>
                    <a:pt x="1" y="2715"/>
                    <a:pt x="1" y="6061"/>
                  </a:cubicBezTo>
                  <a:cubicBezTo>
                    <a:pt x="1" y="9406"/>
                    <a:pt x="298" y="12121"/>
                    <a:pt x="656" y="12121"/>
                  </a:cubicBezTo>
                  <a:cubicBezTo>
                    <a:pt x="1013" y="12121"/>
                    <a:pt x="1310" y="9406"/>
                    <a:pt x="1310" y="6061"/>
                  </a:cubicBezTo>
                  <a:cubicBezTo>
                    <a:pt x="1310" y="2715"/>
                    <a:pt x="1013" y="0"/>
                    <a:pt x="6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43"/>
            <p:cNvSpPr/>
            <p:nvPr/>
          </p:nvSpPr>
          <p:spPr>
            <a:xfrm>
              <a:off x="854550" y="1417325"/>
              <a:ext cx="105400" cy="162825"/>
            </a:xfrm>
            <a:custGeom>
              <a:avLst/>
              <a:gdLst/>
              <a:ahLst/>
              <a:cxnLst/>
              <a:rect l="l" t="t" r="r" b="b"/>
              <a:pathLst>
                <a:path w="4216" h="6513" extrusionOk="0">
                  <a:moveTo>
                    <a:pt x="1" y="0"/>
                  </a:moveTo>
                  <a:lnTo>
                    <a:pt x="1" y="6513"/>
                  </a:lnTo>
                  <a:lnTo>
                    <a:pt x="4216" y="6513"/>
                  </a:lnTo>
                  <a:lnTo>
                    <a:pt x="421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43"/>
            <p:cNvSpPr/>
            <p:nvPr/>
          </p:nvSpPr>
          <p:spPr>
            <a:xfrm>
              <a:off x="825675" y="1541725"/>
              <a:ext cx="162850" cy="229825"/>
            </a:xfrm>
            <a:custGeom>
              <a:avLst/>
              <a:gdLst/>
              <a:ahLst/>
              <a:cxnLst/>
              <a:rect l="l" t="t" r="r" b="b"/>
              <a:pathLst>
                <a:path w="6514" h="9193" extrusionOk="0">
                  <a:moveTo>
                    <a:pt x="1049" y="1"/>
                  </a:moveTo>
                  <a:cubicBezTo>
                    <a:pt x="465" y="1"/>
                    <a:pt x="1" y="465"/>
                    <a:pt x="1" y="1037"/>
                  </a:cubicBezTo>
                  <a:lnTo>
                    <a:pt x="1" y="8157"/>
                  </a:lnTo>
                  <a:cubicBezTo>
                    <a:pt x="1" y="8728"/>
                    <a:pt x="465" y="9193"/>
                    <a:pt x="1049" y="9193"/>
                  </a:cubicBezTo>
                  <a:lnTo>
                    <a:pt x="5478" y="9193"/>
                  </a:lnTo>
                  <a:cubicBezTo>
                    <a:pt x="6049" y="9193"/>
                    <a:pt x="6514" y="8728"/>
                    <a:pt x="6514" y="8157"/>
                  </a:cubicBezTo>
                  <a:lnTo>
                    <a:pt x="6514" y="1037"/>
                  </a:lnTo>
                  <a:cubicBezTo>
                    <a:pt x="6514" y="465"/>
                    <a:pt x="6049" y="1"/>
                    <a:pt x="54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43"/>
            <p:cNvSpPr/>
            <p:nvPr/>
          </p:nvSpPr>
          <p:spPr>
            <a:xfrm>
              <a:off x="882825" y="1408675"/>
              <a:ext cx="36650" cy="339350"/>
            </a:xfrm>
            <a:custGeom>
              <a:avLst/>
              <a:gdLst/>
              <a:ahLst/>
              <a:cxnLst/>
              <a:rect l="l" t="t" r="r" b="b"/>
              <a:pathLst>
                <a:path w="1466" h="13574" extrusionOk="0">
                  <a:moveTo>
                    <a:pt x="739" y="1"/>
                  </a:moveTo>
                  <a:cubicBezTo>
                    <a:pt x="334" y="1"/>
                    <a:pt x="1" y="3037"/>
                    <a:pt x="1" y="6787"/>
                  </a:cubicBezTo>
                  <a:cubicBezTo>
                    <a:pt x="1" y="10526"/>
                    <a:pt x="334" y="13574"/>
                    <a:pt x="739" y="13574"/>
                  </a:cubicBezTo>
                  <a:cubicBezTo>
                    <a:pt x="1144" y="13574"/>
                    <a:pt x="1465" y="10526"/>
                    <a:pt x="1465" y="6787"/>
                  </a:cubicBezTo>
                  <a:cubicBezTo>
                    <a:pt x="1465" y="3037"/>
                    <a:pt x="1144" y="1"/>
                    <a:pt x="7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43"/>
            <p:cNvSpPr/>
            <p:nvPr/>
          </p:nvSpPr>
          <p:spPr>
            <a:xfrm>
              <a:off x="577150" y="1197350"/>
              <a:ext cx="95575" cy="143500"/>
            </a:xfrm>
            <a:custGeom>
              <a:avLst/>
              <a:gdLst/>
              <a:ahLst/>
              <a:cxnLst/>
              <a:rect l="l" t="t" r="r" b="b"/>
              <a:pathLst>
                <a:path w="3823" h="5740" extrusionOk="0">
                  <a:moveTo>
                    <a:pt x="0" y="0"/>
                  </a:moveTo>
                  <a:lnTo>
                    <a:pt x="0" y="5739"/>
                  </a:lnTo>
                  <a:lnTo>
                    <a:pt x="3822" y="5739"/>
                  </a:lnTo>
                  <a:lnTo>
                    <a:pt x="38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43"/>
            <p:cNvSpPr/>
            <p:nvPr/>
          </p:nvSpPr>
          <p:spPr>
            <a:xfrm>
              <a:off x="557800" y="1321775"/>
              <a:ext cx="143500" cy="210450"/>
            </a:xfrm>
            <a:custGeom>
              <a:avLst/>
              <a:gdLst/>
              <a:ahLst/>
              <a:cxnLst/>
              <a:rect l="l" t="t" r="r" b="b"/>
              <a:pathLst>
                <a:path w="5740" h="8418" extrusionOk="0">
                  <a:moveTo>
                    <a:pt x="810" y="0"/>
                  </a:moveTo>
                  <a:cubicBezTo>
                    <a:pt x="298" y="0"/>
                    <a:pt x="0" y="417"/>
                    <a:pt x="0" y="929"/>
                  </a:cubicBezTo>
                  <a:lnTo>
                    <a:pt x="12" y="7406"/>
                  </a:lnTo>
                  <a:cubicBezTo>
                    <a:pt x="12" y="7918"/>
                    <a:pt x="298" y="8418"/>
                    <a:pt x="810" y="8418"/>
                  </a:cubicBezTo>
                  <a:lnTo>
                    <a:pt x="4608" y="8418"/>
                  </a:lnTo>
                  <a:cubicBezTo>
                    <a:pt x="5120" y="8418"/>
                    <a:pt x="5739" y="7918"/>
                    <a:pt x="5739" y="7406"/>
                  </a:cubicBezTo>
                  <a:lnTo>
                    <a:pt x="5739" y="929"/>
                  </a:lnTo>
                  <a:cubicBezTo>
                    <a:pt x="5739" y="417"/>
                    <a:pt x="5120" y="0"/>
                    <a:pt x="46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43"/>
            <p:cNvSpPr/>
            <p:nvPr/>
          </p:nvSpPr>
          <p:spPr>
            <a:xfrm>
              <a:off x="609600" y="1197650"/>
              <a:ext cx="32750" cy="303025"/>
            </a:xfrm>
            <a:custGeom>
              <a:avLst/>
              <a:gdLst/>
              <a:ahLst/>
              <a:cxnLst/>
              <a:rect l="l" t="t" r="r" b="b"/>
              <a:pathLst>
                <a:path w="1310" h="12121" extrusionOk="0">
                  <a:moveTo>
                    <a:pt x="655" y="0"/>
                  </a:moveTo>
                  <a:cubicBezTo>
                    <a:pt x="298" y="0"/>
                    <a:pt x="0" y="2715"/>
                    <a:pt x="0" y="6061"/>
                  </a:cubicBezTo>
                  <a:cubicBezTo>
                    <a:pt x="0" y="9406"/>
                    <a:pt x="298" y="12121"/>
                    <a:pt x="655" y="12121"/>
                  </a:cubicBezTo>
                  <a:cubicBezTo>
                    <a:pt x="1012" y="12121"/>
                    <a:pt x="1310" y="9406"/>
                    <a:pt x="1310" y="6061"/>
                  </a:cubicBezTo>
                  <a:cubicBezTo>
                    <a:pt x="1310" y="2715"/>
                    <a:pt x="1012" y="0"/>
                    <a:pt x="6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43"/>
            <p:cNvSpPr/>
            <p:nvPr/>
          </p:nvSpPr>
          <p:spPr>
            <a:xfrm>
              <a:off x="265500" y="292775"/>
              <a:ext cx="2307150" cy="2034500"/>
            </a:xfrm>
            <a:custGeom>
              <a:avLst/>
              <a:gdLst/>
              <a:ahLst/>
              <a:cxnLst/>
              <a:rect l="l" t="t" r="r" b="b"/>
              <a:pathLst>
                <a:path w="92286" h="81380" extrusionOk="0">
                  <a:moveTo>
                    <a:pt x="34921" y="0"/>
                  </a:moveTo>
                  <a:lnTo>
                    <a:pt x="34921" y="4037"/>
                  </a:lnTo>
                  <a:lnTo>
                    <a:pt x="41089" y="14859"/>
                  </a:lnTo>
                  <a:cubicBezTo>
                    <a:pt x="41089" y="14859"/>
                    <a:pt x="40386" y="27456"/>
                    <a:pt x="39565" y="40482"/>
                  </a:cubicBezTo>
                  <a:lnTo>
                    <a:pt x="667" y="24956"/>
                  </a:lnTo>
                  <a:lnTo>
                    <a:pt x="0" y="30897"/>
                  </a:lnTo>
                  <a:lnTo>
                    <a:pt x="38291" y="57758"/>
                  </a:lnTo>
                  <a:cubicBezTo>
                    <a:pt x="37993" y="62818"/>
                    <a:pt x="37612" y="66723"/>
                    <a:pt x="37565" y="68199"/>
                  </a:cubicBezTo>
                  <a:cubicBezTo>
                    <a:pt x="37374" y="74307"/>
                    <a:pt x="43208" y="81380"/>
                    <a:pt x="45863" y="81380"/>
                  </a:cubicBezTo>
                  <a:cubicBezTo>
                    <a:pt x="48530" y="81380"/>
                    <a:pt x="54412" y="74319"/>
                    <a:pt x="54233" y="68211"/>
                  </a:cubicBezTo>
                  <a:cubicBezTo>
                    <a:pt x="54186" y="66735"/>
                    <a:pt x="53614" y="62830"/>
                    <a:pt x="53328" y="57769"/>
                  </a:cubicBezTo>
                  <a:lnTo>
                    <a:pt x="91619" y="30945"/>
                  </a:lnTo>
                  <a:lnTo>
                    <a:pt x="92286" y="25004"/>
                  </a:lnTo>
                  <a:lnTo>
                    <a:pt x="92286" y="25004"/>
                  </a:lnTo>
                  <a:lnTo>
                    <a:pt x="52245" y="40494"/>
                  </a:lnTo>
                  <a:cubicBezTo>
                    <a:pt x="51435" y="27468"/>
                    <a:pt x="50388" y="14859"/>
                    <a:pt x="50388" y="14859"/>
                  </a:cubicBezTo>
                  <a:lnTo>
                    <a:pt x="56734" y="4049"/>
                  </a:lnTo>
                  <a:lnTo>
                    <a:pt x="56734" y="12"/>
                  </a:lnTo>
                  <a:lnTo>
                    <a:pt x="45816" y="8799"/>
                  </a:lnTo>
                  <a:lnTo>
                    <a:pt x="3492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43"/>
            <p:cNvSpPr/>
            <p:nvPr/>
          </p:nvSpPr>
          <p:spPr>
            <a:xfrm>
              <a:off x="1640050" y="1474313"/>
              <a:ext cx="248875" cy="236075"/>
            </a:xfrm>
            <a:custGeom>
              <a:avLst/>
              <a:gdLst/>
              <a:ahLst/>
              <a:cxnLst/>
              <a:rect l="l" t="t" r="r" b="b"/>
              <a:pathLst>
                <a:path w="9955" h="9443" extrusionOk="0">
                  <a:moveTo>
                    <a:pt x="9919" y="1"/>
                  </a:moveTo>
                  <a:lnTo>
                    <a:pt x="1" y="5906"/>
                  </a:lnTo>
                  <a:lnTo>
                    <a:pt x="1" y="9442"/>
                  </a:lnTo>
                  <a:lnTo>
                    <a:pt x="9954" y="2358"/>
                  </a:lnTo>
                  <a:lnTo>
                    <a:pt x="99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43"/>
            <p:cNvSpPr/>
            <p:nvPr/>
          </p:nvSpPr>
          <p:spPr>
            <a:xfrm>
              <a:off x="2242803" y="1082410"/>
              <a:ext cx="249175" cy="203925"/>
            </a:xfrm>
            <a:custGeom>
              <a:avLst/>
              <a:gdLst/>
              <a:ahLst/>
              <a:cxnLst/>
              <a:rect l="l" t="t" r="r" b="b"/>
              <a:pathLst>
                <a:path w="9967" h="8157" extrusionOk="0">
                  <a:moveTo>
                    <a:pt x="9943" y="1"/>
                  </a:moveTo>
                  <a:lnTo>
                    <a:pt x="1" y="5906"/>
                  </a:lnTo>
                  <a:lnTo>
                    <a:pt x="1" y="8156"/>
                  </a:lnTo>
                  <a:lnTo>
                    <a:pt x="9966" y="1072"/>
                  </a:lnTo>
                  <a:lnTo>
                    <a:pt x="994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43"/>
            <p:cNvSpPr/>
            <p:nvPr/>
          </p:nvSpPr>
          <p:spPr>
            <a:xfrm rot="152688">
              <a:off x="1956449" y="1265839"/>
              <a:ext cx="229497" cy="226247"/>
            </a:xfrm>
            <a:custGeom>
              <a:avLst/>
              <a:gdLst/>
              <a:ahLst/>
              <a:cxnLst/>
              <a:rect l="l" t="t" r="r" b="b"/>
              <a:pathLst>
                <a:path w="9180" h="9050" extrusionOk="0">
                  <a:moveTo>
                    <a:pt x="9180" y="0"/>
                  </a:moveTo>
                  <a:lnTo>
                    <a:pt x="0" y="6120"/>
                  </a:lnTo>
                  <a:lnTo>
                    <a:pt x="0" y="9049"/>
                  </a:lnTo>
                  <a:lnTo>
                    <a:pt x="9180" y="2167"/>
                  </a:lnTo>
                  <a:lnTo>
                    <a:pt x="9180" y="1691"/>
                  </a:lnTo>
                  <a:lnTo>
                    <a:pt x="91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43"/>
            <p:cNvSpPr/>
            <p:nvPr/>
          </p:nvSpPr>
          <p:spPr>
            <a:xfrm>
              <a:off x="1287650" y="2071275"/>
              <a:ext cx="262250" cy="162525"/>
            </a:xfrm>
            <a:custGeom>
              <a:avLst/>
              <a:gdLst/>
              <a:ahLst/>
              <a:cxnLst/>
              <a:rect l="l" t="t" r="r" b="b"/>
              <a:pathLst>
                <a:path w="10490" h="6501" extrusionOk="0">
                  <a:moveTo>
                    <a:pt x="0" y="0"/>
                  </a:moveTo>
                  <a:cubicBezTo>
                    <a:pt x="655" y="5858"/>
                    <a:pt x="4406" y="6501"/>
                    <a:pt x="5251" y="6501"/>
                  </a:cubicBezTo>
                  <a:cubicBezTo>
                    <a:pt x="6085" y="6501"/>
                    <a:pt x="9835" y="5846"/>
                    <a:pt x="10490" y="0"/>
                  </a:cubicBezTo>
                  <a:lnTo>
                    <a:pt x="10490" y="0"/>
                  </a:lnTo>
                  <a:cubicBezTo>
                    <a:pt x="10490" y="1"/>
                    <a:pt x="9109" y="4024"/>
                    <a:pt x="5251" y="4024"/>
                  </a:cubicBezTo>
                  <a:cubicBezTo>
                    <a:pt x="1382" y="4024"/>
                    <a:pt x="1" y="1"/>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43"/>
            <p:cNvSpPr/>
            <p:nvPr/>
          </p:nvSpPr>
          <p:spPr>
            <a:xfrm>
              <a:off x="950400" y="1472273"/>
              <a:ext cx="258100" cy="252450"/>
            </a:xfrm>
            <a:custGeom>
              <a:avLst/>
              <a:gdLst/>
              <a:ahLst/>
              <a:cxnLst/>
              <a:rect l="l" t="t" r="r" b="b"/>
              <a:pathLst>
                <a:path w="10324" h="10098" extrusionOk="0">
                  <a:moveTo>
                    <a:pt x="1" y="1"/>
                  </a:moveTo>
                  <a:lnTo>
                    <a:pt x="1" y="3013"/>
                  </a:lnTo>
                  <a:lnTo>
                    <a:pt x="10323" y="10097"/>
                  </a:lnTo>
                  <a:lnTo>
                    <a:pt x="10323" y="5906"/>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43"/>
            <p:cNvSpPr/>
            <p:nvPr/>
          </p:nvSpPr>
          <p:spPr>
            <a:xfrm>
              <a:off x="347349" y="1075385"/>
              <a:ext cx="248875" cy="220000"/>
            </a:xfrm>
            <a:custGeom>
              <a:avLst/>
              <a:gdLst/>
              <a:ahLst/>
              <a:cxnLst/>
              <a:rect l="l" t="t" r="r" b="b"/>
              <a:pathLst>
                <a:path w="9955" h="8800" extrusionOk="0">
                  <a:moveTo>
                    <a:pt x="1" y="1"/>
                  </a:moveTo>
                  <a:lnTo>
                    <a:pt x="1" y="2036"/>
                  </a:lnTo>
                  <a:lnTo>
                    <a:pt x="9954" y="8799"/>
                  </a:lnTo>
                  <a:lnTo>
                    <a:pt x="9954" y="5906"/>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43"/>
            <p:cNvSpPr/>
            <p:nvPr/>
          </p:nvSpPr>
          <p:spPr>
            <a:xfrm>
              <a:off x="653650" y="1281652"/>
              <a:ext cx="239325" cy="226250"/>
            </a:xfrm>
            <a:custGeom>
              <a:avLst/>
              <a:gdLst/>
              <a:ahLst/>
              <a:cxnLst/>
              <a:rect l="l" t="t" r="r" b="b"/>
              <a:pathLst>
                <a:path w="9573" h="9050" extrusionOk="0">
                  <a:moveTo>
                    <a:pt x="0" y="0"/>
                  </a:moveTo>
                  <a:lnTo>
                    <a:pt x="0" y="1691"/>
                  </a:lnTo>
                  <a:lnTo>
                    <a:pt x="0" y="2167"/>
                  </a:lnTo>
                  <a:lnTo>
                    <a:pt x="9573" y="9049"/>
                  </a:lnTo>
                  <a:lnTo>
                    <a:pt x="9573" y="6120"/>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43"/>
            <p:cNvSpPr/>
            <p:nvPr/>
          </p:nvSpPr>
          <p:spPr>
            <a:xfrm rot="303262">
              <a:off x="1584221" y="311328"/>
              <a:ext cx="66999" cy="128924"/>
            </a:xfrm>
            <a:custGeom>
              <a:avLst/>
              <a:gdLst/>
              <a:ahLst/>
              <a:cxnLst/>
              <a:rect l="l" t="t" r="r" b="b"/>
              <a:pathLst>
                <a:path w="2680" h="5157" extrusionOk="0">
                  <a:moveTo>
                    <a:pt x="2680" y="1"/>
                  </a:moveTo>
                  <a:lnTo>
                    <a:pt x="1" y="2584"/>
                  </a:lnTo>
                  <a:lnTo>
                    <a:pt x="1" y="5156"/>
                  </a:lnTo>
                  <a:lnTo>
                    <a:pt x="2680" y="2180"/>
                  </a:lnTo>
                  <a:lnTo>
                    <a:pt x="268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43"/>
            <p:cNvSpPr/>
            <p:nvPr/>
          </p:nvSpPr>
          <p:spPr>
            <a:xfrm rot="521790">
              <a:off x="1499076" y="382075"/>
              <a:ext cx="57475" cy="153025"/>
            </a:xfrm>
            <a:custGeom>
              <a:avLst/>
              <a:gdLst/>
              <a:ahLst/>
              <a:cxnLst/>
              <a:rect l="l" t="t" r="r" b="b"/>
              <a:pathLst>
                <a:path w="2299" h="6121" extrusionOk="0">
                  <a:moveTo>
                    <a:pt x="2299" y="0"/>
                  </a:moveTo>
                  <a:lnTo>
                    <a:pt x="1" y="2572"/>
                  </a:lnTo>
                  <a:lnTo>
                    <a:pt x="1" y="6120"/>
                  </a:lnTo>
                  <a:lnTo>
                    <a:pt x="2299" y="3132"/>
                  </a:lnTo>
                  <a:lnTo>
                    <a:pt x="22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43"/>
            <p:cNvSpPr/>
            <p:nvPr/>
          </p:nvSpPr>
          <p:spPr>
            <a:xfrm rot="-582038">
              <a:off x="1195524" y="326509"/>
              <a:ext cx="57475" cy="128925"/>
            </a:xfrm>
            <a:custGeom>
              <a:avLst/>
              <a:gdLst/>
              <a:ahLst/>
              <a:cxnLst/>
              <a:rect l="l" t="t" r="r" b="b"/>
              <a:pathLst>
                <a:path w="2299" h="5157" extrusionOk="0">
                  <a:moveTo>
                    <a:pt x="0" y="1"/>
                  </a:moveTo>
                  <a:lnTo>
                    <a:pt x="0" y="2179"/>
                  </a:lnTo>
                  <a:lnTo>
                    <a:pt x="2298" y="5156"/>
                  </a:lnTo>
                  <a:lnTo>
                    <a:pt x="2298" y="2584"/>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43"/>
            <p:cNvSpPr/>
            <p:nvPr/>
          </p:nvSpPr>
          <p:spPr>
            <a:xfrm rot="-313253">
              <a:off x="1285276" y="401662"/>
              <a:ext cx="67003" cy="153032"/>
            </a:xfrm>
            <a:custGeom>
              <a:avLst/>
              <a:gdLst/>
              <a:ahLst/>
              <a:cxnLst/>
              <a:rect l="l" t="t" r="r" b="b"/>
              <a:pathLst>
                <a:path w="2680" h="6121" extrusionOk="0">
                  <a:moveTo>
                    <a:pt x="0" y="0"/>
                  </a:moveTo>
                  <a:lnTo>
                    <a:pt x="0" y="3132"/>
                  </a:lnTo>
                  <a:lnTo>
                    <a:pt x="2679" y="6120"/>
                  </a:lnTo>
                  <a:lnTo>
                    <a:pt x="2679" y="2572"/>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43"/>
            <p:cNvSpPr/>
            <p:nvPr/>
          </p:nvSpPr>
          <p:spPr>
            <a:xfrm>
              <a:off x="1375750" y="347550"/>
              <a:ext cx="86950" cy="495900"/>
            </a:xfrm>
            <a:custGeom>
              <a:avLst/>
              <a:gdLst/>
              <a:ahLst/>
              <a:cxnLst/>
              <a:rect l="l" t="t" r="r" b="b"/>
              <a:pathLst>
                <a:path w="3478" h="19836" extrusionOk="0">
                  <a:moveTo>
                    <a:pt x="1739" y="0"/>
                  </a:moveTo>
                  <a:cubicBezTo>
                    <a:pt x="608" y="3191"/>
                    <a:pt x="13" y="6537"/>
                    <a:pt x="1" y="9918"/>
                  </a:cubicBezTo>
                  <a:cubicBezTo>
                    <a:pt x="13" y="13299"/>
                    <a:pt x="608" y="16645"/>
                    <a:pt x="1739" y="19836"/>
                  </a:cubicBezTo>
                  <a:cubicBezTo>
                    <a:pt x="2858" y="16645"/>
                    <a:pt x="3454" y="13299"/>
                    <a:pt x="3477" y="9918"/>
                  </a:cubicBezTo>
                  <a:cubicBezTo>
                    <a:pt x="3454" y="6537"/>
                    <a:pt x="2870" y="3191"/>
                    <a:pt x="1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Google Shape;1955;p71">
            <a:extLst>
              <a:ext uri="{FF2B5EF4-FFF2-40B4-BE49-F238E27FC236}">
                <a16:creationId xmlns:a16="http://schemas.microsoft.com/office/drawing/2014/main" id="{DC2F8CB5-26EE-8549-8957-577933D3D94D}"/>
              </a:ext>
            </a:extLst>
          </p:cNvPr>
          <p:cNvSpPr/>
          <p:nvPr/>
        </p:nvSpPr>
        <p:spPr>
          <a:xfrm>
            <a:off x="52276" y="2026081"/>
            <a:ext cx="1489553" cy="3128279"/>
          </a:xfrm>
          <a:custGeom>
            <a:avLst/>
            <a:gdLst/>
            <a:ahLst/>
            <a:cxnLst/>
            <a:rect l="l" t="t" r="r" b="b"/>
            <a:pathLst>
              <a:path w="88198" h="188292" extrusionOk="0">
                <a:moveTo>
                  <a:pt x="13008" y="12032"/>
                </a:moveTo>
                <a:cubicBezTo>
                  <a:pt x="15369" y="12032"/>
                  <a:pt x="12413" y="14108"/>
                  <a:pt x="12413" y="14108"/>
                </a:cubicBezTo>
                <a:lnTo>
                  <a:pt x="12102" y="12103"/>
                </a:lnTo>
                <a:cubicBezTo>
                  <a:pt x="12466" y="12054"/>
                  <a:pt x="12765" y="12032"/>
                  <a:pt x="13008" y="12032"/>
                </a:cubicBezTo>
                <a:close/>
                <a:moveTo>
                  <a:pt x="18407" y="54339"/>
                </a:moveTo>
                <a:cubicBezTo>
                  <a:pt x="18534" y="54398"/>
                  <a:pt x="18665" y="54449"/>
                  <a:pt x="18786" y="54519"/>
                </a:cubicBezTo>
                <a:cubicBezTo>
                  <a:pt x="19073" y="54683"/>
                  <a:pt x="19317" y="54899"/>
                  <a:pt x="19537" y="55141"/>
                </a:cubicBezTo>
                <a:cubicBezTo>
                  <a:pt x="19423" y="55193"/>
                  <a:pt x="19319" y="55243"/>
                  <a:pt x="19228" y="55291"/>
                </a:cubicBezTo>
                <a:cubicBezTo>
                  <a:pt x="18987" y="55284"/>
                  <a:pt x="18916" y="55259"/>
                  <a:pt x="18868" y="55259"/>
                </a:cubicBezTo>
                <a:cubicBezTo>
                  <a:pt x="18811" y="55259"/>
                  <a:pt x="18787" y="55296"/>
                  <a:pt x="18541" y="55449"/>
                </a:cubicBezTo>
                <a:cubicBezTo>
                  <a:pt x="18493" y="55080"/>
                  <a:pt x="18452" y="54709"/>
                  <a:pt x="18407" y="54339"/>
                </a:cubicBezTo>
                <a:close/>
                <a:moveTo>
                  <a:pt x="7627" y="56137"/>
                </a:moveTo>
                <a:lnTo>
                  <a:pt x="7791" y="58874"/>
                </a:lnTo>
                <a:cubicBezTo>
                  <a:pt x="7791" y="58874"/>
                  <a:pt x="6913" y="59376"/>
                  <a:pt x="6035" y="60430"/>
                </a:cubicBezTo>
                <a:cubicBezTo>
                  <a:pt x="6302" y="58878"/>
                  <a:pt x="6773" y="57355"/>
                  <a:pt x="7627" y="56137"/>
                </a:cubicBezTo>
                <a:close/>
                <a:moveTo>
                  <a:pt x="15168" y="87734"/>
                </a:moveTo>
                <a:cubicBezTo>
                  <a:pt x="15168" y="87734"/>
                  <a:pt x="15940" y="87985"/>
                  <a:pt x="16414" y="88621"/>
                </a:cubicBezTo>
                <a:cubicBezTo>
                  <a:pt x="16343" y="88702"/>
                  <a:pt x="16280" y="88789"/>
                  <a:pt x="16204" y="88866"/>
                </a:cubicBezTo>
                <a:cubicBezTo>
                  <a:pt x="15278" y="89813"/>
                  <a:pt x="13931" y="90341"/>
                  <a:pt x="12465" y="90341"/>
                </a:cubicBezTo>
                <a:cubicBezTo>
                  <a:pt x="12382" y="90341"/>
                  <a:pt x="12297" y="90339"/>
                  <a:pt x="12213" y="90336"/>
                </a:cubicBezTo>
                <a:cubicBezTo>
                  <a:pt x="10656" y="90268"/>
                  <a:pt x="9252" y="89611"/>
                  <a:pt x="8363" y="88531"/>
                </a:cubicBezTo>
                <a:cubicBezTo>
                  <a:pt x="8240" y="88378"/>
                  <a:pt x="8126" y="88219"/>
                  <a:pt x="8020" y="88054"/>
                </a:cubicBezTo>
                <a:lnTo>
                  <a:pt x="8020" y="88054"/>
                </a:lnTo>
                <a:cubicBezTo>
                  <a:pt x="9344" y="88295"/>
                  <a:pt x="10474" y="88383"/>
                  <a:pt x="11417" y="88383"/>
                </a:cubicBezTo>
                <a:cubicBezTo>
                  <a:pt x="13979" y="88383"/>
                  <a:pt x="15168" y="87734"/>
                  <a:pt x="15168" y="87734"/>
                </a:cubicBezTo>
                <a:close/>
                <a:moveTo>
                  <a:pt x="11570" y="102144"/>
                </a:moveTo>
                <a:lnTo>
                  <a:pt x="13600" y="104976"/>
                </a:lnTo>
                <a:lnTo>
                  <a:pt x="13600" y="109771"/>
                </a:lnTo>
                <a:cubicBezTo>
                  <a:pt x="13600" y="109771"/>
                  <a:pt x="13484" y="109907"/>
                  <a:pt x="13327" y="110137"/>
                </a:cubicBezTo>
                <a:cubicBezTo>
                  <a:pt x="12337" y="108242"/>
                  <a:pt x="11716" y="106064"/>
                  <a:pt x="11567" y="103774"/>
                </a:cubicBezTo>
                <a:cubicBezTo>
                  <a:pt x="11533" y="103231"/>
                  <a:pt x="11534" y="102687"/>
                  <a:pt x="11570" y="102144"/>
                </a:cubicBezTo>
                <a:close/>
                <a:moveTo>
                  <a:pt x="52811" y="100747"/>
                </a:moveTo>
                <a:cubicBezTo>
                  <a:pt x="53858" y="102824"/>
                  <a:pt x="54482" y="105123"/>
                  <a:pt x="54576" y="107429"/>
                </a:cubicBezTo>
                <a:cubicBezTo>
                  <a:pt x="54629" y="108720"/>
                  <a:pt x="54507" y="110020"/>
                  <a:pt x="54247" y="111295"/>
                </a:cubicBezTo>
                <a:cubicBezTo>
                  <a:pt x="53650" y="107808"/>
                  <a:pt x="53295" y="104240"/>
                  <a:pt x="52811" y="100747"/>
                </a:cubicBezTo>
                <a:close/>
                <a:moveTo>
                  <a:pt x="15418" y="128316"/>
                </a:moveTo>
                <a:lnTo>
                  <a:pt x="15418" y="128316"/>
                </a:lnTo>
                <a:cubicBezTo>
                  <a:pt x="16184" y="129795"/>
                  <a:pt x="17233" y="131031"/>
                  <a:pt x="18665" y="131768"/>
                </a:cubicBezTo>
                <a:cubicBezTo>
                  <a:pt x="18600" y="132010"/>
                  <a:pt x="18533" y="132252"/>
                  <a:pt x="18455" y="132491"/>
                </a:cubicBezTo>
                <a:cubicBezTo>
                  <a:pt x="18341" y="132845"/>
                  <a:pt x="17907" y="133980"/>
                  <a:pt x="17187" y="133980"/>
                </a:cubicBezTo>
                <a:cubicBezTo>
                  <a:pt x="17171" y="133980"/>
                  <a:pt x="17154" y="133979"/>
                  <a:pt x="17137" y="133978"/>
                </a:cubicBezTo>
                <a:cubicBezTo>
                  <a:pt x="16446" y="133934"/>
                  <a:pt x="16103" y="132878"/>
                  <a:pt x="15989" y="132426"/>
                </a:cubicBezTo>
                <a:cubicBezTo>
                  <a:pt x="15648" y="131089"/>
                  <a:pt x="15460" y="129705"/>
                  <a:pt x="15418" y="128316"/>
                </a:cubicBezTo>
                <a:close/>
                <a:moveTo>
                  <a:pt x="8714" y="0"/>
                </a:moveTo>
                <a:lnTo>
                  <a:pt x="9266" y="10581"/>
                </a:lnTo>
                <a:cubicBezTo>
                  <a:pt x="9266" y="10581"/>
                  <a:pt x="7953" y="11825"/>
                  <a:pt x="9750" y="12517"/>
                </a:cubicBezTo>
                <a:lnTo>
                  <a:pt x="10028" y="14799"/>
                </a:lnTo>
                <a:cubicBezTo>
                  <a:pt x="10028" y="14799"/>
                  <a:pt x="9980" y="14795"/>
                  <a:pt x="9898" y="14795"/>
                </a:cubicBezTo>
                <a:cubicBezTo>
                  <a:pt x="9468" y="14795"/>
                  <a:pt x="8094" y="14893"/>
                  <a:pt x="7745" y="16113"/>
                </a:cubicBezTo>
                <a:lnTo>
                  <a:pt x="7745" y="20746"/>
                </a:lnTo>
                <a:cubicBezTo>
                  <a:pt x="7745" y="20746"/>
                  <a:pt x="7883" y="21506"/>
                  <a:pt x="9336" y="21990"/>
                </a:cubicBezTo>
                <a:lnTo>
                  <a:pt x="10096" y="35406"/>
                </a:lnTo>
                <a:lnTo>
                  <a:pt x="8714" y="35544"/>
                </a:lnTo>
                <a:lnTo>
                  <a:pt x="8575" y="36720"/>
                </a:lnTo>
                <a:lnTo>
                  <a:pt x="0" y="37551"/>
                </a:lnTo>
                <a:lnTo>
                  <a:pt x="484" y="40732"/>
                </a:lnTo>
                <a:lnTo>
                  <a:pt x="8783" y="39833"/>
                </a:lnTo>
                <a:lnTo>
                  <a:pt x="8921" y="40732"/>
                </a:lnTo>
                <a:lnTo>
                  <a:pt x="10167" y="40732"/>
                </a:lnTo>
                <a:lnTo>
                  <a:pt x="10651" y="45712"/>
                </a:lnTo>
                <a:cubicBezTo>
                  <a:pt x="10651" y="45712"/>
                  <a:pt x="11342" y="47233"/>
                  <a:pt x="9821" y="48063"/>
                </a:cubicBezTo>
                <a:lnTo>
                  <a:pt x="899" y="48063"/>
                </a:lnTo>
                <a:lnTo>
                  <a:pt x="1614" y="54171"/>
                </a:lnTo>
                <a:lnTo>
                  <a:pt x="7515" y="54263"/>
                </a:lnTo>
                <a:lnTo>
                  <a:pt x="7554" y="54914"/>
                </a:lnTo>
                <a:cubicBezTo>
                  <a:pt x="5817" y="56786"/>
                  <a:pt x="5220" y="59546"/>
                  <a:pt x="4981" y="62092"/>
                </a:cubicBezTo>
                <a:cubicBezTo>
                  <a:pt x="4427" y="63279"/>
                  <a:pt x="4090" y="64804"/>
                  <a:pt x="4381" y="66711"/>
                </a:cubicBezTo>
                <a:cubicBezTo>
                  <a:pt x="5211" y="72151"/>
                  <a:pt x="3459" y="76669"/>
                  <a:pt x="2352" y="77776"/>
                </a:cubicBezTo>
                <a:cubicBezTo>
                  <a:pt x="1246" y="78882"/>
                  <a:pt x="508" y="86258"/>
                  <a:pt x="6501" y="87734"/>
                </a:cubicBezTo>
                <a:cubicBezTo>
                  <a:pt x="6648" y="87770"/>
                  <a:pt x="6783" y="87796"/>
                  <a:pt x="6926" y="87829"/>
                </a:cubicBezTo>
                <a:cubicBezTo>
                  <a:pt x="7147" y="88261"/>
                  <a:pt x="7407" y="88674"/>
                  <a:pt x="7723" y="89058"/>
                </a:cubicBezTo>
                <a:cubicBezTo>
                  <a:pt x="8761" y="90320"/>
                  <a:pt x="10386" y="91088"/>
                  <a:pt x="12178" y="91165"/>
                </a:cubicBezTo>
                <a:cubicBezTo>
                  <a:pt x="12276" y="91169"/>
                  <a:pt x="12375" y="91171"/>
                  <a:pt x="12472" y="91171"/>
                </a:cubicBezTo>
                <a:cubicBezTo>
                  <a:pt x="14133" y="91171"/>
                  <a:pt x="15678" y="90563"/>
                  <a:pt x="16758" y="89483"/>
                </a:cubicBezTo>
                <a:lnTo>
                  <a:pt x="16758" y="89483"/>
                </a:lnTo>
                <a:cubicBezTo>
                  <a:pt x="16828" y="90089"/>
                  <a:pt x="16613" y="90876"/>
                  <a:pt x="15813" y="91884"/>
                </a:cubicBezTo>
                <a:cubicBezTo>
                  <a:pt x="15813" y="91884"/>
                  <a:pt x="9174" y="95664"/>
                  <a:pt x="9635" y="99444"/>
                </a:cubicBezTo>
                <a:lnTo>
                  <a:pt x="10844" y="101131"/>
                </a:lnTo>
                <a:cubicBezTo>
                  <a:pt x="10714" y="101940"/>
                  <a:pt x="10674" y="102832"/>
                  <a:pt x="10738" y="103829"/>
                </a:cubicBezTo>
                <a:cubicBezTo>
                  <a:pt x="10906" y="106421"/>
                  <a:pt x="11661" y="108873"/>
                  <a:pt x="12851" y="110974"/>
                </a:cubicBezTo>
                <a:cubicBezTo>
                  <a:pt x="12347" y="112064"/>
                  <a:pt x="12015" y="113717"/>
                  <a:pt x="13507" y="115212"/>
                </a:cubicBezTo>
                <a:cubicBezTo>
                  <a:pt x="13507" y="115212"/>
                  <a:pt x="12932" y="121462"/>
                  <a:pt x="14629" y="126447"/>
                </a:cubicBezTo>
                <a:cubicBezTo>
                  <a:pt x="14498" y="128526"/>
                  <a:pt x="14673" y="130627"/>
                  <a:pt x="15184" y="132631"/>
                </a:cubicBezTo>
                <a:cubicBezTo>
                  <a:pt x="15527" y="133977"/>
                  <a:pt x="16202" y="134749"/>
                  <a:pt x="17082" y="134807"/>
                </a:cubicBezTo>
                <a:cubicBezTo>
                  <a:pt x="17118" y="134809"/>
                  <a:pt x="17152" y="134810"/>
                  <a:pt x="17186" y="134810"/>
                </a:cubicBezTo>
                <a:cubicBezTo>
                  <a:pt x="18073" y="134810"/>
                  <a:pt x="18819" y="134066"/>
                  <a:pt x="19245" y="132747"/>
                </a:cubicBezTo>
                <a:cubicBezTo>
                  <a:pt x="19268" y="132674"/>
                  <a:pt x="19287" y="132599"/>
                  <a:pt x="19309" y="132525"/>
                </a:cubicBezTo>
                <a:lnTo>
                  <a:pt x="19309" y="132525"/>
                </a:lnTo>
                <a:cubicBezTo>
                  <a:pt x="20373" y="136412"/>
                  <a:pt x="18828" y="147472"/>
                  <a:pt x="19066" y="150869"/>
                </a:cubicBezTo>
                <a:cubicBezTo>
                  <a:pt x="19274" y="153845"/>
                  <a:pt x="20860" y="156639"/>
                  <a:pt x="20780" y="159621"/>
                </a:cubicBezTo>
                <a:cubicBezTo>
                  <a:pt x="20709" y="162238"/>
                  <a:pt x="19382" y="165005"/>
                  <a:pt x="20551" y="167350"/>
                </a:cubicBezTo>
                <a:cubicBezTo>
                  <a:pt x="21101" y="168454"/>
                  <a:pt x="22154" y="169206"/>
                  <a:pt x="23311" y="169576"/>
                </a:cubicBezTo>
                <a:cubicBezTo>
                  <a:pt x="23921" y="169772"/>
                  <a:pt x="24502" y="169790"/>
                  <a:pt x="25127" y="169843"/>
                </a:cubicBezTo>
                <a:cubicBezTo>
                  <a:pt x="25225" y="169853"/>
                  <a:pt x="25320" y="169868"/>
                  <a:pt x="25416" y="169888"/>
                </a:cubicBezTo>
                <a:cubicBezTo>
                  <a:pt x="26299" y="172129"/>
                  <a:pt x="26827" y="174496"/>
                  <a:pt x="26979" y="176901"/>
                </a:cubicBezTo>
                <a:cubicBezTo>
                  <a:pt x="26989" y="177056"/>
                  <a:pt x="26990" y="177231"/>
                  <a:pt x="26884" y="177343"/>
                </a:cubicBezTo>
                <a:cubicBezTo>
                  <a:pt x="26777" y="177459"/>
                  <a:pt x="26601" y="177467"/>
                  <a:pt x="26446" y="177497"/>
                </a:cubicBezTo>
                <a:cubicBezTo>
                  <a:pt x="25423" y="177696"/>
                  <a:pt x="25085" y="178978"/>
                  <a:pt x="24333" y="179701"/>
                </a:cubicBezTo>
                <a:cubicBezTo>
                  <a:pt x="23726" y="180285"/>
                  <a:pt x="22861" y="180483"/>
                  <a:pt x="22079" y="180792"/>
                </a:cubicBezTo>
                <a:cubicBezTo>
                  <a:pt x="21296" y="181103"/>
                  <a:pt x="20488" y="181656"/>
                  <a:pt x="20374" y="182489"/>
                </a:cubicBezTo>
                <a:cubicBezTo>
                  <a:pt x="20297" y="183048"/>
                  <a:pt x="20553" y="183592"/>
                  <a:pt x="20802" y="184098"/>
                </a:cubicBezTo>
                <a:cubicBezTo>
                  <a:pt x="21026" y="184554"/>
                  <a:pt x="21265" y="185027"/>
                  <a:pt x="21669" y="185335"/>
                </a:cubicBezTo>
                <a:cubicBezTo>
                  <a:pt x="21970" y="185566"/>
                  <a:pt x="22344" y="185686"/>
                  <a:pt x="22717" y="185748"/>
                </a:cubicBezTo>
                <a:cubicBezTo>
                  <a:pt x="22939" y="185783"/>
                  <a:pt x="23161" y="185799"/>
                  <a:pt x="23383" y="185799"/>
                </a:cubicBezTo>
                <a:cubicBezTo>
                  <a:pt x="24366" y="185799"/>
                  <a:pt x="25347" y="185490"/>
                  <a:pt x="26304" y="185223"/>
                </a:cubicBezTo>
                <a:cubicBezTo>
                  <a:pt x="27774" y="184810"/>
                  <a:pt x="29280" y="184488"/>
                  <a:pt x="30807" y="184435"/>
                </a:cubicBezTo>
                <a:cubicBezTo>
                  <a:pt x="31399" y="184416"/>
                  <a:pt x="31997" y="184436"/>
                  <a:pt x="32578" y="184320"/>
                </a:cubicBezTo>
                <a:cubicBezTo>
                  <a:pt x="33198" y="184195"/>
                  <a:pt x="33777" y="183920"/>
                  <a:pt x="34348" y="183646"/>
                </a:cubicBezTo>
                <a:cubicBezTo>
                  <a:pt x="34541" y="183554"/>
                  <a:pt x="34742" y="183455"/>
                  <a:pt x="34873" y="183287"/>
                </a:cubicBezTo>
                <a:cubicBezTo>
                  <a:pt x="34988" y="183138"/>
                  <a:pt x="35039" y="182950"/>
                  <a:pt x="35078" y="182767"/>
                </a:cubicBezTo>
                <a:cubicBezTo>
                  <a:pt x="35367" y="181453"/>
                  <a:pt x="35326" y="180089"/>
                  <a:pt x="34958" y="178795"/>
                </a:cubicBezTo>
                <a:cubicBezTo>
                  <a:pt x="34507" y="177219"/>
                  <a:pt x="33584" y="175799"/>
                  <a:pt x="33223" y="174200"/>
                </a:cubicBezTo>
                <a:cubicBezTo>
                  <a:pt x="33089" y="173604"/>
                  <a:pt x="33036" y="172994"/>
                  <a:pt x="32988" y="172384"/>
                </a:cubicBezTo>
                <a:cubicBezTo>
                  <a:pt x="32885" y="171060"/>
                  <a:pt x="32468" y="169198"/>
                  <a:pt x="33023" y="168057"/>
                </a:cubicBezTo>
                <a:cubicBezTo>
                  <a:pt x="33214" y="167663"/>
                  <a:pt x="34755" y="167337"/>
                  <a:pt x="35180" y="166638"/>
                </a:cubicBezTo>
                <a:cubicBezTo>
                  <a:pt x="36539" y="164404"/>
                  <a:pt x="35575" y="159938"/>
                  <a:pt x="34734" y="157698"/>
                </a:cubicBezTo>
                <a:cubicBezTo>
                  <a:pt x="34348" y="156667"/>
                  <a:pt x="33844" y="155677"/>
                  <a:pt x="33585" y="154608"/>
                </a:cubicBezTo>
                <a:cubicBezTo>
                  <a:pt x="33047" y="152394"/>
                  <a:pt x="33597" y="150083"/>
                  <a:pt x="33768" y="147811"/>
                </a:cubicBezTo>
                <a:cubicBezTo>
                  <a:pt x="33967" y="145184"/>
                  <a:pt x="30632" y="121120"/>
                  <a:pt x="33709" y="121120"/>
                </a:cubicBezTo>
                <a:cubicBezTo>
                  <a:pt x="33720" y="121120"/>
                  <a:pt x="33731" y="121120"/>
                  <a:pt x="33741" y="121121"/>
                </a:cubicBezTo>
                <a:cubicBezTo>
                  <a:pt x="33935" y="123186"/>
                  <a:pt x="35910" y="125259"/>
                  <a:pt x="36871" y="127100"/>
                </a:cubicBezTo>
                <a:cubicBezTo>
                  <a:pt x="38332" y="129897"/>
                  <a:pt x="39716" y="132745"/>
                  <a:pt x="40891" y="135674"/>
                </a:cubicBezTo>
                <a:cubicBezTo>
                  <a:pt x="43258" y="141575"/>
                  <a:pt x="44817" y="147928"/>
                  <a:pt x="44003" y="154315"/>
                </a:cubicBezTo>
                <a:cubicBezTo>
                  <a:pt x="43738" y="156396"/>
                  <a:pt x="43226" y="158477"/>
                  <a:pt x="43412" y="160565"/>
                </a:cubicBezTo>
                <a:cubicBezTo>
                  <a:pt x="43691" y="163723"/>
                  <a:pt x="46184" y="170586"/>
                  <a:pt x="48108" y="171481"/>
                </a:cubicBezTo>
                <a:cubicBezTo>
                  <a:pt x="48613" y="173535"/>
                  <a:pt x="48905" y="175633"/>
                  <a:pt x="48980" y="177746"/>
                </a:cubicBezTo>
                <a:cubicBezTo>
                  <a:pt x="48986" y="177902"/>
                  <a:pt x="48990" y="178059"/>
                  <a:pt x="48954" y="178210"/>
                </a:cubicBezTo>
                <a:cubicBezTo>
                  <a:pt x="48887" y="178484"/>
                  <a:pt x="48692" y="178706"/>
                  <a:pt x="48533" y="178938"/>
                </a:cubicBezTo>
                <a:cubicBezTo>
                  <a:pt x="47680" y="180178"/>
                  <a:pt x="47743" y="181806"/>
                  <a:pt x="47841" y="183306"/>
                </a:cubicBezTo>
                <a:cubicBezTo>
                  <a:pt x="47850" y="183461"/>
                  <a:pt x="47863" y="183623"/>
                  <a:pt x="47953" y="183749"/>
                </a:cubicBezTo>
                <a:cubicBezTo>
                  <a:pt x="48020" y="183841"/>
                  <a:pt x="48119" y="183901"/>
                  <a:pt x="48217" y="183959"/>
                </a:cubicBezTo>
                <a:cubicBezTo>
                  <a:pt x="51187" y="185715"/>
                  <a:pt x="54350" y="187120"/>
                  <a:pt x="57645" y="188146"/>
                </a:cubicBezTo>
                <a:cubicBezTo>
                  <a:pt x="57881" y="188219"/>
                  <a:pt x="58125" y="188291"/>
                  <a:pt x="58371" y="188291"/>
                </a:cubicBezTo>
                <a:cubicBezTo>
                  <a:pt x="58415" y="188291"/>
                  <a:pt x="58459" y="188289"/>
                  <a:pt x="58504" y="188284"/>
                </a:cubicBezTo>
                <a:cubicBezTo>
                  <a:pt x="59291" y="188190"/>
                  <a:pt x="59702" y="187320"/>
                  <a:pt x="59968" y="186572"/>
                </a:cubicBezTo>
                <a:cubicBezTo>
                  <a:pt x="60204" y="185905"/>
                  <a:pt x="60442" y="185228"/>
                  <a:pt x="60490" y="184522"/>
                </a:cubicBezTo>
                <a:cubicBezTo>
                  <a:pt x="60537" y="183816"/>
                  <a:pt x="60368" y="183065"/>
                  <a:pt x="59883" y="182551"/>
                </a:cubicBezTo>
                <a:cubicBezTo>
                  <a:pt x="59648" y="182302"/>
                  <a:pt x="59351" y="182120"/>
                  <a:pt x="59099" y="181885"/>
                </a:cubicBezTo>
                <a:cubicBezTo>
                  <a:pt x="58820" y="181624"/>
                  <a:pt x="58601" y="181303"/>
                  <a:pt x="58387" y="180987"/>
                </a:cubicBezTo>
                <a:cubicBezTo>
                  <a:pt x="57700" y="179976"/>
                  <a:pt x="57015" y="178965"/>
                  <a:pt x="56329" y="177955"/>
                </a:cubicBezTo>
                <a:cubicBezTo>
                  <a:pt x="56188" y="177746"/>
                  <a:pt x="56044" y="177532"/>
                  <a:pt x="55978" y="177289"/>
                </a:cubicBezTo>
                <a:cubicBezTo>
                  <a:pt x="55917" y="177065"/>
                  <a:pt x="55925" y="176827"/>
                  <a:pt x="55936" y="176595"/>
                </a:cubicBezTo>
                <a:cubicBezTo>
                  <a:pt x="56005" y="175015"/>
                  <a:pt x="56103" y="173436"/>
                  <a:pt x="56231" y="171858"/>
                </a:cubicBezTo>
                <a:cubicBezTo>
                  <a:pt x="56655" y="171707"/>
                  <a:pt x="57063" y="171518"/>
                  <a:pt x="57441" y="171269"/>
                </a:cubicBezTo>
                <a:cubicBezTo>
                  <a:pt x="58560" y="170535"/>
                  <a:pt x="59220" y="169155"/>
                  <a:pt x="59089" y="167822"/>
                </a:cubicBezTo>
                <a:cubicBezTo>
                  <a:pt x="58864" y="165550"/>
                  <a:pt x="56611" y="163848"/>
                  <a:pt x="56461" y="161569"/>
                </a:cubicBezTo>
                <a:cubicBezTo>
                  <a:pt x="56334" y="159645"/>
                  <a:pt x="57732" y="157987"/>
                  <a:pt x="58291" y="156142"/>
                </a:cubicBezTo>
                <a:cubicBezTo>
                  <a:pt x="58824" y="154375"/>
                  <a:pt x="58573" y="152479"/>
                  <a:pt x="58317" y="150652"/>
                </a:cubicBezTo>
                <a:cubicBezTo>
                  <a:pt x="57553" y="145198"/>
                  <a:pt x="56912" y="139719"/>
                  <a:pt x="55998" y="134286"/>
                </a:cubicBezTo>
                <a:cubicBezTo>
                  <a:pt x="55454" y="131044"/>
                  <a:pt x="56205" y="129044"/>
                  <a:pt x="56542" y="125806"/>
                </a:cubicBezTo>
                <a:cubicBezTo>
                  <a:pt x="56775" y="122090"/>
                  <a:pt x="55897" y="118871"/>
                  <a:pt x="55088" y="115415"/>
                </a:cubicBezTo>
                <a:cubicBezTo>
                  <a:pt x="56188" y="112877"/>
                  <a:pt x="56738" y="110090"/>
                  <a:pt x="56625" y="107345"/>
                </a:cubicBezTo>
                <a:cubicBezTo>
                  <a:pt x="56463" y="103384"/>
                  <a:pt x="54920" y="99449"/>
                  <a:pt x="52385" y="96392"/>
                </a:cubicBezTo>
                <a:cubicBezTo>
                  <a:pt x="52396" y="95369"/>
                  <a:pt x="52532" y="94363"/>
                  <a:pt x="52921" y="93415"/>
                </a:cubicBezTo>
                <a:cubicBezTo>
                  <a:pt x="53133" y="92896"/>
                  <a:pt x="53415" y="92407"/>
                  <a:pt x="53666" y="91906"/>
                </a:cubicBezTo>
                <a:cubicBezTo>
                  <a:pt x="53779" y="91681"/>
                  <a:pt x="53887" y="91453"/>
                  <a:pt x="53979" y="91218"/>
                </a:cubicBezTo>
                <a:cubicBezTo>
                  <a:pt x="54462" y="89988"/>
                  <a:pt x="54515" y="88636"/>
                  <a:pt x="54560" y="87314"/>
                </a:cubicBezTo>
                <a:cubicBezTo>
                  <a:pt x="54619" y="85585"/>
                  <a:pt x="54649" y="83846"/>
                  <a:pt x="54673" y="82101"/>
                </a:cubicBezTo>
                <a:cubicBezTo>
                  <a:pt x="55738" y="83265"/>
                  <a:pt x="56852" y="84379"/>
                  <a:pt x="58011" y="85428"/>
                </a:cubicBezTo>
                <a:cubicBezTo>
                  <a:pt x="59018" y="86338"/>
                  <a:pt x="60146" y="87248"/>
                  <a:pt x="61493" y="87407"/>
                </a:cubicBezTo>
                <a:cubicBezTo>
                  <a:pt x="61640" y="87425"/>
                  <a:pt x="61786" y="87433"/>
                  <a:pt x="61932" y="87433"/>
                </a:cubicBezTo>
                <a:cubicBezTo>
                  <a:pt x="63078" y="87433"/>
                  <a:pt x="64194" y="86927"/>
                  <a:pt x="65240" y="86422"/>
                </a:cubicBezTo>
                <a:cubicBezTo>
                  <a:pt x="67043" y="85553"/>
                  <a:pt x="68830" y="84659"/>
                  <a:pt x="70605" y="83737"/>
                </a:cubicBezTo>
                <a:cubicBezTo>
                  <a:pt x="72413" y="82799"/>
                  <a:pt x="74296" y="81750"/>
                  <a:pt x="75324" y="79991"/>
                </a:cubicBezTo>
                <a:cubicBezTo>
                  <a:pt x="76181" y="78521"/>
                  <a:pt x="76322" y="76757"/>
                  <a:pt x="76443" y="75059"/>
                </a:cubicBezTo>
                <a:cubicBezTo>
                  <a:pt x="76458" y="74863"/>
                  <a:pt x="76460" y="74666"/>
                  <a:pt x="76449" y="74469"/>
                </a:cubicBezTo>
                <a:cubicBezTo>
                  <a:pt x="77186" y="73806"/>
                  <a:pt x="77947" y="73197"/>
                  <a:pt x="78750" y="72709"/>
                </a:cubicBezTo>
                <a:cubicBezTo>
                  <a:pt x="79125" y="72481"/>
                  <a:pt x="79553" y="72437"/>
                  <a:pt x="79997" y="72437"/>
                </a:cubicBezTo>
                <a:cubicBezTo>
                  <a:pt x="80275" y="72437"/>
                  <a:pt x="80559" y="72455"/>
                  <a:pt x="80841" y="72455"/>
                </a:cubicBezTo>
                <a:cubicBezTo>
                  <a:pt x="81059" y="72455"/>
                  <a:pt x="81276" y="72444"/>
                  <a:pt x="81487" y="72407"/>
                </a:cubicBezTo>
                <a:cubicBezTo>
                  <a:pt x="81996" y="72319"/>
                  <a:pt x="82463" y="72075"/>
                  <a:pt x="82921" y="71834"/>
                </a:cubicBezTo>
                <a:cubicBezTo>
                  <a:pt x="84340" y="71088"/>
                  <a:pt x="86251" y="70335"/>
                  <a:pt x="87223" y="68982"/>
                </a:cubicBezTo>
                <a:cubicBezTo>
                  <a:pt x="88197" y="67621"/>
                  <a:pt x="87044" y="65762"/>
                  <a:pt x="87112" y="64088"/>
                </a:cubicBezTo>
                <a:cubicBezTo>
                  <a:pt x="87142" y="63346"/>
                  <a:pt x="87421" y="62636"/>
                  <a:pt x="87531" y="61902"/>
                </a:cubicBezTo>
                <a:cubicBezTo>
                  <a:pt x="87642" y="61167"/>
                  <a:pt x="87539" y="60322"/>
                  <a:pt x="86966" y="59848"/>
                </a:cubicBezTo>
                <a:cubicBezTo>
                  <a:pt x="86659" y="59595"/>
                  <a:pt x="86279" y="59496"/>
                  <a:pt x="85883" y="59496"/>
                </a:cubicBezTo>
                <a:cubicBezTo>
                  <a:pt x="85442" y="59496"/>
                  <a:pt x="84980" y="59618"/>
                  <a:pt x="84573" y="59786"/>
                </a:cubicBezTo>
                <a:cubicBezTo>
                  <a:pt x="83796" y="60106"/>
                  <a:pt x="83046" y="60574"/>
                  <a:pt x="82207" y="60596"/>
                </a:cubicBezTo>
                <a:cubicBezTo>
                  <a:pt x="82186" y="60596"/>
                  <a:pt x="82165" y="60597"/>
                  <a:pt x="82144" y="60597"/>
                </a:cubicBezTo>
                <a:cubicBezTo>
                  <a:pt x="81733" y="60597"/>
                  <a:pt x="81321" y="60498"/>
                  <a:pt x="80913" y="60498"/>
                </a:cubicBezTo>
                <a:cubicBezTo>
                  <a:pt x="80803" y="60498"/>
                  <a:pt x="80694" y="60505"/>
                  <a:pt x="80585" y="60523"/>
                </a:cubicBezTo>
                <a:cubicBezTo>
                  <a:pt x="80183" y="60591"/>
                  <a:pt x="79822" y="60804"/>
                  <a:pt x="79491" y="61040"/>
                </a:cubicBezTo>
                <a:cubicBezTo>
                  <a:pt x="78302" y="61899"/>
                  <a:pt x="77413" y="63110"/>
                  <a:pt x="76947" y="64501"/>
                </a:cubicBezTo>
                <a:cubicBezTo>
                  <a:pt x="76831" y="64852"/>
                  <a:pt x="76738" y="65219"/>
                  <a:pt x="76532" y="65525"/>
                </a:cubicBezTo>
                <a:cubicBezTo>
                  <a:pt x="75637" y="66856"/>
                  <a:pt x="73972" y="67642"/>
                  <a:pt x="72648" y="68498"/>
                </a:cubicBezTo>
                <a:cubicBezTo>
                  <a:pt x="72555" y="68471"/>
                  <a:pt x="72460" y="68437"/>
                  <a:pt x="72365" y="68417"/>
                </a:cubicBezTo>
                <a:cubicBezTo>
                  <a:pt x="72047" y="68355"/>
                  <a:pt x="71737" y="68326"/>
                  <a:pt x="71435" y="68326"/>
                </a:cubicBezTo>
                <a:cubicBezTo>
                  <a:pt x="68120" y="68326"/>
                  <a:pt x="65761" y="71858"/>
                  <a:pt x="63455" y="73919"/>
                </a:cubicBezTo>
                <a:cubicBezTo>
                  <a:pt x="62231" y="69407"/>
                  <a:pt x="59561" y="59628"/>
                  <a:pt x="54533" y="56055"/>
                </a:cubicBezTo>
                <a:cubicBezTo>
                  <a:pt x="54389" y="55842"/>
                  <a:pt x="54234" y="55638"/>
                  <a:pt x="54066" y="55443"/>
                </a:cubicBezTo>
                <a:cubicBezTo>
                  <a:pt x="52749" y="53928"/>
                  <a:pt x="50644" y="53423"/>
                  <a:pt x="48681" y="52997"/>
                </a:cubicBezTo>
                <a:cubicBezTo>
                  <a:pt x="49067" y="52145"/>
                  <a:pt x="48483" y="51100"/>
                  <a:pt x="47652" y="50672"/>
                </a:cubicBezTo>
                <a:cubicBezTo>
                  <a:pt x="47117" y="50396"/>
                  <a:pt x="46518" y="50312"/>
                  <a:pt x="45911" y="50312"/>
                </a:cubicBezTo>
                <a:cubicBezTo>
                  <a:pt x="45573" y="50312"/>
                  <a:pt x="45234" y="50338"/>
                  <a:pt x="44901" y="50371"/>
                </a:cubicBezTo>
                <a:cubicBezTo>
                  <a:pt x="44357" y="50426"/>
                  <a:pt x="43803" y="50497"/>
                  <a:pt x="43257" y="50497"/>
                </a:cubicBezTo>
                <a:cubicBezTo>
                  <a:pt x="42870" y="50497"/>
                  <a:pt x="42486" y="50461"/>
                  <a:pt x="42111" y="50359"/>
                </a:cubicBezTo>
                <a:cubicBezTo>
                  <a:pt x="42110" y="49848"/>
                  <a:pt x="42108" y="49338"/>
                  <a:pt x="42107" y="48827"/>
                </a:cubicBezTo>
                <a:lnTo>
                  <a:pt x="42107" y="48827"/>
                </a:lnTo>
                <a:cubicBezTo>
                  <a:pt x="42210" y="48893"/>
                  <a:pt x="42326" y="48923"/>
                  <a:pt x="42445" y="48923"/>
                </a:cubicBezTo>
                <a:cubicBezTo>
                  <a:pt x="42725" y="48923"/>
                  <a:pt x="43018" y="48758"/>
                  <a:pt x="43188" y="48524"/>
                </a:cubicBezTo>
                <a:cubicBezTo>
                  <a:pt x="43431" y="48191"/>
                  <a:pt x="43491" y="47763"/>
                  <a:pt x="43542" y="47354"/>
                </a:cubicBezTo>
                <a:lnTo>
                  <a:pt x="43756" y="45677"/>
                </a:lnTo>
                <a:cubicBezTo>
                  <a:pt x="43796" y="45367"/>
                  <a:pt x="43855" y="45021"/>
                  <a:pt x="44105" y="44831"/>
                </a:cubicBezTo>
                <a:cubicBezTo>
                  <a:pt x="44291" y="44691"/>
                  <a:pt x="44528" y="44675"/>
                  <a:pt x="44767" y="44675"/>
                </a:cubicBezTo>
                <a:cubicBezTo>
                  <a:pt x="44834" y="44675"/>
                  <a:pt x="44900" y="44676"/>
                  <a:pt x="44966" y="44676"/>
                </a:cubicBezTo>
                <a:cubicBezTo>
                  <a:pt x="44991" y="44676"/>
                  <a:pt x="45017" y="44676"/>
                  <a:pt x="45042" y="44676"/>
                </a:cubicBezTo>
                <a:cubicBezTo>
                  <a:pt x="45830" y="44659"/>
                  <a:pt x="46599" y="44251"/>
                  <a:pt x="47054" y="43608"/>
                </a:cubicBezTo>
                <a:cubicBezTo>
                  <a:pt x="47747" y="42629"/>
                  <a:pt x="47637" y="41747"/>
                  <a:pt x="47765" y="40555"/>
                </a:cubicBezTo>
                <a:cubicBezTo>
                  <a:pt x="47900" y="39290"/>
                  <a:pt x="47697" y="37354"/>
                  <a:pt x="47723" y="36082"/>
                </a:cubicBezTo>
                <a:cubicBezTo>
                  <a:pt x="47790" y="32521"/>
                  <a:pt x="45980" y="28976"/>
                  <a:pt x="43055" y="26945"/>
                </a:cubicBezTo>
                <a:cubicBezTo>
                  <a:pt x="41235" y="25682"/>
                  <a:pt x="39018" y="25026"/>
                  <a:pt x="36805" y="25026"/>
                </a:cubicBezTo>
                <a:cubicBezTo>
                  <a:pt x="35459" y="25026"/>
                  <a:pt x="34116" y="25268"/>
                  <a:pt x="32863" y="25763"/>
                </a:cubicBezTo>
                <a:cubicBezTo>
                  <a:pt x="27347" y="27940"/>
                  <a:pt x="25972" y="34386"/>
                  <a:pt x="25349" y="39535"/>
                </a:cubicBezTo>
                <a:cubicBezTo>
                  <a:pt x="25284" y="40076"/>
                  <a:pt x="25220" y="40631"/>
                  <a:pt x="25358" y="41158"/>
                </a:cubicBezTo>
                <a:cubicBezTo>
                  <a:pt x="25708" y="42497"/>
                  <a:pt x="26699" y="42199"/>
                  <a:pt x="27744" y="42321"/>
                </a:cubicBezTo>
                <a:cubicBezTo>
                  <a:pt x="27856" y="42335"/>
                  <a:pt x="27971" y="42357"/>
                  <a:pt x="28059" y="42424"/>
                </a:cubicBezTo>
                <a:cubicBezTo>
                  <a:pt x="28177" y="42515"/>
                  <a:pt x="28223" y="42670"/>
                  <a:pt x="28259" y="42814"/>
                </a:cubicBezTo>
                <a:cubicBezTo>
                  <a:pt x="28478" y="43670"/>
                  <a:pt x="28613" y="44544"/>
                  <a:pt x="28664" y="45426"/>
                </a:cubicBezTo>
                <a:cubicBezTo>
                  <a:pt x="28591" y="45648"/>
                  <a:pt x="28522" y="45863"/>
                  <a:pt x="28434" y="46008"/>
                </a:cubicBezTo>
                <a:cubicBezTo>
                  <a:pt x="28058" y="46624"/>
                  <a:pt x="27483" y="47009"/>
                  <a:pt x="26927" y="47375"/>
                </a:cubicBezTo>
                <a:cubicBezTo>
                  <a:pt x="27201" y="47647"/>
                  <a:pt x="27537" y="47933"/>
                  <a:pt x="27872" y="47933"/>
                </a:cubicBezTo>
                <a:cubicBezTo>
                  <a:pt x="27953" y="47933"/>
                  <a:pt x="28034" y="47916"/>
                  <a:pt x="28114" y="47878"/>
                </a:cubicBezTo>
                <a:cubicBezTo>
                  <a:pt x="28330" y="47776"/>
                  <a:pt x="28481" y="47540"/>
                  <a:pt x="28608" y="47304"/>
                </a:cubicBezTo>
                <a:cubicBezTo>
                  <a:pt x="28868" y="46824"/>
                  <a:pt x="29133" y="46225"/>
                  <a:pt x="29295" y="45614"/>
                </a:cubicBezTo>
                <a:cubicBezTo>
                  <a:pt x="29513" y="45752"/>
                  <a:pt x="29707" y="45901"/>
                  <a:pt x="29717" y="45909"/>
                </a:cubicBezTo>
                <a:cubicBezTo>
                  <a:pt x="29786" y="45958"/>
                  <a:pt x="29858" y="46010"/>
                  <a:pt x="29899" y="46085"/>
                </a:cubicBezTo>
                <a:cubicBezTo>
                  <a:pt x="29944" y="46169"/>
                  <a:pt x="29945" y="46269"/>
                  <a:pt x="29945" y="46364"/>
                </a:cubicBezTo>
                <a:cubicBezTo>
                  <a:pt x="29945" y="46812"/>
                  <a:pt x="29945" y="47259"/>
                  <a:pt x="29944" y="47707"/>
                </a:cubicBezTo>
                <a:cubicBezTo>
                  <a:pt x="29944" y="47915"/>
                  <a:pt x="30047" y="48456"/>
                  <a:pt x="29893" y="48627"/>
                </a:cubicBezTo>
                <a:cubicBezTo>
                  <a:pt x="29811" y="48718"/>
                  <a:pt x="29580" y="48739"/>
                  <a:pt x="29340" y="48739"/>
                </a:cubicBezTo>
                <a:cubicBezTo>
                  <a:pt x="29139" y="48739"/>
                  <a:pt x="28931" y="48724"/>
                  <a:pt x="28799" y="48724"/>
                </a:cubicBezTo>
                <a:cubicBezTo>
                  <a:pt x="28775" y="48724"/>
                  <a:pt x="28753" y="48725"/>
                  <a:pt x="28735" y="48726"/>
                </a:cubicBezTo>
                <a:cubicBezTo>
                  <a:pt x="28349" y="48750"/>
                  <a:pt x="27964" y="48782"/>
                  <a:pt x="27578" y="48815"/>
                </a:cubicBezTo>
                <a:cubicBezTo>
                  <a:pt x="26849" y="48875"/>
                  <a:pt x="26013" y="48997"/>
                  <a:pt x="25626" y="49618"/>
                </a:cubicBezTo>
                <a:cubicBezTo>
                  <a:pt x="25330" y="50091"/>
                  <a:pt x="25404" y="50694"/>
                  <a:pt x="25363" y="51250"/>
                </a:cubicBezTo>
                <a:cubicBezTo>
                  <a:pt x="25252" y="52742"/>
                  <a:pt x="22239" y="53984"/>
                  <a:pt x="20334" y="54795"/>
                </a:cubicBezTo>
                <a:cubicBezTo>
                  <a:pt x="20019" y="54398"/>
                  <a:pt x="19649" y="54058"/>
                  <a:pt x="19199" y="53801"/>
                </a:cubicBezTo>
                <a:cubicBezTo>
                  <a:pt x="18909" y="53634"/>
                  <a:pt x="18603" y="53500"/>
                  <a:pt x="18290" y="53385"/>
                </a:cubicBezTo>
                <a:cubicBezTo>
                  <a:pt x="18152" y="52192"/>
                  <a:pt x="18022" y="50996"/>
                  <a:pt x="17911" y="49799"/>
                </a:cubicBezTo>
                <a:lnTo>
                  <a:pt x="17911" y="49799"/>
                </a:lnTo>
                <a:lnTo>
                  <a:pt x="18016" y="49905"/>
                </a:lnTo>
                <a:lnTo>
                  <a:pt x="13554" y="15214"/>
                </a:lnTo>
                <a:lnTo>
                  <a:pt x="15629" y="11757"/>
                </a:lnTo>
                <a:cubicBezTo>
                  <a:pt x="15629" y="11757"/>
                  <a:pt x="16006" y="10501"/>
                  <a:pt x="12337" y="10501"/>
                </a:cubicBezTo>
                <a:cubicBezTo>
                  <a:pt x="12154" y="10501"/>
                  <a:pt x="11961" y="10505"/>
                  <a:pt x="11757" y="10511"/>
                </a:cubicBezTo>
                <a:lnTo>
                  <a:pt x="1051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 name="Google Shape;1361;p49">
            <a:extLst>
              <a:ext uri="{FF2B5EF4-FFF2-40B4-BE49-F238E27FC236}">
                <a16:creationId xmlns:a16="http://schemas.microsoft.com/office/drawing/2014/main" id="{B2DF04C2-02D7-6248-BC6D-835A6E0C112B}"/>
              </a:ext>
            </a:extLst>
          </p:cNvPr>
          <p:cNvSpPr txBox="1">
            <a:spLocks noGrp="1"/>
          </p:cNvSpPr>
          <p:nvPr>
            <p:ph type="title"/>
          </p:nvPr>
        </p:nvSpPr>
        <p:spPr>
          <a:xfrm>
            <a:off x="2638284" y="-273156"/>
            <a:ext cx="6633038" cy="1946100"/>
          </a:xfrm>
          <a:prstGeom prst="rect">
            <a:avLst/>
          </a:prstGeom>
        </p:spPr>
        <p:txBody>
          <a:bodyPr spcFirstLastPara="1" wrap="square" lIns="91425" tIns="91425" rIns="91425" bIns="91425" anchor="ctr" anchorCtr="0">
            <a:noAutofit/>
          </a:bodyPr>
          <a:lstStyle/>
          <a:p>
            <a:pPr lvl="0">
              <a:lnSpc>
                <a:spcPct val="100000"/>
              </a:lnSpc>
              <a:buClr>
                <a:srgbClr val="16151A"/>
              </a:buClr>
              <a:buSzPts val="2000"/>
            </a:pPr>
            <a:r>
              <a:rPr lang="en-US" altLang="en-VN" sz="4000" dirty="0">
                <a:solidFill>
                  <a:schemeClr val="tx1"/>
                </a:solidFill>
                <a:latin typeface="Times New Roman" panose="02020603050405020304" pitchFamily="18" charset="0"/>
                <a:cs typeface="Times New Roman" panose="02020603050405020304" pitchFamily="18" charset="0"/>
              </a:rPr>
              <a:t>II. </a:t>
            </a:r>
            <a:r>
              <a:rPr lang="en-US" altLang="en-VN" sz="4000" dirty="0" err="1">
                <a:solidFill>
                  <a:schemeClr val="tx1"/>
                </a:solidFill>
                <a:latin typeface="SVN-Blenda Script" panose="02000804000000020003" pitchFamily="2" charset="0"/>
              </a:rPr>
              <a:t>Những</a:t>
            </a:r>
            <a:r>
              <a:rPr lang="en-US" altLang="en-VN" sz="4000" dirty="0">
                <a:solidFill>
                  <a:schemeClr val="tx1"/>
                </a:solidFill>
                <a:latin typeface="SVN-Blenda Script" panose="02000804000000020003" pitchFamily="2" charset="0"/>
              </a:rPr>
              <a:t> </a:t>
            </a:r>
            <a:r>
              <a:rPr lang="en-US" altLang="en-VN" sz="4000" dirty="0" err="1">
                <a:solidFill>
                  <a:schemeClr val="tx1"/>
                </a:solidFill>
                <a:latin typeface="SVN-Blenda Script" panose="02000804000000020003" pitchFamily="2" charset="0"/>
              </a:rPr>
              <a:t>diễn</a:t>
            </a:r>
            <a:r>
              <a:rPr lang="en-US" altLang="en-VN" sz="4000" dirty="0">
                <a:solidFill>
                  <a:schemeClr val="tx1"/>
                </a:solidFill>
                <a:latin typeface="SVN-Blenda Script" panose="02000804000000020003" pitchFamily="2" charset="0"/>
              </a:rPr>
              <a:t> </a:t>
            </a:r>
            <a:r>
              <a:rPr lang="en-US" altLang="en-VN" sz="4000" dirty="0" err="1">
                <a:solidFill>
                  <a:schemeClr val="tx1"/>
                </a:solidFill>
                <a:latin typeface="SVN-Blenda Script" panose="02000804000000020003" pitchFamily="2" charset="0"/>
              </a:rPr>
              <a:t>biến</a:t>
            </a:r>
            <a:r>
              <a:rPr lang="en-US" altLang="en-VN" sz="4000" dirty="0">
                <a:solidFill>
                  <a:schemeClr val="tx1"/>
                </a:solidFill>
                <a:latin typeface="SVN-Blenda Script" panose="02000804000000020003" pitchFamily="2" charset="0"/>
              </a:rPr>
              <a:t> </a:t>
            </a:r>
            <a:r>
              <a:rPr lang="en-US" altLang="en-VN" sz="4000" dirty="0" err="1">
                <a:solidFill>
                  <a:schemeClr val="tx1"/>
                </a:solidFill>
                <a:latin typeface="SVN-Blenda Script" panose="02000804000000020003" pitchFamily="2" charset="0"/>
              </a:rPr>
              <a:t>chính</a:t>
            </a:r>
            <a:r>
              <a:rPr lang="en-US" altLang="en-VN" sz="4000" dirty="0">
                <a:solidFill>
                  <a:schemeClr val="tx1"/>
                </a:solidFill>
                <a:latin typeface="SVN-Blenda Script" panose="02000804000000020003" pitchFamily="2" charset="0"/>
              </a:rPr>
              <a:t> </a:t>
            </a:r>
            <a:r>
              <a:rPr lang="en-US" altLang="en-VN" sz="4000" dirty="0" err="1">
                <a:solidFill>
                  <a:schemeClr val="tx1"/>
                </a:solidFill>
                <a:latin typeface="SVN-Blenda Script" panose="02000804000000020003" pitchFamily="2" charset="0"/>
              </a:rPr>
              <a:t>của</a:t>
            </a:r>
            <a:r>
              <a:rPr lang="en-US" altLang="en-VN" sz="4000" dirty="0">
                <a:solidFill>
                  <a:schemeClr val="tx1"/>
                </a:solidFill>
                <a:latin typeface="SVN-Blenda Script" panose="02000804000000020003" pitchFamily="2" charset="0"/>
              </a:rPr>
              <a:t> </a:t>
            </a:r>
            <a:r>
              <a:rPr lang="en-US" altLang="en-VN" sz="4000" dirty="0" err="1">
                <a:solidFill>
                  <a:schemeClr val="tx1"/>
                </a:solidFill>
                <a:latin typeface="SVN-Blenda Script" panose="02000804000000020003" pitchFamily="2" charset="0"/>
              </a:rPr>
              <a:t>chiến</a:t>
            </a:r>
            <a:r>
              <a:rPr lang="en-US" altLang="en-VN" sz="4000" dirty="0">
                <a:solidFill>
                  <a:schemeClr val="tx1"/>
                </a:solidFill>
                <a:latin typeface="SVN-Blenda Script" panose="02000804000000020003" pitchFamily="2" charset="0"/>
              </a:rPr>
              <a:t> </a:t>
            </a:r>
            <a:r>
              <a:rPr lang="en-US" altLang="en-VN" sz="4000" dirty="0" err="1">
                <a:solidFill>
                  <a:schemeClr val="tx1"/>
                </a:solidFill>
                <a:latin typeface="SVN-Blenda Script" panose="02000804000000020003" pitchFamily="2" charset="0"/>
              </a:rPr>
              <a:t>sự</a:t>
            </a:r>
            <a:r>
              <a:rPr lang="en-US" altLang="en-VN" sz="4000" dirty="0">
                <a:solidFill>
                  <a:schemeClr val="tx1"/>
                </a:solidFill>
                <a:latin typeface="SVN-Blenda Script" panose="02000804000000020003" pitchFamily="2" charset="0"/>
              </a:rPr>
              <a:t>.</a:t>
            </a:r>
            <a:endParaRPr lang="en-US" sz="4000" dirty="0">
              <a:solidFill>
                <a:schemeClr val="tx1"/>
              </a:solidFill>
              <a:latin typeface="SVN-Blenda Script" panose="02000804000000020003" pitchFamily="2" charset="0"/>
            </a:endParaRPr>
          </a:p>
        </p:txBody>
      </p:sp>
      <p:sp>
        <p:nvSpPr>
          <p:cNvPr id="32" name="Rectangle 31">
            <a:extLst>
              <a:ext uri="{FF2B5EF4-FFF2-40B4-BE49-F238E27FC236}">
                <a16:creationId xmlns:a16="http://schemas.microsoft.com/office/drawing/2014/main" id="{F7D95DDA-AE28-E042-9AD4-293D49F9D2F2}"/>
              </a:ext>
            </a:extLst>
          </p:cNvPr>
          <p:cNvSpPr/>
          <p:nvPr/>
        </p:nvSpPr>
        <p:spPr>
          <a:xfrm>
            <a:off x="1660626" y="1471083"/>
            <a:ext cx="5352748" cy="646331"/>
          </a:xfrm>
          <a:prstGeom prst="rect">
            <a:avLst/>
          </a:prstGeom>
        </p:spPr>
        <p:txBody>
          <a:bodyPr wrap="none">
            <a:spAutoFit/>
          </a:bodyPr>
          <a:lstStyle/>
          <a:p>
            <a:pPr lvl="0" algn="ctr" fontAlgn="base">
              <a:spcBef>
                <a:spcPct val="0"/>
              </a:spcBef>
              <a:spcAft>
                <a:spcPct val="0"/>
              </a:spcAft>
              <a:buClrTx/>
            </a:pPr>
            <a:r>
              <a:rPr lang="en-US" altLang="en-VN" sz="3600" b="1" kern="1200" dirty="0">
                <a:solidFill>
                  <a:schemeClr val="tx1"/>
                </a:solidFill>
                <a:latin typeface="Times New Roman" panose="02020603050405020304" pitchFamily="18" charset="0"/>
                <a:ea typeface="+mn-ea"/>
                <a:cs typeface="Times New Roman" panose="02020603050405020304" pitchFamily="18" charset="0"/>
              </a:rPr>
              <a:t>1. </a:t>
            </a:r>
            <a:r>
              <a:rPr lang="en-US" altLang="en-VN" sz="3600" b="1" kern="1200" dirty="0" err="1">
                <a:solidFill>
                  <a:schemeClr val="tx1"/>
                </a:solidFill>
                <a:latin typeface="Times New Roman" panose="02020603050405020304" pitchFamily="18" charset="0"/>
                <a:ea typeface="+mn-ea"/>
                <a:cs typeface="Times New Roman" panose="02020603050405020304" pitchFamily="18" charset="0"/>
              </a:rPr>
              <a:t>Giai</a:t>
            </a:r>
            <a:r>
              <a:rPr lang="en-US" altLang="en-VN" sz="3600" b="1" kern="1200" dirty="0">
                <a:solidFill>
                  <a:schemeClr val="tx1"/>
                </a:solidFill>
                <a:latin typeface="Times New Roman" panose="02020603050405020304" pitchFamily="18" charset="0"/>
                <a:ea typeface="+mn-ea"/>
                <a:cs typeface="Times New Roman" panose="02020603050405020304" pitchFamily="18" charset="0"/>
              </a:rPr>
              <a:t> </a:t>
            </a:r>
            <a:r>
              <a:rPr lang="en-US" altLang="en-VN" sz="3600" b="1" kern="1200" dirty="0" err="1">
                <a:solidFill>
                  <a:schemeClr val="tx1"/>
                </a:solidFill>
                <a:latin typeface="Times New Roman" panose="02020603050405020304" pitchFamily="18" charset="0"/>
                <a:ea typeface="+mn-ea"/>
                <a:cs typeface="Times New Roman" panose="02020603050405020304" pitchFamily="18" charset="0"/>
              </a:rPr>
              <a:t>đoạn</a:t>
            </a:r>
            <a:r>
              <a:rPr lang="en-US" altLang="en-VN" sz="3600" b="1" kern="1200" dirty="0">
                <a:solidFill>
                  <a:schemeClr val="tx1"/>
                </a:solidFill>
                <a:latin typeface="Times New Roman" panose="02020603050405020304" pitchFamily="18" charset="0"/>
                <a:ea typeface="+mn-ea"/>
                <a:cs typeface="Times New Roman" panose="02020603050405020304" pitchFamily="18" charset="0"/>
              </a:rPr>
              <a:t> 1 (1914-1916)</a:t>
            </a:r>
          </a:p>
        </p:txBody>
      </p:sp>
      <p:sp>
        <p:nvSpPr>
          <p:cNvPr id="34" name="Rectangle 33">
            <a:extLst>
              <a:ext uri="{FF2B5EF4-FFF2-40B4-BE49-F238E27FC236}">
                <a16:creationId xmlns:a16="http://schemas.microsoft.com/office/drawing/2014/main" id="{0B17AD5B-3C9C-E64C-9564-EE9F5AF73997}"/>
              </a:ext>
            </a:extLst>
          </p:cNvPr>
          <p:cNvSpPr/>
          <p:nvPr/>
        </p:nvSpPr>
        <p:spPr>
          <a:xfrm>
            <a:off x="1660626" y="2160937"/>
            <a:ext cx="5877311" cy="523220"/>
          </a:xfrm>
          <a:prstGeom prst="rect">
            <a:avLst/>
          </a:prstGeom>
        </p:spPr>
        <p:txBody>
          <a:bodyPr wrap="square">
            <a:spAutoFit/>
          </a:bodyPr>
          <a:lstStyle/>
          <a:p>
            <a:pPr algn="ctr" eaLnBrk="1" hangingPunct="1">
              <a:spcBef>
                <a:spcPct val="50000"/>
              </a:spcBef>
            </a:pPr>
            <a:r>
              <a:rPr lang="en-US" altLang="zh-CN" sz="2800" dirty="0">
                <a:solidFill>
                  <a:schemeClr val="bg1">
                    <a:lumMod val="10000"/>
                  </a:schemeClr>
                </a:solidFill>
                <a:latin typeface="Times New Roman" panose="02020603050405020304" pitchFamily="18" charset="0"/>
                <a:ea typeface="宋体" panose="02010600030101010101" pitchFamily="2" charset="-122"/>
                <a:cs typeface="Times New Roman" panose="02020603050405020304" pitchFamily="18" charset="0"/>
              </a:rPr>
              <a:t>- 28/7/1914, </a:t>
            </a:r>
            <a:r>
              <a:rPr lang="en-US" altLang="zh-CN" sz="2800" dirty="0" err="1">
                <a:solidFill>
                  <a:schemeClr val="bg1">
                    <a:lumMod val="10000"/>
                  </a:schemeClr>
                </a:solidFill>
                <a:latin typeface="Times New Roman" panose="02020603050405020304" pitchFamily="18" charset="0"/>
                <a:ea typeface="宋体" panose="02010600030101010101" pitchFamily="2" charset="-122"/>
                <a:cs typeface="Times New Roman" panose="02020603050405020304" pitchFamily="18" charset="0"/>
              </a:rPr>
              <a:t>Áo</a:t>
            </a:r>
            <a:r>
              <a:rPr lang="en-US" altLang="zh-CN" sz="2800" dirty="0">
                <a:solidFill>
                  <a:schemeClr val="bg1">
                    <a:lumMod val="10000"/>
                  </a:schemeClr>
                </a:solidFill>
                <a:latin typeface="Times New Roman" panose="02020603050405020304" pitchFamily="18" charset="0"/>
                <a:ea typeface="宋体" panose="02010600030101010101" pitchFamily="2" charset="-122"/>
                <a:cs typeface="Times New Roman" panose="02020603050405020304" pitchFamily="18" charset="0"/>
              </a:rPr>
              <a:t> - Hung </a:t>
            </a:r>
            <a:r>
              <a:rPr lang="en-US" altLang="zh-CN" sz="2800" dirty="0" err="1">
                <a:solidFill>
                  <a:schemeClr val="bg1">
                    <a:lumMod val="10000"/>
                  </a:schemeClr>
                </a:solidFill>
                <a:latin typeface="Times New Roman" panose="02020603050405020304" pitchFamily="18" charset="0"/>
                <a:ea typeface="宋体" panose="02010600030101010101" pitchFamily="2" charset="-122"/>
                <a:cs typeface="Times New Roman" panose="02020603050405020304" pitchFamily="18" charset="0"/>
              </a:rPr>
              <a:t>tấn</a:t>
            </a:r>
            <a:r>
              <a:rPr lang="en-US" altLang="zh-CN" sz="2800" dirty="0">
                <a:solidFill>
                  <a:schemeClr val="bg1">
                    <a:lumMod val="10000"/>
                  </a:schemeClr>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800" dirty="0" err="1">
                <a:solidFill>
                  <a:schemeClr val="bg1">
                    <a:lumMod val="10000"/>
                  </a:schemeClr>
                </a:solidFill>
                <a:latin typeface="Times New Roman" panose="02020603050405020304" pitchFamily="18" charset="0"/>
                <a:ea typeface="宋体" panose="02010600030101010101" pitchFamily="2" charset="-122"/>
                <a:cs typeface="Times New Roman" panose="02020603050405020304" pitchFamily="18" charset="0"/>
              </a:rPr>
              <a:t>công</a:t>
            </a:r>
            <a:r>
              <a:rPr lang="en-US" altLang="zh-CN" sz="2800" dirty="0">
                <a:solidFill>
                  <a:schemeClr val="bg1">
                    <a:lumMod val="10000"/>
                  </a:schemeClr>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800" dirty="0" err="1">
                <a:solidFill>
                  <a:schemeClr val="bg1">
                    <a:lumMod val="10000"/>
                  </a:schemeClr>
                </a:solidFill>
                <a:latin typeface="Times New Roman" panose="02020603050405020304" pitchFamily="18" charset="0"/>
                <a:ea typeface="宋体" panose="02010600030101010101" pitchFamily="2" charset="-122"/>
                <a:cs typeface="Times New Roman" panose="02020603050405020304" pitchFamily="18" charset="0"/>
              </a:rPr>
              <a:t>Xécbi</a:t>
            </a:r>
            <a:endParaRPr lang="en-US" altLang="en-VN" sz="2800" dirty="0">
              <a:solidFill>
                <a:schemeClr val="bg1">
                  <a:lumMod val="10000"/>
                </a:schemeClr>
              </a:solidFill>
              <a:latin typeface="Times New Roman" panose="02020603050405020304" pitchFamily="18" charset="0"/>
              <a:cs typeface="Times New Roman" panose="02020603050405020304" pitchFamily="18" charset="0"/>
            </a:endParaRPr>
          </a:p>
        </p:txBody>
      </p:sp>
      <p:sp>
        <p:nvSpPr>
          <p:cNvPr id="35" name="Rectangle 34">
            <a:extLst>
              <a:ext uri="{FF2B5EF4-FFF2-40B4-BE49-F238E27FC236}">
                <a16:creationId xmlns:a16="http://schemas.microsoft.com/office/drawing/2014/main" id="{8B8213CF-154B-EC44-AED7-C174DBBD7C7B}"/>
              </a:ext>
            </a:extLst>
          </p:cNvPr>
          <p:cNvSpPr/>
          <p:nvPr/>
        </p:nvSpPr>
        <p:spPr>
          <a:xfrm>
            <a:off x="1771306" y="2727680"/>
            <a:ext cx="4084773" cy="523220"/>
          </a:xfrm>
          <a:prstGeom prst="rect">
            <a:avLst/>
          </a:prstGeom>
        </p:spPr>
        <p:txBody>
          <a:bodyPr wrap="none">
            <a:spAutoFit/>
          </a:bodyPr>
          <a:lstStyle/>
          <a:p>
            <a:pPr eaLnBrk="1" hangingPunct="1"/>
            <a:r>
              <a:rPr lang="en-US" altLang="zh-CN" sz="2800" dirty="0">
                <a:solidFill>
                  <a:schemeClr val="bg1">
                    <a:lumMod val="10000"/>
                  </a:schemeClr>
                </a:solidFill>
                <a:latin typeface="Times New Roman" panose="02020603050405020304" pitchFamily="18" charset="0"/>
                <a:ea typeface="宋体" panose="02010600030101010101" pitchFamily="2" charset="-122"/>
                <a:cs typeface="Times New Roman" panose="02020603050405020304" pitchFamily="18" charset="0"/>
              </a:rPr>
              <a:t>- 1/8, </a:t>
            </a:r>
            <a:r>
              <a:rPr lang="en-US" altLang="zh-CN" sz="2800" dirty="0" err="1">
                <a:solidFill>
                  <a:schemeClr val="bg1">
                    <a:lumMod val="10000"/>
                  </a:schemeClr>
                </a:solidFill>
                <a:latin typeface="Times New Roman" panose="02020603050405020304" pitchFamily="18" charset="0"/>
                <a:ea typeface="宋体" panose="02010600030101010101" pitchFamily="2" charset="-122"/>
                <a:cs typeface="Times New Roman" panose="02020603050405020304" pitchFamily="18" charset="0"/>
              </a:rPr>
              <a:t>Đức</a:t>
            </a:r>
            <a:r>
              <a:rPr lang="en-US" altLang="zh-CN" sz="2800" dirty="0">
                <a:solidFill>
                  <a:schemeClr val="bg1">
                    <a:lumMod val="10000"/>
                  </a:schemeClr>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800" dirty="0" err="1">
                <a:solidFill>
                  <a:schemeClr val="bg1">
                    <a:lumMod val="10000"/>
                  </a:schemeClr>
                </a:solidFill>
                <a:latin typeface="Times New Roman" panose="02020603050405020304" pitchFamily="18" charset="0"/>
                <a:ea typeface="宋体" charset="-122"/>
                <a:cs typeface="Times New Roman" panose="02020603050405020304" pitchFamily="18" charset="0"/>
              </a:rPr>
              <a:t>tuyên</a:t>
            </a:r>
            <a:r>
              <a:rPr lang="en-US" altLang="zh-CN" sz="2800" dirty="0">
                <a:solidFill>
                  <a:schemeClr val="bg1">
                    <a:lumMod val="10000"/>
                  </a:schemeClr>
                </a:solidFill>
                <a:latin typeface="Times New Roman" panose="02020603050405020304" pitchFamily="18" charset="0"/>
                <a:ea typeface="宋体" charset="-122"/>
                <a:cs typeface="Times New Roman" panose="02020603050405020304" pitchFamily="18" charset="0"/>
              </a:rPr>
              <a:t> </a:t>
            </a:r>
            <a:r>
              <a:rPr lang="en-US" altLang="zh-CN" sz="2800" dirty="0" err="1">
                <a:solidFill>
                  <a:schemeClr val="bg1">
                    <a:lumMod val="10000"/>
                  </a:schemeClr>
                </a:solidFill>
                <a:latin typeface="Times New Roman" panose="02020603050405020304" pitchFamily="18" charset="0"/>
                <a:ea typeface="宋体" charset="-122"/>
                <a:cs typeface="Times New Roman" panose="02020603050405020304" pitchFamily="18" charset="0"/>
              </a:rPr>
              <a:t>chiến</a:t>
            </a:r>
            <a:r>
              <a:rPr lang="en-US" altLang="zh-CN" sz="2800" dirty="0">
                <a:solidFill>
                  <a:schemeClr val="bg1">
                    <a:lumMod val="10000"/>
                  </a:schemeClr>
                </a:solidFill>
                <a:latin typeface="Times New Roman" panose="02020603050405020304" pitchFamily="18" charset="0"/>
                <a:ea typeface="宋体" charset="-122"/>
                <a:cs typeface="Times New Roman" panose="02020603050405020304" pitchFamily="18" charset="0"/>
              </a:rPr>
              <a:t> </a:t>
            </a:r>
            <a:r>
              <a:rPr lang="en-US" altLang="zh-CN" sz="2800" dirty="0">
                <a:solidFill>
                  <a:schemeClr val="bg1">
                    <a:lumMod val="10000"/>
                  </a:schemeClr>
                </a:solidFill>
                <a:latin typeface="Times New Roman" panose="02020603050405020304" pitchFamily="18" charset="0"/>
                <a:ea typeface="宋体" panose="02010600030101010101" pitchFamily="2" charset="-122"/>
                <a:cs typeface="Times New Roman" panose="02020603050405020304" pitchFamily="18" charset="0"/>
              </a:rPr>
              <a:t>Nga</a:t>
            </a:r>
            <a:endParaRPr lang="en-US" altLang="en-VN" sz="2800" dirty="0">
              <a:solidFill>
                <a:schemeClr val="bg1">
                  <a:lumMod val="10000"/>
                </a:schemeClr>
              </a:solidFill>
              <a:latin typeface="Times New Roman" panose="02020603050405020304" pitchFamily="18" charset="0"/>
              <a:cs typeface="Times New Roman" panose="02020603050405020304" pitchFamily="18" charset="0"/>
            </a:endParaRPr>
          </a:p>
        </p:txBody>
      </p:sp>
      <p:sp>
        <p:nvSpPr>
          <p:cNvPr id="36" name="Rectangle 35">
            <a:extLst>
              <a:ext uri="{FF2B5EF4-FFF2-40B4-BE49-F238E27FC236}">
                <a16:creationId xmlns:a16="http://schemas.microsoft.com/office/drawing/2014/main" id="{7DEA267A-515C-EC43-8B9E-0E2BD4DA0791}"/>
              </a:ext>
            </a:extLst>
          </p:cNvPr>
          <p:cNvSpPr/>
          <p:nvPr/>
        </p:nvSpPr>
        <p:spPr>
          <a:xfrm>
            <a:off x="1503059" y="3340087"/>
            <a:ext cx="4606345" cy="523220"/>
          </a:xfrm>
          <a:prstGeom prst="rect">
            <a:avLst/>
          </a:prstGeom>
        </p:spPr>
        <p:txBody>
          <a:bodyPr wrap="square">
            <a:spAutoFit/>
          </a:bodyPr>
          <a:lstStyle/>
          <a:p>
            <a:pPr algn="ctr" eaLnBrk="1" hangingPunct="1"/>
            <a:r>
              <a:rPr lang="en-US" altLang="zh-CN" sz="2800" dirty="0">
                <a:solidFill>
                  <a:schemeClr val="bg1">
                    <a:lumMod val="10000"/>
                  </a:schemeClr>
                </a:solidFill>
                <a:latin typeface="Times New Roman" panose="02020603050405020304" pitchFamily="18" charset="0"/>
                <a:ea typeface="宋体" panose="02010600030101010101" pitchFamily="2" charset="-122"/>
                <a:cs typeface="Times New Roman" panose="02020603050405020304" pitchFamily="18" charset="0"/>
              </a:rPr>
              <a:t>- 3/8, </a:t>
            </a:r>
            <a:r>
              <a:rPr lang="en-US" altLang="zh-CN" sz="2800" dirty="0" err="1">
                <a:solidFill>
                  <a:schemeClr val="bg1">
                    <a:lumMod val="10000"/>
                  </a:schemeClr>
                </a:solidFill>
                <a:latin typeface="Times New Roman" panose="02020603050405020304" pitchFamily="18" charset="0"/>
                <a:ea typeface="宋体" panose="02010600030101010101" pitchFamily="2" charset="-122"/>
                <a:cs typeface="Times New Roman" panose="02020603050405020304" pitchFamily="18" charset="0"/>
              </a:rPr>
              <a:t>Đức</a:t>
            </a:r>
            <a:r>
              <a:rPr lang="en-US" altLang="zh-CN" sz="2800" dirty="0">
                <a:solidFill>
                  <a:schemeClr val="bg1">
                    <a:lumMod val="10000"/>
                  </a:schemeClr>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800" dirty="0" err="1">
                <a:solidFill>
                  <a:schemeClr val="bg1">
                    <a:lumMod val="10000"/>
                  </a:schemeClr>
                </a:solidFill>
                <a:latin typeface="Times New Roman" panose="02020603050405020304" pitchFamily="18" charset="0"/>
                <a:ea typeface="宋体" charset="-122"/>
                <a:cs typeface="Times New Roman" panose="02020603050405020304" pitchFamily="18" charset="0"/>
              </a:rPr>
              <a:t>tuyên</a:t>
            </a:r>
            <a:r>
              <a:rPr lang="en-US" altLang="zh-CN" sz="2800" dirty="0">
                <a:solidFill>
                  <a:schemeClr val="bg1">
                    <a:lumMod val="10000"/>
                  </a:schemeClr>
                </a:solidFill>
                <a:latin typeface="Times New Roman" panose="02020603050405020304" pitchFamily="18" charset="0"/>
                <a:ea typeface="宋体" charset="-122"/>
                <a:cs typeface="Times New Roman" panose="02020603050405020304" pitchFamily="18" charset="0"/>
              </a:rPr>
              <a:t> </a:t>
            </a:r>
            <a:r>
              <a:rPr lang="en-US" altLang="zh-CN" sz="2800" dirty="0" err="1">
                <a:solidFill>
                  <a:schemeClr val="bg1">
                    <a:lumMod val="10000"/>
                  </a:schemeClr>
                </a:solidFill>
                <a:latin typeface="Times New Roman" panose="02020603050405020304" pitchFamily="18" charset="0"/>
                <a:ea typeface="宋体" charset="-122"/>
                <a:cs typeface="Times New Roman" panose="02020603050405020304" pitchFamily="18" charset="0"/>
              </a:rPr>
              <a:t>chiến</a:t>
            </a:r>
            <a:r>
              <a:rPr lang="en-US" altLang="zh-CN" sz="2800" dirty="0">
                <a:solidFill>
                  <a:schemeClr val="bg1">
                    <a:lumMod val="10000"/>
                  </a:schemeClr>
                </a:solidFill>
                <a:latin typeface="Times New Roman" panose="02020603050405020304" pitchFamily="18" charset="0"/>
                <a:ea typeface="宋体" charset="-122"/>
                <a:cs typeface="Times New Roman" panose="02020603050405020304" pitchFamily="18" charset="0"/>
              </a:rPr>
              <a:t> </a:t>
            </a:r>
            <a:r>
              <a:rPr lang="en-US" altLang="zh-CN" sz="2800" dirty="0" err="1">
                <a:solidFill>
                  <a:schemeClr val="bg1">
                    <a:lumMod val="10000"/>
                  </a:schemeClr>
                </a:solidFill>
                <a:latin typeface="Times New Roman" panose="02020603050405020304" pitchFamily="18" charset="0"/>
                <a:ea typeface="宋体" panose="02010600030101010101" pitchFamily="2" charset="-122"/>
                <a:cs typeface="Times New Roman" panose="02020603050405020304" pitchFamily="18" charset="0"/>
              </a:rPr>
              <a:t>Pháp</a:t>
            </a:r>
            <a:endParaRPr lang="en-US" altLang="en-VN" sz="2800" dirty="0">
              <a:solidFill>
                <a:schemeClr val="bg1">
                  <a:lumMod val="10000"/>
                </a:schemeClr>
              </a:solidFill>
              <a:latin typeface="Times New Roman" panose="02020603050405020304" pitchFamily="18" charset="0"/>
              <a:cs typeface="Times New Roman" panose="02020603050405020304" pitchFamily="18" charset="0"/>
            </a:endParaRPr>
          </a:p>
        </p:txBody>
      </p:sp>
      <p:sp>
        <p:nvSpPr>
          <p:cNvPr id="37" name="Rectangle 36">
            <a:extLst>
              <a:ext uri="{FF2B5EF4-FFF2-40B4-BE49-F238E27FC236}">
                <a16:creationId xmlns:a16="http://schemas.microsoft.com/office/drawing/2014/main" id="{47DFD2E9-BE41-6C4E-A86F-458BB4846645}"/>
              </a:ext>
            </a:extLst>
          </p:cNvPr>
          <p:cNvSpPr/>
          <p:nvPr/>
        </p:nvSpPr>
        <p:spPr>
          <a:xfrm>
            <a:off x="1541733" y="3996017"/>
            <a:ext cx="4955615" cy="523220"/>
          </a:xfrm>
          <a:prstGeom prst="rect">
            <a:avLst/>
          </a:prstGeom>
        </p:spPr>
        <p:txBody>
          <a:bodyPr wrap="square">
            <a:spAutoFit/>
          </a:bodyPr>
          <a:lstStyle/>
          <a:p>
            <a:pPr algn="ctr" eaLnBrk="1" hangingPunct="1">
              <a:defRPr/>
            </a:pPr>
            <a:r>
              <a:rPr lang="en-US" altLang="zh-CN" sz="2800" dirty="0">
                <a:solidFill>
                  <a:schemeClr val="bg1">
                    <a:lumMod val="10000"/>
                  </a:schemeClr>
                </a:solidFill>
                <a:latin typeface="Times New Roman" panose="02020603050405020304" pitchFamily="18" charset="0"/>
                <a:ea typeface="宋体" charset="-122"/>
                <a:cs typeface="Times New Roman" panose="02020603050405020304" pitchFamily="18" charset="0"/>
              </a:rPr>
              <a:t>- 4/8, Anh </a:t>
            </a:r>
            <a:r>
              <a:rPr lang="en-US" altLang="zh-CN" sz="2800" dirty="0" err="1">
                <a:solidFill>
                  <a:schemeClr val="bg1">
                    <a:lumMod val="10000"/>
                  </a:schemeClr>
                </a:solidFill>
                <a:latin typeface="Times New Roman" panose="02020603050405020304" pitchFamily="18" charset="0"/>
                <a:ea typeface="宋体" charset="-122"/>
                <a:cs typeface="Times New Roman" panose="02020603050405020304" pitchFamily="18" charset="0"/>
              </a:rPr>
              <a:t>tuyên</a:t>
            </a:r>
            <a:r>
              <a:rPr lang="en-US" altLang="zh-CN" sz="2800" dirty="0">
                <a:solidFill>
                  <a:schemeClr val="bg1">
                    <a:lumMod val="10000"/>
                  </a:schemeClr>
                </a:solidFill>
                <a:latin typeface="Times New Roman" panose="02020603050405020304" pitchFamily="18" charset="0"/>
                <a:ea typeface="宋体" charset="-122"/>
                <a:cs typeface="Times New Roman" panose="02020603050405020304" pitchFamily="18" charset="0"/>
              </a:rPr>
              <a:t> </a:t>
            </a:r>
            <a:r>
              <a:rPr lang="en-US" altLang="zh-CN" sz="2800" dirty="0" err="1">
                <a:solidFill>
                  <a:schemeClr val="bg1">
                    <a:lumMod val="10000"/>
                  </a:schemeClr>
                </a:solidFill>
                <a:latin typeface="Times New Roman" panose="02020603050405020304" pitchFamily="18" charset="0"/>
                <a:ea typeface="宋体" charset="-122"/>
                <a:cs typeface="Times New Roman" panose="02020603050405020304" pitchFamily="18" charset="0"/>
              </a:rPr>
              <a:t>chiến</a:t>
            </a:r>
            <a:r>
              <a:rPr lang="en-US" altLang="zh-CN" sz="2800" dirty="0">
                <a:solidFill>
                  <a:schemeClr val="bg1">
                    <a:lumMod val="10000"/>
                  </a:schemeClr>
                </a:solidFill>
                <a:latin typeface="Times New Roman" panose="02020603050405020304" pitchFamily="18" charset="0"/>
                <a:ea typeface="宋体" charset="-122"/>
                <a:cs typeface="Times New Roman" panose="02020603050405020304" pitchFamily="18" charset="0"/>
              </a:rPr>
              <a:t> </a:t>
            </a:r>
            <a:r>
              <a:rPr lang="en-US" altLang="zh-CN" sz="2800" dirty="0" err="1">
                <a:solidFill>
                  <a:schemeClr val="bg1">
                    <a:lumMod val="10000"/>
                  </a:schemeClr>
                </a:solidFill>
                <a:latin typeface="Times New Roman" panose="02020603050405020304" pitchFamily="18" charset="0"/>
                <a:ea typeface="宋体" charset="-122"/>
                <a:cs typeface="Times New Roman" panose="02020603050405020304" pitchFamily="18" charset="0"/>
              </a:rPr>
              <a:t>với</a:t>
            </a:r>
            <a:r>
              <a:rPr lang="en-US" altLang="zh-CN" sz="2800" dirty="0">
                <a:solidFill>
                  <a:schemeClr val="bg1">
                    <a:lumMod val="10000"/>
                  </a:schemeClr>
                </a:solidFill>
                <a:latin typeface="Times New Roman" panose="02020603050405020304" pitchFamily="18" charset="0"/>
                <a:ea typeface="宋体" charset="-122"/>
                <a:cs typeface="Times New Roman" panose="02020603050405020304" pitchFamily="18" charset="0"/>
              </a:rPr>
              <a:t> </a:t>
            </a:r>
            <a:r>
              <a:rPr lang="en-US" altLang="zh-CN" sz="2800" dirty="0" err="1">
                <a:solidFill>
                  <a:schemeClr val="bg1">
                    <a:lumMod val="10000"/>
                  </a:schemeClr>
                </a:solidFill>
                <a:latin typeface="Times New Roman" panose="02020603050405020304" pitchFamily="18" charset="0"/>
                <a:ea typeface="宋体" charset="-122"/>
                <a:cs typeface="Times New Roman" panose="02020603050405020304" pitchFamily="18" charset="0"/>
              </a:rPr>
              <a:t>Đức</a:t>
            </a:r>
            <a:endParaRPr lang="en-US" sz="2800" dirty="0">
              <a:solidFill>
                <a:schemeClr val="bg1">
                  <a:lumMod val="10000"/>
                </a:schemeClr>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EE3996EA-3790-414A-811A-2C74F74D7A80}"/>
              </a:ext>
            </a:extLst>
          </p:cNvPr>
          <p:cNvSpPr txBox="1"/>
          <p:nvPr/>
        </p:nvSpPr>
        <p:spPr>
          <a:xfrm>
            <a:off x="1401101" y="4637734"/>
            <a:ext cx="7835674" cy="523220"/>
          </a:xfrm>
          <a:prstGeom prst="rect">
            <a:avLst/>
          </a:prstGeom>
          <a:noFill/>
        </p:spPr>
        <p:txBody>
          <a:bodyPr wrap="square" rtlCol="0">
            <a:spAutoFit/>
          </a:bodyPr>
          <a:lstStyle/>
          <a:p>
            <a:r>
              <a:rPr lang="en-VN" sz="2800" dirty="0">
                <a:latin typeface="Times New Roman" panose="02020603050405020304" pitchFamily="18" charset="0"/>
                <a:cs typeface="Times New Roman" panose="02020603050405020304" pitchFamily="18" charset="0"/>
              </a:rPr>
              <a:t>- Chiến tranh nhanh chóng lan rộng ra khắp thế giới</a:t>
            </a:r>
          </a:p>
        </p:txBody>
      </p:sp>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14:bounceEnd="50000">
                                          <p:cBhvr additive="base">
                                            <p:cTn id="7" dur="500" fill="hold"/>
                                            <p:tgtEl>
                                              <p:spTgt spid="31"/>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1"/>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14:bounceEnd="50000">
                                          <p:cBhvr additive="base">
                                            <p:cTn id="11" dur="500" fill="hold"/>
                                            <p:tgtEl>
                                              <p:spTgt spid="32"/>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32"/>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14:presetBounceEnd="50000">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14:bounceEnd="50000">
                                          <p:cBhvr additive="base">
                                            <p:cTn id="17" dur="500" fill="hold"/>
                                            <p:tgtEl>
                                              <p:spTgt spid="34"/>
                                            </p:tgtEl>
                                            <p:attrNameLst>
                                              <p:attrName>ppt_x</p:attrName>
                                            </p:attrNameLst>
                                          </p:cBhvr>
                                          <p:tavLst>
                                            <p:tav tm="0">
                                              <p:val>
                                                <p:strVal val="1+#ppt_w/2"/>
                                              </p:val>
                                            </p:tav>
                                            <p:tav tm="100000">
                                              <p:val>
                                                <p:strVal val="#ppt_x"/>
                                              </p:val>
                                            </p:tav>
                                          </p:tavLst>
                                        </p:anim>
                                        <p:anim calcmode="lin" valueType="num" p14:bounceEnd="50000">
                                          <p:cBhvr additive="base">
                                            <p:cTn id="18"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14:presetBounceEnd="50000">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14:bounceEnd="50000">
                                          <p:cBhvr additive="base">
                                            <p:cTn id="23" dur="500" fill="hold"/>
                                            <p:tgtEl>
                                              <p:spTgt spid="35"/>
                                            </p:tgtEl>
                                            <p:attrNameLst>
                                              <p:attrName>ppt_x</p:attrName>
                                            </p:attrNameLst>
                                          </p:cBhvr>
                                          <p:tavLst>
                                            <p:tav tm="0">
                                              <p:val>
                                                <p:strVal val="1+#ppt_w/2"/>
                                              </p:val>
                                            </p:tav>
                                            <p:tav tm="100000">
                                              <p:val>
                                                <p:strVal val="#ppt_x"/>
                                              </p:val>
                                            </p:tav>
                                          </p:tavLst>
                                        </p:anim>
                                        <p:anim calcmode="lin" valueType="num" p14:bounceEnd="50000">
                                          <p:cBhvr additive="base">
                                            <p:cTn id="24"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14:presetBounceEnd="50000">
                                      <p:stCondLst>
                                        <p:cond delay="0"/>
                                      </p:stCondLst>
                                      <p:childTnLst>
                                        <p:set>
                                          <p:cBhvr>
                                            <p:cTn id="28" dur="1" fill="hold">
                                              <p:stCondLst>
                                                <p:cond delay="0"/>
                                              </p:stCondLst>
                                            </p:cTn>
                                            <p:tgtEl>
                                              <p:spTgt spid="36"/>
                                            </p:tgtEl>
                                            <p:attrNameLst>
                                              <p:attrName>style.visibility</p:attrName>
                                            </p:attrNameLst>
                                          </p:cBhvr>
                                          <p:to>
                                            <p:strVal val="visible"/>
                                          </p:to>
                                        </p:set>
                                        <p:anim calcmode="lin" valueType="num" p14:bounceEnd="50000">
                                          <p:cBhvr additive="base">
                                            <p:cTn id="29" dur="500" fill="hold"/>
                                            <p:tgtEl>
                                              <p:spTgt spid="36"/>
                                            </p:tgtEl>
                                            <p:attrNameLst>
                                              <p:attrName>ppt_x</p:attrName>
                                            </p:attrNameLst>
                                          </p:cBhvr>
                                          <p:tavLst>
                                            <p:tav tm="0">
                                              <p:val>
                                                <p:strVal val="1+#ppt_w/2"/>
                                              </p:val>
                                            </p:tav>
                                            <p:tav tm="100000">
                                              <p:val>
                                                <p:strVal val="#ppt_x"/>
                                              </p:val>
                                            </p:tav>
                                          </p:tavLst>
                                        </p:anim>
                                        <p:anim calcmode="lin" valueType="num" p14:bounceEnd="50000">
                                          <p:cBhvr additive="base">
                                            <p:cTn id="30" dur="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grpId="0" nodeType="clickEffect" p14:presetBounceEnd="50000">
                                      <p:stCondLst>
                                        <p:cond delay="0"/>
                                      </p:stCondLst>
                                      <p:childTnLst>
                                        <p:set>
                                          <p:cBhvr>
                                            <p:cTn id="34" dur="1" fill="hold">
                                              <p:stCondLst>
                                                <p:cond delay="0"/>
                                              </p:stCondLst>
                                            </p:cTn>
                                            <p:tgtEl>
                                              <p:spTgt spid="37"/>
                                            </p:tgtEl>
                                            <p:attrNameLst>
                                              <p:attrName>style.visibility</p:attrName>
                                            </p:attrNameLst>
                                          </p:cBhvr>
                                          <p:to>
                                            <p:strVal val="visible"/>
                                          </p:to>
                                        </p:set>
                                        <p:anim calcmode="lin" valueType="num" p14:bounceEnd="50000">
                                          <p:cBhvr additive="base">
                                            <p:cTn id="35" dur="500" fill="hold"/>
                                            <p:tgtEl>
                                              <p:spTgt spid="37"/>
                                            </p:tgtEl>
                                            <p:attrNameLst>
                                              <p:attrName>ppt_x</p:attrName>
                                            </p:attrNameLst>
                                          </p:cBhvr>
                                          <p:tavLst>
                                            <p:tav tm="0">
                                              <p:val>
                                                <p:strVal val="1+#ppt_w/2"/>
                                              </p:val>
                                            </p:tav>
                                            <p:tav tm="100000">
                                              <p:val>
                                                <p:strVal val="#ppt_x"/>
                                              </p:val>
                                            </p:tav>
                                          </p:tavLst>
                                        </p:anim>
                                        <p:anim calcmode="lin" valueType="num" p14:bounceEnd="50000">
                                          <p:cBhvr additive="base">
                                            <p:cTn id="36" dur="5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grpId="0" nodeType="clickEffect" p14:presetBounceEnd="50000">
                                      <p:stCondLst>
                                        <p:cond delay="0"/>
                                      </p:stCondLst>
                                      <p:childTnLst>
                                        <p:set>
                                          <p:cBhvr>
                                            <p:cTn id="40" dur="1" fill="hold">
                                              <p:stCondLst>
                                                <p:cond delay="0"/>
                                              </p:stCondLst>
                                            </p:cTn>
                                            <p:tgtEl>
                                              <p:spTgt spid="2"/>
                                            </p:tgtEl>
                                            <p:attrNameLst>
                                              <p:attrName>style.visibility</p:attrName>
                                            </p:attrNameLst>
                                          </p:cBhvr>
                                          <p:to>
                                            <p:strVal val="visible"/>
                                          </p:to>
                                        </p:set>
                                        <p:anim calcmode="lin" valueType="num" p14:bounceEnd="50000">
                                          <p:cBhvr additive="base">
                                            <p:cTn id="41" dur="500" fill="hold"/>
                                            <p:tgtEl>
                                              <p:spTgt spid="2"/>
                                            </p:tgtEl>
                                            <p:attrNameLst>
                                              <p:attrName>ppt_x</p:attrName>
                                            </p:attrNameLst>
                                          </p:cBhvr>
                                          <p:tavLst>
                                            <p:tav tm="0">
                                              <p:val>
                                                <p:strVal val="1+#ppt_w/2"/>
                                              </p:val>
                                            </p:tav>
                                            <p:tav tm="100000">
                                              <p:val>
                                                <p:strVal val="#ppt_x"/>
                                              </p:val>
                                            </p:tav>
                                          </p:tavLst>
                                        </p:anim>
                                        <p:anim calcmode="lin" valueType="num" p14:bounceEnd="50000">
                                          <p:cBhvr additive="base">
                                            <p:cTn id="42"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4" grpId="0"/>
          <p:bldP spid="35" grpId="0"/>
          <p:bldP spid="36" grpId="0"/>
          <p:bldP spid="37" grpId="0"/>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500" fill="hold"/>
                                            <p:tgtEl>
                                              <p:spTgt spid="32"/>
                                            </p:tgtEl>
                                            <p:attrNameLst>
                                              <p:attrName>ppt_x</p:attrName>
                                            </p:attrNameLst>
                                          </p:cBhvr>
                                          <p:tavLst>
                                            <p:tav tm="0">
                                              <p:val>
                                                <p:strVal val="#ppt_x"/>
                                              </p:val>
                                            </p:tav>
                                            <p:tav tm="100000">
                                              <p:val>
                                                <p:strVal val="#ppt_x"/>
                                              </p:val>
                                            </p:tav>
                                          </p:tavLst>
                                        </p:anim>
                                        <p:anim calcmode="lin" valueType="num">
                                          <p:cBhvr additive="base">
                                            <p:cTn id="12" dur="500" fill="hold"/>
                                            <p:tgtEl>
                                              <p:spTgt spid="32"/>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additive="base">
                                            <p:cTn id="17" dur="500" fill="hold"/>
                                            <p:tgtEl>
                                              <p:spTgt spid="34"/>
                                            </p:tgtEl>
                                            <p:attrNameLst>
                                              <p:attrName>ppt_x</p:attrName>
                                            </p:attrNameLst>
                                          </p:cBhvr>
                                          <p:tavLst>
                                            <p:tav tm="0">
                                              <p:val>
                                                <p:strVal val="1+#ppt_w/2"/>
                                              </p:val>
                                            </p:tav>
                                            <p:tav tm="100000">
                                              <p:val>
                                                <p:strVal val="#ppt_x"/>
                                              </p:val>
                                            </p:tav>
                                          </p:tavLst>
                                        </p:anim>
                                        <p:anim calcmode="lin" valueType="num">
                                          <p:cBhvr additive="base">
                                            <p:cTn id="18"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additive="base">
                                            <p:cTn id="23" dur="500" fill="hold"/>
                                            <p:tgtEl>
                                              <p:spTgt spid="35"/>
                                            </p:tgtEl>
                                            <p:attrNameLst>
                                              <p:attrName>ppt_x</p:attrName>
                                            </p:attrNameLst>
                                          </p:cBhvr>
                                          <p:tavLst>
                                            <p:tav tm="0">
                                              <p:val>
                                                <p:strVal val="1+#ppt_w/2"/>
                                              </p:val>
                                            </p:tav>
                                            <p:tav tm="100000">
                                              <p:val>
                                                <p:strVal val="#ppt_x"/>
                                              </p:val>
                                            </p:tav>
                                          </p:tavLst>
                                        </p:anim>
                                        <p:anim calcmode="lin" valueType="num">
                                          <p:cBhvr additive="base">
                                            <p:cTn id="24"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36"/>
                                            </p:tgtEl>
                                            <p:attrNameLst>
                                              <p:attrName>style.visibility</p:attrName>
                                            </p:attrNameLst>
                                          </p:cBhvr>
                                          <p:to>
                                            <p:strVal val="visible"/>
                                          </p:to>
                                        </p:set>
                                        <p:anim calcmode="lin" valueType="num">
                                          <p:cBhvr additive="base">
                                            <p:cTn id="29" dur="500" fill="hold"/>
                                            <p:tgtEl>
                                              <p:spTgt spid="36"/>
                                            </p:tgtEl>
                                            <p:attrNameLst>
                                              <p:attrName>ppt_x</p:attrName>
                                            </p:attrNameLst>
                                          </p:cBhvr>
                                          <p:tavLst>
                                            <p:tav tm="0">
                                              <p:val>
                                                <p:strVal val="1+#ppt_w/2"/>
                                              </p:val>
                                            </p:tav>
                                            <p:tav tm="100000">
                                              <p:val>
                                                <p:strVal val="#ppt_x"/>
                                              </p:val>
                                            </p:tav>
                                          </p:tavLst>
                                        </p:anim>
                                        <p:anim calcmode="lin" valueType="num">
                                          <p:cBhvr additive="base">
                                            <p:cTn id="30" dur="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anim calcmode="lin" valueType="num">
                                          <p:cBhvr additive="base">
                                            <p:cTn id="35" dur="500" fill="hold"/>
                                            <p:tgtEl>
                                              <p:spTgt spid="37"/>
                                            </p:tgtEl>
                                            <p:attrNameLst>
                                              <p:attrName>ppt_x</p:attrName>
                                            </p:attrNameLst>
                                          </p:cBhvr>
                                          <p:tavLst>
                                            <p:tav tm="0">
                                              <p:val>
                                                <p:strVal val="1+#ppt_w/2"/>
                                              </p:val>
                                            </p:tav>
                                            <p:tav tm="100000">
                                              <p:val>
                                                <p:strVal val="#ppt_x"/>
                                              </p:val>
                                            </p:tav>
                                          </p:tavLst>
                                        </p:anim>
                                        <p:anim calcmode="lin" valueType="num">
                                          <p:cBhvr additive="base">
                                            <p:cTn id="36" dur="5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grpId="0" nodeType="clickEffect">
                                      <p:stCondLst>
                                        <p:cond delay="0"/>
                                      </p:stCondLst>
                                      <p:childTnLst>
                                        <p:set>
                                          <p:cBhvr>
                                            <p:cTn id="40" dur="1" fill="hold">
                                              <p:stCondLst>
                                                <p:cond delay="0"/>
                                              </p:stCondLst>
                                            </p:cTn>
                                            <p:tgtEl>
                                              <p:spTgt spid="2"/>
                                            </p:tgtEl>
                                            <p:attrNameLst>
                                              <p:attrName>style.visibility</p:attrName>
                                            </p:attrNameLst>
                                          </p:cBhvr>
                                          <p:to>
                                            <p:strVal val="visible"/>
                                          </p:to>
                                        </p:set>
                                        <p:anim calcmode="lin" valueType="num">
                                          <p:cBhvr additive="base">
                                            <p:cTn id="41" dur="500" fill="hold"/>
                                            <p:tgtEl>
                                              <p:spTgt spid="2"/>
                                            </p:tgtEl>
                                            <p:attrNameLst>
                                              <p:attrName>ppt_x</p:attrName>
                                            </p:attrNameLst>
                                          </p:cBhvr>
                                          <p:tavLst>
                                            <p:tav tm="0">
                                              <p:val>
                                                <p:strVal val="1+#ppt_w/2"/>
                                              </p:val>
                                            </p:tav>
                                            <p:tav tm="100000">
                                              <p:val>
                                                <p:strVal val="#ppt_x"/>
                                              </p:val>
                                            </p:tav>
                                          </p:tavLst>
                                        </p:anim>
                                        <p:anim calcmode="lin" valueType="num">
                                          <p:cBhvr additive="base">
                                            <p:cTn id="42"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4" grpId="0"/>
          <p:bldP spid="35" grpId="0"/>
          <p:bldP spid="36" grpId="0"/>
          <p:bldP spid="37" grpId="0"/>
          <p:bldP spid="2" grpId="0"/>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367"/>
        <p:cNvGrpSpPr/>
        <p:nvPr/>
      </p:nvGrpSpPr>
      <p:grpSpPr>
        <a:xfrm>
          <a:off x="0" y="0"/>
          <a:ext cx="0" cy="0"/>
          <a:chOff x="0" y="0"/>
          <a:chExt cx="0" cy="0"/>
        </a:xfrm>
      </p:grpSpPr>
      <p:sp>
        <p:nvSpPr>
          <p:cNvPr id="1372" name="Google Shape;1372;p50"/>
          <p:cNvSpPr txBox="1">
            <a:spLocks noGrp="1"/>
          </p:cNvSpPr>
          <p:nvPr>
            <p:ph type="title" idx="4"/>
          </p:nvPr>
        </p:nvSpPr>
        <p:spPr>
          <a:xfrm>
            <a:off x="1800256" y="77350"/>
            <a:ext cx="4536748" cy="116217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8800" dirty="0" err="1"/>
              <a:t>Củng</a:t>
            </a:r>
            <a:r>
              <a:rPr lang="en" sz="8800" dirty="0"/>
              <a:t> </a:t>
            </a:r>
            <a:r>
              <a:rPr lang="en" sz="8800" dirty="0" err="1"/>
              <a:t>cố</a:t>
            </a:r>
            <a:endParaRPr sz="8800" dirty="0"/>
          </a:p>
        </p:txBody>
      </p:sp>
      <p:grpSp>
        <p:nvGrpSpPr>
          <p:cNvPr id="1373" name="Google Shape;1373;p50"/>
          <p:cNvGrpSpPr/>
          <p:nvPr/>
        </p:nvGrpSpPr>
        <p:grpSpPr>
          <a:xfrm rot="316275">
            <a:off x="2419744" y="1413907"/>
            <a:ext cx="2123294" cy="2615231"/>
            <a:chOff x="7234335" y="539692"/>
            <a:chExt cx="1103331" cy="1358958"/>
          </a:xfrm>
        </p:grpSpPr>
        <p:sp>
          <p:nvSpPr>
            <p:cNvPr id="1374" name="Google Shape;1374;p50"/>
            <p:cNvSpPr/>
            <p:nvPr/>
          </p:nvSpPr>
          <p:spPr>
            <a:xfrm rot="514838">
              <a:off x="7375715" y="571120"/>
              <a:ext cx="457522" cy="483097"/>
            </a:xfrm>
            <a:custGeom>
              <a:avLst/>
              <a:gdLst/>
              <a:ahLst/>
              <a:cxnLst/>
              <a:rect l="l" t="t" r="r" b="b"/>
              <a:pathLst>
                <a:path w="18301" h="19324" extrusionOk="0">
                  <a:moveTo>
                    <a:pt x="18300" y="0"/>
                  </a:moveTo>
                  <a:lnTo>
                    <a:pt x="18300" y="0"/>
                  </a:lnTo>
                  <a:cubicBezTo>
                    <a:pt x="8073" y="286"/>
                    <a:pt x="1" y="8811"/>
                    <a:pt x="298" y="19050"/>
                  </a:cubicBezTo>
                  <a:cubicBezTo>
                    <a:pt x="298" y="19145"/>
                    <a:pt x="310" y="19229"/>
                    <a:pt x="310" y="19324"/>
                  </a:cubicBezTo>
                  <a:lnTo>
                    <a:pt x="370" y="19324"/>
                  </a:lnTo>
                  <a:cubicBezTo>
                    <a:pt x="1425" y="18418"/>
                    <a:pt x="2732" y="17961"/>
                    <a:pt x="4041" y="17961"/>
                  </a:cubicBezTo>
                  <a:cubicBezTo>
                    <a:pt x="5242" y="17961"/>
                    <a:pt x="6445" y="18346"/>
                    <a:pt x="7454" y="19121"/>
                  </a:cubicBezTo>
                  <a:cubicBezTo>
                    <a:pt x="7513" y="19169"/>
                    <a:pt x="7573" y="19217"/>
                    <a:pt x="7632" y="19264"/>
                  </a:cubicBezTo>
                  <a:cubicBezTo>
                    <a:pt x="7478" y="18300"/>
                    <a:pt x="7382" y="17312"/>
                    <a:pt x="7371" y="16335"/>
                  </a:cubicBezTo>
                  <a:cubicBezTo>
                    <a:pt x="7109" y="7489"/>
                    <a:pt x="12014" y="179"/>
                    <a:pt x="183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50"/>
            <p:cNvSpPr/>
            <p:nvPr/>
          </p:nvSpPr>
          <p:spPr>
            <a:xfrm rot="514838">
              <a:off x="7829316" y="640664"/>
              <a:ext cx="476272" cy="465747"/>
            </a:xfrm>
            <a:custGeom>
              <a:avLst/>
              <a:gdLst/>
              <a:ahLst/>
              <a:cxnLst/>
              <a:rect l="l" t="t" r="r" b="b"/>
              <a:pathLst>
                <a:path w="19051" h="18630" extrusionOk="0">
                  <a:moveTo>
                    <a:pt x="14" y="8"/>
                  </a:moveTo>
                  <a:lnTo>
                    <a:pt x="14" y="8"/>
                  </a:lnTo>
                  <a:cubicBezTo>
                    <a:pt x="9" y="8"/>
                    <a:pt x="5" y="8"/>
                    <a:pt x="0" y="8"/>
                  </a:cubicBezTo>
                  <a:cubicBezTo>
                    <a:pt x="5" y="8"/>
                    <a:pt x="9" y="8"/>
                    <a:pt x="14" y="8"/>
                  </a:cubicBezTo>
                  <a:close/>
                  <a:moveTo>
                    <a:pt x="528" y="1"/>
                  </a:moveTo>
                  <a:cubicBezTo>
                    <a:pt x="357" y="1"/>
                    <a:pt x="186" y="3"/>
                    <a:pt x="14" y="8"/>
                  </a:cubicBezTo>
                  <a:lnTo>
                    <a:pt x="14" y="8"/>
                  </a:lnTo>
                  <a:cubicBezTo>
                    <a:pt x="88" y="6"/>
                    <a:pt x="162" y="5"/>
                    <a:pt x="235" y="5"/>
                  </a:cubicBezTo>
                  <a:cubicBezTo>
                    <a:pt x="6430" y="5"/>
                    <a:pt x="11612" y="6964"/>
                    <a:pt x="11847" y="15700"/>
                  </a:cubicBezTo>
                  <a:cubicBezTo>
                    <a:pt x="11883" y="16677"/>
                    <a:pt x="11847" y="17653"/>
                    <a:pt x="11740" y="18629"/>
                  </a:cubicBezTo>
                  <a:cubicBezTo>
                    <a:pt x="11788" y="18582"/>
                    <a:pt x="11847" y="18534"/>
                    <a:pt x="11895" y="18475"/>
                  </a:cubicBezTo>
                  <a:cubicBezTo>
                    <a:pt x="12948" y="17576"/>
                    <a:pt x="14253" y="17123"/>
                    <a:pt x="15561" y="17123"/>
                  </a:cubicBezTo>
                  <a:cubicBezTo>
                    <a:pt x="16767" y="17123"/>
                    <a:pt x="17975" y="17508"/>
                    <a:pt x="18991" y="18284"/>
                  </a:cubicBezTo>
                  <a:lnTo>
                    <a:pt x="19050" y="18284"/>
                  </a:lnTo>
                  <a:lnTo>
                    <a:pt x="19050" y="18010"/>
                  </a:lnTo>
                  <a:cubicBezTo>
                    <a:pt x="18770" y="7959"/>
                    <a:pt x="10531" y="1"/>
                    <a:pt x="5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50"/>
            <p:cNvSpPr/>
            <p:nvPr/>
          </p:nvSpPr>
          <p:spPr>
            <a:xfrm rot="514838">
              <a:off x="7693875" y="605876"/>
              <a:ext cx="282498" cy="476547"/>
            </a:xfrm>
            <a:custGeom>
              <a:avLst/>
              <a:gdLst/>
              <a:ahLst/>
              <a:cxnLst/>
              <a:rect l="l" t="t" r="r" b="b"/>
              <a:pathLst>
                <a:path w="11300" h="19062" extrusionOk="0">
                  <a:moveTo>
                    <a:pt x="5478" y="0"/>
                  </a:moveTo>
                  <a:cubicBezTo>
                    <a:pt x="5478" y="0"/>
                    <a:pt x="1" y="6013"/>
                    <a:pt x="2299" y="19062"/>
                  </a:cubicBezTo>
                  <a:cubicBezTo>
                    <a:pt x="2358" y="19002"/>
                    <a:pt x="2418" y="18943"/>
                    <a:pt x="2477" y="18895"/>
                  </a:cubicBezTo>
                  <a:cubicBezTo>
                    <a:pt x="3526" y="17989"/>
                    <a:pt x="4831" y="17533"/>
                    <a:pt x="6139" y="17533"/>
                  </a:cubicBezTo>
                  <a:cubicBezTo>
                    <a:pt x="7341" y="17533"/>
                    <a:pt x="8547" y="17918"/>
                    <a:pt x="9561" y="18693"/>
                  </a:cubicBezTo>
                  <a:cubicBezTo>
                    <a:pt x="9621" y="18740"/>
                    <a:pt x="9680" y="18800"/>
                    <a:pt x="9752" y="18848"/>
                  </a:cubicBezTo>
                  <a:cubicBezTo>
                    <a:pt x="11300" y="5691"/>
                    <a:pt x="5478" y="0"/>
                    <a:pt x="5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50"/>
            <p:cNvSpPr/>
            <p:nvPr/>
          </p:nvSpPr>
          <p:spPr>
            <a:xfrm rot="514838">
              <a:off x="7829888" y="627388"/>
              <a:ext cx="297073" cy="471272"/>
            </a:xfrm>
            <a:custGeom>
              <a:avLst/>
              <a:gdLst/>
              <a:ahLst/>
              <a:cxnLst/>
              <a:rect l="l" t="t" r="r" b="b"/>
              <a:pathLst>
                <a:path w="11883" h="18851" extrusionOk="0">
                  <a:moveTo>
                    <a:pt x="220" y="0"/>
                  </a:moveTo>
                  <a:cubicBezTo>
                    <a:pt x="147" y="0"/>
                    <a:pt x="74" y="1"/>
                    <a:pt x="0" y="3"/>
                  </a:cubicBezTo>
                  <a:cubicBezTo>
                    <a:pt x="0" y="3"/>
                    <a:pt x="5823" y="5694"/>
                    <a:pt x="4275" y="18851"/>
                  </a:cubicBezTo>
                  <a:cubicBezTo>
                    <a:pt x="4322" y="18791"/>
                    <a:pt x="4382" y="18743"/>
                    <a:pt x="4442" y="18684"/>
                  </a:cubicBezTo>
                  <a:cubicBezTo>
                    <a:pt x="5497" y="17784"/>
                    <a:pt x="6805" y="17330"/>
                    <a:pt x="8114" y="17330"/>
                  </a:cubicBezTo>
                  <a:cubicBezTo>
                    <a:pt x="9315" y="17330"/>
                    <a:pt x="10517" y="17712"/>
                    <a:pt x="11526" y="18481"/>
                  </a:cubicBezTo>
                  <a:cubicBezTo>
                    <a:pt x="11597" y="18541"/>
                    <a:pt x="11657" y="18589"/>
                    <a:pt x="11716" y="18648"/>
                  </a:cubicBezTo>
                  <a:lnTo>
                    <a:pt x="11740" y="18624"/>
                  </a:lnTo>
                  <a:cubicBezTo>
                    <a:pt x="11847" y="17648"/>
                    <a:pt x="11883" y="16672"/>
                    <a:pt x="11847" y="15695"/>
                  </a:cubicBezTo>
                  <a:cubicBezTo>
                    <a:pt x="11612" y="6952"/>
                    <a:pt x="6422" y="0"/>
                    <a:pt x="2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50"/>
            <p:cNvSpPr/>
            <p:nvPr/>
          </p:nvSpPr>
          <p:spPr>
            <a:xfrm rot="514838">
              <a:off x="7552531" y="584380"/>
              <a:ext cx="279823" cy="481622"/>
            </a:xfrm>
            <a:custGeom>
              <a:avLst/>
              <a:gdLst/>
              <a:ahLst/>
              <a:cxnLst/>
              <a:rect l="l" t="t" r="r" b="b"/>
              <a:pathLst>
                <a:path w="11193" h="19265" extrusionOk="0">
                  <a:moveTo>
                    <a:pt x="11192" y="0"/>
                  </a:moveTo>
                  <a:cubicBezTo>
                    <a:pt x="4906" y="179"/>
                    <a:pt x="1" y="7489"/>
                    <a:pt x="251" y="16335"/>
                  </a:cubicBezTo>
                  <a:cubicBezTo>
                    <a:pt x="274" y="17312"/>
                    <a:pt x="370" y="18288"/>
                    <a:pt x="524" y="19252"/>
                  </a:cubicBezTo>
                  <a:lnTo>
                    <a:pt x="548" y="19264"/>
                  </a:lnTo>
                  <a:cubicBezTo>
                    <a:pt x="608" y="19217"/>
                    <a:pt x="667" y="19157"/>
                    <a:pt x="727" y="19098"/>
                  </a:cubicBezTo>
                  <a:cubicBezTo>
                    <a:pt x="1780" y="18199"/>
                    <a:pt x="3085" y="17746"/>
                    <a:pt x="4392" y="17746"/>
                  </a:cubicBezTo>
                  <a:cubicBezTo>
                    <a:pt x="5596" y="17746"/>
                    <a:pt x="6801" y="18131"/>
                    <a:pt x="7811" y="18907"/>
                  </a:cubicBezTo>
                  <a:cubicBezTo>
                    <a:pt x="7883" y="18955"/>
                    <a:pt x="7942" y="19014"/>
                    <a:pt x="8002" y="19062"/>
                  </a:cubicBezTo>
                  <a:cubicBezTo>
                    <a:pt x="5704" y="6013"/>
                    <a:pt x="11192" y="0"/>
                    <a:pt x="111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50"/>
            <p:cNvSpPr/>
            <p:nvPr/>
          </p:nvSpPr>
          <p:spPr>
            <a:xfrm rot="514838">
              <a:off x="7287764" y="1047199"/>
              <a:ext cx="492522" cy="753145"/>
            </a:xfrm>
            <a:custGeom>
              <a:avLst/>
              <a:gdLst/>
              <a:ahLst/>
              <a:cxnLst/>
              <a:rect l="l" t="t" r="r" b="b"/>
              <a:pathLst>
                <a:path w="19701" h="30126" extrusionOk="0">
                  <a:moveTo>
                    <a:pt x="169" y="1"/>
                  </a:moveTo>
                  <a:cubicBezTo>
                    <a:pt x="84" y="1"/>
                    <a:pt x="1" y="94"/>
                    <a:pt x="67" y="193"/>
                  </a:cubicBezTo>
                  <a:lnTo>
                    <a:pt x="19426" y="30078"/>
                  </a:lnTo>
                  <a:cubicBezTo>
                    <a:pt x="19450" y="30114"/>
                    <a:pt x="19498" y="30126"/>
                    <a:pt x="19534" y="30126"/>
                  </a:cubicBezTo>
                  <a:lnTo>
                    <a:pt x="19545" y="30126"/>
                  </a:lnTo>
                  <a:cubicBezTo>
                    <a:pt x="19641" y="30126"/>
                    <a:pt x="19700" y="30018"/>
                    <a:pt x="19641" y="29935"/>
                  </a:cubicBezTo>
                  <a:lnTo>
                    <a:pt x="269" y="62"/>
                  </a:lnTo>
                  <a:cubicBezTo>
                    <a:pt x="244" y="19"/>
                    <a:pt x="206" y="1"/>
                    <a:pt x="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50"/>
            <p:cNvSpPr/>
            <p:nvPr/>
          </p:nvSpPr>
          <p:spPr>
            <a:xfrm rot="514838">
              <a:off x="7470378" y="1059348"/>
              <a:ext cx="308398" cy="754645"/>
            </a:xfrm>
            <a:custGeom>
              <a:avLst/>
              <a:gdLst/>
              <a:ahLst/>
              <a:cxnLst/>
              <a:rect l="l" t="t" r="r" b="b"/>
              <a:pathLst>
                <a:path w="12336" h="30186" extrusionOk="0">
                  <a:moveTo>
                    <a:pt x="146" y="1"/>
                  </a:moveTo>
                  <a:cubicBezTo>
                    <a:pt x="129" y="1"/>
                    <a:pt x="112" y="5"/>
                    <a:pt x="96" y="15"/>
                  </a:cubicBezTo>
                  <a:cubicBezTo>
                    <a:pt x="24" y="39"/>
                    <a:pt x="1" y="110"/>
                    <a:pt x="24" y="170"/>
                  </a:cubicBezTo>
                  <a:lnTo>
                    <a:pt x="12073" y="30114"/>
                  </a:lnTo>
                  <a:cubicBezTo>
                    <a:pt x="12097" y="30162"/>
                    <a:pt x="12145" y="30186"/>
                    <a:pt x="12193" y="30186"/>
                  </a:cubicBezTo>
                  <a:lnTo>
                    <a:pt x="12240" y="30186"/>
                  </a:lnTo>
                  <a:cubicBezTo>
                    <a:pt x="12300" y="30150"/>
                    <a:pt x="12335" y="30078"/>
                    <a:pt x="12312" y="30019"/>
                  </a:cubicBezTo>
                  <a:lnTo>
                    <a:pt x="251" y="75"/>
                  </a:lnTo>
                  <a:cubicBezTo>
                    <a:pt x="233" y="32"/>
                    <a:pt x="191" y="1"/>
                    <a:pt x="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50"/>
            <p:cNvSpPr/>
            <p:nvPr/>
          </p:nvSpPr>
          <p:spPr>
            <a:xfrm rot="514838">
              <a:off x="7656435" y="1068253"/>
              <a:ext cx="121374" cy="759670"/>
            </a:xfrm>
            <a:custGeom>
              <a:avLst/>
              <a:gdLst/>
              <a:ahLst/>
              <a:cxnLst/>
              <a:rect l="l" t="t" r="r" b="b"/>
              <a:pathLst>
                <a:path w="4855" h="30387" extrusionOk="0">
                  <a:moveTo>
                    <a:pt x="142" y="0"/>
                  </a:moveTo>
                  <a:cubicBezTo>
                    <a:pt x="72" y="0"/>
                    <a:pt x="1" y="53"/>
                    <a:pt x="21" y="145"/>
                  </a:cubicBezTo>
                  <a:lnTo>
                    <a:pt x="4604" y="30279"/>
                  </a:lnTo>
                  <a:cubicBezTo>
                    <a:pt x="4604" y="30351"/>
                    <a:pt x="4664" y="30387"/>
                    <a:pt x="4724" y="30387"/>
                  </a:cubicBezTo>
                  <a:lnTo>
                    <a:pt x="4747" y="30387"/>
                  </a:lnTo>
                  <a:cubicBezTo>
                    <a:pt x="4807" y="30375"/>
                    <a:pt x="4854" y="30315"/>
                    <a:pt x="4843" y="30244"/>
                  </a:cubicBezTo>
                  <a:lnTo>
                    <a:pt x="259" y="109"/>
                  </a:lnTo>
                  <a:cubicBezTo>
                    <a:pt x="253" y="35"/>
                    <a:pt x="198" y="0"/>
                    <a:pt x="1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50"/>
            <p:cNvSpPr/>
            <p:nvPr/>
          </p:nvSpPr>
          <p:spPr>
            <a:xfrm rot="514838">
              <a:off x="7769268" y="1090464"/>
              <a:ext cx="448747" cy="779070"/>
            </a:xfrm>
            <a:custGeom>
              <a:avLst/>
              <a:gdLst/>
              <a:ahLst/>
              <a:cxnLst/>
              <a:rect l="l" t="t" r="r" b="b"/>
              <a:pathLst>
                <a:path w="17950" h="31163" extrusionOk="0">
                  <a:moveTo>
                    <a:pt x="17793" y="0"/>
                  </a:moveTo>
                  <a:cubicBezTo>
                    <a:pt x="17758" y="0"/>
                    <a:pt x="17722" y="16"/>
                    <a:pt x="17693" y="52"/>
                  </a:cubicBezTo>
                  <a:lnTo>
                    <a:pt x="36" y="30984"/>
                  </a:lnTo>
                  <a:cubicBezTo>
                    <a:pt x="1" y="31044"/>
                    <a:pt x="24" y="31115"/>
                    <a:pt x="84" y="31151"/>
                  </a:cubicBezTo>
                  <a:cubicBezTo>
                    <a:pt x="108" y="31163"/>
                    <a:pt x="120" y="31163"/>
                    <a:pt x="144" y="31163"/>
                  </a:cubicBezTo>
                  <a:cubicBezTo>
                    <a:pt x="191" y="31163"/>
                    <a:pt x="227" y="31139"/>
                    <a:pt x="251" y="31103"/>
                  </a:cubicBezTo>
                  <a:lnTo>
                    <a:pt x="17908" y="183"/>
                  </a:lnTo>
                  <a:cubicBezTo>
                    <a:pt x="17949" y="83"/>
                    <a:pt x="17875" y="0"/>
                    <a:pt x="177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50"/>
            <p:cNvSpPr/>
            <p:nvPr/>
          </p:nvSpPr>
          <p:spPr>
            <a:xfrm rot="514838">
              <a:off x="7769655" y="1085319"/>
              <a:ext cx="266148" cy="770545"/>
            </a:xfrm>
            <a:custGeom>
              <a:avLst/>
              <a:gdLst/>
              <a:ahLst/>
              <a:cxnLst/>
              <a:rect l="l" t="t" r="r" b="b"/>
              <a:pathLst>
                <a:path w="10646" h="30822" extrusionOk="0">
                  <a:moveTo>
                    <a:pt x="10495" y="0"/>
                  </a:moveTo>
                  <a:cubicBezTo>
                    <a:pt x="10448" y="0"/>
                    <a:pt x="10401" y="27"/>
                    <a:pt x="10383" y="92"/>
                  </a:cubicBezTo>
                  <a:lnTo>
                    <a:pt x="24" y="30667"/>
                  </a:lnTo>
                  <a:cubicBezTo>
                    <a:pt x="1" y="30726"/>
                    <a:pt x="36" y="30798"/>
                    <a:pt x="108" y="30822"/>
                  </a:cubicBezTo>
                  <a:lnTo>
                    <a:pt x="144" y="30822"/>
                  </a:lnTo>
                  <a:cubicBezTo>
                    <a:pt x="203" y="30822"/>
                    <a:pt x="239" y="30798"/>
                    <a:pt x="263" y="30750"/>
                  </a:cubicBezTo>
                  <a:lnTo>
                    <a:pt x="10609" y="163"/>
                  </a:lnTo>
                  <a:cubicBezTo>
                    <a:pt x="10646" y="68"/>
                    <a:pt x="10570" y="0"/>
                    <a:pt x="104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50"/>
            <p:cNvSpPr/>
            <p:nvPr/>
          </p:nvSpPr>
          <p:spPr>
            <a:xfrm rot="514838">
              <a:off x="7770568" y="1077140"/>
              <a:ext cx="78599" cy="764745"/>
            </a:xfrm>
            <a:custGeom>
              <a:avLst/>
              <a:gdLst/>
              <a:ahLst/>
              <a:cxnLst/>
              <a:rect l="l" t="t" r="r" b="b"/>
              <a:pathLst>
                <a:path w="3144" h="30590" extrusionOk="0">
                  <a:moveTo>
                    <a:pt x="3006" y="1"/>
                  </a:moveTo>
                  <a:cubicBezTo>
                    <a:pt x="2943" y="1"/>
                    <a:pt x="2893" y="55"/>
                    <a:pt x="2882" y="110"/>
                  </a:cubicBezTo>
                  <a:lnTo>
                    <a:pt x="12" y="30459"/>
                  </a:lnTo>
                  <a:cubicBezTo>
                    <a:pt x="1" y="30530"/>
                    <a:pt x="48" y="30590"/>
                    <a:pt x="120" y="30590"/>
                  </a:cubicBezTo>
                  <a:lnTo>
                    <a:pt x="132" y="30590"/>
                  </a:lnTo>
                  <a:cubicBezTo>
                    <a:pt x="203" y="30590"/>
                    <a:pt x="251" y="30542"/>
                    <a:pt x="262" y="30482"/>
                  </a:cubicBezTo>
                  <a:lnTo>
                    <a:pt x="3132" y="133"/>
                  </a:lnTo>
                  <a:cubicBezTo>
                    <a:pt x="3144" y="74"/>
                    <a:pt x="3084" y="14"/>
                    <a:pt x="3025" y="2"/>
                  </a:cubicBezTo>
                  <a:cubicBezTo>
                    <a:pt x="3019" y="1"/>
                    <a:pt x="3012" y="1"/>
                    <a:pt x="3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5" name="Google Shape;1385;p50"/>
          <p:cNvGrpSpPr/>
          <p:nvPr/>
        </p:nvGrpSpPr>
        <p:grpSpPr>
          <a:xfrm rot="-1043924">
            <a:off x="1219260" y="2521920"/>
            <a:ext cx="953083" cy="1173898"/>
            <a:chOff x="7234335" y="539692"/>
            <a:chExt cx="1103331" cy="1358958"/>
          </a:xfrm>
        </p:grpSpPr>
        <p:sp>
          <p:nvSpPr>
            <p:cNvPr id="1386" name="Google Shape;1386;p50"/>
            <p:cNvSpPr/>
            <p:nvPr/>
          </p:nvSpPr>
          <p:spPr>
            <a:xfrm rot="514838">
              <a:off x="7375715" y="571120"/>
              <a:ext cx="457522" cy="483097"/>
            </a:xfrm>
            <a:custGeom>
              <a:avLst/>
              <a:gdLst/>
              <a:ahLst/>
              <a:cxnLst/>
              <a:rect l="l" t="t" r="r" b="b"/>
              <a:pathLst>
                <a:path w="18301" h="19324" extrusionOk="0">
                  <a:moveTo>
                    <a:pt x="18300" y="0"/>
                  </a:moveTo>
                  <a:lnTo>
                    <a:pt x="18300" y="0"/>
                  </a:lnTo>
                  <a:cubicBezTo>
                    <a:pt x="8073" y="286"/>
                    <a:pt x="1" y="8811"/>
                    <a:pt x="298" y="19050"/>
                  </a:cubicBezTo>
                  <a:cubicBezTo>
                    <a:pt x="298" y="19145"/>
                    <a:pt x="310" y="19229"/>
                    <a:pt x="310" y="19324"/>
                  </a:cubicBezTo>
                  <a:lnTo>
                    <a:pt x="370" y="19324"/>
                  </a:lnTo>
                  <a:cubicBezTo>
                    <a:pt x="1425" y="18418"/>
                    <a:pt x="2732" y="17961"/>
                    <a:pt x="4041" y="17961"/>
                  </a:cubicBezTo>
                  <a:cubicBezTo>
                    <a:pt x="5242" y="17961"/>
                    <a:pt x="6445" y="18346"/>
                    <a:pt x="7454" y="19121"/>
                  </a:cubicBezTo>
                  <a:cubicBezTo>
                    <a:pt x="7513" y="19169"/>
                    <a:pt x="7573" y="19217"/>
                    <a:pt x="7632" y="19264"/>
                  </a:cubicBezTo>
                  <a:cubicBezTo>
                    <a:pt x="7478" y="18300"/>
                    <a:pt x="7382" y="17312"/>
                    <a:pt x="7371" y="16335"/>
                  </a:cubicBezTo>
                  <a:cubicBezTo>
                    <a:pt x="7109" y="7489"/>
                    <a:pt x="12014" y="179"/>
                    <a:pt x="183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50"/>
            <p:cNvSpPr/>
            <p:nvPr/>
          </p:nvSpPr>
          <p:spPr>
            <a:xfrm rot="514838">
              <a:off x="7829316" y="640664"/>
              <a:ext cx="476272" cy="465747"/>
            </a:xfrm>
            <a:custGeom>
              <a:avLst/>
              <a:gdLst/>
              <a:ahLst/>
              <a:cxnLst/>
              <a:rect l="l" t="t" r="r" b="b"/>
              <a:pathLst>
                <a:path w="19051" h="18630" extrusionOk="0">
                  <a:moveTo>
                    <a:pt x="14" y="8"/>
                  </a:moveTo>
                  <a:lnTo>
                    <a:pt x="14" y="8"/>
                  </a:lnTo>
                  <a:cubicBezTo>
                    <a:pt x="9" y="8"/>
                    <a:pt x="5" y="8"/>
                    <a:pt x="0" y="8"/>
                  </a:cubicBezTo>
                  <a:cubicBezTo>
                    <a:pt x="5" y="8"/>
                    <a:pt x="9" y="8"/>
                    <a:pt x="14" y="8"/>
                  </a:cubicBezTo>
                  <a:close/>
                  <a:moveTo>
                    <a:pt x="528" y="1"/>
                  </a:moveTo>
                  <a:cubicBezTo>
                    <a:pt x="357" y="1"/>
                    <a:pt x="186" y="3"/>
                    <a:pt x="14" y="8"/>
                  </a:cubicBezTo>
                  <a:lnTo>
                    <a:pt x="14" y="8"/>
                  </a:lnTo>
                  <a:cubicBezTo>
                    <a:pt x="88" y="6"/>
                    <a:pt x="162" y="5"/>
                    <a:pt x="235" y="5"/>
                  </a:cubicBezTo>
                  <a:cubicBezTo>
                    <a:pt x="6430" y="5"/>
                    <a:pt x="11612" y="6964"/>
                    <a:pt x="11847" y="15700"/>
                  </a:cubicBezTo>
                  <a:cubicBezTo>
                    <a:pt x="11883" y="16677"/>
                    <a:pt x="11847" y="17653"/>
                    <a:pt x="11740" y="18629"/>
                  </a:cubicBezTo>
                  <a:cubicBezTo>
                    <a:pt x="11788" y="18582"/>
                    <a:pt x="11847" y="18534"/>
                    <a:pt x="11895" y="18475"/>
                  </a:cubicBezTo>
                  <a:cubicBezTo>
                    <a:pt x="12948" y="17576"/>
                    <a:pt x="14253" y="17123"/>
                    <a:pt x="15561" y="17123"/>
                  </a:cubicBezTo>
                  <a:cubicBezTo>
                    <a:pt x="16767" y="17123"/>
                    <a:pt x="17975" y="17508"/>
                    <a:pt x="18991" y="18284"/>
                  </a:cubicBezTo>
                  <a:lnTo>
                    <a:pt x="19050" y="18284"/>
                  </a:lnTo>
                  <a:lnTo>
                    <a:pt x="19050" y="18010"/>
                  </a:lnTo>
                  <a:cubicBezTo>
                    <a:pt x="18770" y="7959"/>
                    <a:pt x="10531" y="1"/>
                    <a:pt x="5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50"/>
            <p:cNvSpPr/>
            <p:nvPr/>
          </p:nvSpPr>
          <p:spPr>
            <a:xfrm rot="514838">
              <a:off x="7693875" y="605876"/>
              <a:ext cx="282498" cy="476547"/>
            </a:xfrm>
            <a:custGeom>
              <a:avLst/>
              <a:gdLst/>
              <a:ahLst/>
              <a:cxnLst/>
              <a:rect l="l" t="t" r="r" b="b"/>
              <a:pathLst>
                <a:path w="11300" h="19062" extrusionOk="0">
                  <a:moveTo>
                    <a:pt x="5478" y="0"/>
                  </a:moveTo>
                  <a:cubicBezTo>
                    <a:pt x="5478" y="0"/>
                    <a:pt x="1" y="6013"/>
                    <a:pt x="2299" y="19062"/>
                  </a:cubicBezTo>
                  <a:cubicBezTo>
                    <a:pt x="2358" y="19002"/>
                    <a:pt x="2418" y="18943"/>
                    <a:pt x="2477" y="18895"/>
                  </a:cubicBezTo>
                  <a:cubicBezTo>
                    <a:pt x="3526" y="17989"/>
                    <a:pt x="4831" y="17533"/>
                    <a:pt x="6139" y="17533"/>
                  </a:cubicBezTo>
                  <a:cubicBezTo>
                    <a:pt x="7341" y="17533"/>
                    <a:pt x="8547" y="17918"/>
                    <a:pt x="9561" y="18693"/>
                  </a:cubicBezTo>
                  <a:cubicBezTo>
                    <a:pt x="9621" y="18740"/>
                    <a:pt x="9680" y="18800"/>
                    <a:pt x="9752" y="18848"/>
                  </a:cubicBezTo>
                  <a:cubicBezTo>
                    <a:pt x="11300" y="5691"/>
                    <a:pt x="5478" y="0"/>
                    <a:pt x="5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50"/>
            <p:cNvSpPr/>
            <p:nvPr/>
          </p:nvSpPr>
          <p:spPr>
            <a:xfrm rot="514838">
              <a:off x="7829888" y="627388"/>
              <a:ext cx="297073" cy="471272"/>
            </a:xfrm>
            <a:custGeom>
              <a:avLst/>
              <a:gdLst/>
              <a:ahLst/>
              <a:cxnLst/>
              <a:rect l="l" t="t" r="r" b="b"/>
              <a:pathLst>
                <a:path w="11883" h="18851" extrusionOk="0">
                  <a:moveTo>
                    <a:pt x="220" y="0"/>
                  </a:moveTo>
                  <a:cubicBezTo>
                    <a:pt x="147" y="0"/>
                    <a:pt x="74" y="1"/>
                    <a:pt x="0" y="3"/>
                  </a:cubicBezTo>
                  <a:cubicBezTo>
                    <a:pt x="0" y="3"/>
                    <a:pt x="5823" y="5694"/>
                    <a:pt x="4275" y="18851"/>
                  </a:cubicBezTo>
                  <a:cubicBezTo>
                    <a:pt x="4322" y="18791"/>
                    <a:pt x="4382" y="18743"/>
                    <a:pt x="4442" y="18684"/>
                  </a:cubicBezTo>
                  <a:cubicBezTo>
                    <a:pt x="5497" y="17784"/>
                    <a:pt x="6805" y="17330"/>
                    <a:pt x="8114" y="17330"/>
                  </a:cubicBezTo>
                  <a:cubicBezTo>
                    <a:pt x="9315" y="17330"/>
                    <a:pt x="10517" y="17712"/>
                    <a:pt x="11526" y="18481"/>
                  </a:cubicBezTo>
                  <a:cubicBezTo>
                    <a:pt x="11597" y="18541"/>
                    <a:pt x="11657" y="18589"/>
                    <a:pt x="11716" y="18648"/>
                  </a:cubicBezTo>
                  <a:lnTo>
                    <a:pt x="11740" y="18624"/>
                  </a:lnTo>
                  <a:cubicBezTo>
                    <a:pt x="11847" y="17648"/>
                    <a:pt x="11883" y="16672"/>
                    <a:pt x="11847" y="15695"/>
                  </a:cubicBezTo>
                  <a:cubicBezTo>
                    <a:pt x="11612" y="6952"/>
                    <a:pt x="6422" y="0"/>
                    <a:pt x="2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50"/>
            <p:cNvSpPr/>
            <p:nvPr/>
          </p:nvSpPr>
          <p:spPr>
            <a:xfrm rot="514838">
              <a:off x="7552531" y="584380"/>
              <a:ext cx="279823" cy="481622"/>
            </a:xfrm>
            <a:custGeom>
              <a:avLst/>
              <a:gdLst/>
              <a:ahLst/>
              <a:cxnLst/>
              <a:rect l="l" t="t" r="r" b="b"/>
              <a:pathLst>
                <a:path w="11193" h="19265" extrusionOk="0">
                  <a:moveTo>
                    <a:pt x="11192" y="0"/>
                  </a:moveTo>
                  <a:cubicBezTo>
                    <a:pt x="4906" y="179"/>
                    <a:pt x="1" y="7489"/>
                    <a:pt x="251" y="16335"/>
                  </a:cubicBezTo>
                  <a:cubicBezTo>
                    <a:pt x="274" y="17312"/>
                    <a:pt x="370" y="18288"/>
                    <a:pt x="524" y="19252"/>
                  </a:cubicBezTo>
                  <a:lnTo>
                    <a:pt x="548" y="19264"/>
                  </a:lnTo>
                  <a:cubicBezTo>
                    <a:pt x="608" y="19217"/>
                    <a:pt x="667" y="19157"/>
                    <a:pt x="727" y="19098"/>
                  </a:cubicBezTo>
                  <a:cubicBezTo>
                    <a:pt x="1780" y="18199"/>
                    <a:pt x="3085" y="17746"/>
                    <a:pt x="4392" y="17746"/>
                  </a:cubicBezTo>
                  <a:cubicBezTo>
                    <a:pt x="5596" y="17746"/>
                    <a:pt x="6801" y="18131"/>
                    <a:pt x="7811" y="18907"/>
                  </a:cubicBezTo>
                  <a:cubicBezTo>
                    <a:pt x="7883" y="18955"/>
                    <a:pt x="7942" y="19014"/>
                    <a:pt x="8002" y="19062"/>
                  </a:cubicBezTo>
                  <a:cubicBezTo>
                    <a:pt x="5704" y="6013"/>
                    <a:pt x="11192" y="0"/>
                    <a:pt x="111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50"/>
            <p:cNvSpPr/>
            <p:nvPr/>
          </p:nvSpPr>
          <p:spPr>
            <a:xfrm rot="514838">
              <a:off x="7287764" y="1047199"/>
              <a:ext cx="492522" cy="753145"/>
            </a:xfrm>
            <a:custGeom>
              <a:avLst/>
              <a:gdLst/>
              <a:ahLst/>
              <a:cxnLst/>
              <a:rect l="l" t="t" r="r" b="b"/>
              <a:pathLst>
                <a:path w="19701" h="30126" extrusionOk="0">
                  <a:moveTo>
                    <a:pt x="169" y="1"/>
                  </a:moveTo>
                  <a:cubicBezTo>
                    <a:pt x="84" y="1"/>
                    <a:pt x="1" y="94"/>
                    <a:pt x="67" y="193"/>
                  </a:cubicBezTo>
                  <a:lnTo>
                    <a:pt x="19426" y="30078"/>
                  </a:lnTo>
                  <a:cubicBezTo>
                    <a:pt x="19450" y="30114"/>
                    <a:pt x="19498" y="30126"/>
                    <a:pt x="19534" y="30126"/>
                  </a:cubicBezTo>
                  <a:lnTo>
                    <a:pt x="19545" y="30126"/>
                  </a:lnTo>
                  <a:cubicBezTo>
                    <a:pt x="19641" y="30126"/>
                    <a:pt x="19700" y="30018"/>
                    <a:pt x="19641" y="29935"/>
                  </a:cubicBezTo>
                  <a:lnTo>
                    <a:pt x="269" y="62"/>
                  </a:lnTo>
                  <a:cubicBezTo>
                    <a:pt x="244" y="19"/>
                    <a:pt x="206" y="1"/>
                    <a:pt x="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50"/>
            <p:cNvSpPr/>
            <p:nvPr/>
          </p:nvSpPr>
          <p:spPr>
            <a:xfrm rot="514838">
              <a:off x="7470378" y="1059348"/>
              <a:ext cx="308398" cy="754645"/>
            </a:xfrm>
            <a:custGeom>
              <a:avLst/>
              <a:gdLst/>
              <a:ahLst/>
              <a:cxnLst/>
              <a:rect l="l" t="t" r="r" b="b"/>
              <a:pathLst>
                <a:path w="12336" h="30186" extrusionOk="0">
                  <a:moveTo>
                    <a:pt x="146" y="1"/>
                  </a:moveTo>
                  <a:cubicBezTo>
                    <a:pt x="129" y="1"/>
                    <a:pt x="112" y="5"/>
                    <a:pt x="96" y="15"/>
                  </a:cubicBezTo>
                  <a:cubicBezTo>
                    <a:pt x="24" y="39"/>
                    <a:pt x="1" y="110"/>
                    <a:pt x="24" y="170"/>
                  </a:cubicBezTo>
                  <a:lnTo>
                    <a:pt x="12073" y="30114"/>
                  </a:lnTo>
                  <a:cubicBezTo>
                    <a:pt x="12097" y="30162"/>
                    <a:pt x="12145" y="30186"/>
                    <a:pt x="12193" y="30186"/>
                  </a:cubicBezTo>
                  <a:lnTo>
                    <a:pt x="12240" y="30186"/>
                  </a:lnTo>
                  <a:cubicBezTo>
                    <a:pt x="12300" y="30150"/>
                    <a:pt x="12335" y="30078"/>
                    <a:pt x="12312" y="30019"/>
                  </a:cubicBezTo>
                  <a:lnTo>
                    <a:pt x="251" y="75"/>
                  </a:lnTo>
                  <a:cubicBezTo>
                    <a:pt x="233" y="32"/>
                    <a:pt x="191" y="1"/>
                    <a:pt x="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50"/>
            <p:cNvSpPr/>
            <p:nvPr/>
          </p:nvSpPr>
          <p:spPr>
            <a:xfrm rot="514838">
              <a:off x="7656435" y="1068253"/>
              <a:ext cx="121374" cy="759670"/>
            </a:xfrm>
            <a:custGeom>
              <a:avLst/>
              <a:gdLst/>
              <a:ahLst/>
              <a:cxnLst/>
              <a:rect l="l" t="t" r="r" b="b"/>
              <a:pathLst>
                <a:path w="4855" h="30387" extrusionOk="0">
                  <a:moveTo>
                    <a:pt x="142" y="0"/>
                  </a:moveTo>
                  <a:cubicBezTo>
                    <a:pt x="72" y="0"/>
                    <a:pt x="1" y="53"/>
                    <a:pt x="21" y="145"/>
                  </a:cubicBezTo>
                  <a:lnTo>
                    <a:pt x="4604" y="30279"/>
                  </a:lnTo>
                  <a:cubicBezTo>
                    <a:pt x="4604" y="30351"/>
                    <a:pt x="4664" y="30387"/>
                    <a:pt x="4724" y="30387"/>
                  </a:cubicBezTo>
                  <a:lnTo>
                    <a:pt x="4747" y="30387"/>
                  </a:lnTo>
                  <a:cubicBezTo>
                    <a:pt x="4807" y="30375"/>
                    <a:pt x="4854" y="30315"/>
                    <a:pt x="4843" y="30244"/>
                  </a:cubicBezTo>
                  <a:lnTo>
                    <a:pt x="259" y="109"/>
                  </a:lnTo>
                  <a:cubicBezTo>
                    <a:pt x="253" y="35"/>
                    <a:pt x="198" y="0"/>
                    <a:pt x="1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50"/>
            <p:cNvSpPr/>
            <p:nvPr/>
          </p:nvSpPr>
          <p:spPr>
            <a:xfrm rot="514838">
              <a:off x="7769268" y="1090464"/>
              <a:ext cx="448747" cy="779070"/>
            </a:xfrm>
            <a:custGeom>
              <a:avLst/>
              <a:gdLst/>
              <a:ahLst/>
              <a:cxnLst/>
              <a:rect l="l" t="t" r="r" b="b"/>
              <a:pathLst>
                <a:path w="17950" h="31163" extrusionOk="0">
                  <a:moveTo>
                    <a:pt x="17793" y="0"/>
                  </a:moveTo>
                  <a:cubicBezTo>
                    <a:pt x="17758" y="0"/>
                    <a:pt x="17722" y="16"/>
                    <a:pt x="17693" y="52"/>
                  </a:cubicBezTo>
                  <a:lnTo>
                    <a:pt x="36" y="30984"/>
                  </a:lnTo>
                  <a:cubicBezTo>
                    <a:pt x="1" y="31044"/>
                    <a:pt x="24" y="31115"/>
                    <a:pt x="84" y="31151"/>
                  </a:cubicBezTo>
                  <a:cubicBezTo>
                    <a:pt x="108" y="31163"/>
                    <a:pt x="120" y="31163"/>
                    <a:pt x="144" y="31163"/>
                  </a:cubicBezTo>
                  <a:cubicBezTo>
                    <a:pt x="191" y="31163"/>
                    <a:pt x="227" y="31139"/>
                    <a:pt x="251" y="31103"/>
                  </a:cubicBezTo>
                  <a:lnTo>
                    <a:pt x="17908" y="183"/>
                  </a:lnTo>
                  <a:cubicBezTo>
                    <a:pt x="17949" y="83"/>
                    <a:pt x="17875" y="0"/>
                    <a:pt x="177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50"/>
            <p:cNvSpPr/>
            <p:nvPr/>
          </p:nvSpPr>
          <p:spPr>
            <a:xfrm rot="514838">
              <a:off x="7769655" y="1085319"/>
              <a:ext cx="266148" cy="770545"/>
            </a:xfrm>
            <a:custGeom>
              <a:avLst/>
              <a:gdLst/>
              <a:ahLst/>
              <a:cxnLst/>
              <a:rect l="l" t="t" r="r" b="b"/>
              <a:pathLst>
                <a:path w="10646" h="30822" extrusionOk="0">
                  <a:moveTo>
                    <a:pt x="10495" y="0"/>
                  </a:moveTo>
                  <a:cubicBezTo>
                    <a:pt x="10448" y="0"/>
                    <a:pt x="10401" y="27"/>
                    <a:pt x="10383" y="92"/>
                  </a:cubicBezTo>
                  <a:lnTo>
                    <a:pt x="24" y="30667"/>
                  </a:lnTo>
                  <a:cubicBezTo>
                    <a:pt x="1" y="30726"/>
                    <a:pt x="36" y="30798"/>
                    <a:pt x="108" y="30822"/>
                  </a:cubicBezTo>
                  <a:lnTo>
                    <a:pt x="144" y="30822"/>
                  </a:lnTo>
                  <a:cubicBezTo>
                    <a:pt x="203" y="30822"/>
                    <a:pt x="239" y="30798"/>
                    <a:pt x="263" y="30750"/>
                  </a:cubicBezTo>
                  <a:lnTo>
                    <a:pt x="10609" y="163"/>
                  </a:lnTo>
                  <a:cubicBezTo>
                    <a:pt x="10646" y="68"/>
                    <a:pt x="10570" y="0"/>
                    <a:pt x="104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50"/>
            <p:cNvSpPr/>
            <p:nvPr/>
          </p:nvSpPr>
          <p:spPr>
            <a:xfrm rot="514838">
              <a:off x="7770568" y="1077140"/>
              <a:ext cx="78599" cy="764745"/>
            </a:xfrm>
            <a:custGeom>
              <a:avLst/>
              <a:gdLst/>
              <a:ahLst/>
              <a:cxnLst/>
              <a:rect l="l" t="t" r="r" b="b"/>
              <a:pathLst>
                <a:path w="3144" h="30590" extrusionOk="0">
                  <a:moveTo>
                    <a:pt x="3006" y="1"/>
                  </a:moveTo>
                  <a:cubicBezTo>
                    <a:pt x="2943" y="1"/>
                    <a:pt x="2893" y="55"/>
                    <a:pt x="2882" y="110"/>
                  </a:cubicBezTo>
                  <a:lnTo>
                    <a:pt x="12" y="30459"/>
                  </a:lnTo>
                  <a:cubicBezTo>
                    <a:pt x="1" y="30530"/>
                    <a:pt x="48" y="30590"/>
                    <a:pt x="120" y="30590"/>
                  </a:cubicBezTo>
                  <a:lnTo>
                    <a:pt x="132" y="30590"/>
                  </a:lnTo>
                  <a:cubicBezTo>
                    <a:pt x="203" y="30590"/>
                    <a:pt x="251" y="30542"/>
                    <a:pt x="262" y="30482"/>
                  </a:cubicBezTo>
                  <a:lnTo>
                    <a:pt x="3132" y="133"/>
                  </a:lnTo>
                  <a:cubicBezTo>
                    <a:pt x="3144" y="74"/>
                    <a:pt x="3084" y="14"/>
                    <a:pt x="3025" y="2"/>
                  </a:cubicBezTo>
                  <a:cubicBezTo>
                    <a:pt x="3019" y="1"/>
                    <a:pt x="3012" y="1"/>
                    <a:pt x="3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7" name="Google Shape;1397;p50"/>
          <p:cNvGrpSpPr/>
          <p:nvPr/>
        </p:nvGrpSpPr>
        <p:grpSpPr>
          <a:xfrm rot="205714">
            <a:off x="2225391" y="3681324"/>
            <a:ext cx="448314" cy="552182"/>
            <a:chOff x="7234335" y="539692"/>
            <a:chExt cx="1103331" cy="1358958"/>
          </a:xfrm>
        </p:grpSpPr>
        <p:sp>
          <p:nvSpPr>
            <p:cNvPr id="1398" name="Google Shape;1398;p50"/>
            <p:cNvSpPr/>
            <p:nvPr/>
          </p:nvSpPr>
          <p:spPr>
            <a:xfrm rot="514838">
              <a:off x="7375715" y="571120"/>
              <a:ext cx="457522" cy="483097"/>
            </a:xfrm>
            <a:custGeom>
              <a:avLst/>
              <a:gdLst/>
              <a:ahLst/>
              <a:cxnLst/>
              <a:rect l="l" t="t" r="r" b="b"/>
              <a:pathLst>
                <a:path w="18301" h="19324" extrusionOk="0">
                  <a:moveTo>
                    <a:pt x="18300" y="0"/>
                  </a:moveTo>
                  <a:lnTo>
                    <a:pt x="18300" y="0"/>
                  </a:lnTo>
                  <a:cubicBezTo>
                    <a:pt x="8073" y="286"/>
                    <a:pt x="1" y="8811"/>
                    <a:pt x="298" y="19050"/>
                  </a:cubicBezTo>
                  <a:cubicBezTo>
                    <a:pt x="298" y="19145"/>
                    <a:pt x="310" y="19229"/>
                    <a:pt x="310" y="19324"/>
                  </a:cubicBezTo>
                  <a:lnTo>
                    <a:pt x="370" y="19324"/>
                  </a:lnTo>
                  <a:cubicBezTo>
                    <a:pt x="1425" y="18418"/>
                    <a:pt x="2732" y="17961"/>
                    <a:pt x="4041" y="17961"/>
                  </a:cubicBezTo>
                  <a:cubicBezTo>
                    <a:pt x="5242" y="17961"/>
                    <a:pt x="6445" y="18346"/>
                    <a:pt x="7454" y="19121"/>
                  </a:cubicBezTo>
                  <a:cubicBezTo>
                    <a:pt x="7513" y="19169"/>
                    <a:pt x="7573" y="19217"/>
                    <a:pt x="7632" y="19264"/>
                  </a:cubicBezTo>
                  <a:cubicBezTo>
                    <a:pt x="7478" y="18300"/>
                    <a:pt x="7382" y="17312"/>
                    <a:pt x="7371" y="16335"/>
                  </a:cubicBezTo>
                  <a:cubicBezTo>
                    <a:pt x="7109" y="7489"/>
                    <a:pt x="12014" y="179"/>
                    <a:pt x="183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50"/>
            <p:cNvSpPr/>
            <p:nvPr/>
          </p:nvSpPr>
          <p:spPr>
            <a:xfrm rot="514838">
              <a:off x="7829316" y="640664"/>
              <a:ext cx="476272" cy="465747"/>
            </a:xfrm>
            <a:custGeom>
              <a:avLst/>
              <a:gdLst/>
              <a:ahLst/>
              <a:cxnLst/>
              <a:rect l="l" t="t" r="r" b="b"/>
              <a:pathLst>
                <a:path w="19051" h="18630" extrusionOk="0">
                  <a:moveTo>
                    <a:pt x="14" y="8"/>
                  </a:moveTo>
                  <a:lnTo>
                    <a:pt x="14" y="8"/>
                  </a:lnTo>
                  <a:cubicBezTo>
                    <a:pt x="9" y="8"/>
                    <a:pt x="5" y="8"/>
                    <a:pt x="0" y="8"/>
                  </a:cubicBezTo>
                  <a:cubicBezTo>
                    <a:pt x="5" y="8"/>
                    <a:pt x="9" y="8"/>
                    <a:pt x="14" y="8"/>
                  </a:cubicBezTo>
                  <a:close/>
                  <a:moveTo>
                    <a:pt x="528" y="1"/>
                  </a:moveTo>
                  <a:cubicBezTo>
                    <a:pt x="357" y="1"/>
                    <a:pt x="186" y="3"/>
                    <a:pt x="14" y="8"/>
                  </a:cubicBezTo>
                  <a:lnTo>
                    <a:pt x="14" y="8"/>
                  </a:lnTo>
                  <a:cubicBezTo>
                    <a:pt x="88" y="6"/>
                    <a:pt x="162" y="5"/>
                    <a:pt x="235" y="5"/>
                  </a:cubicBezTo>
                  <a:cubicBezTo>
                    <a:pt x="6430" y="5"/>
                    <a:pt x="11612" y="6964"/>
                    <a:pt x="11847" y="15700"/>
                  </a:cubicBezTo>
                  <a:cubicBezTo>
                    <a:pt x="11883" y="16677"/>
                    <a:pt x="11847" y="17653"/>
                    <a:pt x="11740" y="18629"/>
                  </a:cubicBezTo>
                  <a:cubicBezTo>
                    <a:pt x="11788" y="18582"/>
                    <a:pt x="11847" y="18534"/>
                    <a:pt x="11895" y="18475"/>
                  </a:cubicBezTo>
                  <a:cubicBezTo>
                    <a:pt x="12948" y="17576"/>
                    <a:pt x="14253" y="17123"/>
                    <a:pt x="15561" y="17123"/>
                  </a:cubicBezTo>
                  <a:cubicBezTo>
                    <a:pt x="16767" y="17123"/>
                    <a:pt x="17975" y="17508"/>
                    <a:pt x="18991" y="18284"/>
                  </a:cubicBezTo>
                  <a:lnTo>
                    <a:pt x="19050" y="18284"/>
                  </a:lnTo>
                  <a:lnTo>
                    <a:pt x="19050" y="18010"/>
                  </a:lnTo>
                  <a:cubicBezTo>
                    <a:pt x="18770" y="7959"/>
                    <a:pt x="10531" y="1"/>
                    <a:pt x="5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50"/>
            <p:cNvSpPr/>
            <p:nvPr/>
          </p:nvSpPr>
          <p:spPr>
            <a:xfrm rot="514838">
              <a:off x="7693875" y="605876"/>
              <a:ext cx="282498" cy="476547"/>
            </a:xfrm>
            <a:custGeom>
              <a:avLst/>
              <a:gdLst/>
              <a:ahLst/>
              <a:cxnLst/>
              <a:rect l="l" t="t" r="r" b="b"/>
              <a:pathLst>
                <a:path w="11300" h="19062" extrusionOk="0">
                  <a:moveTo>
                    <a:pt x="5478" y="0"/>
                  </a:moveTo>
                  <a:cubicBezTo>
                    <a:pt x="5478" y="0"/>
                    <a:pt x="1" y="6013"/>
                    <a:pt x="2299" y="19062"/>
                  </a:cubicBezTo>
                  <a:cubicBezTo>
                    <a:pt x="2358" y="19002"/>
                    <a:pt x="2418" y="18943"/>
                    <a:pt x="2477" y="18895"/>
                  </a:cubicBezTo>
                  <a:cubicBezTo>
                    <a:pt x="3526" y="17989"/>
                    <a:pt x="4831" y="17533"/>
                    <a:pt x="6139" y="17533"/>
                  </a:cubicBezTo>
                  <a:cubicBezTo>
                    <a:pt x="7341" y="17533"/>
                    <a:pt x="8547" y="17918"/>
                    <a:pt x="9561" y="18693"/>
                  </a:cubicBezTo>
                  <a:cubicBezTo>
                    <a:pt x="9621" y="18740"/>
                    <a:pt x="9680" y="18800"/>
                    <a:pt x="9752" y="18848"/>
                  </a:cubicBezTo>
                  <a:cubicBezTo>
                    <a:pt x="11300" y="5691"/>
                    <a:pt x="5478" y="0"/>
                    <a:pt x="5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50"/>
            <p:cNvSpPr/>
            <p:nvPr/>
          </p:nvSpPr>
          <p:spPr>
            <a:xfrm rot="514838">
              <a:off x="7829888" y="627388"/>
              <a:ext cx="297073" cy="471272"/>
            </a:xfrm>
            <a:custGeom>
              <a:avLst/>
              <a:gdLst/>
              <a:ahLst/>
              <a:cxnLst/>
              <a:rect l="l" t="t" r="r" b="b"/>
              <a:pathLst>
                <a:path w="11883" h="18851" extrusionOk="0">
                  <a:moveTo>
                    <a:pt x="220" y="0"/>
                  </a:moveTo>
                  <a:cubicBezTo>
                    <a:pt x="147" y="0"/>
                    <a:pt x="74" y="1"/>
                    <a:pt x="0" y="3"/>
                  </a:cubicBezTo>
                  <a:cubicBezTo>
                    <a:pt x="0" y="3"/>
                    <a:pt x="5823" y="5694"/>
                    <a:pt x="4275" y="18851"/>
                  </a:cubicBezTo>
                  <a:cubicBezTo>
                    <a:pt x="4322" y="18791"/>
                    <a:pt x="4382" y="18743"/>
                    <a:pt x="4442" y="18684"/>
                  </a:cubicBezTo>
                  <a:cubicBezTo>
                    <a:pt x="5497" y="17784"/>
                    <a:pt x="6805" y="17330"/>
                    <a:pt x="8114" y="17330"/>
                  </a:cubicBezTo>
                  <a:cubicBezTo>
                    <a:pt x="9315" y="17330"/>
                    <a:pt x="10517" y="17712"/>
                    <a:pt x="11526" y="18481"/>
                  </a:cubicBezTo>
                  <a:cubicBezTo>
                    <a:pt x="11597" y="18541"/>
                    <a:pt x="11657" y="18589"/>
                    <a:pt x="11716" y="18648"/>
                  </a:cubicBezTo>
                  <a:lnTo>
                    <a:pt x="11740" y="18624"/>
                  </a:lnTo>
                  <a:cubicBezTo>
                    <a:pt x="11847" y="17648"/>
                    <a:pt x="11883" y="16672"/>
                    <a:pt x="11847" y="15695"/>
                  </a:cubicBezTo>
                  <a:cubicBezTo>
                    <a:pt x="11612" y="6952"/>
                    <a:pt x="6422" y="0"/>
                    <a:pt x="2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50"/>
            <p:cNvSpPr/>
            <p:nvPr/>
          </p:nvSpPr>
          <p:spPr>
            <a:xfrm rot="514838">
              <a:off x="7552531" y="584380"/>
              <a:ext cx="279823" cy="481622"/>
            </a:xfrm>
            <a:custGeom>
              <a:avLst/>
              <a:gdLst/>
              <a:ahLst/>
              <a:cxnLst/>
              <a:rect l="l" t="t" r="r" b="b"/>
              <a:pathLst>
                <a:path w="11193" h="19265" extrusionOk="0">
                  <a:moveTo>
                    <a:pt x="11192" y="0"/>
                  </a:moveTo>
                  <a:cubicBezTo>
                    <a:pt x="4906" y="179"/>
                    <a:pt x="1" y="7489"/>
                    <a:pt x="251" y="16335"/>
                  </a:cubicBezTo>
                  <a:cubicBezTo>
                    <a:pt x="274" y="17312"/>
                    <a:pt x="370" y="18288"/>
                    <a:pt x="524" y="19252"/>
                  </a:cubicBezTo>
                  <a:lnTo>
                    <a:pt x="548" y="19264"/>
                  </a:lnTo>
                  <a:cubicBezTo>
                    <a:pt x="608" y="19217"/>
                    <a:pt x="667" y="19157"/>
                    <a:pt x="727" y="19098"/>
                  </a:cubicBezTo>
                  <a:cubicBezTo>
                    <a:pt x="1780" y="18199"/>
                    <a:pt x="3085" y="17746"/>
                    <a:pt x="4392" y="17746"/>
                  </a:cubicBezTo>
                  <a:cubicBezTo>
                    <a:pt x="5596" y="17746"/>
                    <a:pt x="6801" y="18131"/>
                    <a:pt x="7811" y="18907"/>
                  </a:cubicBezTo>
                  <a:cubicBezTo>
                    <a:pt x="7883" y="18955"/>
                    <a:pt x="7942" y="19014"/>
                    <a:pt x="8002" y="19062"/>
                  </a:cubicBezTo>
                  <a:cubicBezTo>
                    <a:pt x="5704" y="6013"/>
                    <a:pt x="11192" y="0"/>
                    <a:pt x="111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50"/>
            <p:cNvSpPr/>
            <p:nvPr/>
          </p:nvSpPr>
          <p:spPr>
            <a:xfrm rot="514838">
              <a:off x="7287764" y="1047199"/>
              <a:ext cx="492522" cy="753145"/>
            </a:xfrm>
            <a:custGeom>
              <a:avLst/>
              <a:gdLst/>
              <a:ahLst/>
              <a:cxnLst/>
              <a:rect l="l" t="t" r="r" b="b"/>
              <a:pathLst>
                <a:path w="19701" h="30126" extrusionOk="0">
                  <a:moveTo>
                    <a:pt x="169" y="1"/>
                  </a:moveTo>
                  <a:cubicBezTo>
                    <a:pt x="84" y="1"/>
                    <a:pt x="1" y="94"/>
                    <a:pt x="67" y="193"/>
                  </a:cubicBezTo>
                  <a:lnTo>
                    <a:pt x="19426" y="30078"/>
                  </a:lnTo>
                  <a:cubicBezTo>
                    <a:pt x="19450" y="30114"/>
                    <a:pt x="19498" y="30126"/>
                    <a:pt x="19534" y="30126"/>
                  </a:cubicBezTo>
                  <a:lnTo>
                    <a:pt x="19545" y="30126"/>
                  </a:lnTo>
                  <a:cubicBezTo>
                    <a:pt x="19641" y="30126"/>
                    <a:pt x="19700" y="30018"/>
                    <a:pt x="19641" y="29935"/>
                  </a:cubicBezTo>
                  <a:lnTo>
                    <a:pt x="269" y="62"/>
                  </a:lnTo>
                  <a:cubicBezTo>
                    <a:pt x="244" y="19"/>
                    <a:pt x="206" y="1"/>
                    <a:pt x="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50"/>
            <p:cNvSpPr/>
            <p:nvPr/>
          </p:nvSpPr>
          <p:spPr>
            <a:xfrm rot="514838">
              <a:off x="7470378" y="1059348"/>
              <a:ext cx="308398" cy="754645"/>
            </a:xfrm>
            <a:custGeom>
              <a:avLst/>
              <a:gdLst/>
              <a:ahLst/>
              <a:cxnLst/>
              <a:rect l="l" t="t" r="r" b="b"/>
              <a:pathLst>
                <a:path w="12336" h="30186" extrusionOk="0">
                  <a:moveTo>
                    <a:pt x="146" y="1"/>
                  </a:moveTo>
                  <a:cubicBezTo>
                    <a:pt x="129" y="1"/>
                    <a:pt x="112" y="5"/>
                    <a:pt x="96" y="15"/>
                  </a:cubicBezTo>
                  <a:cubicBezTo>
                    <a:pt x="24" y="39"/>
                    <a:pt x="1" y="110"/>
                    <a:pt x="24" y="170"/>
                  </a:cubicBezTo>
                  <a:lnTo>
                    <a:pt x="12073" y="30114"/>
                  </a:lnTo>
                  <a:cubicBezTo>
                    <a:pt x="12097" y="30162"/>
                    <a:pt x="12145" y="30186"/>
                    <a:pt x="12193" y="30186"/>
                  </a:cubicBezTo>
                  <a:lnTo>
                    <a:pt x="12240" y="30186"/>
                  </a:lnTo>
                  <a:cubicBezTo>
                    <a:pt x="12300" y="30150"/>
                    <a:pt x="12335" y="30078"/>
                    <a:pt x="12312" y="30019"/>
                  </a:cubicBezTo>
                  <a:lnTo>
                    <a:pt x="251" y="75"/>
                  </a:lnTo>
                  <a:cubicBezTo>
                    <a:pt x="233" y="32"/>
                    <a:pt x="191" y="1"/>
                    <a:pt x="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50"/>
            <p:cNvSpPr/>
            <p:nvPr/>
          </p:nvSpPr>
          <p:spPr>
            <a:xfrm rot="514838">
              <a:off x="7656435" y="1068253"/>
              <a:ext cx="121374" cy="759670"/>
            </a:xfrm>
            <a:custGeom>
              <a:avLst/>
              <a:gdLst/>
              <a:ahLst/>
              <a:cxnLst/>
              <a:rect l="l" t="t" r="r" b="b"/>
              <a:pathLst>
                <a:path w="4855" h="30387" extrusionOk="0">
                  <a:moveTo>
                    <a:pt x="142" y="0"/>
                  </a:moveTo>
                  <a:cubicBezTo>
                    <a:pt x="72" y="0"/>
                    <a:pt x="1" y="53"/>
                    <a:pt x="21" y="145"/>
                  </a:cubicBezTo>
                  <a:lnTo>
                    <a:pt x="4604" y="30279"/>
                  </a:lnTo>
                  <a:cubicBezTo>
                    <a:pt x="4604" y="30351"/>
                    <a:pt x="4664" y="30387"/>
                    <a:pt x="4724" y="30387"/>
                  </a:cubicBezTo>
                  <a:lnTo>
                    <a:pt x="4747" y="30387"/>
                  </a:lnTo>
                  <a:cubicBezTo>
                    <a:pt x="4807" y="30375"/>
                    <a:pt x="4854" y="30315"/>
                    <a:pt x="4843" y="30244"/>
                  </a:cubicBezTo>
                  <a:lnTo>
                    <a:pt x="259" y="109"/>
                  </a:lnTo>
                  <a:cubicBezTo>
                    <a:pt x="253" y="35"/>
                    <a:pt x="198" y="0"/>
                    <a:pt x="1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50"/>
            <p:cNvSpPr/>
            <p:nvPr/>
          </p:nvSpPr>
          <p:spPr>
            <a:xfrm rot="514838">
              <a:off x="7769268" y="1090464"/>
              <a:ext cx="448747" cy="779070"/>
            </a:xfrm>
            <a:custGeom>
              <a:avLst/>
              <a:gdLst/>
              <a:ahLst/>
              <a:cxnLst/>
              <a:rect l="l" t="t" r="r" b="b"/>
              <a:pathLst>
                <a:path w="17950" h="31163" extrusionOk="0">
                  <a:moveTo>
                    <a:pt x="17793" y="0"/>
                  </a:moveTo>
                  <a:cubicBezTo>
                    <a:pt x="17758" y="0"/>
                    <a:pt x="17722" y="16"/>
                    <a:pt x="17693" y="52"/>
                  </a:cubicBezTo>
                  <a:lnTo>
                    <a:pt x="36" y="30984"/>
                  </a:lnTo>
                  <a:cubicBezTo>
                    <a:pt x="1" y="31044"/>
                    <a:pt x="24" y="31115"/>
                    <a:pt x="84" y="31151"/>
                  </a:cubicBezTo>
                  <a:cubicBezTo>
                    <a:pt x="108" y="31163"/>
                    <a:pt x="120" y="31163"/>
                    <a:pt x="144" y="31163"/>
                  </a:cubicBezTo>
                  <a:cubicBezTo>
                    <a:pt x="191" y="31163"/>
                    <a:pt x="227" y="31139"/>
                    <a:pt x="251" y="31103"/>
                  </a:cubicBezTo>
                  <a:lnTo>
                    <a:pt x="17908" y="183"/>
                  </a:lnTo>
                  <a:cubicBezTo>
                    <a:pt x="17949" y="83"/>
                    <a:pt x="17875" y="0"/>
                    <a:pt x="177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50"/>
            <p:cNvSpPr/>
            <p:nvPr/>
          </p:nvSpPr>
          <p:spPr>
            <a:xfrm rot="514838">
              <a:off x="7769655" y="1085319"/>
              <a:ext cx="266148" cy="770545"/>
            </a:xfrm>
            <a:custGeom>
              <a:avLst/>
              <a:gdLst/>
              <a:ahLst/>
              <a:cxnLst/>
              <a:rect l="l" t="t" r="r" b="b"/>
              <a:pathLst>
                <a:path w="10646" h="30822" extrusionOk="0">
                  <a:moveTo>
                    <a:pt x="10495" y="0"/>
                  </a:moveTo>
                  <a:cubicBezTo>
                    <a:pt x="10448" y="0"/>
                    <a:pt x="10401" y="27"/>
                    <a:pt x="10383" y="92"/>
                  </a:cubicBezTo>
                  <a:lnTo>
                    <a:pt x="24" y="30667"/>
                  </a:lnTo>
                  <a:cubicBezTo>
                    <a:pt x="1" y="30726"/>
                    <a:pt x="36" y="30798"/>
                    <a:pt x="108" y="30822"/>
                  </a:cubicBezTo>
                  <a:lnTo>
                    <a:pt x="144" y="30822"/>
                  </a:lnTo>
                  <a:cubicBezTo>
                    <a:pt x="203" y="30822"/>
                    <a:pt x="239" y="30798"/>
                    <a:pt x="263" y="30750"/>
                  </a:cubicBezTo>
                  <a:lnTo>
                    <a:pt x="10609" y="163"/>
                  </a:lnTo>
                  <a:cubicBezTo>
                    <a:pt x="10646" y="68"/>
                    <a:pt x="10570" y="0"/>
                    <a:pt x="104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50"/>
            <p:cNvSpPr/>
            <p:nvPr/>
          </p:nvSpPr>
          <p:spPr>
            <a:xfrm rot="514838">
              <a:off x="7770568" y="1077140"/>
              <a:ext cx="78599" cy="764745"/>
            </a:xfrm>
            <a:custGeom>
              <a:avLst/>
              <a:gdLst/>
              <a:ahLst/>
              <a:cxnLst/>
              <a:rect l="l" t="t" r="r" b="b"/>
              <a:pathLst>
                <a:path w="3144" h="30590" extrusionOk="0">
                  <a:moveTo>
                    <a:pt x="3006" y="1"/>
                  </a:moveTo>
                  <a:cubicBezTo>
                    <a:pt x="2943" y="1"/>
                    <a:pt x="2893" y="55"/>
                    <a:pt x="2882" y="110"/>
                  </a:cubicBezTo>
                  <a:lnTo>
                    <a:pt x="12" y="30459"/>
                  </a:lnTo>
                  <a:cubicBezTo>
                    <a:pt x="1" y="30530"/>
                    <a:pt x="48" y="30590"/>
                    <a:pt x="120" y="30590"/>
                  </a:cubicBezTo>
                  <a:lnTo>
                    <a:pt x="132" y="30590"/>
                  </a:lnTo>
                  <a:cubicBezTo>
                    <a:pt x="203" y="30590"/>
                    <a:pt x="251" y="30542"/>
                    <a:pt x="262" y="30482"/>
                  </a:cubicBezTo>
                  <a:lnTo>
                    <a:pt x="3132" y="133"/>
                  </a:lnTo>
                  <a:cubicBezTo>
                    <a:pt x="3144" y="74"/>
                    <a:pt x="3084" y="14"/>
                    <a:pt x="3025" y="2"/>
                  </a:cubicBezTo>
                  <a:cubicBezTo>
                    <a:pt x="3019" y="1"/>
                    <a:pt x="3012" y="1"/>
                    <a:pt x="3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9" name="Picture 38" descr="Tank Gif by Gray-Feathers on DeviantArt">
            <a:extLst>
              <a:ext uri="{FF2B5EF4-FFF2-40B4-BE49-F238E27FC236}">
                <a16:creationId xmlns:a16="http://schemas.microsoft.com/office/drawing/2014/main" id="{A030E888-3EC5-E041-89A3-4EDFE146F69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769" t="24363" r="10851" b="18549"/>
          <a:stretch/>
        </p:blipFill>
        <p:spPr bwMode="auto">
          <a:xfrm flipH="1">
            <a:off x="5720324" y="3632420"/>
            <a:ext cx="3423676" cy="1662423"/>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a:extLst>
              <a:ext uri="{FF2B5EF4-FFF2-40B4-BE49-F238E27FC236}">
                <a16:creationId xmlns:a16="http://schemas.microsoft.com/office/drawing/2014/main" id="{6AEF081E-045F-994A-8BDC-6A37E899003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0357"/>
          <a:stretch/>
        </p:blipFill>
        <p:spPr bwMode="auto">
          <a:xfrm>
            <a:off x="4380109" y="1054230"/>
            <a:ext cx="4763892" cy="476638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14:presetBounceEnd="50000">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14:bounceEnd="50000">
                                          <p:cBhvr additive="base">
                                            <p:cTn id="7" dur="500" fill="hold"/>
                                            <p:tgtEl>
                                              <p:spTgt spid="39"/>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3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0-#ppt_w/2"/>
                                              </p:val>
                                            </p:tav>
                                            <p:tav tm="100000">
                                              <p:val>
                                                <p:strVal val="#ppt_x"/>
                                              </p:val>
                                            </p:tav>
                                          </p:tavLst>
                                        </p:anim>
                                        <p:anim calcmode="lin" valueType="num">
                                          <p:cBhvr additive="base">
                                            <p:cTn id="8" dur="500" fill="hold"/>
                                            <p:tgtEl>
                                              <p:spTgt spid="3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862" y="3899815"/>
            <a:ext cx="990025"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0" y="428625"/>
            <a:ext cx="5715000" cy="4286250"/>
          </a:xfrm>
          <a:prstGeom prst="rect">
            <a:avLst/>
          </a:prstGeom>
        </p:spPr>
      </p:pic>
      <p:sp>
        <p:nvSpPr>
          <p:cNvPr id="9" name="Pentagon 8">
            <a:hlinkClick r:id="" action="ppaction://noaction"/>
          </p:cNvPr>
          <p:cNvSpPr/>
          <p:nvPr/>
        </p:nvSpPr>
        <p:spPr>
          <a:xfrm flipH="1">
            <a:off x="7619326" y="4578848"/>
            <a:ext cx="140561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kern="1200" dirty="0" err="1">
                <a:solidFill>
                  <a:prstClr val="black"/>
                </a:solidFill>
                <a:latin typeface="Calibri" panose="020F0502020204030204"/>
              </a:rPr>
              <a:t>Quà</a:t>
            </a:r>
            <a:endParaRPr lang="en-US" sz="2100" kern="1200" dirty="0">
              <a:solidFill>
                <a:prstClr val="black"/>
              </a:solidFill>
              <a:latin typeface="Calibri" panose="020F0502020204030204"/>
            </a:endParaRPr>
          </a:p>
        </p:txBody>
      </p:sp>
      <p:sp>
        <p:nvSpPr>
          <p:cNvPr id="12" name="Snip Diagonal Corner Rectangle 11"/>
          <p:cNvSpPr/>
          <p:nvPr/>
        </p:nvSpPr>
        <p:spPr>
          <a:xfrm>
            <a:off x="1120165" y="846703"/>
            <a:ext cx="7031864" cy="1406363"/>
          </a:xfrm>
          <a:prstGeom prst="snip2DiagRect">
            <a:avLst>
              <a:gd name="adj1" fmla="val 0"/>
              <a:gd name="adj2" fmla="val 24222"/>
            </a:avLst>
          </a:prstGeom>
          <a:solidFill>
            <a:schemeClr val="accent3">
              <a:lumMod val="20000"/>
              <a:lumOff val="80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700" b="1" kern="1200" dirty="0" err="1">
                <a:solidFill>
                  <a:srgbClr val="C00000"/>
                </a:solidFill>
                <a:latin typeface="Times New Roman" panose="02020603050405020304" pitchFamily="18" charset="0"/>
                <a:cs typeface="Times New Roman" panose="02020603050405020304" pitchFamily="18" charset="0"/>
              </a:rPr>
              <a:t>Câu</a:t>
            </a:r>
            <a:r>
              <a:rPr lang="en-US" sz="2700" b="1" kern="1200" dirty="0">
                <a:solidFill>
                  <a:srgbClr val="C00000"/>
                </a:solidFill>
                <a:latin typeface="Times New Roman" panose="02020603050405020304" pitchFamily="18" charset="0"/>
                <a:cs typeface="Times New Roman" panose="02020603050405020304" pitchFamily="18" charset="0"/>
              </a:rPr>
              <a:t> 1. </a:t>
            </a:r>
            <a:r>
              <a:rPr lang="vi-VN" sz="2700" b="1" kern="1200" dirty="0">
                <a:solidFill>
                  <a:srgbClr val="C00000"/>
                </a:solidFill>
                <a:latin typeface="Times New Roman" panose="02020603050405020304" pitchFamily="18" charset="0"/>
                <a:cs typeface="Times New Roman" panose="02020603050405020304" pitchFamily="18" charset="0"/>
              </a:rPr>
              <a:t>Cuối thế kỉ XIX đầu thế kỉ XX tình hình chủ nghĩa tư bản như thế nào?</a:t>
            </a:r>
            <a:endParaRPr lang="en-US" sz="2700" b="1" kern="1200" dirty="0">
              <a:solidFill>
                <a:srgbClr val="C0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1652867" y="2876053"/>
            <a:ext cx="596646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800" b="1" kern="1200" dirty="0" err="1">
                <a:solidFill>
                  <a:srgbClr val="000000"/>
                </a:solidFill>
                <a:latin typeface="Times New Roman" panose="02020603050405020304" pitchFamily="18" charset="0"/>
                <a:cs typeface="Times New Roman" panose="02020603050405020304" pitchFamily="18" charset="0"/>
              </a:rPr>
              <a:t>Phát</a:t>
            </a:r>
            <a:r>
              <a:rPr lang="en-US" sz="2800" b="1" kern="1200" dirty="0">
                <a:solidFill>
                  <a:srgbClr val="000000"/>
                </a:solidFill>
                <a:latin typeface="Times New Roman" panose="02020603050405020304" pitchFamily="18" charset="0"/>
                <a:cs typeface="Times New Roman" panose="02020603050405020304" pitchFamily="18" charset="0"/>
              </a:rPr>
              <a:t> </a:t>
            </a:r>
            <a:r>
              <a:rPr lang="en-US" sz="2800" b="1" kern="1200" dirty="0" err="1">
                <a:solidFill>
                  <a:srgbClr val="000000"/>
                </a:solidFill>
                <a:latin typeface="Times New Roman" panose="02020603050405020304" pitchFamily="18" charset="0"/>
                <a:cs typeface="Times New Roman" panose="02020603050405020304" pitchFamily="18" charset="0"/>
              </a:rPr>
              <a:t>triển</a:t>
            </a:r>
            <a:r>
              <a:rPr lang="en-US" sz="2800" b="1" kern="1200" dirty="0">
                <a:solidFill>
                  <a:srgbClr val="000000"/>
                </a:solidFill>
                <a:latin typeface="Times New Roman" panose="02020603050405020304" pitchFamily="18" charset="0"/>
                <a:cs typeface="Times New Roman" panose="02020603050405020304" pitchFamily="18" charset="0"/>
              </a:rPr>
              <a:t> </a:t>
            </a:r>
            <a:r>
              <a:rPr lang="en-US" sz="2800" b="1" kern="1200" dirty="0" err="1">
                <a:solidFill>
                  <a:srgbClr val="000000"/>
                </a:solidFill>
                <a:latin typeface="Times New Roman" panose="02020603050405020304" pitchFamily="18" charset="0"/>
                <a:cs typeface="Times New Roman" panose="02020603050405020304" pitchFamily="18" charset="0"/>
              </a:rPr>
              <a:t>không</a:t>
            </a:r>
            <a:r>
              <a:rPr lang="en-US" sz="2800" b="1" kern="1200" dirty="0">
                <a:solidFill>
                  <a:srgbClr val="000000"/>
                </a:solidFill>
                <a:latin typeface="Times New Roman" panose="02020603050405020304" pitchFamily="18" charset="0"/>
                <a:cs typeface="Times New Roman" panose="02020603050405020304" pitchFamily="18" charset="0"/>
              </a:rPr>
              <a:t> </a:t>
            </a:r>
            <a:r>
              <a:rPr lang="en-US" sz="2800" b="1" kern="1200" dirty="0" err="1">
                <a:solidFill>
                  <a:srgbClr val="000000"/>
                </a:solidFill>
                <a:latin typeface="Times New Roman" panose="02020603050405020304" pitchFamily="18" charset="0"/>
                <a:cs typeface="Times New Roman" panose="02020603050405020304" pitchFamily="18" charset="0"/>
              </a:rPr>
              <a:t>đều</a:t>
            </a:r>
            <a:r>
              <a:rPr lang="en-US" sz="2800" b="1" kern="1200" dirty="0">
                <a:solidFill>
                  <a:srgbClr val="000000"/>
                </a:solidFill>
                <a:latin typeface="Times New Roman" panose="02020603050405020304" pitchFamily="18" charset="0"/>
                <a:cs typeface="Times New Roman" panose="02020603050405020304" pitchFamily="18" charset="0"/>
              </a:rPr>
              <a:t> </a:t>
            </a:r>
            <a:r>
              <a:rPr lang="en-US" sz="2800" b="1" kern="1200" dirty="0" err="1">
                <a:solidFill>
                  <a:srgbClr val="000000"/>
                </a:solidFill>
                <a:latin typeface="Times New Roman" panose="02020603050405020304" pitchFamily="18" charset="0"/>
                <a:cs typeface="Times New Roman" panose="02020603050405020304" pitchFamily="18" charset="0"/>
              </a:rPr>
              <a:t>về</a:t>
            </a:r>
            <a:r>
              <a:rPr lang="en-US" sz="2800" b="1" kern="1200" dirty="0">
                <a:solidFill>
                  <a:srgbClr val="000000"/>
                </a:solidFill>
                <a:latin typeface="Times New Roman" panose="02020603050405020304" pitchFamily="18" charset="0"/>
                <a:cs typeface="Times New Roman" panose="02020603050405020304" pitchFamily="18" charset="0"/>
              </a:rPr>
              <a:t> </a:t>
            </a:r>
            <a:r>
              <a:rPr lang="en-US" sz="2800" b="1" kern="1200" dirty="0" err="1">
                <a:solidFill>
                  <a:srgbClr val="000000"/>
                </a:solidFill>
                <a:latin typeface="Times New Roman" panose="02020603050405020304" pitchFamily="18" charset="0"/>
                <a:cs typeface="Times New Roman" panose="02020603050405020304" pitchFamily="18" charset="0"/>
              </a:rPr>
              <a:t>kinh</a:t>
            </a:r>
            <a:r>
              <a:rPr lang="en-US" sz="2800" b="1" kern="1200" dirty="0">
                <a:solidFill>
                  <a:srgbClr val="000000"/>
                </a:solidFill>
                <a:latin typeface="Times New Roman" panose="02020603050405020304" pitchFamily="18" charset="0"/>
                <a:cs typeface="Times New Roman" panose="02020603050405020304" pitchFamily="18" charset="0"/>
              </a:rPr>
              <a:t> </a:t>
            </a:r>
            <a:r>
              <a:rPr lang="en-US" sz="2800" b="1" kern="1200" dirty="0" err="1">
                <a:solidFill>
                  <a:srgbClr val="000000"/>
                </a:solidFill>
                <a:latin typeface="Times New Roman" panose="02020603050405020304" pitchFamily="18" charset="0"/>
                <a:cs typeface="Times New Roman" panose="02020603050405020304" pitchFamily="18" charset="0"/>
              </a:rPr>
              <a:t>tế</a:t>
            </a:r>
            <a:r>
              <a:rPr lang="en-US" sz="2800" b="1" kern="1200" dirty="0">
                <a:solidFill>
                  <a:srgbClr val="000000"/>
                </a:solidFill>
                <a:latin typeface="Times New Roman" panose="02020603050405020304" pitchFamily="18" charset="0"/>
                <a:cs typeface="Times New Roman" panose="02020603050405020304" pitchFamily="18" charset="0"/>
              </a:rPr>
              <a:t>, </a:t>
            </a:r>
            <a:r>
              <a:rPr lang="en-US" sz="2800" b="1" kern="1200" dirty="0" err="1">
                <a:solidFill>
                  <a:srgbClr val="000000"/>
                </a:solidFill>
                <a:latin typeface="Times New Roman" panose="02020603050405020304" pitchFamily="18" charset="0"/>
                <a:cs typeface="Times New Roman" panose="02020603050405020304" pitchFamily="18" charset="0"/>
              </a:rPr>
              <a:t>chính</a:t>
            </a:r>
            <a:r>
              <a:rPr lang="en-US" sz="2800" b="1" kern="1200" dirty="0">
                <a:solidFill>
                  <a:srgbClr val="000000"/>
                </a:solidFill>
                <a:latin typeface="Times New Roman" panose="02020603050405020304" pitchFamily="18" charset="0"/>
                <a:cs typeface="Times New Roman" panose="02020603050405020304" pitchFamily="18" charset="0"/>
              </a:rPr>
              <a:t> </a:t>
            </a:r>
            <a:r>
              <a:rPr lang="en-US" sz="2800" b="1" kern="1200" dirty="0" err="1">
                <a:solidFill>
                  <a:srgbClr val="000000"/>
                </a:solidFill>
                <a:latin typeface="Times New Roman" panose="02020603050405020304" pitchFamily="18" charset="0"/>
                <a:cs typeface="Times New Roman" panose="02020603050405020304" pitchFamily="18" charset="0"/>
              </a:rPr>
              <a:t>trị</a:t>
            </a:r>
            <a:endParaRPr lang="en-US" sz="2800" b="1" kern="1200" dirty="0">
              <a:solidFill>
                <a:srgbClr val="002060"/>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1633379" y="2260127"/>
            <a:ext cx="5877250" cy="623248"/>
          </a:xfrm>
          <a:prstGeom prst="rect">
            <a:avLst/>
          </a:prstGeom>
          <a:noFill/>
        </p:spPr>
        <p:txBody>
          <a:bodyPr wrap="none" lIns="68580" tIns="34290" rIns="68580" bIns="34290">
            <a:spAutoFit/>
          </a:bodyPr>
          <a:lstStyle/>
          <a:p>
            <a:pPr algn="ctr" defTabSz="685800">
              <a:buClrTx/>
              <a:defRPr/>
            </a:pPr>
            <a:r>
              <a:rPr lang="en-US" sz="3600" b="1" kern="1200" dirty="0" err="1">
                <a:solidFill>
                  <a:srgbClr val="FF0000"/>
                </a:solidFill>
                <a:latin typeface="Times New Roman" panose="02020603050405020304" pitchFamily="18" charset="0"/>
                <a:ea typeface="+mn-ea"/>
                <a:cs typeface="Times New Roman" panose="02020603050405020304" pitchFamily="18" charset="0"/>
              </a:rPr>
              <a:t>Bạn</a:t>
            </a:r>
            <a:r>
              <a:rPr lang="en-US" sz="3600" b="1" kern="1200" dirty="0">
                <a:solidFill>
                  <a:srgbClr val="FF0000"/>
                </a:solidFill>
                <a:latin typeface="Times New Roman" panose="02020603050405020304" pitchFamily="18" charset="0"/>
                <a:ea typeface="+mn-ea"/>
                <a:cs typeface="Times New Roman" panose="02020603050405020304" pitchFamily="18" charset="0"/>
              </a:rPr>
              <a:t> </a:t>
            </a:r>
            <a:r>
              <a:rPr lang="en-US" sz="3600" b="1" kern="1200" dirty="0" err="1">
                <a:solidFill>
                  <a:srgbClr val="FF0000"/>
                </a:solidFill>
                <a:latin typeface="Times New Roman" panose="02020603050405020304" pitchFamily="18" charset="0"/>
                <a:ea typeface="+mn-ea"/>
                <a:cs typeface="Times New Roman" panose="02020603050405020304" pitchFamily="18" charset="0"/>
              </a:rPr>
              <a:t>được</a:t>
            </a:r>
            <a:r>
              <a:rPr lang="en-US" sz="3600" b="1" kern="1200" dirty="0">
                <a:solidFill>
                  <a:srgbClr val="FF0000"/>
                </a:solidFill>
                <a:latin typeface="Times New Roman" panose="02020603050405020304" pitchFamily="18" charset="0"/>
                <a:ea typeface="+mn-ea"/>
                <a:cs typeface="Times New Roman" panose="02020603050405020304" pitchFamily="18" charset="0"/>
              </a:rPr>
              <a:t> </a:t>
            </a:r>
            <a:r>
              <a:rPr lang="en-US" sz="3600" b="1" kern="1200" dirty="0" err="1">
                <a:solidFill>
                  <a:srgbClr val="FF0000"/>
                </a:solidFill>
                <a:latin typeface="Times New Roman" panose="02020603050405020304" pitchFamily="18" charset="0"/>
                <a:ea typeface="+mn-ea"/>
                <a:cs typeface="Times New Roman" panose="02020603050405020304" pitchFamily="18" charset="0"/>
              </a:rPr>
              <a:t>tặng</a:t>
            </a:r>
            <a:r>
              <a:rPr lang="en-US" sz="3600" b="1" kern="1200" dirty="0">
                <a:solidFill>
                  <a:srgbClr val="FF0000"/>
                </a:solidFill>
                <a:latin typeface="Times New Roman" panose="02020603050405020304" pitchFamily="18" charset="0"/>
                <a:ea typeface="+mn-ea"/>
                <a:cs typeface="Times New Roman" panose="02020603050405020304" pitchFamily="18" charset="0"/>
              </a:rPr>
              <a:t> 1 </a:t>
            </a:r>
            <a:r>
              <a:rPr lang="en-US" sz="3600" b="1" kern="1200" dirty="0" err="1">
                <a:solidFill>
                  <a:srgbClr val="FF0000"/>
                </a:solidFill>
                <a:latin typeface="Times New Roman" panose="02020603050405020304" pitchFamily="18" charset="0"/>
                <a:ea typeface="+mn-ea"/>
                <a:cs typeface="Times New Roman" panose="02020603050405020304" pitchFamily="18" charset="0"/>
              </a:rPr>
              <a:t>tràng</a:t>
            </a:r>
            <a:r>
              <a:rPr lang="en-US" sz="3600" b="1" kern="1200" dirty="0">
                <a:solidFill>
                  <a:srgbClr val="FF0000"/>
                </a:solidFill>
                <a:latin typeface="Times New Roman" panose="02020603050405020304" pitchFamily="18" charset="0"/>
                <a:ea typeface="+mn-ea"/>
                <a:cs typeface="Times New Roman" panose="02020603050405020304" pitchFamily="18" charset="0"/>
              </a:rPr>
              <a:t> </a:t>
            </a:r>
            <a:r>
              <a:rPr lang="en-US" sz="3600" b="1" kern="1200" dirty="0" err="1">
                <a:solidFill>
                  <a:srgbClr val="FF0000"/>
                </a:solidFill>
                <a:latin typeface="Times New Roman" panose="02020603050405020304" pitchFamily="18" charset="0"/>
                <a:ea typeface="+mn-ea"/>
                <a:cs typeface="Times New Roman" panose="02020603050405020304" pitchFamily="18" charset="0"/>
              </a:rPr>
              <a:t>vỗ</a:t>
            </a:r>
            <a:r>
              <a:rPr lang="en-US" sz="3600" b="1" kern="1200" dirty="0">
                <a:solidFill>
                  <a:srgbClr val="FF0000"/>
                </a:solidFill>
                <a:latin typeface="Times New Roman" panose="02020603050405020304" pitchFamily="18" charset="0"/>
                <a:ea typeface="+mn-ea"/>
                <a:cs typeface="Times New Roman" panose="02020603050405020304" pitchFamily="18" charset="0"/>
              </a:rPr>
              <a:t> </a:t>
            </a:r>
            <a:r>
              <a:rPr lang="en-US" sz="3600" b="1" kern="1200" dirty="0" err="1">
                <a:solidFill>
                  <a:srgbClr val="FF0000"/>
                </a:solidFill>
                <a:latin typeface="Times New Roman" panose="02020603050405020304" pitchFamily="18" charset="0"/>
                <a:ea typeface="+mn-ea"/>
                <a:cs typeface="Times New Roman" panose="02020603050405020304" pitchFamily="18" charset="0"/>
              </a:rPr>
              <a:t>tay</a:t>
            </a:r>
            <a:endParaRPr lang="en-US" sz="3600" b="1" kern="1200" dirty="0">
              <a:solidFill>
                <a:srgbClr val="FF0000"/>
              </a:solidFill>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244062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862" y="3899815"/>
            <a:ext cx="990025"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0" y="428625"/>
            <a:ext cx="5715000" cy="4286250"/>
          </a:xfrm>
          <a:prstGeom prst="rect">
            <a:avLst/>
          </a:prstGeom>
        </p:spPr>
      </p:pic>
      <p:sp>
        <p:nvSpPr>
          <p:cNvPr id="12" name="Snip Diagonal Corner Rectangle 11"/>
          <p:cNvSpPr/>
          <p:nvPr/>
        </p:nvSpPr>
        <p:spPr>
          <a:xfrm>
            <a:off x="1120165" y="846703"/>
            <a:ext cx="7031864" cy="1406363"/>
          </a:xfrm>
          <a:prstGeom prst="snip2DiagRect">
            <a:avLst>
              <a:gd name="adj1" fmla="val 0"/>
              <a:gd name="adj2" fmla="val 24222"/>
            </a:avLst>
          </a:prstGeom>
          <a:solidFill>
            <a:schemeClr val="accent6">
              <a:lumMod val="20000"/>
              <a:lumOff val="8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3000" b="1" kern="1200" dirty="0">
                <a:solidFill>
                  <a:srgbClr val="0000FF"/>
                </a:solidFill>
                <a:latin typeface="Times New Roman" panose="02020603050405020304" pitchFamily="18" charset="0"/>
                <a:cs typeface="Times New Roman" panose="02020603050405020304" pitchFamily="18" charset="0"/>
              </a:rPr>
              <a:t>Câu 2. Kẻ hung hãn nhất trong cuộc tranh đua giành thuộc địa là nước nào?</a:t>
            </a:r>
            <a:endParaRPr lang="en-US" sz="3000" b="1" kern="1200" dirty="0">
              <a:solidFill>
                <a:prstClr val="white"/>
              </a:solidFill>
              <a:latin typeface="Times New Roman" panose="02020603050405020304" pitchFamily="18" charset="0"/>
              <a:cs typeface="Times New Roman" panose="02020603050405020304" pitchFamily="18" charset="0"/>
            </a:endParaRPr>
          </a:p>
        </p:txBody>
      </p:sp>
      <p:sp>
        <p:nvSpPr>
          <p:cNvPr id="5" name="Rectangle 4"/>
          <p:cNvSpPr/>
          <p:nvPr/>
        </p:nvSpPr>
        <p:spPr>
          <a:xfrm>
            <a:off x="1652867" y="2876053"/>
            <a:ext cx="596646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6000" b="1" kern="1200" dirty="0" err="1">
                <a:solidFill>
                  <a:prstClr val="white"/>
                </a:solidFill>
                <a:latin typeface="Times New Roman" panose="02020603050405020304" pitchFamily="18" charset="0"/>
                <a:cs typeface="Times New Roman" panose="02020603050405020304" pitchFamily="18" charset="0"/>
              </a:rPr>
              <a:t>Đức</a:t>
            </a:r>
            <a:endParaRPr lang="en-US" sz="6000" b="1" kern="1200" dirty="0">
              <a:solidFill>
                <a:srgbClr val="002060"/>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2139927" y="2260127"/>
            <a:ext cx="4864153" cy="623248"/>
          </a:xfrm>
          <a:prstGeom prst="rect">
            <a:avLst/>
          </a:prstGeom>
          <a:noFill/>
        </p:spPr>
        <p:txBody>
          <a:bodyPr wrap="none" lIns="68580" tIns="34290" rIns="68580" bIns="34290">
            <a:spAutoFit/>
          </a:bodyPr>
          <a:lstStyle/>
          <a:p>
            <a:pPr algn="ctr" defTabSz="685800">
              <a:buClrTx/>
              <a:defRPr/>
            </a:pPr>
            <a:r>
              <a:rPr lang="en-US" sz="3600" b="1" kern="1200" dirty="0" err="1">
                <a:solidFill>
                  <a:srgbClr val="FF0000"/>
                </a:solidFill>
                <a:latin typeface="Times New Roman" panose="02020603050405020304" pitchFamily="18" charset="0"/>
                <a:ea typeface="+mn-ea"/>
                <a:cs typeface="Times New Roman" panose="02020603050405020304" pitchFamily="18" charset="0"/>
              </a:rPr>
              <a:t>Bạn</a:t>
            </a:r>
            <a:r>
              <a:rPr lang="en-US" sz="3600" b="1" kern="1200" dirty="0">
                <a:solidFill>
                  <a:srgbClr val="FF0000"/>
                </a:solidFill>
                <a:latin typeface="Times New Roman" panose="02020603050405020304" pitchFamily="18" charset="0"/>
                <a:ea typeface="+mn-ea"/>
                <a:cs typeface="Times New Roman" panose="02020603050405020304" pitchFamily="18" charset="0"/>
              </a:rPr>
              <a:t> </a:t>
            </a:r>
            <a:r>
              <a:rPr lang="en-US" sz="3600" b="1" kern="1200" dirty="0" err="1">
                <a:solidFill>
                  <a:srgbClr val="FF0000"/>
                </a:solidFill>
                <a:latin typeface="Times New Roman" panose="02020603050405020304" pitchFamily="18" charset="0"/>
                <a:ea typeface="+mn-ea"/>
                <a:cs typeface="Times New Roman" panose="02020603050405020304" pitchFamily="18" charset="0"/>
              </a:rPr>
              <a:t>được</a:t>
            </a:r>
            <a:r>
              <a:rPr lang="en-US" sz="3600" b="1" kern="1200" dirty="0">
                <a:solidFill>
                  <a:srgbClr val="FF0000"/>
                </a:solidFill>
                <a:latin typeface="Times New Roman" panose="02020603050405020304" pitchFamily="18" charset="0"/>
                <a:ea typeface="+mn-ea"/>
                <a:cs typeface="Times New Roman" panose="02020603050405020304" pitchFamily="18" charset="0"/>
              </a:rPr>
              <a:t> </a:t>
            </a:r>
            <a:r>
              <a:rPr lang="en-US" sz="3600" b="1" kern="1200" dirty="0" err="1">
                <a:solidFill>
                  <a:srgbClr val="FF0000"/>
                </a:solidFill>
                <a:latin typeface="Times New Roman" panose="02020603050405020304" pitchFamily="18" charset="0"/>
                <a:ea typeface="+mn-ea"/>
                <a:cs typeface="Times New Roman" panose="02020603050405020304" pitchFamily="18" charset="0"/>
              </a:rPr>
              <a:t>tặng</a:t>
            </a:r>
            <a:r>
              <a:rPr lang="en-US" sz="3600" b="1" kern="1200" dirty="0">
                <a:solidFill>
                  <a:srgbClr val="FF0000"/>
                </a:solidFill>
                <a:latin typeface="Times New Roman" panose="02020603050405020304" pitchFamily="18" charset="0"/>
                <a:ea typeface="+mn-ea"/>
                <a:cs typeface="Times New Roman" panose="02020603050405020304" pitchFamily="18" charset="0"/>
              </a:rPr>
              <a:t> 1 </a:t>
            </a:r>
            <a:r>
              <a:rPr lang="en-US" sz="3600" b="1" kern="1200" dirty="0" err="1">
                <a:solidFill>
                  <a:srgbClr val="FF0000"/>
                </a:solidFill>
                <a:latin typeface="Times New Roman" panose="02020603050405020304" pitchFamily="18" charset="0"/>
                <a:ea typeface="+mn-ea"/>
                <a:cs typeface="Times New Roman" panose="02020603050405020304" pitchFamily="18" charset="0"/>
              </a:rPr>
              <a:t>nụ</a:t>
            </a:r>
            <a:r>
              <a:rPr lang="en-US" sz="3600" b="1" kern="1200" dirty="0">
                <a:solidFill>
                  <a:srgbClr val="FF0000"/>
                </a:solidFill>
                <a:latin typeface="Times New Roman" panose="02020603050405020304" pitchFamily="18" charset="0"/>
                <a:ea typeface="+mn-ea"/>
                <a:cs typeface="Times New Roman" panose="02020603050405020304" pitchFamily="18" charset="0"/>
              </a:rPr>
              <a:t> </a:t>
            </a:r>
            <a:r>
              <a:rPr lang="en-US" sz="3600" b="1" kern="1200" dirty="0" err="1">
                <a:solidFill>
                  <a:srgbClr val="FF0000"/>
                </a:solidFill>
                <a:latin typeface="Times New Roman" panose="02020603050405020304" pitchFamily="18" charset="0"/>
                <a:ea typeface="+mn-ea"/>
                <a:cs typeface="Times New Roman" panose="02020603050405020304" pitchFamily="18" charset="0"/>
              </a:rPr>
              <a:t>hôn</a:t>
            </a:r>
            <a:endParaRPr lang="en-US" sz="3600" b="1" kern="1200" dirty="0">
              <a:solidFill>
                <a:srgbClr val="FF0000"/>
              </a:solidFill>
              <a:latin typeface="Times New Roman" panose="02020603050405020304" pitchFamily="18" charset="0"/>
              <a:ea typeface="+mn-ea"/>
              <a:cs typeface="Times New Roman" panose="02020603050405020304" pitchFamily="18" charset="0"/>
            </a:endParaRPr>
          </a:p>
        </p:txBody>
      </p:sp>
      <p:sp>
        <p:nvSpPr>
          <p:cNvPr id="8" name="Pentagon 7">
            <a:hlinkClick r:id="" action="ppaction://noaction"/>
            <a:extLst>
              <a:ext uri="{FF2B5EF4-FFF2-40B4-BE49-F238E27FC236}">
                <a16:creationId xmlns:a16="http://schemas.microsoft.com/office/drawing/2014/main" id="{31167D77-B0F1-C841-9E1A-77F3F1689CD9}"/>
              </a:ext>
            </a:extLst>
          </p:cNvPr>
          <p:cNvSpPr/>
          <p:nvPr/>
        </p:nvSpPr>
        <p:spPr>
          <a:xfrm flipH="1">
            <a:off x="7619326" y="4578848"/>
            <a:ext cx="140561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kern="1200" dirty="0" err="1">
                <a:solidFill>
                  <a:prstClr val="black"/>
                </a:solidFill>
                <a:latin typeface="Calibri" panose="020F0502020204030204"/>
              </a:rPr>
              <a:t>Quà</a:t>
            </a:r>
            <a:endParaRPr lang="en-US" sz="2100" kern="1200" dirty="0">
              <a:solidFill>
                <a:prstClr val="black"/>
              </a:solidFill>
              <a:latin typeface="Calibri" panose="020F0502020204030204"/>
            </a:endParaRPr>
          </a:p>
        </p:txBody>
      </p:sp>
    </p:spTree>
    <p:extLst>
      <p:ext uri="{BB962C8B-B14F-4D97-AF65-F5344CB8AC3E}">
        <p14:creationId xmlns:p14="http://schemas.microsoft.com/office/powerpoint/2010/main" val="1509350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862" y="3899815"/>
            <a:ext cx="990025"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0" y="428625"/>
            <a:ext cx="5715000" cy="4286250"/>
          </a:xfrm>
          <a:prstGeom prst="rect">
            <a:avLst/>
          </a:prstGeom>
        </p:spPr>
      </p:pic>
      <p:sp>
        <p:nvSpPr>
          <p:cNvPr id="12" name="Snip Diagonal Corner Rectangle 11"/>
          <p:cNvSpPr/>
          <p:nvPr/>
        </p:nvSpPr>
        <p:spPr>
          <a:xfrm>
            <a:off x="1120165" y="846703"/>
            <a:ext cx="7031864" cy="1406363"/>
          </a:xfrm>
          <a:prstGeom prst="snip2DiagRect">
            <a:avLst>
              <a:gd name="adj1" fmla="val 0"/>
              <a:gd name="adj2" fmla="val 24222"/>
            </a:avLst>
          </a:prstGeom>
          <a:solidFill>
            <a:schemeClr val="accent5">
              <a:lumMod val="20000"/>
              <a:lumOff val="8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700" b="1" kern="1200" dirty="0">
                <a:solidFill>
                  <a:srgbClr val="FF0000"/>
                </a:solidFill>
                <a:latin typeface="Times New Roman" panose="02020603050405020304" pitchFamily="18" charset="0"/>
                <a:cs typeface="Times New Roman" panose="02020603050405020304" pitchFamily="18" charset="0"/>
              </a:rPr>
              <a:t>Câu 3: Khối liên minh gồm những nước nào?</a:t>
            </a:r>
            <a:endParaRPr lang="en-US" sz="2700" b="1" kern="1200"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1652867" y="2876053"/>
            <a:ext cx="596646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dirty="0" err="1">
                <a:solidFill>
                  <a:srgbClr val="000000"/>
                </a:solidFill>
                <a:latin typeface="Times New Roman" panose="02020603050405020304" pitchFamily="18" charset="0"/>
                <a:cs typeface="Times New Roman" panose="02020603050405020304" pitchFamily="18" charset="0"/>
              </a:rPr>
              <a:t>Đức</a:t>
            </a:r>
            <a:r>
              <a:rPr lang="en-US" sz="2400" kern="1200" dirty="0">
                <a:solidFill>
                  <a:srgbClr val="000000"/>
                </a:solidFill>
                <a:latin typeface="Times New Roman" panose="02020603050405020304" pitchFamily="18" charset="0"/>
                <a:cs typeface="Times New Roman" panose="02020603050405020304" pitchFamily="18" charset="0"/>
              </a:rPr>
              <a:t>, </a:t>
            </a:r>
            <a:r>
              <a:rPr lang="en-US" sz="2400" kern="1200" dirty="0" err="1">
                <a:solidFill>
                  <a:srgbClr val="000000"/>
                </a:solidFill>
                <a:latin typeface="Times New Roman" panose="02020603050405020304" pitchFamily="18" charset="0"/>
                <a:cs typeface="Times New Roman" panose="02020603050405020304" pitchFamily="18" charset="0"/>
              </a:rPr>
              <a:t>Áo</a:t>
            </a:r>
            <a:r>
              <a:rPr lang="en-US" sz="2400" kern="1200" dirty="0">
                <a:solidFill>
                  <a:srgbClr val="000000"/>
                </a:solidFill>
                <a:latin typeface="Times New Roman" panose="02020603050405020304" pitchFamily="18" charset="0"/>
                <a:cs typeface="Times New Roman" panose="02020603050405020304" pitchFamily="18" charset="0"/>
              </a:rPr>
              <a:t>-Hung, I-ta-li-a</a:t>
            </a:r>
            <a:endParaRPr lang="en-US" sz="2400" b="1" kern="1200" dirty="0">
              <a:solidFill>
                <a:srgbClr val="002060"/>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2163818" y="2260126"/>
            <a:ext cx="5013434" cy="992579"/>
          </a:xfrm>
          <a:prstGeom prst="rect">
            <a:avLst/>
          </a:prstGeom>
          <a:noFill/>
        </p:spPr>
        <p:txBody>
          <a:bodyPr wrap="square" lIns="68580" tIns="34290" rIns="68580" bIns="34290">
            <a:spAutoFit/>
          </a:bodyPr>
          <a:lstStyle/>
          <a:p>
            <a:pPr algn="ctr" defTabSz="685800">
              <a:buClrTx/>
              <a:defRPr/>
            </a:pPr>
            <a:r>
              <a:rPr lang="en-US" sz="3000" b="1" kern="1200" dirty="0" err="1">
                <a:solidFill>
                  <a:srgbClr val="FF0000"/>
                </a:solidFill>
                <a:latin typeface="Times New Roman" panose="02020603050405020304" pitchFamily="18" charset="0"/>
                <a:ea typeface="+mn-ea"/>
                <a:cs typeface="Times New Roman" panose="02020603050405020304" pitchFamily="18" charset="0"/>
              </a:rPr>
              <a:t>Bạn</a:t>
            </a:r>
            <a:r>
              <a:rPr lang="en-US" sz="3000" b="1" kern="1200" dirty="0">
                <a:solidFill>
                  <a:srgbClr val="FF0000"/>
                </a:solidFill>
                <a:latin typeface="Times New Roman" panose="02020603050405020304" pitchFamily="18" charset="0"/>
                <a:ea typeface="+mn-ea"/>
                <a:cs typeface="Times New Roman" panose="02020603050405020304" pitchFamily="18" charset="0"/>
              </a:rPr>
              <a:t> </a:t>
            </a:r>
            <a:r>
              <a:rPr lang="en-US" sz="3000" b="1" kern="1200" dirty="0" err="1">
                <a:solidFill>
                  <a:srgbClr val="FF0000"/>
                </a:solidFill>
                <a:latin typeface="Times New Roman" panose="02020603050405020304" pitchFamily="18" charset="0"/>
                <a:ea typeface="+mn-ea"/>
                <a:cs typeface="Times New Roman" panose="02020603050405020304" pitchFamily="18" charset="0"/>
              </a:rPr>
              <a:t>được</a:t>
            </a:r>
            <a:r>
              <a:rPr lang="en-US" sz="3000" b="1" kern="1200" dirty="0">
                <a:solidFill>
                  <a:srgbClr val="FF0000"/>
                </a:solidFill>
                <a:latin typeface="Times New Roman" panose="02020603050405020304" pitchFamily="18" charset="0"/>
                <a:ea typeface="+mn-ea"/>
                <a:cs typeface="Times New Roman" panose="02020603050405020304" pitchFamily="18" charset="0"/>
              </a:rPr>
              <a:t> </a:t>
            </a:r>
            <a:r>
              <a:rPr lang="en-US" sz="3000" b="1" kern="1200" dirty="0" err="1">
                <a:solidFill>
                  <a:srgbClr val="FF0000"/>
                </a:solidFill>
                <a:latin typeface="Times New Roman" panose="02020603050405020304" pitchFamily="18" charset="0"/>
                <a:ea typeface="+mn-ea"/>
                <a:cs typeface="Times New Roman" panose="02020603050405020304" pitchFamily="18" charset="0"/>
              </a:rPr>
              <a:t>tặng</a:t>
            </a:r>
            <a:r>
              <a:rPr lang="en-US" sz="3000" b="1" kern="1200" dirty="0">
                <a:solidFill>
                  <a:srgbClr val="FF0000"/>
                </a:solidFill>
                <a:latin typeface="Times New Roman" panose="02020603050405020304" pitchFamily="18" charset="0"/>
                <a:ea typeface="+mn-ea"/>
                <a:cs typeface="Times New Roman" panose="02020603050405020304" pitchFamily="18" charset="0"/>
              </a:rPr>
              <a:t> 1 </a:t>
            </a:r>
            <a:r>
              <a:rPr lang="en-US" sz="3000" b="1" kern="1200" dirty="0" err="1">
                <a:solidFill>
                  <a:srgbClr val="FF0000"/>
                </a:solidFill>
                <a:latin typeface="Times New Roman" panose="02020603050405020304" pitchFamily="18" charset="0"/>
                <a:ea typeface="+mn-ea"/>
                <a:cs typeface="Times New Roman" panose="02020603050405020304" pitchFamily="18" charset="0"/>
              </a:rPr>
              <a:t>chuyến</a:t>
            </a:r>
            <a:r>
              <a:rPr lang="en-US" sz="3000" b="1" kern="1200" dirty="0">
                <a:solidFill>
                  <a:srgbClr val="FF0000"/>
                </a:solidFill>
                <a:latin typeface="Times New Roman" panose="02020603050405020304" pitchFamily="18" charset="0"/>
                <a:ea typeface="+mn-ea"/>
                <a:cs typeface="Times New Roman" panose="02020603050405020304" pitchFamily="18" charset="0"/>
              </a:rPr>
              <a:t> </a:t>
            </a:r>
            <a:r>
              <a:rPr lang="en-US" sz="3000" b="1" kern="1200" dirty="0" err="1">
                <a:solidFill>
                  <a:srgbClr val="FF0000"/>
                </a:solidFill>
                <a:latin typeface="Times New Roman" panose="02020603050405020304" pitchFamily="18" charset="0"/>
                <a:ea typeface="+mn-ea"/>
                <a:cs typeface="Times New Roman" panose="02020603050405020304" pitchFamily="18" charset="0"/>
              </a:rPr>
              <a:t>đi</a:t>
            </a:r>
            <a:r>
              <a:rPr lang="en-US" sz="3000" b="1" kern="1200" dirty="0">
                <a:solidFill>
                  <a:srgbClr val="FF0000"/>
                </a:solidFill>
                <a:latin typeface="Times New Roman" panose="02020603050405020304" pitchFamily="18" charset="0"/>
                <a:ea typeface="+mn-ea"/>
                <a:cs typeface="Times New Roman" panose="02020603050405020304" pitchFamily="18" charset="0"/>
              </a:rPr>
              <a:t> </a:t>
            </a:r>
            <a:r>
              <a:rPr lang="en-US" sz="3000" b="1" kern="1200" dirty="0" err="1">
                <a:solidFill>
                  <a:srgbClr val="FF0000"/>
                </a:solidFill>
                <a:latin typeface="Times New Roman" panose="02020603050405020304" pitchFamily="18" charset="0"/>
                <a:ea typeface="+mn-ea"/>
                <a:cs typeface="Times New Roman" panose="02020603050405020304" pitchFamily="18" charset="0"/>
              </a:rPr>
              <a:t>châu</a:t>
            </a:r>
            <a:r>
              <a:rPr lang="en-US" sz="3000" b="1" kern="1200" dirty="0">
                <a:solidFill>
                  <a:srgbClr val="FF0000"/>
                </a:solidFill>
                <a:latin typeface="Times New Roman" panose="02020603050405020304" pitchFamily="18" charset="0"/>
                <a:ea typeface="+mn-ea"/>
                <a:cs typeface="Times New Roman" panose="02020603050405020304" pitchFamily="18" charset="0"/>
              </a:rPr>
              <a:t> Phi </a:t>
            </a:r>
            <a:r>
              <a:rPr lang="en-US" sz="3000" b="1" kern="1200" dirty="0" err="1">
                <a:solidFill>
                  <a:srgbClr val="FF0000"/>
                </a:solidFill>
                <a:latin typeface="Times New Roman" panose="02020603050405020304" pitchFamily="18" charset="0"/>
                <a:ea typeface="+mn-ea"/>
                <a:cs typeface="Times New Roman" panose="02020603050405020304" pitchFamily="18" charset="0"/>
              </a:rPr>
              <a:t>bằng</a:t>
            </a:r>
            <a:r>
              <a:rPr lang="en-US" sz="3000" b="1" kern="1200" dirty="0">
                <a:solidFill>
                  <a:srgbClr val="FF0000"/>
                </a:solidFill>
                <a:latin typeface="Times New Roman" panose="02020603050405020304" pitchFamily="18" charset="0"/>
                <a:ea typeface="+mn-ea"/>
                <a:cs typeface="Times New Roman" panose="02020603050405020304" pitchFamily="18" charset="0"/>
              </a:rPr>
              <a:t> </a:t>
            </a:r>
            <a:r>
              <a:rPr lang="en-US" sz="3000" b="1" kern="1200" dirty="0" err="1">
                <a:solidFill>
                  <a:srgbClr val="FF0000"/>
                </a:solidFill>
                <a:latin typeface="Times New Roman" panose="02020603050405020304" pitchFamily="18" charset="0"/>
                <a:ea typeface="+mn-ea"/>
                <a:cs typeface="Times New Roman" panose="02020603050405020304" pitchFamily="18" charset="0"/>
              </a:rPr>
              <a:t>xe</a:t>
            </a:r>
            <a:r>
              <a:rPr lang="en-US" sz="3000" b="1" kern="1200" dirty="0">
                <a:solidFill>
                  <a:srgbClr val="FF0000"/>
                </a:solidFill>
                <a:latin typeface="Times New Roman" panose="02020603050405020304" pitchFamily="18" charset="0"/>
                <a:ea typeface="+mn-ea"/>
                <a:cs typeface="Times New Roman" panose="02020603050405020304" pitchFamily="18" charset="0"/>
              </a:rPr>
              <a:t> </a:t>
            </a:r>
            <a:r>
              <a:rPr lang="en-US" sz="3000" b="1" kern="1200" dirty="0" err="1">
                <a:solidFill>
                  <a:srgbClr val="FF0000"/>
                </a:solidFill>
                <a:latin typeface="Times New Roman" panose="02020603050405020304" pitchFamily="18" charset="0"/>
                <a:ea typeface="+mn-ea"/>
                <a:cs typeface="Times New Roman" panose="02020603050405020304" pitchFamily="18" charset="0"/>
              </a:rPr>
              <a:t>ngựa</a:t>
            </a:r>
            <a:r>
              <a:rPr lang="en-US" sz="3000" b="1" kern="1200" dirty="0">
                <a:solidFill>
                  <a:srgbClr val="FF0000"/>
                </a:solidFill>
                <a:latin typeface="Times New Roman" panose="02020603050405020304" pitchFamily="18" charset="0"/>
                <a:ea typeface="+mn-ea"/>
                <a:cs typeface="Times New Roman" panose="02020603050405020304" pitchFamily="18" charset="0"/>
              </a:rPr>
              <a:t> </a:t>
            </a:r>
          </a:p>
        </p:txBody>
      </p:sp>
      <p:sp>
        <p:nvSpPr>
          <p:cNvPr id="8" name="Pentagon 7">
            <a:hlinkClick r:id="" action="ppaction://noaction"/>
            <a:extLst>
              <a:ext uri="{FF2B5EF4-FFF2-40B4-BE49-F238E27FC236}">
                <a16:creationId xmlns:a16="http://schemas.microsoft.com/office/drawing/2014/main" id="{96B3D463-90C8-AB40-8C6B-1C97B730BE27}"/>
              </a:ext>
            </a:extLst>
          </p:cNvPr>
          <p:cNvSpPr/>
          <p:nvPr/>
        </p:nvSpPr>
        <p:spPr>
          <a:xfrm flipH="1">
            <a:off x="7619326" y="4578848"/>
            <a:ext cx="140561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kern="1200" dirty="0" err="1">
                <a:solidFill>
                  <a:prstClr val="black"/>
                </a:solidFill>
                <a:latin typeface="Calibri" panose="020F0502020204030204"/>
              </a:rPr>
              <a:t>Quà</a:t>
            </a:r>
            <a:endParaRPr lang="en-US" sz="2100" kern="1200" dirty="0">
              <a:solidFill>
                <a:prstClr val="black"/>
              </a:solidFill>
              <a:latin typeface="Calibri" panose="020F0502020204030204"/>
            </a:endParaRPr>
          </a:p>
        </p:txBody>
      </p:sp>
    </p:spTree>
    <p:extLst>
      <p:ext uri="{BB962C8B-B14F-4D97-AF65-F5344CB8AC3E}">
        <p14:creationId xmlns:p14="http://schemas.microsoft.com/office/powerpoint/2010/main" val="3145010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862" y="3899815"/>
            <a:ext cx="990025"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0" y="428625"/>
            <a:ext cx="5715000" cy="4286250"/>
          </a:xfrm>
          <a:prstGeom prst="rect">
            <a:avLst/>
          </a:prstGeom>
        </p:spPr>
      </p:pic>
      <p:sp>
        <p:nvSpPr>
          <p:cNvPr id="12" name="Snip Diagonal Corner Rectangle 11"/>
          <p:cNvSpPr/>
          <p:nvPr/>
        </p:nvSpPr>
        <p:spPr>
          <a:xfrm>
            <a:off x="1120165" y="846703"/>
            <a:ext cx="7031864" cy="1406363"/>
          </a:xfrm>
          <a:prstGeom prst="snip2DiagRect">
            <a:avLst>
              <a:gd name="adj1" fmla="val 0"/>
              <a:gd name="adj2" fmla="val 24222"/>
            </a:avLst>
          </a:prstGeom>
          <a:solidFill>
            <a:schemeClr val="accent6">
              <a:lumMod val="20000"/>
              <a:lumOff val="8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000" b="1" kern="1200" dirty="0" err="1">
                <a:solidFill>
                  <a:srgbClr val="C00000"/>
                </a:solidFill>
                <a:latin typeface="Times New Roman" panose="02020603050405020304" pitchFamily="18" charset="0"/>
                <a:cs typeface="Times New Roman" panose="02020603050405020304" pitchFamily="18" charset="0"/>
              </a:rPr>
              <a:t>Câu</a:t>
            </a:r>
            <a:r>
              <a:rPr lang="en-US" sz="3000" b="1" kern="1200" dirty="0">
                <a:solidFill>
                  <a:srgbClr val="C00000"/>
                </a:solidFill>
                <a:latin typeface="Times New Roman" panose="02020603050405020304" pitchFamily="18" charset="0"/>
                <a:cs typeface="Times New Roman" panose="02020603050405020304" pitchFamily="18" charset="0"/>
              </a:rPr>
              <a:t> 4. </a:t>
            </a:r>
            <a:r>
              <a:rPr lang="vi-VN" sz="3000" b="1" kern="1200" dirty="0">
                <a:solidFill>
                  <a:srgbClr val="C00000"/>
                </a:solidFill>
                <a:latin typeface="Times New Roman" panose="02020603050405020304" pitchFamily="18" charset="0"/>
                <a:cs typeface="Times New Roman" panose="02020603050405020304" pitchFamily="18" charset="0"/>
              </a:rPr>
              <a:t>Khối Hiệp ước bao gồm những nước nào?</a:t>
            </a:r>
            <a:endParaRPr lang="en-US" sz="3000" b="1" kern="1200" dirty="0">
              <a:solidFill>
                <a:srgbClr val="C0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1652867" y="2876053"/>
            <a:ext cx="596646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700" b="1" kern="1200" dirty="0">
                <a:solidFill>
                  <a:srgbClr val="002060"/>
                </a:solidFill>
                <a:latin typeface="Times New Roman" panose="02020603050405020304" pitchFamily="18" charset="0"/>
                <a:cs typeface="Times New Roman" panose="02020603050405020304" pitchFamily="18" charset="0"/>
              </a:rPr>
              <a:t> Anh, Pháp, Nga</a:t>
            </a:r>
            <a:endParaRPr lang="en-US" sz="2700" b="1" kern="1200" dirty="0">
              <a:solidFill>
                <a:srgbClr val="002060"/>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2354729" y="2260127"/>
            <a:ext cx="4434548" cy="623248"/>
          </a:xfrm>
          <a:prstGeom prst="rect">
            <a:avLst/>
          </a:prstGeom>
          <a:noFill/>
        </p:spPr>
        <p:txBody>
          <a:bodyPr wrap="none" lIns="68580" tIns="34290" rIns="68580" bIns="34290">
            <a:spAutoFit/>
          </a:bodyPr>
          <a:lstStyle/>
          <a:p>
            <a:pPr algn="ctr" defTabSz="685800">
              <a:buClrTx/>
              <a:defRPr/>
            </a:pPr>
            <a:r>
              <a:rPr lang="en-US" sz="3600" b="1" kern="1200" dirty="0" err="1">
                <a:solidFill>
                  <a:srgbClr val="FF0000"/>
                </a:solidFill>
                <a:latin typeface="Times New Roman" panose="02020603050405020304" pitchFamily="18" charset="0"/>
                <a:ea typeface="+mn-ea"/>
                <a:cs typeface="Times New Roman" panose="02020603050405020304" pitchFamily="18" charset="0"/>
              </a:rPr>
              <a:t>Bạn</a:t>
            </a:r>
            <a:r>
              <a:rPr lang="en-US" sz="3600" b="1" kern="1200" dirty="0">
                <a:solidFill>
                  <a:srgbClr val="FF0000"/>
                </a:solidFill>
                <a:latin typeface="Times New Roman" panose="02020603050405020304" pitchFamily="18" charset="0"/>
                <a:ea typeface="+mn-ea"/>
                <a:cs typeface="Times New Roman" panose="02020603050405020304" pitchFamily="18" charset="0"/>
              </a:rPr>
              <a:t> </a:t>
            </a:r>
            <a:r>
              <a:rPr lang="en-US" sz="3600" b="1" kern="1200" dirty="0" err="1">
                <a:solidFill>
                  <a:srgbClr val="FF0000"/>
                </a:solidFill>
                <a:latin typeface="Times New Roman" panose="02020603050405020304" pitchFamily="18" charset="0"/>
                <a:ea typeface="+mn-ea"/>
                <a:cs typeface="Times New Roman" panose="02020603050405020304" pitchFamily="18" charset="0"/>
              </a:rPr>
              <a:t>được</a:t>
            </a:r>
            <a:r>
              <a:rPr lang="en-US" sz="3600" b="1" kern="1200" dirty="0">
                <a:solidFill>
                  <a:srgbClr val="FF0000"/>
                </a:solidFill>
                <a:latin typeface="Times New Roman" panose="02020603050405020304" pitchFamily="18" charset="0"/>
                <a:ea typeface="+mn-ea"/>
                <a:cs typeface="Times New Roman" panose="02020603050405020304" pitchFamily="18" charset="0"/>
              </a:rPr>
              <a:t> </a:t>
            </a:r>
            <a:r>
              <a:rPr lang="en-US" sz="3600" b="1" kern="1200" dirty="0" err="1">
                <a:solidFill>
                  <a:srgbClr val="FF0000"/>
                </a:solidFill>
                <a:latin typeface="Times New Roman" panose="02020603050405020304" pitchFamily="18" charset="0"/>
                <a:ea typeface="+mn-ea"/>
                <a:cs typeface="Times New Roman" panose="02020603050405020304" pitchFamily="18" charset="0"/>
              </a:rPr>
              <a:t>thêm</a:t>
            </a:r>
            <a:r>
              <a:rPr lang="en-US" sz="3600" b="1" kern="1200" dirty="0">
                <a:solidFill>
                  <a:srgbClr val="FF0000"/>
                </a:solidFill>
                <a:latin typeface="Times New Roman" panose="02020603050405020304" pitchFamily="18" charset="0"/>
                <a:ea typeface="+mn-ea"/>
                <a:cs typeface="Times New Roman" panose="02020603050405020304" pitchFamily="18" charset="0"/>
              </a:rPr>
              <a:t> 1 </a:t>
            </a:r>
            <a:r>
              <a:rPr lang="en-US" sz="3600" b="1" kern="1200" dirty="0" err="1">
                <a:solidFill>
                  <a:srgbClr val="FF0000"/>
                </a:solidFill>
                <a:latin typeface="Times New Roman" panose="02020603050405020304" pitchFamily="18" charset="0"/>
                <a:ea typeface="+mn-ea"/>
                <a:cs typeface="Times New Roman" panose="02020603050405020304" pitchFamily="18" charset="0"/>
              </a:rPr>
              <a:t>lượt</a:t>
            </a:r>
            <a:endParaRPr lang="en-US" sz="3600" b="1" kern="1200" dirty="0">
              <a:solidFill>
                <a:srgbClr val="FF0000"/>
              </a:solidFill>
              <a:latin typeface="Times New Roman" panose="02020603050405020304" pitchFamily="18" charset="0"/>
              <a:ea typeface="+mn-ea"/>
              <a:cs typeface="Times New Roman" panose="02020603050405020304" pitchFamily="18" charset="0"/>
            </a:endParaRPr>
          </a:p>
        </p:txBody>
      </p:sp>
      <p:sp>
        <p:nvSpPr>
          <p:cNvPr id="8" name="Pentagon 7">
            <a:hlinkClick r:id="" action="ppaction://noaction"/>
            <a:extLst>
              <a:ext uri="{FF2B5EF4-FFF2-40B4-BE49-F238E27FC236}">
                <a16:creationId xmlns:a16="http://schemas.microsoft.com/office/drawing/2014/main" id="{21A81364-7C0F-914C-A609-C06E990B4FE6}"/>
              </a:ext>
            </a:extLst>
          </p:cNvPr>
          <p:cNvSpPr/>
          <p:nvPr/>
        </p:nvSpPr>
        <p:spPr>
          <a:xfrm flipH="1">
            <a:off x="7619326" y="4578848"/>
            <a:ext cx="140561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kern="1200" dirty="0" err="1">
                <a:solidFill>
                  <a:prstClr val="black"/>
                </a:solidFill>
                <a:latin typeface="Calibri" panose="020F0502020204030204"/>
              </a:rPr>
              <a:t>Quà</a:t>
            </a:r>
            <a:endParaRPr lang="en-US" sz="2100" kern="1200" dirty="0">
              <a:solidFill>
                <a:prstClr val="black"/>
              </a:solidFill>
              <a:latin typeface="Calibri" panose="020F0502020204030204"/>
            </a:endParaRPr>
          </a:p>
        </p:txBody>
      </p:sp>
    </p:spTree>
    <p:extLst>
      <p:ext uri="{BB962C8B-B14F-4D97-AF65-F5344CB8AC3E}">
        <p14:creationId xmlns:p14="http://schemas.microsoft.com/office/powerpoint/2010/main" val="2787012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176"/>
        <p:cNvGrpSpPr/>
        <p:nvPr/>
      </p:nvGrpSpPr>
      <p:grpSpPr>
        <a:xfrm>
          <a:off x="0" y="0"/>
          <a:ext cx="0" cy="0"/>
          <a:chOff x="0" y="0"/>
          <a:chExt cx="0" cy="0"/>
        </a:xfrm>
      </p:grpSpPr>
      <p:sp>
        <p:nvSpPr>
          <p:cNvPr id="2177" name="Google Shape;2177;p71"/>
          <p:cNvSpPr txBox="1">
            <a:spLocks noGrp="1"/>
          </p:cNvSpPr>
          <p:nvPr>
            <p:ph type="ctrTitle"/>
          </p:nvPr>
        </p:nvSpPr>
        <p:spPr>
          <a:xfrm>
            <a:off x="2288000" y="513942"/>
            <a:ext cx="4568100" cy="1186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THANKS!</a:t>
            </a:r>
            <a:endParaRPr/>
          </a:p>
        </p:txBody>
      </p:sp>
      <p:sp>
        <p:nvSpPr>
          <p:cNvPr id="2179" name="Google Shape;2179;p71"/>
          <p:cNvSpPr txBox="1"/>
          <p:nvPr/>
        </p:nvSpPr>
        <p:spPr>
          <a:xfrm>
            <a:off x="2834850" y="4301425"/>
            <a:ext cx="3474300" cy="352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dk2"/>
                </a:solidFill>
                <a:latin typeface="Assistant Medium"/>
                <a:ea typeface="Assistant Medium"/>
                <a:cs typeface="Assistant Medium"/>
                <a:sym typeface="Assistant Medium"/>
              </a:rPr>
              <a:t>Please, keep this slide for attribution</a:t>
            </a:r>
            <a:endParaRPr sz="1200">
              <a:solidFill>
                <a:schemeClr val="dk2"/>
              </a:solidFill>
              <a:latin typeface="Assistant Medium"/>
              <a:ea typeface="Assistant Medium"/>
              <a:cs typeface="Assistant Medium"/>
              <a:sym typeface="Assistant Medium"/>
            </a:endParaRPr>
          </a:p>
        </p:txBody>
      </p:sp>
      <p:grpSp>
        <p:nvGrpSpPr>
          <p:cNvPr id="2181" name="Google Shape;2181;p71"/>
          <p:cNvGrpSpPr/>
          <p:nvPr/>
        </p:nvGrpSpPr>
        <p:grpSpPr>
          <a:xfrm>
            <a:off x="55925" y="632846"/>
            <a:ext cx="2287968" cy="4510553"/>
            <a:chOff x="5889600" y="741675"/>
            <a:chExt cx="2232817" cy="4401828"/>
          </a:xfrm>
        </p:grpSpPr>
        <p:sp>
          <p:nvSpPr>
            <p:cNvPr id="2182" name="Google Shape;2182;p71"/>
            <p:cNvSpPr/>
            <p:nvPr/>
          </p:nvSpPr>
          <p:spPr>
            <a:xfrm>
              <a:off x="5889600" y="741675"/>
              <a:ext cx="2232808" cy="4401828"/>
            </a:xfrm>
            <a:custGeom>
              <a:avLst/>
              <a:gdLst/>
              <a:ahLst/>
              <a:cxnLst/>
              <a:rect l="l" t="t" r="r" b="b"/>
              <a:pathLst>
                <a:path w="44840" h="88399" extrusionOk="0">
                  <a:moveTo>
                    <a:pt x="29909" y="8901"/>
                  </a:moveTo>
                  <a:lnTo>
                    <a:pt x="30457" y="8949"/>
                  </a:lnTo>
                  <a:lnTo>
                    <a:pt x="30147" y="9258"/>
                  </a:lnTo>
                  <a:lnTo>
                    <a:pt x="29159" y="10949"/>
                  </a:lnTo>
                  <a:lnTo>
                    <a:pt x="29159" y="9639"/>
                  </a:lnTo>
                  <a:lnTo>
                    <a:pt x="29909" y="8901"/>
                  </a:lnTo>
                  <a:close/>
                  <a:moveTo>
                    <a:pt x="31886" y="8651"/>
                  </a:moveTo>
                  <a:lnTo>
                    <a:pt x="31612" y="10104"/>
                  </a:lnTo>
                  <a:lnTo>
                    <a:pt x="32743" y="11806"/>
                  </a:lnTo>
                  <a:cubicBezTo>
                    <a:pt x="32671" y="12044"/>
                    <a:pt x="32683" y="12306"/>
                    <a:pt x="32779" y="12544"/>
                  </a:cubicBezTo>
                  <a:cubicBezTo>
                    <a:pt x="32945" y="12890"/>
                    <a:pt x="33934" y="15521"/>
                    <a:pt x="33934" y="15521"/>
                  </a:cubicBezTo>
                  <a:lnTo>
                    <a:pt x="33814" y="15842"/>
                  </a:lnTo>
                  <a:lnTo>
                    <a:pt x="33969" y="16950"/>
                  </a:lnTo>
                  <a:lnTo>
                    <a:pt x="34779" y="17414"/>
                  </a:lnTo>
                  <a:lnTo>
                    <a:pt x="36779" y="21974"/>
                  </a:lnTo>
                  <a:lnTo>
                    <a:pt x="33791" y="20938"/>
                  </a:lnTo>
                  <a:cubicBezTo>
                    <a:pt x="33576" y="20843"/>
                    <a:pt x="33362" y="20736"/>
                    <a:pt x="33160" y="20617"/>
                  </a:cubicBezTo>
                  <a:cubicBezTo>
                    <a:pt x="33207" y="20379"/>
                    <a:pt x="33243" y="20057"/>
                    <a:pt x="33088" y="19902"/>
                  </a:cubicBezTo>
                  <a:cubicBezTo>
                    <a:pt x="32826" y="19652"/>
                    <a:pt x="32767" y="17950"/>
                    <a:pt x="32421" y="17604"/>
                  </a:cubicBezTo>
                  <a:cubicBezTo>
                    <a:pt x="32064" y="17259"/>
                    <a:pt x="31231" y="15116"/>
                    <a:pt x="31231" y="15116"/>
                  </a:cubicBezTo>
                  <a:cubicBezTo>
                    <a:pt x="31231" y="15116"/>
                    <a:pt x="30528" y="14354"/>
                    <a:pt x="30135" y="14199"/>
                  </a:cubicBezTo>
                  <a:cubicBezTo>
                    <a:pt x="29743" y="14045"/>
                    <a:pt x="29516" y="14092"/>
                    <a:pt x="29290" y="13866"/>
                  </a:cubicBezTo>
                  <a:cubicBezTo>
                    <a:pt x="29052" y="13640"/>
                    <a:pt x="29064" y="12437"/>
                    <a:pt x="29064" y="12437"/>
                  </a:cubicBezTo>
                  <a:cubicBezTo>
                    <a:pt x="29314" y="12056"/>
                    <a:pt x="29588" y="11699"/>
                    <a:pt x="29897" y="11354"/>
                  </a:cubicBezTo>
                  <a:cubicBezTo>
                    <a:pt x="30219" y="11032"/>
                    <a:pt x="31136" y="9377"/>
                    <a:pt x="31136" y="9377"/>
                  </a:cubicBezTo>
                  <a:lnTo>
                    <a:pt x="31326" y="9199"/>
                  </a:lnTo>
                  <a:lnTo>
                    <a:pt x="31755" y="8746"/>
                  </a:lnTo>
                  <a:cubicBezTo>
                    <a:pt x="31802" y="8711"/>
                    <a:pt x="31850" y="8675"/>
                    <a:pt x="31886" y="8651"/>
                  </a:cubicBezTo>
                  <a:close/>
                  <a:moveTo>
                    <a:pt x="25688" y="1"/>
                  </a:moveTo>
                  <a:cubicBezTo>
                    <a:pt x="25120" y="1"/>
                    <a:pt x="24575" y="62"/>
                    <a:pt x="24206" y="198"/>
                  </a:cubicBezTo>
                  <a:cubicBezTo>
                    <a:pt x="23301" y="531"/>
                    <a:pt x="21444" y="1579"/>
                    <a:pt x="20682" y="2734"/>
                  </a:cubicBezTo>
                  <a:cubicBezTo>
                    <a:pt x="19908" y="3889"/>
                    <a:pt x="20039" y="5746"/>
                    <a:pt x="19920" y="6413"/>
                  </a:cubicBezTo>
                  <a:cubicBezTo>
                    <a:pt x="19789" y="7079"/>
                    <a:pt x="19956" y="8627"/>
                    <a:pt x="19956" y="8627"/>
                  </a:cubicBezTo>
                  <a:cubicBezTo>
                    <a:pt x="19610" y="8520"/>
                    <a:pt x="19265" y="8472"/>
                    <a:pt x="18920" y="8472"/>
                  </a:cubicBezTo>
                  <a:cubicBezTo>
                    <a:pt x="18348" y="8472"/>
                    <a:pt x="16777" y="8068"/>
                    <a:pt x="16586" y="8068"/>
                  </a:cubicBezTo>
                  <a:cubicBezTo>
                    <a:pt x="16396" y="8068"/>
                    <a:pt x="14610" y="9353"/>
                    <a:pt x="14241" y="9711"/>
                  </a:cubicBezTo>
                  <a:cubicBezTo>
                    <a:pt x="13883" y="10068"/>
                    <a:pt x="13943" y="11044"/>
                    <a:pt x="14217" y="11044"/>
                  </a:cubicBezTo>
                  <a:cubicBezTo>
                    <a:pt x="14491" y="11044"/>
                    <a:pt x="14491" y="11235"/>
                    <a:pt x="14491" y="11235"/>
                  </a:cubicBezTo>
                  <a:lnTo>
                    <a:pt x="13705" y="12687"/>
                  </a:lnTo>
                  <a:cubicBezTo>
                    <a:pt x="13705" y="12687"/>
                    <a:pt x="13788" y="12782"/>
                    <a:pt x="14098" y="13080"/>
                  </a:cubicBezTo>
                  <a:cubicBezTo>
                    <a:pt x="14336" y="13294"/>
                    <a:pt x="14633" y="13449"/>
                    <a:pt x="14943" y="13544"/>
                  </a:cubicBezTo>
                  <a:lnTo>
                    <a:pt x="14919" y="14116"/>
                  </a:lnTo>
                  <a:lnTo>
                    <a:pt x="13598" y="15438"/>
                  </a:lnTo>
                  <a:cubicBezTo>
                    <a:pt x="13598" y="15438"/>
                    <a:pt x="12276" y="14568"/>
                    <a:pt x="11490" y="14390"/>
                  </a:cubicBezTo>
                  <a:cubicBezTo>
                    <a:pt x="11400" y="14368"/>
                    <a:pt x="11300" y="14358"/>
                    <a:pt x="11193" y="14358"/>
                  </a:cubicBezTo>
                  <a:cubicBezTo>
                    <a:pt x="10363" y="14358"/>
                    <a:pt x="9121" y="14937"/>
                    <a:pt x="9121" y="14937"/>
                  </a:cubicBezTo>
                  <a:cubicBezTo>
                    <a:pt x="9121" y="14937"/>
                    <a:pt x="8395" y="15509"/>
                    <a:pt x="8061" y="15842"/>
                  </a:cubicBezTo>
                  <a:cubicBezTo>
                    <a:pt x="7740" y="16176"/>
                    <a:pt x="7728" y="17712"/>
                    <a:pt x="7728" y="17712"/>
                  </a:cubicBezTo>
                  <a:cubicBezTo>
                    <a:pt x="7728" y="17712"/>
                    <a:pt x="6823" y="18236"/>
                    <a:pt x="6549" y="18236"/>
                  </a:cubicBezTo>
                  <a:cubicBezTo>
                    <a:pt x="6275" y="18236"/>
                    <a:pt x="5990" y="18331"/>
                    <a:pt x="5990" y="18521"/>
                  </a:cubicBezTo>
                  <a:lnTo>
                    <a:pt x="5990" y="18986"/>
                  </a:lnTo>
                  <a:cubicBezTo>
                    <a:pt x="5990" y="18986"/>
                    <a:pt x="5847" y="18922"/>
                    <a:pt x="5706" y="18922"/>
                  </a:cubicBezTo>
                  <a:cubicBezTo>
                    <a:pt x="5635" y="18922"/>
                    <a:pt x="5565" y="18938"/>
                    <a:pt x="5513" y="18986"/>
                  </a:cubicBezTo>
                  <a:cubicBezTo>
                    <a:pt x="5359" y="19140"/>
                    <a:pt x="4692" y="19331"/>
                    <a:pt x="4692" y="19331"/>
                  </a:cubicBezTo>
                  <a:cubicBezTo>
                    <a:pt x="4692" y="19331"/>
                    <a:pt x="3727" y="20533"/>
                    <a:pt x="3489" y="20533"/>
                  </a:cubicBezTo>
                  <a:cubicBezTo>
                    <a:pt x="3239" y="20533"/>
                    <a:pt x="2596" y="20938"/>
                    <a:pt x="2180" y="21605"/>
                  </a:cubicBezTo>
                  <a:cubicBezTo>
                    <a:pt x="1953" y="21938"/>
                    <a:pt x="1751" y="22307"/>
                    <a:pt x="1596" y="22688"/>
                  </a:cubicBezTo>
                  <a:cubicBezTo>
                    <a:pt x="1596" y="22688"/>
                    <a:pt x="1298" y="23188"/>
                    <a:pt x="1108" y="23188"/>
                  </a:cubicBezTo>
                  <a:cubicBezTo>
                    <a:pt x="906" y="23188"/>
                    <a:pt x="179" y="23403"/>
                    <a:pt x="179" y="23665"/>
                  </a:cubicBezTo>
                  <a:cubicBezTo>
                    <a:pt x="179" y="23915"/>
                    <a:pt x="370" y="24284"/>
                    <a:pt x="548" y="24284"/>
                  </a:cubicBezTo>
                  <a:lnTo>
                    <a:pt x="1037" y="24284"/>
                  </a:lnTo>
                  <a:cubicBezTo>
                    <a:pt x="775" y="24808"/>
                    <a:pt x="548" y="25332"/>
                    <a:pt x="358" y="25879"/>
                  </a:cubicBezTo>
                  <a:cubicBezTo>
                    <a:pt x="215" y="26415"/>
                    <a:pt x="60" y="29177"/>
                    <a:pt x="215" y="30249"/>
                  </a:cubicBezTo>
                  <a:cubicBezTo>
                    <a:pt x="322" y="30939"/>
                    <a:pt x="501" y="31618"/>
                    <a:pt x="739" y="32285"/>
                  </a:cubicBezTo>
                  <a:lnTo>
                    <a:pt x="417" y="32606"/>
                  </a:lnTo>
                  <a:cubicBezTo>
                    <a:pt x="703" y="32666"/>
                    <a:pt x="977" y="32761"/>
                    <a:pt x="1251" y="32892"/>
                  </a:cubicBezTo>
                  <a:cubicBezTo>
                    <a:pt x="1822" y="33130"/>
                    <a:pt x="2703" y="33404"/>
                    <a:pt x="3251" y="33404"/>
                  </a:cubicBezTo>
                  <a:cubicBezTo>
                    <a:pt x="3799" y="33404"/>
                    <a:pt x="4013" y="33202"/>
                    <a:pt x="4013" y="33202"/>
                  </a:cubicBezTo>
                  <a:lnTo>
                    <a:pt x="4073" y="33678"/>
                  </a:lnTo>
                  <a:lnTo>
                    <a:pt x="4442" y="34035"/>
                  </a:lnTo>
                  <a:cubicBezTo>
                    <a:pt x="4442" y="34035"/>
                    <a:pt x="4037" y="34892"/>
                    <a:pt x="4037" y="35095"/>
                  </a:cubicBezTo>
                  <a:cubicBezTo>
                    <a:pt x="4037" y="35309"/>
                    <a:pt x="3608" y="38738"/>
                    <a:pt x="3608" y="38738"/>
                  </a:cubicBezTo>
                  <a:lnTo>
                    <a:pt x="3370" y="39226"/>
                  </a:lnTo>
                  <a:cubicBezTo>
                    <a:pt x="3370" y="39226"/>
                    <a:pt x="2596" y="39738"/>
                    <a:pt x="2596" y="40000"/>
                  </a:cubicBezTo>
                  <a:cubicBezTo>
                    <a:pt x="2620" y="40191"/>
                    <a:pt x="2715" y="40369"/>
                    <a:pt x="2846" y="40512"/>
                  </a:cubicBezTo>
                  <a:lnTo>
                    <a:pt x="2703" y="41322"/>
                  </a:lnTo>
                  <a:cubicBezTo>
                    <a:pt x="2703" y="41322"/>
                    <a:pt x="679" y="45906"/>
                    <a:pt x="489" y="46477"/>
                  </a:cubicBezTo>
                  <a:cubicBezTo>
                    <a:pt x="298" y="47049"/>
                    <a:pt x="1" y="47965"/>
                    <a:pt x="155" y="48239"/>
                  </a:cubicBezTo>
                  <a:cubicBezTo>
                    <a:pt x="229" y="48369"/>
                    <a:pt x="321" y="48486"/>
                    <a:pt x="436" y="48486"/>
                  </a:cubicBezTo>
                  <a:cubicBezTo>
                    <a:pt x="563" y="48486"/>
                    <a:pt x="718" y="48343"/>
                    <a:pt x="906" y="47918"/>
                  </a:cubicBezTo>
                  <a:cubicBezTo>
                    <a:pt x="1251" y="47108"/>
                    <a:pt x="2584" y="42799"/>
                    <a:pt x="2584" y="42798"/>
                  </a:cubicBezTo>
                  <a:lnTo>
                    <a:pt x="2584" y="42798"/>
                  </a:lnTo>
                  <a:lnTo>
                    <a:pt x="1727" y="46870"/>
                  </a:lnTo>
                  <a:cubicBezTo>
                    <a:pt x="1727" y="46870"/>
                    <a:pt x="1763" y="47299"/>
                    <a:pt x="1882" y="47299"/>
                  </a:cubicBezTo>
                  <a:cubicBezTo>
                    <a:pt x="2001" y="47299"/>
                    <a:pt x="2191" y="47489"/>
                    <a:pt x="2191" y="47489"/>
                  </a:cubicBezTo>
                  <a:lnTo>
                    <a:pt x="2191" y="48144"/>
                  </a:lnTo>
                  <a:cubicBezTo>
                    <a:pt x="2191" y="48144"/>
                    <a:pt x="2656" y="47977"/>
                    <a:pt x="2656" y="47680"/>
                  </a:cubicBezTo>
                  <a:cubicBezTo>
                    <a:pt x="2656" y="47382"/>
                    <a:pt x="3311" y="43620"/>
                    <a:pt x="3311" y="43620"/>
                  </a:cubicBezTo>
                  <a:cubicBezTo>
                    <a:pt x="3442" y="43822"/>
                    <a:pt x="3525" y="44048"/>
                    <a:pt x="3537" y="44286"/>
                  </a:cubicBezTo>
                  <a:cubicBezTo>
                    <a:pt x="3537" y="44655"/>
                    <a:pt x="3823" y="46870"/>
                    <a:pt x="3823" y="46870"/>
                  </a:cubicBezTo>
                  <a:cubicBezTo>
                    <a:pt x="3823" y="46870"/>
                    <a:pt x="3942" y="47239"/>
                    <a:pt x="4489" y="47477"/>
                  </a:cubicBezTo>
                  <a:lnTo>
                    <a:pt x="5037" y="47715"/>
                  </a:lnTo>
                  <a:cubicBezTo>
                    <a:pt x="5037" y="47715"/>
                    <a:pt x="4870" y="48787"/>
                    <a:pt x="5037" y="48965"/>
                  </a:cubicBezTo>
                  <a:cubicBezTo>
                    <a:pt x="5067" y="48995"/>
                    <a:pt x="5105" y="49009"/>
                    <a:pt x="5149" y="49009"/>
                  </a:cubicBezTo>
                  <a:cubicBezTo>
                    <a:pt x="5347" y="49009"/>
                    <a:pt x="5644" y="48725"/>
                    <a:pt x="5644" y="48442"/>
                  </a:cubicBezTo>
                  <a:lnTo>
                    <a:pt x="5644" y="47846"/>
                  </a:lnTo>
                  <a:cubicBezTo>
                    <a:pt x="5644" y="47846"/>
                    <a:pt x="6221" y="47910"/>
                    <a:pt x="6757" y="47910"/>
                  </a:cubicBezTo>
                  <a:cubicBezTo>
                    <a:pt x="7025" y="47910"/>
                    <a:pt x="7283" y="47894"/>
                    <a:pt x="7454" y="47846"/>
                  </a:cubicBezTo>
                  <a:lnTo>
                    <a:pt x="7978" y="47692"/>
                  </a:lnTo>
                  <a:lnTo>
                    <a:pt x="7978" y="47692"/>
                  </a:lnTo>
                  <a:cubicBezTo>
                    <a:pt x="7978" y="47692"/>
                    <a:pt x="7216" y="54002"/>
                    <a:pt x="6883" y="55240"/>
                  </a:cubicBezTo>
                  <a:cubicBezTo>
                    <a:pt x="6602" y="56293"/>
                    <a:pt x="6667" y="57143"/>
                    <a:pt x="6937" y="57143"/>
                  </a:cubicBezTo>
                  <a:cubicBezTo>
                    <a:pt x="6987" y="57143"/>
                    <a:pt x="7045" y="57114"/>
                    <a:pt x="7109" y="57050"/>
                  </a:cubicBezTo>
                  <a:cubicBezTo>
                    <a:pt x="7525" y="56645"/>
                    <a:pt x="7704" y="55240"/>
                    <a:pt x="7978" y="53085"/>
                  </a:cubicBezTo>
                  <a:cubicBezTo>
                    <a:pt x="8240" y="50930"/>
                    <a:pt x="8549" y="47620"/>
                    <a:pt x="8549" y="47620"/>
                  </a:cubicBezTo>
                  <a:cubicBezTo>
                    <a:pt x="8883" y="47584"/>
                    <a:pt x="9204" y="47513"/>
                    <a:pt x="9526" y="47406"/>
                  </a:cubicBezTo>
                  <a:cubicBezTo>
                    <a:pt x="10097" y="47227"/>
                    <a:pt x="10645" y="46680"/>
                    <a:pt x="10645" y="46679"/>
                  </a:cubicBezTo>
                  <a:lnTo>
                    <a:pt x="10645" y="46679"/>
                  </a:lnTo>
                  <a:lnTo>
                    <a:pt x="10407" y="47894"/>
                  </a:lnTo>
                  <a:cubicBezTo>
                    <a:pt x="10407" y="47894"/>
                    <a:pt x="10073" y="50049"/>
                    <a:pt x="10407" y="50382"/>
                  </a:cubicBezTo>
                  <a:cubicBezTo>
                    <a:pt x="10740" y="50716"/>
                    <a:pt x="11050" y="51311"/>
                    <a:pt x="11335" y="51311"/>
                  </a:cubicBezTo>
                  <a:cubicBezTo>
                    <a:pt x="11490" y="51311"/>
                    <a:pt x="11633" y="51263"/>
                    <a:pt x="11752" y="51180"/>
                  </a:cubicBezTo>
                  <a:cubicBezTo>
                    <a:pt x="11752" y="51180"/>
                    <a:pt x="12467" y="53109"/>
                    <a:pt x="12467" y="53323"/>
                  </a:cubicBezTo>
                  <a:cubicBezTo>
                    <a:pt x="12514" y="53645"/>
                    <a:pt x="12574" y="53966"/>
                    <a:pt x="12657" y="54288"/>
                  </a:cubicBezTo>
                  <a:lnTo>
                    <a:pt x="13002" y="54645"/>
                  </a:lnTo>
                  <a:lnTo>
                    <a:pt x="13598" y="56633"/>
                  </a:lnTo>
                  <a:lnTo>
                    <a:pt x="13455" y="58240"/>
                  </a:lnTo>
                  <a:cubicBezTo>
                    <a:pt x="13455" y="58240"/>
                    <a:pt x="13693" y="60145"/>
                    <a:pt x="13895" y="60598"/>
                  </a:cubicBezTo>
                  <a:cubicBezTo>
                    <a:pt x="14098" y="61050"/>
                    <a:pt x="14955" y="62241"/>
                    <a:pt x="14955" y="62241"/>
                  </a:cubicBezTo>
                  <a:lnTo>
                    <a:pt x="15098" y="62372"/>
                  </a:lnTo>
                  <a:lnTo>
                    <a:pt x="15967" y="64967"/>
                  </a:lnTo>
                  <a:lnTo>
                    <a:pt x="16574" y="70813"/>
                  </a:lnTo>
                  <a:lnTo>
                    <a:pt x="15860" y="73111"/>
                  </a:lnTo>
                  <a:cubicBezTo>
                    <a:pt x="15860" y="73111"/>
                    <a:pt x="16348" y="78314"/>
                    <a:pt x="16348" y="78552"/>
                  </a:cubicBezTo>
                  <a:lnTo>
                    <a:pt x="15765" y="80541"/>
                  </a:lnTo>
                  <a:lnTo>
                    <a:pt x="14538" y="84351"/>
                  </a:lnTo>
                  <a:lnTo>
                    <a:pt x="14133" y="88077"/>
                  </a:lnTo>
                  <a:lnTo>
                    <a:pt x="24528" y="88399"/>
                  </a:lnTo>
                  <a:cubicBezTo>
                    <a:pt x="24528" y="88399"/>
                    <a:pt x="25659" y="80076"/>
                    <a:pt x="25659" y="78302"/>
                  </a:cubicBezTo>
                  <a:cubicBezTo>
                    <a:pt x="25659" y="76528"/>
                    <a:pt x="26337" y="73242"/>
                    <a:pt x="26337" y="73242"/>
                  </a:cubicBezTo>
                  <a:cubicBezTo>
                    <a:pt x="26337" y="73242"/>
                    <a:pt x="26218" y="71992"/>
                    <a:pt x="26873" y="70385"/>
                  </a:cubicBezTo>
                  <a:cubicBezTo>
                    <a:pt x="27516" y="68766"/>
                    <a:pt x="28409" y="60122"/>
                    <a:pt x="28409" y="59229"/>
                  </a:cubicBezTo>
                  <a:lnTo>
                    <a:pt x="28409" y="55514"/>
                  </a:lnTo>
                  <a:lnTo>
                    <a:pt x="28266" y="54442"/>
                  </a:lnTo>
                  <a:lnTo>
                    <a:pt x="28266" y="52871"/>
                  </a:lnTo>
                  <a:lnTo>
                    <a:pt x="27980" y="51585"/>
                  </a:lnTo>
                  <a:lnTo>
                    <a:pt x="28052" y="50382"/>
                  </a:lnTo>
                  <a:cubicBezTo>
                    <a:pt x="28099" y="50204"/>
                    <a:pt x="28135" y="50025"/>
                    <a:pt x="28147" y="49835"/>
                  </a:cubicBezTo>
                  <a:lnTo>
                    <a:pt x="28147" y="48989"/>
                  </a:lnTo>
                  <a:cubicBezTo>
                    <a:pt x="28147" y="48894"/>
                    <a:pt x="28707" y="48156"/>
                    <a:pt x="28707" y="47596"/>
                  </a:cubicBezTo>
                  <a:cubicBezTo>
                    <a:pt x="28707" y="47049"/>
                    <a:pt x="28850" y="45501"/>
                    <a:pt x="28766" y="45084"/>
                  </a:cubicBezTo>
                  <a:cubicBezTo>
                    <a:pt x="28683" y="44679"/>
                    <a:pt x="28623" y="44167"/>
                    <a:pt x="28671" y="44108"/>
                  </a:cubicBezTo>
                  <a:cubicBezTo>
                    <a:pt x="28719" y="44060"/>
                    <a:pt x="28338" y="43298"/>
                    <a:pt x="28147" y="43108"/>
                  </a:cubicBezTo>
                  <a:cubicBezTo>
                    <a:pt x="27957" y="42917"/>
                    <a:pt x="27695" y="42655"/>
                    <a:pt x="27695" y="42655"/>
                  </a:cubicBezTo>
                  <a:cubicBezTo>
                    <a:pt x="27781" y="42492"/>
                    <a:pt x="27947" y="42397"/>
                    <a:pt x="28123" y="42397"/>
                  </a:cubicBezTo>
                  <a:cubicBezTo>
                    <a:pt x="28190" y="42397"/>
                    <a:pt x="28259" y="42411"/>
                    <a:pt x="28326" y="42441"/>
                  </a:cubicBezTo>
                  <a:cubicBezTo>
                    <a:pt x="28671" y="42575"/>
                    <a:pt x="29434" y="42942"/>
                    <a:pt x="30004" y="42942"/>
                  </a:cubicBezTo>
                  <a:cubicBezTo>
                    <a:pt x="30141" y="42942"/>
                    <a:pt x="30267" y="42920"/>
                    <a:pt x="30374" y="42869"/>
                  </a:cubicBezTo>
                  <a:cubicBezTo>
                    <a:pt x="30909" y="42608"/>
                    <a:pt x="31350" y="41750"/>
                    <a:pt x="31481" y="41465"/>
                  </a:cubicBezTo>
                  <a:cubicBezTo>
                    <a:pt x="31624" y="41179"/>
                    <a:pt x="32017" y="40393"/>
                    <a:pt x="32017" y="40393"/>
                  </a:cubicBezTo>
                  <a:lnTo>
                    <a:pt x="32779" y="39250"/>
                  </a:lnTo>
                  <a:cubicBezTo>
                    <a:pt x="32779" y="39250"/>
                    <a:pt x="33517" y="38500"/>
                    <a:pt x="33934" y="38083"/>
                  </a:cubicBezTo>
                  <a:cubicBezTo>
                    <a:pt x="34362" y="37666"/>
                    <a:pt x="34350" y="36774"/>
                    <a:pt x="34350" y="36190"/>
                  </a:cubicBezTo>
                  <a:cubicBezTo>
                    <a:pt x="34350" y="35595"/>
                    <a:pt x="33553" y="34797"/>
                    <a:pt x="33553" y="34797"/>
                  </a:cubicBezTo>
                  <a:lnTo>
                    <a:pt x="33553" y="34499"/>
                  </a:lnTo>
                  <a:lnTo>
                    <a:pt x="35088" y="34083"/>
                  </a:lnTo>
                  <a:lnTo>
                    <a:pt x="36374" y="34083"/>
                  </a:lnTo>
                  <a:cubicBezTo>
                    <a:pt x="36374" y="34083"/>
                    <a:pt x="38017" y="33595"/>
                    <a:pt x="38291" y="33321"/>
                  </a:cubicBezTo>
                  <a:cubicBezTo>
                    <a:pt x="38565" y="33047"/>
                    <a:pt x="39006" y="32130"/>
                    <a:pt x="39006" y="32130"/>
                  </a:cubicBezTo>
                  <a:cubicBezTo>
                    <a:pt x="39006" y="32130"/>
                    <a:pt x="39553" y="32059"/>
                    <a:pt x="39791" y="31821"/>
                  </a:cubicBezTo>
                  <a:lnTo>
                    <a:pt x="40553" y="31047"/>
                  </a:lnTo>
                  <a:lnTo>
                    <a:pt x="44006" y="28522"/>
                  </a:lnTo>
                  <a:cubicBezTo>
                    <a:pt x="44006" y="28522"/>
                    <a:pt x="44840" y="25605"/>
                    <a:pt x="44840" y="25248"/>
                  </a:cubicBezTo>
                  <a:cubicBezTo>
                    <a:pt x="44828" y="24986"/>
                    <a:pt x="38767" y="17926"/>
                    <a:pt x="38767" y="17926"/>
                  </a:cubicBezTo>
                  <a:lnTo>
                    <a:pt x="36577" y="14283"/>
                  </a:lnTo>
                  <a:lnTo>
                    <a:pt x="36827" y="13616"/>
                  </a:lnTo>
                  <a:lnTo>
                    <a:pt x="33219" y="8258"/>
                  </a:lnTo>
                  <a:lnTo>
                    <a:pt x="32219" y="7603"/>
                  </a:lnTo>
                  <a:lnTo>
                    <a:pt x="32100" y="7937"/>
                  </a:lnTo>
                  <a:cubicBezTo>
                    <a:pt x="31875" y="7551"/>
                    <a:pt x="31679" y="7532"/>
                    <a:pt x="31642" y="7532"/>
                  </a:cubicBezTo>
                  <a:cubicBezTo>
                    <a:pt x="31638" y="7532"/>
                    <a:pt x="31636" y="7532"/>
                    <a:pt x="31636" y="7532"/>
                  </a:cubicBezTo>
                  <a:cubicBezTo>
                    <a:pt x="31636" y="7532"/>
                    <a:pt x="31540" y="5079"/>
                    <a:pt x="30909" y="3591"/>
                  </a:cubicBezTo>
                  <a:cubicBezTo>
                    <a:pt x="30266" y="2103"/>
                    <a:pt x="28600" y="710"/>
                    <a:pt x="27838" y="340"/>
                  </a:cubicBezTo>
                  <a:cubicBezTo>
                    <a:pt x="27386" y="129"/>
                    <a:pt x="26513" y="1"/>
                    <a:pt x="256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71"/>
            <p:cNvSpPr/>
            <p:nvPr/>
          </p:nvSpPr>
          <p:spPr>
            <a:xfrm>
              <a:off x="6992369" y="1056829"/>
              <a:ext cx="482065" cy="89233"/>
            </a:xfrm>
            <a:custGeom>
              <a:avLst/>
              <a:gdLst/>
              <a:ahLst/>
              <a:cxnLst/>
              <a:rect l="l" t="t" r="r" b="b"/>
              <a:pathLst>
                <a:path w="9681" h="1792" extrusionOk="0">
                  <a:moveTo>
                    <a:pt x="9382" y="0"/>
                  </a:moveTo>
                  <a:cubicBezTo>
                    <a:pt x="9001" y="488"/>
                    <a:pt x="8442" y="810"/>
                    <a:pt x="7823" y="893"/>
                  </a:cubicBezTo>
                  <a:cubicBezTo>
                    <a:pt x="5942" y="1191"/>
                    <a:pt x="2774" y="1643"/>
                    <a:pt x="1393" y="1643"/>
                  </a:cubicBezTo>
                  <a:lnTo>
                    <a:pt x="0" y="1643"/>
                  </a:lnTo>
                  <a:cubicBezTo>
                    <a:pt x="0" y="1643"/>
                    <a:pt x="678" y="1792"/>
                    <a:pt x="2128" y="1792"/>
                  </a:cubicBezTo>
                  <a:cubicBezTo>
                    <a:pt x="2853" y="1792"/>
                    <a:pt x="3771" y="1754"/>
                    <a:pt x="4894" y="1643"/>
                  </a:cubicBezTo>
                  <a:cubicBezTo>
                    <a:pt x="7466" y="1405"/>
                    <a:pt x="9001" y="1310"/>
                    <a:pt x="9680" y="1286"/>
                  </a:cubicBezTo>
                  <a:cubicBezTo>
                    <a:pt x="9621" y="1239"/>
                    <a:pt x="9561" y="1215"/>
                    <a:pt x="9490" y="1203"/>
                  </a:cubicBezTo>
                  <a:cubicBezTo>
                    <a:pt x="9490" y="1203"/>
                    <a:pt x="9466" y="691"/>
                    <a:pt x="93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71"/>
            <p:cNvSpPr/>
            <p:nvPr/>
          </p:nvSpPr>
          <p:spPr>
            <a:xfrm>
              <a:off x="7289398" y="769859"/>
              <a:ext cx="167809" cy="266254"/>
            </a:xfrm>
            <a:custGeom>
              <a:avLst/>
              <a:gdLst/>
              <a:ahLst/>
              <a:cxnLst/>
              <a:rect l="l" t="t" r="r" b="b"/>
              <a:pathLst>
                <a:path w="3370" h="5347" extrusionOk="0">
                  <a:moveTo>
                    <a:pt x="84" y="1"/>
                  </a:moveTo>
                  <a:cubicBezTo>
                    <a:pt x="274" y="656"/>
                    <a:pt x="441" y="1370"/>
                    <a:pt x="286" y="1513"/>
                  </a:cubicBezTo>
                  <a:cubicBezTo>
                    <a:pt x="0" y="1799"/>
                    <a:pt x="155" y="2953"/>
                    <a:pt x="667" y="2953"/>
                  </a:cubicBezTo>
                  <a:cubicBezTo>
                    <a:pt x="1167" y="2953"/>
                    <a:pt x="2584" y="3775"/>
                    <a:pt x="2584" y="4370"/>
                  </a:cubicBezTo>
                  <a:cubicBezTo>
                    <a:pt x="2584" y="4692"/>
                    <a:pt x="2953" y="5073"/>
                    <a:pt x="3370" y="5347"/>
                  </a:cubicBezTo>
                  <a:cubicBezTo>
                    <a:pt x="3263" y="4585"/>
                    <a:pt x="3084" y="3704"/>
                    <a:pt x="2798" y="3025"/>
                  </a:cubicBezTo>
                  <a:cubicBezTo>
                    <a:pt x="2239" y="1727"/>
                    <a:pt x="917" y="536"/>
                    <a:pt x="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71"/>
            <p:cNvSpPr/>
            <p:nvPr/>
          </p:nvSpPr>
          <p:spPr>
            <a:xfrm>
              <a:off x="7087229" y="1177184"/>
              <a:ext cx="1035188" cy="3965176"/>
            </a:xfrm>
            <a:custGeom>
              <a:avLst/>
              <a:gdLst/>
              <a:ahLst/>
              <a:cxnLst/>
              <a:rect l="l" t="t" r="r" b="b"/>
              <a:pathLst>
                <a:path w="20789" h="79630" extrusionOk="0">
                  <a:moveTo>
                    <a:pt x="9502" y="0"/>
                  </a:moveTo>
                  <a:lnTo>
                    <a:pt x="12192" y="5870"/>
                  </a:lnTo>
                  <a:lnTo>
                    <a:pt x="12526" y="5537"/>
                  </a:lnTo>
                  <a:lnTo>
                    <a:pt x="12776" y="4870"/>
                  </a:lnTo>
                  <a:lnTo>
                    <a:pt x="9502" y="0"/>
                  </a:lnTo>
                  <a:close/>
                  <a:moveTo>
                    <a:pt x="15062" y="9573"/>
                  </a:moveTo>
                  <a:lnTo>
                    <a:pt x="19443" y="16550"/>
                  </a:lnTo>
                  <a:cubicBezTo>
                    <a:pt x="19443" y="16550"/>
                    <a:pt x="19717" y="18931"/>
                    <a:pt x="18872" y="19788"/>
                  </a:cubicBezTo>
                  <a:cubicBezTo>
                    <a:pt x="18038" y="20634"/>
                    <a:pt x="15097" y="22301"/>
                    <a:pt x="15097" y="22301"/>
                  </a:cubicBezTo>
                  <a:lnTo>
                    <a:pt x="14478" y="22920"/>
                  </a:lnTo>
                  <a:cubicBezTo>
                    <a:pt x="14478" y="22920"/>
                    <a:pt x="13871" y="24515"/>
                    <a:pt x="12883" y="24515"/>
                  </a:cubicBezTo>
                  <a:lnTo>
                    <a:pt x="11037" y="24515"/>
                  </a:lnTo>
                  <a:cubicBezTo>
                    <a:pt x="11037" y="24515"/>
                    <a:pt x="9978" y="25337"/>
                    <a:pt x="9085" y="25337"/>
                  </a:cubicBezTo>
                  <a:lnTo>
                    <a:pt x="8192" y="25337"/>
                  </a:lnTo>
                  <a:cubicBezTo>
                    <a:pt x="8192" y="25337"/>
                    <a:pt x="9490" y="27194"/>
                    <a:pt x="9490" y="27766"/>
                  </a:cubicBezTo>
                  <a:cubicBezTo>
                    <a:pt x="9490" y="28337"/>
                    <a:pt x="7323" y="29468"/>
                    <a:pt x="7323" y="30504"/>
                  </a:cubicBezTo>
                  <a:cubicBezTo>
                    <a:pt x="7323" y="31540"/>
                    <a:pt x="6358" y="33219"/>
                    <a:pt x="5406" y="33219"/>
                  </a:cubicBezTo>
                  <a:cubicBezTo>
                    <a:pt x="4771" y="33219"/>
                    <a:pt x="3850" y="32848"/>
                    <a:pt x="3307" y="32848"/>
                  </a:cubicBezTo>
                  <a:cubicBezTo>
                    <a:pt x="3035" y="32848"/>
                    <a:pt x="2858" y="32941"/>
                    <a:pt x="2858" y="33219"/>
                  </a:cubicBezTo>
                  <a:cubicBezTo>
                    <a:pt x="2858" y="34052"/>
                    <a:pt x="3608" y="34802"/>
                    <a:pt x="3608" y="34802"/>
                  </a:cubicBezTo>
                  <a:cubicBezTo>
                    <a:pt x="3691" y="35636"/>
                    <a:pt x="3739" y="36481"/>
                    <a:pt x="3727" y="37326"/>
                  </a:cubicBezTo>
                  <a:cubicBezTo>
                    <a:pt x="3727" y="38981"/>
                    <a:pt x="2751" y="39898"/>
                    <a:pt x="2751" y="40470"/>
                  </a:cubicBezTo>
                  <a:cubicBezTo>
                    <a:pt x="2751" y="41041"/>
                    <a:pt x="3096" y="43684"/>
                    <a:pt x="3096" y="43684"/>
                  </a:cubicBezTo>
                  <a:lnTo>
                    <a:pt x="3548" y="45839"/>
                  </a:lnTo>
                  <a:lnTo>
                    <a:pt x="3310" y="53733"/>
                  </a:lnTo>
                  <a:lnTo>
                    <a:pt x="2739" y="58996"/>
                  </a:lnTo>
                  <a:cubicBezTo>
                    <a:pt x="2739" y="58996"/>
                    <a:pt x="1370" y="62544"/>
                    <a:pt x="1370" y="64377"/>
                  </a:cubicBezTo>
                  <a:cubicBezTo>
                    <a:pt x="1370" y="65282"/>
                    <a:pt x="1227" y="67032"/>
                    <a:pt x="1084" y="68544"/>
                  </a:cubicBezTo>
                  <a:cubicBezTo>
                    <a:pt x="953" y="70068"/>
                    <a:pt x="798" y="71354"/>
                    <a:pt x="798" y="71354"/>
                  </a:cubicBezTo>
                  <a:lnTo>
                    <a:pt x="0" y="78677"/>
                  </a:lnTo>
                  <a:lnTo>
                    <a:pt x="0" y="79629"/>
                  </a:lnTo>
                  <a:cubicBezTo>
                    <a:pt x="0" y="79629"/>
                    <a:pt x="1596" y="71319"/>
                    <a:pt x="1596" y="69545"/>
                  </a:cubicBezTo>
                  <a:cubicBezTo>
                    <a:pt x="1596" y="68259"/>
                    <a:pt x="1965" y="66175"/>
                    <a:pt x="2155" y="65127"/>
                  </a:cubicBezTo>
                  <a:cubicBezTo>
                    <a:pt x="2227" y="64734"/>
                    <a:pt x="2286" y="64484"/>
                    <a:pt x="2286" y="64484"/>
                  </a:cubicBezTo>
                  <a:cubicBezTo>
                    <a:pt x="2286" y="64484"/>
                    <a:pt x="2167" y="63246"/>
                    <a:pt x="2810" y="61627"/>
                  </a:cubicBezTo>
                  <a:cubicBezTo>
                    <a:pt x="3465" y="60008"/>
                    <a:pt x="4346" y="51364"/>
                    <a:pt x="4346" y="50483"/>
                  </a:cubicBezTo>
                  <a:lnTo>
                    <a:pt x="4346" y="46756"/>
                  </a:lnTo>
                  <a:lnTo>
                    <a:pt x="4215" y="45684"/>
                  </a:lnTo>
                  <a:lnTo>
                    <a:pt x="4215" y="44125"/>
                  </a:lnTo>
                  <a:lnTo>
                    <a:pt x="3929" y="42839"/>
                  </a:lnTo>
                  <a:lnTo>
                    <a:pt x="4001" y="41636"/>
                  </a:lnTo>
                  <a:cubicBezTo>
                    <a:pt x="4048" y="41458"/>
                    <a:pt x="4084" y="41279"/>
                    <a:pt x="4096" y="41089"/>
                  </a:cubicBezTo>
                  <a:lnTo>
                    <a:pt x="4096" y="40243"/>
                  </a:lnTo>
                  <a:cubicBezTo>
                    <a:pt x="4096" y="40148"/>
                    <a:pt x="4656" y="39410"/>
                    <a:pt x="4656" y="38850"/>
                  </a:cubicBezTo>
                  <a:cubicBezTo>
                    <a:pt x="4656" y="38303"/>
                    <a:pt x="4787" y="36755"/>
                    <a:pt x="4715" y="36338"/>
                  </a:cubicBezTo>
                  <a:cubicBezTo>
                    <a:pt x="4632" y="35933"/>
                    <a:pt x="4572" y="35421"/>
                    <a:pt x="4620" y="35362"/>
                  </a:cubicBezTo>
                  <a:cubicBezTo>
                    <a:pt x="4668" y="35314"/>
                    <a:pt x="4287" y="34552"/>
                    <a:pt x="4096" y="34362"/>
                  </a:cubicBezTo>
                  <a:cubicBezTo>
                    <a:pt x="3894" y="34171"/>
                    <a:pt x="3644" y="33909"/>
                    <a:pt x="3644" y="33909"/>
                  </a:cubicBezTo>
                  <a:cubicBezTo>
                    <a:pt x="3730" y="33746"/>
                    <a:pt x="3896" y="33651"/>
                    <a:pt x="4067" y="33651"/>
                  </a:cubicBezTo>
                  <a:cubicBezTo>
                    <a:pt x="4133" y="33651"/>
                    <a:pt x="4200" y="33665"/>
                    <a:pt x="4263" y="33695"/>
                  </a:cubicBezTo>
                  <a:cubicBezTo>
                    <a:pt x="4618" y="33829"/>
                    <a:pt x="5383" y="34196"/>
                    <a:pt x="5953" y="34196"/>
                  </a:cubicBezTo>
                  <a:cubicBezTo>
                    <a:pt x="6090" y="34196"/>
                    <a:pt x="6216" y="34174"/>
                    <a:pt x="6323" y="34123"/>
                  </a:cubicBezTo>
                  <a:cubicBezTo>
                    <a:pt x="6858" y="33862"/>
                    <a:pt x="7299" y="33004"/>
                    <a:pt x="7430" y="32719"/>
                  </a:cubicBezTo>
                  <a:cubicBezTo>
                    <a:pt x="7573" y="32433"/>
                    <a:pt x="7966" y="31647"/>
                    <a:pt x="7966" y="31647"/>
                  </a:cubicBezTo>
                  <a:lnTo>
                    <a:pt x="8728" y="30504"/>
                  </a:lnTo>
                  <a:cubicBezTo>
                    <a:pt x="8728" y="30504"/>
                    <a:pt x="9466" y="29754"/>
                    <a:pt x="9883" y="29337"/>
                  </a:cubicBezTo>
                  <a:cubicBezTo>
                    <a:pt x="10311" y="28920"/>
                    <a:pt x="10299" y="28028"/>
                    <a:pt x="10299" y="27444"/>
                  </a:cubicBezTo>
                  <a:cubicBezTo>
                    <a:pt x="10299" y="26849"/>
                    <a:pt x="9502" y="26051"/>
                    <a:pt x="9502" y="26051"/>
                  </a:cubicBezTo>
                  <a:lnTo>
                    <a:pt x="9502" y="25753"/>
                  </a:lnTo>
                  <a:lnTo>
                    <a:pt x="11037" y="25337"/>
                  </a:lnTo>
                  <a:lnTo>
                    <a:pt x="12323" y="25337"/>
                  </a:lnTo>
                  <a:cubicBezTo>
                    <a:pt x="12323" y="25337"/>
                    <a:pt x="13966" y="24849"/>
                    <a:pt x="14240" y="24575"/>
                  </a:cubicBezTo>
                  <a:cubicBezTo>
                    <a:pt x="14514" y="24301"/>
                    <a:pt x="14955" y="23384"/>
                    <a:pt x="14955" y="23384"/>
                  </a:cubicBezTo>
                  <a:cubicBezTo>
                    <a:pt x="14955" y="23384"/>
                    <a:pt x="15502" y="23313"/>
                    <a:pt x="15740" y="23075"/>
                  </a:cubicBezTo>
                  <a:lnTo>
                    <a:pt x="16502" y="22301"/>
                  </a:lnTo>
                  <a:lnTo>
                    <a:pt x="19955" y="19776"/>
                  </a:lnTo>
                  <a:cubicBezTo>
                    <a:pt x="19955" y="19776"/>
                    <a:pt x="20789" y="16859"/>
                    <a:pt x="20789" y="16502"/>
                  </a:cubicBezTo>
                  <a:cubicBezTo>
                    <a:pt x="20777" y="16276"/>
                    <a:pt x="16336" y="11061"/>
                    <a:pt x="15062" y="957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71"/>
            <p:cNvSpPr/>
            <p:nvPr/>
          </p:nvSpPr>
          <p:spPr>
            <a:xfrm>
              <a:off x="7115662" y="3987379"/>
              <a:ext cx="157751" cy="221189"/>
            </a:xfrm>
            <a:custGeom>
              <a:avLst/>
              <a:gdLst/>
              <a:ahLst/>
              <a:cxnLst/>
              <a:rect l="l" t="t" r="r" b="b"/>
              <a:pathLst>
                <a:path w="3168" h="4442" extrusionOk="0">
                  <a:moveTo>
                    <a:pt x="3168" y="1"/>
                  </a:moveTo>
                  <a:lnTo>
                    <a:pt x="1394" y="1787"/>
                  </a:lnTo>
                  <a:lnTo>
                    <a:pt x="1" y="4442"/>
                  </a:lnTo>
                  <a:lnTo>
                    <a:pt x="2180" y="2561"/>
                  </a:lnTo>
                  <a:lnTo>
                    <a:pt x="316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71"/>
            <p:cNvSpPr/>
            <p:nvPr/>
          </p:nvSpPr>
          <p:spPr>
            <a:xfrm>
              <a:off x="7127513" y="3192348"/>
              <a:ext cx="129318" cy="32666"/>
            </a:xfrm>
            <a:custGeom>
              <a:avLst/>
              <a:gdLst/>
              <a:ahLst/>
              <a:cxnLst/>
              <a:rect l="l" t="t" r="r" b="b"/>
              <a:pathLst>
                <a:path w="2597" h="656" extrusionOk="0">
                  <a:moveTo>
                    <a:pt x="1942" y="1"/>
                  </a:moveTo>
                  <a:lnTo>
                    <a:pt x="1" y="655"/>
                  </a:lnTo>
                  <a:lnTo>
                    <a:pt x="2597" y="655"/>
                  </a:lnTo>
                  <a:lnTo>
                    <a:pt x="19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71"/>
            <p:cNvSpPr/>
            <p:nvPr/>
          </p:nvSpPr>
          <p:spPr>
            <a:xfrm>
              <a:off x="7115662" y="3365486"/>
              <a:ext cx="167261" cy="132753"/>
            </a:xfrm>
            <a:custGeom>
              <a:avLst/>
              <a:gdLst/>
              <a:ahLst/>
              <a:cxnLst/>
              <a:rect l="l" t="t" r="r" b="b"/>
              <a:pathLst>
                <a:path w="3359" h="2666" extrusionOk="0">
                  <a:moveTo>
                    <a:pt x="2942" y="0"/>
                  </a:moveTo>
                  <a:lnTo>
                    <a:pt x="2942" y="0"/>
                  </a:lnTo>
                  <a:cubicBezTo>
                    <a:pt x="2942" y="0"/>
                    <a:pt x="2977" y="1227"/>
                    <a:pt x="2311" y="1893"/>
                  </a:cubicBezTo>
                  <a:cubicBezTo>
                    <a:pt x="1644" y="2560"/>
                    <a:pt x="1" y="2560"/>
                    <a:pt x="1" y="2560"/>
                  </a:cubicBezTo>
                  <a:cubicBezTo>
                    <a:pt x="1" y="2560"/>
                    <a:pt x="567" y="2666"/>
                    <a:pt x="1195" y="2666"/>
                  </a:cubicBezTo>
                  <a:cubicBezTo>
                    <a:pt x="1509" y="2666"/>
                    <a:pt x="1838" y="2639"/>
                    <a:pt x="2120" y="2560"/>
                  </a:cubicBezTo>
                  <a:cubicBezTo>
                    <a:pt x="2965" y="2322"/>
                    <a:pt x="3358" y="1512"/>
                    <a:pt x="3358" y="1512"/>
                  </a:cubicBezTo>
                  <a:lnTo>
                    <a:pt x="294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71"/>
            <p:cNvSpPr/>
            <p:nvPr/>
          </p:nvSpPr>
          <p:spPr>
            <a:xfrm>
              <a:off x="6931867" y="3533246"/>
              <a:ext cx="341544" cy="121599"/>
            </a:xfrm>
            <a:custGeom>
              <a:avLst/>
              <a:gdLst/>
              <a:ahLst/>
              <a:cxnLst/>
              <a:rect l="l" t="t" r="r" b="b"/>
              <a:pathLst>
                <a:path w="6859" h="2442" extrusionOk="0">
                  <a:moveTo>
                    <a:pt x="6859" y="1"/>
                  </a:moveTo>
                  <a:cubicBezTo>
                    <a:pt x="6549" y="251"/>
                    <a:pt x="6192" y="453"/>
                    <a:pt x="5823" y="596"/>
                  </a:cubicBezTo>
                  <a:cubicBezTo>
                    <a:pt x="5156" y="858"/>
                    <a:pt x="608" y="1691"/>
                    <a:pt x="608" y="1691"/>
                  </a:cubicBezTo>
                  <a:lnTo>
                    <a:pt x="1" y="84"/>
                  </a:lnTo>
                  <a:lnTo>
                    <a:pt x="263" y="2441"/>
                  </a:lnTo>
                  <a:cubicBezTo>
                    <a:pt x="263" y="2441"/>
                    <a:pt x="3608" y="2179"/>
                    <a:pt x="4716" y="1739"/>
                  </a:cubicBezTo>
                  <a:cubicBezTo>
                    <a:pt x="5835" y="1286"/>
                    <a:pt x="6859" y="798"/>
                    <a:pt x="6859" y="798"/>
                  </a:cubicBezTo>
                  <a:lnTo>
                    <a:pt x="685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71"/>
            <p:cNvSpPr/>
            <p:nvPr/>
          </p:nvSpPr>
          <p:spPr>
            <a:xfrm>
              <a:off x="7100275" y="3509145"/>
              <a:ext cx="62493" cy="54526"/>
            </a:xfrm>
            <a:custGeom>
              <a:avLst/>
              <a:gdLst/>
              <a:ahLst/>
              <a:cxnLst/>
              <a:rect l="l" t="t" r="r" b="b"/>
              <a:pathLst>
                <a:path w="1255" h="1095" extrusionOk="0">
                  <a:moveTo>
                    <a:pt x="646" y="1"/>
                  </a:moveTo>
                  <a:cubicBezTo>
                    <a:pt x="597" y="1"/>
                    <a:pt x="548" y="7"/>
                    <a:pt x="500" y="20"/>
                  </a:cubicBezTo>
                  <a:cubicBezTo>
                    <a:pt x="667" y="20"/>
                    <a:pt x="822" y="115"/>
                    <a:pt x="905" y="270"/>
                  </a:cubicBezTo>
                  <a:cubicBezTo>
                    <a:pt x="977" y="544"/>
                    <a:pt x="834" y="818"/>
                    <a:pt x="560" y="901"/>
                  </a:cubicBezTo>
                  <a:cubicBezTo>
                    <a:pt x="498" y="927"/>
                    <a:pt x="435" y="939"/>
                    <a:pt x="373" y="939"/>
                  </a:cubicBezTo>
                  <a:cubicBezTo>
                    <a:pt x="229" y="939"/>
                    <a:pt x="92" y="875"/>
                    <a:pt x="0" y="758"/>
                  </a:cubicBezTo>
                  <a:lnTo>
                    <a:pt x="0" y="770"/>
                  </a:lnTo>
                  <a:cubicBezTo>
                    <a:pt x="124" y="996"/>
                    <a:pt x="327" y="1094"/>
                    <a:pt x="530" y="1094"/>
                  </a:cubicBezTo>
                  <a:cubicBezTo>
                    <a:pt x="893" y="1094"/>
                    <a:pt x="1254" y="781"/>
                    <a:pt x="1155" y="330"/>
                  </a:cubicBezTo>
                  <a:cubicBezTo>
                    <a:pt x="1068" y="126"/>
                    <a:pt x="861" y="1"/>
                    <a:pt x="6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71"/>
            <p:cNvSpPr/>
            <p:nvPr/>
          </p:nvSpPr>
          <p:spPr>
            <a:xfrm>
              <a:off x="7160129" y="3642945"/>
              <a:ext cx="96702" cy="266851"/>
            </a:xfrm>
            <a:custGeom>
              <a:avLst/>
              <a:gdLst/>
              <a:ahLst/>
              <a:cxnLst/>
              <a:rect l="l" t="t" r="r" b="b"/>
              <a:pathLst>
                <a:path w="1942" h="5359" extrusionOk="0">
                  <a:moveTo>
                    <a:pt x="1" y="0"/>
                  </a:moveTo>
                  <a:lnTo>
                    <a:pt x="1" y="5358"/>
                  </a:lnTo>
                  <a:lnTo>
                    <a:pt x="1668" y="4834"/>
                  </a:lnTo>
                  <a:lnTo>
                    <a:pt x="1942" y="4548"/>
                  </a:lnTo>
                  <a:lnTo>
                    <a:pt x="1822" y="4429"/>
                  </a:lnTo>
                  <a:lnTo>
                    <a:pt x="156" y="5025"/>
                  </a:lnTo>
                  <a:lnTo>
                    <a:pt x="156" y="4537"/>
                  </a:lnTo>
                  <a:cubicBezTo>
                    <a:pt x="156" y="4048"/>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71"/>
            <p:cNvSpPr/>
            <p:nvPr/>
          </p:nvSpPr>
          <p:spPr>
            <a:xfrm>
              <a:off x="7106798" y="3672573"/>
              <a:ext cx="33213" cy="267449"/>
            </a:xfrm>
            <a:custGeom>
              <a:avLst/>
              <a:gdLst/>
              <a:ahLst/>
              <a:cxnLst/>
              <a:rect l="l" t="t" r="r" b="b"/>
              <a:pathLst>
                <a:path w="667" h="5371" extrusionOk="0">
                  <a:moveTo>
                    <a:pt x="488" y="1"/>
                  </a:moveTo>
                  <a:cubicBezTo>
                    <a:pt x="488" y="1"/>
                    <a:pt x="334" y="3001"/>
                    <a:pt x="334" y="3787"/>
                  </a:cubicBezTo>
                  <a:cubicBezTo>
                    <a:pt x="322" y="4334"/>
                    <a:pt x="203" y="4858"/>
                    <a:pt x="0" y="5370"/>
                  </a:cubicBezTo>
                  <a:lnTo>
                    <a:pt x="667" y="5156"/>
                  </a:lnTo>
                  <a:lnTo>
                    <a:pt x="48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71"/>
            <p:cNvSpPr/>
            <p:nvPr/>
          </p:nvSpPr>
          <p:spPr>
            <a:xfrm>
              <a:off x="6952632" y="3720576"/>
              <a:ext cx="102627" cy="267449"/>
            </a:xfrm>
            <a:custGeom>
              <a:avLst/>
              <a:gdLst/>
              <a:ahLst/>
              <a:cxnLst/>
              <a:rect l="l" t="t" r="r" b="b"/>
              <a:pathLst>
                <a:path w="2061" h="5371" extrusionOk="0">
                  <a:moveTo>
                    <a:pt x="1" y="1"/>
                  </a:moveTo>
                  <a:lnTo>
                    <a:pt x="1" y="5371"/>
                  </a:lnTo>
                  <a:lnTo>
                    <a:pt x="2060" y="4406"/>
                  </a:lnTo>
                  <a:lnTo>
                    <a:pt x="2060" y="4406"/>
                  </a:lnTo>
                  <a:cubicBezTo>
                    <a:pt x="2060" y="4406"/>
                    <a:pt x="1611" y="4535"/>
                    <a:pt x="1185" y="4535"/>
                  </a:cubicBezTo>
                  <a:cubicBezTo>
                    <a:pt x="803" y="4535"/>
                    <a:pt x="441" y="4431"/>
                    <a:pt x="441" y="4037"/>
                  </a:cubicBezTo>
                  <a:cubicBezTo>
                    <a:pt x="441" y="3192"/>
                    <a:pt x="1" y="1"/>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71"/>
            <p:cNvSpPr/>
            <p:nvPr/>
          </p:nvSpPr>
          <p:spPr>
            <a:xfrm>
              <a:off x="7634430" y="2027338"/>
              <a:ext cx="39189" cy="370624"/>
            </a:xfrm>
            <a:custGeom>
              <a:avLst/>
              <a:gdLst/>
              <a:ahLst/>
              <a:cxnLst/>
              <a:rect l="l" t="t" r="r" b="b"/>
              <a:pathLst>
                <a:path w="787" h="7443" extrusionOk="0">
                  <a:moveTo>
                    <a:pt x="1" y="1"/>
                  </a:moveTo>
                  <a:lnTo>
                    <a:pt x="1" y="1"/>
                  </a:lnTo>
                  <a:cubicBezTo>
                    <a:pt x="1" y="1"/>
                    <a:pt x="7" y="47"/>
                    <a:pt x="25" y="129"/>
                  </a:cubicBezTo>
                  <a:lnTo>
                    <a:pt x="25" y="129"/>
                  </a:lnTo>
                  <a:cubicBezTo>
                    <a:pt x="25" y="114"/>
                    <a:pt x="25" y="99"/>
                    <a:pt x="25" y="84"/>
                  </a:cubicBezTo>
                  <a:lnTo>
                    <a:pt x="1" y="1"/>
                  </a:lnTo>
                  <a:close/>
                  <a:moveTo>
                    <a:pt x="25" y="129"/>
                  </a:moveTo>
                  <a:lnTo>
                    <a:pt x="25" y="129"/>
                  </a:lnTo>
                  <a:cubicBezTo>
                    <a:pt x="51" y="1388"/>
                    <a:pt x="146" y="2647"/>
                    <a:pt x="310" y="3906"/>
                  </a:cubicBezTo>
                  <a:cubicBezTo>
                    <a:pt x="560" y="5692"/>
                    <a:pt x="48" y="7442"/>
                    <a:pt x="48" y="7442"/>
                  </a:cubicBezTo>
                  <a:lnTo>
                    <a:pt x="608" y="7442"/>
                  </a:lnTo>
                  <a:cubicBezTo>
                    <a:pt x="608" y="7442"/>
                    <a:pt x="787" y="5609"/>
                    <a:pt x="787" y="4870"/>
                  </a:cubicBezTo>
                  <a:cubicBezTo>
                    <a:pt x="787" y="4227"/>
                    <a:pt x="203" y="1096"/>
                    <a:pt x="48" y="227"/>
                  </a:cubicBezTo>
                  <a:cubicBezTo>
                    <a:pt x="39" y="190"/>
                    <a:pt x="32" y="158"/>
                    <a:pt x="25" y="12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71"/>
            <p:cNvSpPr/>
            <p:nvPr/>
          </p:nvSpPr>
          <p:spPr>
            <a:xfrm>
              <a:off x="7121588" y="1432086"/>
              <a:ext cx="269839" cy="291749"/>
            </a:xfrm>
            <a:custGeom>
              <a:avLst/>
              <a:gdLst/>
              <a:ahLst/>
              <a:cxnLst/>
              <a:rect l="l" t="t" r="r" b="b"/>
              <a:pathLst>
                <a:path w="5419" h="5859" extrusionOk="0">
                  <a:moveTo>
                    <a:pt x="4549" y="1"/>
                  </a:moveTo>
                  <a:cubicBezTo>
                    <a:pt x="4549" y="1"/>
                    <a:pt x="1954" y="501"/>
                    <a:pt x="1263" y="1180"/>
                  </a:cubicBezTo>
                  <a:cubicBezTo>
                    <a:pt x="572" y="1870"/>
                    <a:pt x="1" y="5859"/>
                    <a:pt x="1" y="5859"/>
                  </a:cubicBezTo>
                  <a:cubicBezTo>
                    <a:pt x="1" y="5859"/>
                    <a:pt x="1453" y="2025"/>
                    <a:pt x="1787" y="1668"/>
                  </a:cubicBezTo>
                  <a:cubicBezTo>
                    <a:pt x="2477" y="953"/>
                    <a:pt x="5418" y="334"/>
                    <a:pt x="5418" y="334"/>
                  </a:cubicBezTo>
                  <a:lnTo>
                    <a:pt x="454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71"/>
            <p:cNvSpPr/>
            <p:nvPr/>
          </p:nvSpPr>
          <p:spPr>
            <a:xfrm>
              <a:off x="7345119" y="1599896"/>
              <a:ext cx="174930" cy="65829"/>
            </a:xfrm>
            <a:custGeom>
              <a:avLst/>
              <a:gdLst/>
              <a:ahLst/>
              <a:cxnLst/>
              <a:rect l="l" t="t" r="r" b="b"/>
              <a:pathLst>
                <a:path w="3513" h="1322" extrusionOk="0">
                  <a:moveTo>
                    <a:pt x="2025" y="0"/>
                  </a:moveTo>
                  <a:cubicBezTo>
                    <a:pt x="1798" y="0"/>
                    <a:pt x="203" y="572"/>
                    <a:pt x="203" y="572"/>
                  </a:cubicBezTo>
                  <a:lnTo>
                    <a:pt x="1" y="774"/>
                  </a:lnTo>
                  <a:lnTo>
                    <a:pt x="1822" y="310"/>
                  </a:lnTo>
                  <a:lnTo>
                    <a:pt x="2977" y="631"/>
                  </a:lnTo>
                  <a:lnTo>
                    <a:pt x="3513" y="1322"/>
                  </a:lnTo>
                  <a:lnTo>
                    <a:pt x="3191" y="369"/>
                  </a:lnTo>
                  <a:cubicBezTo>
                    <a:pt x="3191" y="369"/>
                    <a:pt x="2263" y="0"/>
                    <a:pt x="20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71"/>
            <p:cNvSpPr/>
            <p:nvPr/>
          </p:nvSpPr>
          <p:spPr>
            <a:xfrm>
              <a:off x="7212315" y="2680702"/>
              <a:ext cx="187976" cy="114230"/>
            </a:xfrm>
            <a:custGeom>
              <a:avLst/>
              <a:gdLst/>
              <a:ahLst/>
              <a:cxnLst/>
              <a:rect l="l" t="t" r="r" b="b"/>
              <a:pathLst>
                <a:path w="3775" h="2294" extrusionOk="0">
                  <a:moveTo>
                    <a:pt x="3775" y="0"/>
                  </a:moveTo>
                  <a:lnTo>
                    <a:pt x="3775" y="0"/>
                  </a:lnTo>
                  <a:cubicBezTo>
                    <a:pt x="3489" y="489"/>
                    <a:pt x="3168" y="953"/>
                    <a:pt x="2834" y="1393"/>
                  </a:cubicBezTo>
                  <a:cubicBezTo>
                    <a:pt x="2715" y="1550"/>
                    <a:pt x="2508" y="1611"/>
                    <a:pt x="2259" y="1611"/>
                  </a:cubicBezTo>
                  <a:cubicBezTo>
                    <a:pt x="1389" y="1611"/>
                    <a:pt x="1" y="870"/>
                    <a:pt x="1" y="870"/>
                  </a:cubicBezTo>
                  <a:lnTo>
                    <a:pt x="1" y="870"/>
                  </a:lnTo>
                  <a:cubicBezTo>
                    <a:pt x="1" y="870"/>
                    <a:pt x="1741" y="2294"/>
                    <a:pt x="2672" y="2294"/>
                  </a:cubicBezTo>
                  <a:cubicBezTo>
                    <a:pt x="2762" y="2294"/>
                    <a:pt x="2845" y="2280"/>
                    <a:pt x="2918" y="2251"/>
                  </a:cubicBezTo>
                  <a:cubicBezTo>
                    <a:pt x="3739" y="1929"/>
                    <a:pt x="3775" y="1"/>
                    <a:pt x="37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98" name="Google Shape;2198;p71"/>
          <p:cNvGrpSpPr/>
          <p:nvPr/>
        </p:nvGrpSpPr>
        <p:grpSpPr>
          <a:xfrm>
            <a:off x="3949893" y="2981486"/>
            <a:ext cx="346056" cy="345674"/>
            <a:chOff x="3303268" y="3817349"/>
            <a:chExt cx="346056" cy="345674"/>
          </a:xfrm>
        </p:grpSpPr>
        <p:sp>
          <p:nvSpPr>
            <p:cNvPr id="2199" name="Google Shape;2199;p71"/>
            <p:cNvSpPr/>
            <p:nvPr/>
          </p:nvSpPr>
          <p:spPr>
            <a:xfrm>
              <a:off x="3303268" y="3817349"/>
              <a:ext cx="346056" cy="345674"/>
            </a:xfrm>
            <a:custGeom>
              <a:avLst/>
              <a:gdLst/>
              <a:ahLst/>
              <a:cxnLst/>
              <a:rect l="l" t="t" r="r" b="b"/>
              <a:pathLst>
                <a:path w="10872" h="10860" extrusionOk="0">
                  <a:moveTo>
                    <a:pt x="5418" y="334"/>
                  </a:moveTo>
                  <a:cubicBezTo>
                    <a:pt x="8228" y="334"/>
                    <a:pt x="10514" y="2608"/>
                    <a:pt x="10514" y="5430"/>
                  </a:cubicBezTo>
                  <a:cubicBezTo>
                    <a:pt x="10514" y="8240"/>
                    <a:pt x="8228" y="10514"/>
                    <a:pt x="5418" y="10514"/>
                  </a:cubicBezTo>
                  <a:cubicBezTo>
                    <a:pt x="2608" y="10514"/>
                    <a:pt x="334" y="8240"/>
                    <a:pt x="334" y="5430"/>
                  </a:cubicBezTo>
                  <a:cubicBezTo>
                    <a:pt x="334" y="2608"/>
                    <a:pt x="2608" y="334"/>
                    <a:pt x="5418" y="334"/>
                  </a:cubicBezTo>
                  <a:close/>
                  <a:moveTo>
                    <a:pt x="5430" y="1"/>
                  </a:moveTo>
                  <a:cubicBezTo>
                    <a:pt x="3989" y="1"/>
                    <a:pt x="2620" y="560"/>
                    <a:pt x="1596" y="1584"/>
                  </a:cubicBezTo>
                  <a:cubicBezTo>
                    <a:pt x="572" y="2620"/>
                    <a:pt x="1" y="3989"/>
                    <a:pt x="1" y="5430"/>
                  </a:cubicBezTo>
                  <a:cubicBezTo>
                    <a:pt x="1" y="6871"/>
                    <a:pt x="572" y="8240"/>
                    <a:pt x="1596" y="9264"/>
                  </a:cubicBezTo>
                  <a:cubicBezTo>
                    <a:pt x="2620" y="10300"/>
                    <a:pt x="3989" y="10859"/>
                    <a:pt x="5430" y="10859"/>
                  </a:cubicBezTo>
                  <a:cubicBezTo>
                    <a:pt x="6883" y="10859"/>
                    <a:pt x="8252" y="10300"/>
                    <a:pt x="9276" y="9264"/>
                  </a:cubicBezTo>
                  <a:cubicBezTo>
                    <a:pt x="10300" y="8240"/>
                    <a:pt x="10871" y="6871"/>
                    <a:pt x="10871" y="5430"/>
                  </a:cubicBezTo>
                  <a:cubicBezTo>
                    <a:pt x="10871" y="3989"/>
                    <a:pt x="10300" y="2620"/>
                    <a:pt x="9276" y="1584"/>
                  </a:cubicBezTo>
                  <a:cubicBezTo>
                    <a:pt x="8252" y="560"/>
                    <a:pt x="6883" y="1"/>
                    <a:pt x="54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71"/>
            <p:cNvSpPr/>
            <p:nvPr/>
          </p:nvSpPr>
          <p:spPr>
            <a:xfrm>
              <a:off x="3368074" y="3882537"/>
              <a:ext cx="215298" cy="215298"/>
            </a:xfrm>
            <a:custGeom>
              <a:avLst/>
              <a:gdLst/>
              <a:ahLst/>
              <a:cxnLst/>
              <a:rect l="l" t="t" r="r" b="b"/>
              <a:pathLst>
                <a:path w="6764" h="6764" extrusionOk="0">
                  <a:moveTo>
                    <a:pt x="5335" y="346"/>
                  </a:moveTo>
                  <a:cubicBezTo>
                    <a:pt x="5930" y="346"/>
                    <a:pt x="6418" y="834"/>
                    <a:pt x="6418" y="1429"/>
                  </a:cubicBezTo>
                  <a:lnTo>
                    <a:pt x="6418" y="5335"/>
                  </a:lnTo>
                  <a:cubicBezTo>
                    <a:pt x="6418" y="5930"/>
                    <a:pt x="5930" y="6418"/>
                    <a:pt x="5335" y="6418"/>
                  </a:cubicBezTo>
                  <a:lnTo>
                    <a:pt x="1429" y="6418"/>
                  </a:lnTo>
                  <a:cubicBezTo>
                    <a:pt x="834" y="6418"/>
                    <a:pt x="346" y="5930"/>
                    <a:pt x="346" y="5335"/>
                  </a:cubicBezTo>
                  <a:lnTo>
                    <a:pt x="346" y="1429"/>
                  </a:lnTo>
                  <a:cubicBezTo>
                    <a:pt x="346" y="834"/>
                    <a:pt x="834" y="346"/>
                    <a:pt x="1429" y="346"/>
                  </a:cubicBezTo>
                  <a:close/>
                  <a:moveTo>
                    <a:pt x="1429" y="1"/>
                  </a:moveTo>
                  <a:cubicBezTo>
                    <a:pt x="644" y="1"/>
                    <a:pt x="1" y="644"/>
                    <a:pt x="1" y="1429"/>
                  </a:cubicBezTo>
                  <a:lnTo>
                    <a:pt x="1" y="5335"/>
                  </a:lnTo>
                  <a:cubicBezTo>
                    <a:pt x="1" y="6120"/>
                    <a:pt x="644" y="6763"/>
                    <a:pt x="1429" y="6763"/>
                  </a:cubicBezTo>
                  <a:lnTo>
                    <a:pt x="5335" y="6763"/>
                  </a:lnTo>
                  <a:cubicBezTo>
                    <a:pt x="6121" y="6763"/>
                    <a:pt x="6763" y="6120"/>
                    <a:pt x="6763" y="5335"/>
                  </a:cubicBezTo>
                  <a:lnTo>
                    <a:pt x="6763" y="1429"/>
                  </a:lnTo>
                  <a:cubicBezTo>
                    <a:pt x="6763" y="644"/>
                    <a:pt x="6121" y="1"/>
                    <a:pt x="53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71"/>
            <p:cNvSpPr/>
            <p:nvPr/>
          </p:nvSpPr>
          <p:spPr>
            <a:xfrm>
              <a:off x="3418143" y="3933656"/>
              <a:ext cx="114811" cy="112742"/>
            </a:xfrm>
            <a:custGeom>
              <a:avLst/>
              <a:gdLst/>
              <a:ahLst/>
              <a:cxnLst/>
              <a:rect l="l" t="t" r="r" b="b"/>
              <a:pathLst>
                <a:path w="3607" h="3542" extrusionOk="0">
                  <a:moveTo>
                    <a:pt x="1822" y="0"/>
                  </a:moveTo>
                  <a:cubicBezTo>
                    <a:pt x="812" y="0"/>
                    <a:pt x="1" y="851"/>
                    <a:pt x="59" y="1859"/>
                  </a:cubicBezTo>
                  <a:cubicBezTo>
                    <a:pt x="95" y="2776"/>
                    <a:pt x="833" y="3502"/>
                    <a:pt x="1726" y="3538"/>
                  </a:cubicBezTo>
                  <a:cubicBezTo>
                    <a:pt x="1764" y="3541"/>
                    <a:pt x="1802" y="3542"/>
                    <a:pt x="1840" y="3542"/>
                  </a:cubicBezTo>
                  <a:cubicBezTo>
                    <a:pt x="2178" y="3542"/>
                    <a:pt x="2494" y="3447"/>
                    <a:pt x="2762" y="3276"/>
                  </a:cubicBezTo>
                  <a:cubicBezTo>
                    <a:pt x="2857" y="3217"/>
                    <a:pt x="2869" y="3086"/>
                    <a:pt x="2797" y="3014"/>
                  </a:cubicBezTo>
                  <a:cubicBezTo>
                    <a:pt x="2761" y="2978"/>
                    <a:pt x="2711" y="2964"/>
                    <a:pt x="2664" y="2964"/>
                  </a:cubicBezTo>
                  <a:cubicBezTo>
                    <a:pt x="2634" y="2964"/>
                    <a:pt x="2606" y="2969"/>
                    <a:pt x="2583" y="2979"/>
                  </a:cubicBezTo>
                  <a:cubicBezTo>
                    <a:pt x="2380" y="3096"/>
                    <a:pt x="2149" y="3185"/>
                    <a:pt x="1897" y="3185"/>
                  </a:cubicBezTo>
                  <a:cubicBezTo>
                    <a:pt x="1868" y="3185"/>
                    <a:pt x="1839" y="3183"/>
                    <a:pt x="1809" y="3181"/>
                  </a:cubicBezTo>
                  <a:cubicBezTo>
                    <a:pt x="1023" y="3169"/>
                    <a:pt x="380" y="2514"/>
                    <a:pt x="392" y="1716"/>
                  </a:cubicBezTo>
                  <a:cubicBezTo>
                    <a:pt x="426" y="948"/>
                    <a:pt x="1028" y="330"/>
                    <a:pt x="1792" y="330"/>
                  </a:cubicBezTo>
                  <a:cubicBezTo>
                    <a:pt x="1833" y="330"/>
                    <a:pt x="1874" y="332"/>
                    <a:pt x="1916" y="335"/>
                  </a:cubicBezTo>
                  <a:cubicBezTo>
                    <a:pt x="2619" y="371"/>
                    <a:pt x="3190" y="943"/>
                    <a:pt x="3250" y="1633"/>
                  </a:cubicBezTo>
                  <a:cubicBezTo>
                    <a:pt x="3285" y="1919"/>
                    <a:pt x="3214" y="2193"/>
                    <a:pt x="3095" y="2431"/>
                  </a:cubicBezTo>
                  <a:cubicBezTo>
                    <a:pt x="3059" y="2490"/>
                    <a:pt x="3059" y="2574"/>
                    <a:pt x="3119" y="2633"/>
                  </a:cubicBezTo>
                  <a:cubicBezTo>
                    <a:pt x="3149" y="2663"/>
                    <a:pt x="3191" y="2678"/>
                    <a:pt x="3234" y="2678"/>
                  </a:cubicBezTo>
                  <a:cubicBezTo>
                    <a:pt x="3295" y="2678"/>
                    <a:pt x="3358" y="2648"/>
                    <a:pt x="3393" y="2586"/>
                  </a:cubicBezTo>
                  <a:cubicBezTo>
                    <a:pt x="3536" y="2324"/>
                    <a:pt x="3607" y="2014"/>
                    <a:pt x="3583" y="1669"/>
                  </a:cubicBezTo>
                  <a:cubicBezTo>
                    <a:pt x="3536" y="764"/>
                    <a:pt x="2797" y="50"/>
                    <a:pt x="1904" y="2"/>
                  </a:cubicBezTo>
                  <a:cubicBezTo>
                    <a:pt x="1877" y="1"/>
                    <a:pt x="1849" y="0"/>
                    <a:pt x="18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71"/>
            <p:cNvSpPr/>
            <p:nvPr/>
          </p:nvSpPr>
          <p:spPr>
            <a:xfrm>
              <a:off x="3519298" y="3910197"/>
              <a:ext cx="29570" cy="29220"/>
            </a:xfrm>
            <a:custGeom>
              <a:avLst/>
              <a:gdLst/>
              <a:ahLst/>
              <a:cxnLst/>
              <a:rect l="l" t="t" r="r" b="b"/>
              <a:pathLst>
                <a:path w="929" h="918" extrusionOk="0">
                  <a:moveTo>
                    <a:pt x="465" y="1"/>
                  </a:moveTo>
                  <a:cubicBezTo>
                    <a:pt x="203" y="1"/>
                    <a:pt x="0" y="203"/>
                    <a:pt x="0" y="453"/>
                  </a:cubicBezTo>
                  <a:cubicBezTo>
                    <a:pt x="0" y="715"/>
                    <a:pt x="203" y="918"/>
                    <a:pt x="465" y="918"/>
                  </a:cubicBezTo>
                  <a:cubicBezTo>
                    <a:pt x="715" y="918"/>
                    <a:pt x="929" y="715"/>
                    <a:pt x="929" y="453"/>
                  </a:cubicBezTo>
                  <a:cubicBezTo>
                    <a:pt x="929" y="203"/>
                    <a:pt x="715" y="1"/>
                    <a:pt x="4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03" name="Google Shape;2203;p71"/>
          <p:cNvGrpSpPr/>
          <p:nvPr/>
        </p:nvGrpSpPr>
        <p:grpSpPr>
          <a:xfrm>
            <a:off x="4398983" y="2981486"/>
            <a:ext cx="346056" cy="345674"/>
            <a:chOff x="3752358" y="3817349"/>
            <a:chExt cx="346056" cy="345674"/>
          </a:xfrm>
        </p:grpSpPr>
        <p:sp>
          <p:nvSpPr>
            <p:cNvPr id="2204" name="Google Shape;2204;p71"/>
            <p:cNvSpPr/>
            <p:nvPr/>
          </p:nvSpPr>
          <p:spPr>
            <a:xfrm>
              <a:off x="3752358" y="3817349"/>
              <a:ext cx="346056" cy="345674"/>
            </a:xfrm>
            <a:custGeom>
              <a:avLst/>
              <a:gdLst/>
              <a:ahLst/>
              <a:cxnLst/>
              <a:rect l="l" t="t" r="r" b="b"/>
              <a:pathLst>
                <a:path w="10872" h="10860" extrusionOk="0">
                  <a:moveTo>
                    <a:pt x="5430" y="334"/>
                  </a:moveTo>
                  <a:cubicBezTo>
                    <a:pt x="8252" y="334"/>
                    <a:pt x="10526" y="2608"/>
                    <a:pt x="10526" y="5430"/>
                  </a:cubicBezTo>
                  <a:cubicBezTo>
                    <a:pt x="10526" y="8240"/>
                    <a:pt x="8228" y="10514"/>
                    <a:pt x="5430" y="10514"/>
                  </a:cubicBezTo>
                  <a:cubicBezTo>
                    <a:pt x="2620" y="10514"/>
                    <a:pt x="346" y="8240"/>
                    <a:pt x="346" y="5430"/>
                  </a:cubicBezTo>
                  <a:cubicBezTo>
                    <a:pt x="346" y="2608"/>
                    <a:pt x="2620" y="334"/>
                    <a:pt x="5430" y="334"/>
                  </a:cubicBezTo>
                  <a:close/>
                  <a:moveTo>
                    <a:pt x="5430" y="1"/>
                  </a:moveTo>
                  <a:cubicBezTo>
                    <a:pt x="3989" y="1"/>
                    <a:pt x="2620" y="560"/>
                    <a:pt x="1596" y="1584"/>
                  </a:cubicBezTo>
                  <a:cubicBezTo>
                    <a:pt x="572" y="2620"/>
                    <a:pt x="1" y="3989"/>
                    <a:pt x="1" y="5430"/>
                  </a:cubicBezTo>
                  <a:cubicBezTo>
                    <a:pt x="1" y="6871"/>
                    <a:pt x="572" y="8240"/>
                    <a:pt x="1596" y="9264"/>
                  </a:cubicBezTo>
                  <a:cubicBezTo>
                    <a:pt x="2620" y="10300"/>
                    <a:pt x="3989" y="10859"/>
                    <a:pt x="5430" y="10859"/>
                  </a:cubicBezTo>
                  <a:cubicBezTo>
                    <a:pt x="6882" y="10859"/>
                    <a:pt x="8252" y="10300"/>
                    <a:pt x="9276" y="9264"/>
                  </a:cubicBezTo>
                  <a:cubicBezTo>
                    <a:pt x="10300" y="8240"/>
                    <a:pt x="10871" y="6871"/>
                    <a:pt x="10871" y="5430"/>
                  </a:cubicBezTo>
                  <a:cubicBezTo>
                    <a:pt x="10871" y="3989"/>
                    <a:pt x="10300" y="2620"/>
                    <a:pt x="9276" y="1584"/>
                  </a:cubicBezTo>
                  <a:cubicBezTo>
                    <a:pt x="8252" y="560"/>
                    <a:pt x="6882" y="1"/>
                    <a:pt x="54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71"/>
            <p:cNvSpPr/>
            <p:nvPr/>
          </p:nvSpPr>
          <p:spPr>
            <a:xfrm>
              <a:off x="3831933" y="3955682"/>
              <a:ext cx="47809" cy="120540"/>
            </a:xfrm>
            <a:custGeom>
              <a:avLst/>
              <a:gdLst/>
              <a:ahLst/>
              <a:cxnLst/>
              <a:rect l="l" t="t" r="r" b="b"/>
              <a:pathLst>
                <a:path w="1502" h="3787" extrusionOk="0">
                  <a:moveTo>
                    <a:pt x="1168" y="346"/>
                  </a:moveTo>
                  <a:lnTo>
                    <a:pt x="1168" y="3430"/>
                  </a:lnTo>
                  <a:lnTo>
                    <a:pt x="358" y="3430"/>
                  </a:lnTo>
                  <a:lnTo>
                    <a:pt x="358" y="346"/>
                  </a:lnTo>
                  <a:close/>
                  <a:moveTo>
                    <a:pt x="180" y="1"/>
                  </a:moveTo>
                  <a:cubicBezTo>
                    <a:pt x="96" y="1"/>
                    <a:pt x="1" y="72"/>
                    <a:pt x="1" y="179"/>
                  </a:cubicBezTo>
                  <a:lnTo>
                    <a:pt x="1" y="3608"/>
                  </a:lnTo>
                  <a:cubicBezTo>
                    <a:pt x="1" y="3703"/>
                    <a:pt x="72" y="3787"/>
                    <a:pt x="180" y="3787"/>
                  </a:cubicBezTo>
                  <a:lnTo>
                    <a:pt x="1323" y="3787"/>
                  </a:lnTo>
                  <a:cubicBezTo>
                    <a:pt x="1418" y="3787"/>
                    <a:pt x="1501" y="3715"/>
                    <a:pt x="1501" y="3608"/>
                  </a:cubicBezTo>
                  <a:lnTo>
                    <a:pt x="1501" y="179"/>
                  </a:lnTo>
                  <a:cubicBezTo>
                    <a:pt x="1501" y="72"/>
                    <a:pt x="1430" y="1"/>
                    <a:pt x="13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71"/>
            <p:cNvSpPr/>
            <p:nvPr/>
          </p:nvSpPr>
          <p:spPr>
            <a:xfrm>
              <a:off x="3824739" y="3890112"/>
              <a:ext cx="55002" cy="55002"/>
            </a:xfrm>
            <a:custGeom>
              <a:avLst/>
              <a:gdLst/>
              <a:ahLst/>
              <a:cxnLst/>
              <a:rect l="l" t="t" r="r" b="b"/>
              <a:pathLst>
                <a:path w="1728" h="1728" extrusionOk="0">
                  <a:moveTo>
                    <a:pt x="870" y="334"/>
                  </a:moveTo>
                  <a:cubicBezTo>
                    <a:pt x="1156" y="334"/>
                    <a:pt x="1394" y="572"/>
                    <a:pt x="1394" y="846"/>
                  </a:cubicBezTo>
                  <a:cubicBezTo>
                    <a:pt x="1394" y="1132"/>
                    <a:pt x="1156" y="1370"/>
                    <a:pt x="870" y="1370"/>
                  </a:cubicBezTo>
                  <a:cubicBezTo>
                    <a:pt x="584" y="1370"/>
                    <a:pt x="346" y="1132"/>
                    <a:pt x="346" y="846"/>
                  </a:cubicBezTo>
                  <a:cubicBezTo>
                    <a:pt x="346" y="572"/>
                    <a:pt x="584" y="334"/>
                    <a:pt x="870" y="334"/>
                  </a:cubicBezTo>
                  <a:close/>
                  <a:moveTo>
                    <a:pt x="870" y="1"/>
                  </a:moveTo>
                  <a:cubicBezTo>
                    <a:pt x="394" y="1"/>
                    <a:pt x="1" y="394"/>
                    <a:pt x="1" y="870"/>
                  </a:cubicBezTo>
                  <a:cubicBezTo>
                    <a:pt x="1" y="1346"/>
                    <a:pt x="394" y="1727"/>
                    <a:pt x="870" y="1727"/>
                  </a:cubicBezTo>
                  <a:cubicBezTo>
                    <a:pt x="1346" y="1727"/>
                    <a:pt x="1727" y="1334"/>
                    <a:pt x="1727" y="870"/>
                  </a:cubicBezTo>
                  <a:cubicBezTo>
                    <a:pt x="1727" y="394"/>
                    <a:pt x="1346" y="1"/>
                    <a:pt x="8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71"/>
            <p:cNvSpPr/>
            <p:nvPr/>
          </p:nvSpPr>
          <p:spPr>
            <a:xfrm>
              <a:off x="3904696" y="3955682"/>
              <a:ext cx="128148" cy="120540"/>
            </a:xfrm>
            <a:custGeom>
              <a:avLst/>
              <a:gdLst/>
              <a:ahLst/>
              <a:cxnLst/>
              <a:rect l="l" t="t" r="r" b="b"/>
              <a:pathLst>
                <a:path w="4026" h="3787" extrusionOk="0">
                  <a:moveTo>
                    <a:pt x="191" y="1"/>
                  </a:moveTo>
                  <a:cubicBezTo>
                    <a:pt x="96" y="1"/>
                    <a:pt x="1" y="72"/>
                    <a:pt x="1" y="179"/>
                  </a:cubicBezTo>
                  <a:lnTo>
                    <a:pt x="1" y="3608"/>
                  </a:lnTo>
                  <a:cubicBezTo>
                    <a:pt x="1" y="3703"/>
                    <a:pt x="84" y="3787"/>
                    <a:pt x="191" y="3787"/>
                  </a:cubicBezTo>
                  <a:lnTo>
                    <a:pt x="1334" y="3787"/>
                  </a:lnTo>
                  <a:cubicBezTo>
                    <a:pt x="1418" y="3787"/>
                    <a:pt x="1513" y="3715"/>
                    <a:pt x="1513" y="3608"/>
                  </a:cubicBezTo>
                  <a:lnTo>
                    <a:pt x="1513" y="2382"/>
                  </a:lnTo>
                  <a:cubicBezTo>
                    <a:pt x="1513" y="1977"/>
                    <a:pt x="1596" y="1501"/>
                    <a:pt x="2037" y="1501"/>
                  </a:cubicBezTo>
                  <a:cubicBezTo>
                    <a:pt x="2347" y="1501"/>
                    <a:pt x="2477" y="1763"/>
                    <a:pt x="2525" y="2060"/>
                  </a:cubicBezTo>
                  <a:cubicBezTo>
                    <a:pt x="2537" y="2156"/>
                    <a:pt x="2608" y="2215"/>
                    <a:pt x="2692" y="2215"/>
                  </a:cubicBezTo>
                  <a:cubicBezTo>
                    <a:pt x="2787" y="2215"/>
                    <a:pt x="2870" y="2120"/>
                    <a:pt x="2847" y="2025"/>
                  </a:cubicBezTo>
                  <a:cubicBezTo>
                    <a:pt x="2763" y="1465"/>
                    <a:pt x="2477" y="1155"/>
                    <a:pt x="2013" y="1155"/>
                  </a:cubicBezTo>
                  <a:cubicBezTo>
                    <a:pt x="1465" y="1155"/>
                    <a:pt x="1156" y="1608"/>
                    <a:pt x="1156" y="2382"/>
                  </a:cubicBezTo>
                  <a:lnTo>
                    <a:pt x="1156" y="3430"/>
                  </a:lnTo>
                  <a:lnTo>
                    <a:pt x="346" y="3430"/>
                  </a:lnTo>
                  <a:lnTo>
                    <a:pt x="346" y="358"/>
                  </a:lnTo>
                  <a:lnTo>
                    <a:pt x="918" y="358"/>
                  </a:lnTo>
                  <a:lnTo>
                    <a:pt x="918" y="572"/>
                  </a:lnTo>
                  <a:cubicBezTo>
                    <a:pt x="918" y="632"/>
                    <a:pt x="930" y="679"/>
                    <a:pt x="977" y="715"/>
                  </a:cubicBezTo>
                  <a:cubicBezTo>
                    <a:pt x="1007" y="733"/>
                    <a:pt x="1043" y="742"/>
                    <a:pt x="1078" y="742"/>
                  </a:cubicBezTo>
                  <a:cubicBezTo>
                    <a:pt x="1114" y="742"/>
                    <a:pt x="1150" y="733"/>
                    <a:pt x="1180" y="715"/>
                  </a:cubicBezTo>
                  <a:cubicBezTo>
                    <a:pt x="1477" y="477"/>
                    <a:pt x="1835" y="358"/>
                    <a:pt x="2227" y="358"/>
                  </a:cubicBezTo>
                  <a:cubicBezTo>
                    <a:pt x="3204" y="358"/>
                    <a:pt x="3656" y="1191"/>
                    <a:pt x="3656" y="2001"/>
                  </a:cubicBezTo>
                  <a:lnTo>
                    <a:pt x="3656" y="3430"/>
                  </a:lnTo>
                  <a:lnTo>
                    <a:pt x="2847" y="3430"/>
                  </a:lnTo>
                  <a:lnTo>
                    <a:pt x="2847" y="2870"/>
                  </a:lnTo>
                  <a:cubicBezTo>
                    <a:pt x="2847" y="2775"/>
                    <a:pt x="2775" y="2703"/>
                    <a:pt x="2692" y="2703"/>
                  </a:cubicBezTo>
                  <a:cubicBezTo>
                    <a:pt x="2597" y="2703"/>
                    <a:pt x="2525" y="2775"/>
                    <a:pt x="2525" y="2870"/>
                  </a:cubicBezTo>
                  <a:lnTo>
                    <a:pt x="2525" y="3596"/>
                  </a:lnTo>
                  <a:cubicBezTo>
                    <a:pt x="2525" y="3691"/>
                    <a:pt x="2597" y="3775"/>
                    <a:pt x="2704" y="3775"/>
                  </a:cubicBezTo>
                  <a:lnTo>
                    <a:pt x="3847" y="3775"/>
                  </a:lnTo>
                  <a:cubicBezTo>
                    <a:pt x="3942" y="3775"/>
                    <a:pt x="4025" y="3703"/>
                    <a:pt x="4025" y="3596"/>
                  </a:cubicBezTo>
                  <a:lnTo>
                    <a:pt x="4025" y="1989"/>
                  </a:lnTo>
                  <a:cubicBezTo>
                    <a:pt x="4025" y="810"/>
                    <a:pt x="3299" y="1"/>
                    <a:pt x="2239" y="1"/>
                  </a:cubicBezTo>
                  <a:cubicBezTo>
                    <a:pt x="1894" y="1"/>
                    <a:pt x="1573" y="84"/>
                    <a:pt x="1275" y="251"/>
                  </a:cubicBezTo>
                  <a:lnTo>
                    <a:pt x="1275" y="179"/>
                  </a:lnTo>
                  <a:cubicBezTo>
                    <a:pt x="1275" y="84"/>
                    <a:pt x="1204" y="1"/>
                    <a:pt x="10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08" name="Google Shape;2208;p71"/>
          <p:cNvGrpSpPr/>
          <p:nvPr/>
        </p:nvGrpSpPr>
        <p:grpSpPr>
          <a:xfrm>
            <a:off x="4848072" y="2981486"/>
            <a:ext cx="346024" cy="345674"/>
            <a:chOff x="4201447" y="3817349"/>
            <a:chExt cx="346024" cy="345674"/>
          </a:xfrm>
        </p:grpSpPr>
        <p:sp>
          <p:nvSpPr>
            <p:cNvPr id="2209" name="Google Shape;2209;p71"/>
            <p:cNvSpPr/>
            <p:nvPr/>
          </p:nvSpPr>
          <p:spPr>
            <a:xfrm>
              <a:off x="4201447" y="3817349"/>
              <a:ext cx="346024" cy="345674"/>
            </a:xfrm>
            <a:custGeom>
              <a:avLst/>
              <a:gdLst/>
              <a:ahLst/>
              <a:cxnLst/>
              <a:rect l="l" t="t" r="r" b="b"/>
              <a:pathLst>
                <a:path w="10871" h="10860" extrusionOk="0">
                  <a:moveTo>
                    <a:pt x="5430" y="334"/>
                  </a:moveTo>
                  <a:cubicBezTo>
                    <a:pt x="8252" y="334"/>
                    <a:pt x="10526" y="2608"/>
                    <a:pt x="10526" y="5430"/>
                  </a:cubicBezTo>
                  <a:cubicBezTo>
                    <a:pt x="10526" y="8240"/>
                    <a:pt x="8252" y="10514"/>
                    <a:pt x="5430" y="10514"/>
                  </a:cubicBezTo>
                  <a:cubicBezTo>
                    <a:pt x="2620" y="10514"/>
                    <a:pt x="346" y="8240"/>
                    <a:pt x="346" y="5430"/>
                  </a:cubicBezTo>
                  <a:cubicBezTo>
                    <a:pt x="346" y="2608"/>
                    <a:pt x="2620" y="334"/>
                    <a:pt x="5430" y="334"/>
                  </a:cubicBezTo>
                  <a:close/>
                  <a:moveTo>
                    <a:pt x="5430" y="1"/>
                  </a:moveTo>
                  <a:cubicBezTo>
                    <a:pt x="3989" y="1"/>
                    <a:pt x="2620" y="560"/>
                    <a:pt x="1596" y="1584"/>
                  </a:cubicBezTo>
                  <a:cubicBezTo>
                    <a:pt x="572" y="2620"/>
                    <a:pt x="1" y="3989"/>
                    <a:pt x="1" y="5430"/>
                  </a:cubicBezTo>
                  <a:cubicBezTo>
                    <a:pt x="1" y="6871"/>
                    <a:pt x="572" y="8240"/>
                    <a:pt x="1596" y="9264"/>
                  </a:cubicBezTo>
                  <a:cubicBezTo>
                    <a:pt x="2620" y="10300"/>
                    <a:pt x="3989" y="10859"/>
                    <a:pt x="5430" y="10859"/>
                  </a:cubicBezTo>
                  <a:cubicBezTo>
                    <a:pt x="6882" y="10859"/>
                    <a:pt x="8252" y="10300"/>
                    <a:pt x="9276" y="9264"/>
                  </a:cubicBezTo>
                  <a:cubicBezTo>
                    <a:pt x="10299" y="8240"/>
                    <a:pt x="10871" y="6871"/>
                    <a:pt x="10871" y="5430"/>
                  </a:cubicBezTo>
                  <a:cubicBezTo>
                    <a:pt x="10871" y="3989"/>
                    <a:pt x="10299" y="2620"/>
                    <a:pt x="9276" y="1584"/>
                  </a:cubicBezTo>
                  <a:cubicBezTo>
                    <a:pt x="8252" y="560"/>
                    <a:pt x="6882" y="1"/>
                    <a:pt x="54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71"/>
            <p:cNvSpPr/>
            <p:nvPr/>
          </p:nvSpPr>
          <p:spPr>
            <a:xfrm>
              <a:off x="4271569" y="3904531"/>
              <a:ext cx="227394" cy="185728"/>
            </a:xfrm>
            <a:custGeom>
              <a:avLst/>
              <a:gdLst/>
              <a:ahLst/>
              <a:cxnLst/>
              <a:rect l="l" t="t" r="r" b="b"/>
              <a:pathLst>
                <a:path w="7144" h="5835" extrusionOk="0">
                  <a:moveTo>
                    <a:pt x="4620" y="0"/>
                  </a:moveTo>
                  <a:cubicBezTo>
                    <a:pt x="3727" y="0"/>
                    <a:pt x="2977" y="691"/>
                    <a:pt x="2905" y="1572"/>
                  </a:cubicBezTo>
                  <a:cubicBezTo>
                    <a:pt x="2727" y="1548"/>
                    <a:pt x="2358" y="1441"/>
                    <a:pt x="2262" y="1405"/>
                  </a:cubicBezTo>
                  <a:cubicBezTo>
                    <a:pt x="1643" y="1203"/>
                    <a:pt x="1072" y="810"/>
                    <a:pt x="631" y="322"/>
                  </a:cubicBezTo>
                  <a:cubicBezTo>
                    <a:pt x="596" y="298"/>
                    <a:pt x="572" y="274"/>
                    <a:pt x="524" y="262"/>
                  </a:cubicBezTo>
                  <a:cubicBezTo>
                    <a:pt x="517" y="261"/>
                    <a:pt x="509" y="260"/>
                    <a:pt x="501" y="260"/>
                  </a:cubicBezTo>
                  <a:cubicBezTo>
                    <a:pt x="436" y="260"/>
                    <a:pt x="367" y="304"/>
                    <a:pt x="346" y="357"/>
                  </a:cubicBezTo>
                  <a:cubicBezTo>
                    <a:pt x="238" y="572"/>
                    <a:pt x="179" y="810"/>
                    <a:pt x="179" y="1048"/>
                  </a:cubicBezTo>
                  <a:cubicBezTo>
                    <a:pt x="179" y="1393"/>
                    <a:pt x="286" y="1727"/>
                    <a:pt x="476" y="1977"/>
                  </a:cubicBezTo>
                  <a:cubicBezTo>
                    <a:pt x="466" y="1975"/>
                    <a:pt x="456" y="1974"/>
                    <a:pt x="446" y="1974"/>
                  </a:cubicBezTo>
                  <a:cubicBezTo>
                    <a:pt x="397" y="1974"/>
                    <a:pt x="349" y="1997"/>
                    <a:pt x="310" y="2036"/>
                  </a:cubicBezTo>
                  <a:cubicBezTo>
                    <a:pt x="286" y="2060"/>
                    <a:pt x="286" y="2108"/>
                    <a:pt x="274" y="2143"/>
                  </a:cubicBezTo>
                  <a:lnTo>
                    <a:pt x="274" y="2203"/>
                  </a:lnTo>
                  <a:cubicBezTo>
                    <a:pt x="274" y="2655"/>
                    <a:pt x="476" y="3072"/>
                    <a:pt x="822" y="3358"/>
                  </a:cubicBezTo>
                  <a:cubicBezTo>
                    <a:pt x="786" y="3370"/>
                    <a:pt x="774" y="3405"/>
                    <a:pt x="762" y="3417"/>
                  </a:cubicBezTo>
                  <a:cubicBezTo>
                    <a:pt x="750" y="3465"/>
                    <a:pt x="727" y="3513"/>
                    <a:pt x="750" y="3548"/>
                  </a:cubicBezTo>
                  <a:cubicBezTo>
                    <a:pt x="893" y="4024"/>
                    <a:pt x="1262" y="4405"/>
                    <a:pt x="1727" y="4548"/>
                  </a:cubicBezTo>
                  <a:cubicBezTo>
                    <a:pt x="1310" y="4798"/>
                    <a:pt x="834" y="4941"/>
                    <a:pt x="334" y="4941"/>
                  </a:cubicBezTo>
                  <a:lnTo>
                    <a:pt x="191" y="4941"/>
                  </a:lnTo>
                  <a:cubicBezTo>
                    <a:pt x="107" y="4941"/>
                    <a:pt x="36" y="5001"/>
                    <a:pt x="12" y="5084"/>
                  </a:cubicBezTo>
                  <a:cubicBezTo>
                    <a:pt x="0" y="5156"/>
                    <a:pt x="48" y="5239"/>
                    <a:pt x="107" y="5263"/>
                  </a:cubicBezTo>
                  <a:cubicBezTo>
                    <a:pt x="727" y="5632"/>
                    <a:pt x="1465" y="5834"/>
                    <a:pt x="2191" y="5834"/>
                  </a:cubicBezTo>
                  <a:cubicBezTo>
                    <a:pt x="3072" y="5834"/>
                    <a:pt x="3905" y="5560"/>
                    <a:pt x="4596" y="5060"/>
                  </a:cubicBezTo>
                  <a:cubicBezTo>
                    <a:pt x="4691" y="5001"/>
                    <a:pt x="4691" y="4858"/>
                    <a:pt x="4620" y="4786"/>
                  </a:cubicBezTo>
                  <a:cubicBezTo>
                    <a:pt x="4587" y="4754"/>
                    <a:pt x="4544" y="4735"/>
                    <a:pt x="4499" y="4735"/>
                  </a:cubicBezTo>
                  <a:cubicBezTo>
                    <a:pt x="4463" y="4735"/>
                    <a:pt x="4426" y="4748"/>
                    <a:pt x="4394" y="4775"/>
                  </a:cubicBezTo>
                  <a:cubicBezTo>
                    <a:pt x="3763" y="5215"/>
                    <a:pt x="3013" y="5489"/>
                    <a:pt x="2191" y="5489"/>
                  </a:cubicBezTo>
                  <a:cubicBezTo>
                    <a:pt x="1727" y="5489"/>
                    <a:pt x="1262" y="5394"/>
                    <a:pt x="846" y="5239"/>
                  </a:cubicBezTo>
                  <a:cubicBezTo>
                    <a:pt x="1369" y="5144"/>
                    <a:pt x="1846" y="4917"/>
                    <a:pt x="2262" y="4584"/>
                  </a:cubicBezTo>
                  <a:cubicBezTo>
                    <a:pt x="2310" y="4536"/>
                    <a:pt x="2334" y="4477"/>
                    <a:pt x="2322" y="4417"/>
                  </a:cubicBezTo>
                  <a:cubicBezTo>
                    <a:pt x="2310" y="4346"/>
                    <a:pt x="2239" y="4286"/>
                    <a:pt x="2155" y="4286"/>
                  </a:cubicBezTo>
                  <a:cubicBezTo>
                    <a:pt x="1739" y="4263"/>
                    <a:pt x="1369" y="4048"/>
                    <a:pt x="1167" y="3691"/>
                  </a:cubicBezTo>
                  <a:cubicBezTo>
                    <a:pt x="1250" y="3691"/>
                    <a:pt x="1358" y="3667"/>
                    <a:pt x="1441" y="3643"/>
                  </a:cubicBezTo>
                  <a:cubicBezTo>
                    <a:pt x="1524" y="3632"/>
                    <a:pt x="1584" y="3572"/>
                    <a:pt x="1584" y="3489"/>
                  </a:cubicBezTo>
                  <a:cubicBezTo>
                    <a:pt x="1596" y="3405"/>
                    <a:pt x="1536" y="3334"/>
                    <a:pt x="1441" y="3298"/>
                  </a:cubicBezTo>
                  <a:cubicBezTo>
                    <a:pt x="1000" y="3191"/>
                    <a:pt x="667" y="2822"/>
                    <a:pt x="596" y="2381"/>
                  </a:cubicBezTo>
                  <a:lnTo>
                    <a:pt x="596" y="2381"/>
                  </a:lnTo>
                  <a:cubicBezTo>
                    <a:pt x="727" y="2405"/>
                    <a:pt x="869" y="2417"/>
                    <a:pt x="1000" y="2417"/>
                  </a:cubicBezTo>
                  <a:cubicBezTo>
                    <a:pt x="1084" y="2417"/>
                    <a:pt x="1143" y="2358"/>
                    <a:pt x="1167" y="2274"/>
                  </a:cubicBezTo>
                  <a:cubicBezTo>
                    <a:pt x="1179" y="2203"/>
                    <a:pt x="1131" y="2143"/>
                    <a:pt x="1072" y="2108"/>
                  </a:cubicBezTo>
                  <a:cubicBezTo>
                    <a:pt x="703" y="1881"/>
                    <a:pt x="476" y="1488"/>
                    <a:pt x="476" y="1048"/>
                  </a:cubicBezTo>
                  <a:cubicBezTo>
                    <a:pt x="476" y="953"/>
                    <a:pt x="488" y="846"/>
                    <a:pt x="524" y="738"/>
                  </a:cubicBezTo>
                  <a:cubicBezTo>
                    <a:pt x="965" y="1191"/>
                    <a:pt x="1524" y="1524"/>
                    <a:pt x="2120" y="1727"/>
                  </a:cubicBezTo>
                  <a:cubicBezTo>
                    <a:pt x="2120" y="1727"/>
                    <a:pt x="2715" y="1905"/>
                    <a:pt x="2929" y="1917"/>
                  </a:cubicBezTo>
                  <a:lnTo>
                    <a:pt x="3024" y="1917"/>
                  </a:lnTo>
                  <a:cubicBezTo>
                    <a:pt x="3096" y="1917"/>
                    <a:pt x="3167" y="1869"/>
                    <a:pt x="3191" y="1798"/>
                  </a:cubicBezTo>
                  <a:cubicBezTo>
                    <a:pt x="3203" y="1786"/>
                    <a:pt x="3203" y="1750"/>
                    <a:pt x="3203" y="1738"/>
                  </a:cubicBezTo>
                  <a:lnTo>
                    <a:pt x="3203" y="1703"/>
                  </a:lnTo>
                  <a:cubicBezTo>
                    <a:pt x="3203" y="953"/>
                    <a:pt x="3810" y="334"/>
                    <a:pt x="4572" y="334"/>
                  </a:cubicBezTo>
                  <a:cubicBezTo>
                    <a:pt x="4941" y="334"/>
                    <a:pt x="5287" y="488"/>
                    <a:pt x="5549" y="750"/>
                  </a:cubicBezTo>
                  <a:cubicBezTo>
                    <a:pt x="5585" y="787"/>
                    <a:pt x="5621" y="802"/>
                    <a:pt x="5663" y="802"/>
                  </a:cubicBezTo>
                  <a:cubicBezTo>
                    <a:pt x="5676" y="802"/>
                    <a:pt x="5689" y="801"/>
                    <a:pt x="5703" y="798"/>
                  </a:cubicBezTo>
                  <a:cubicBezTo>
                    <a:pt x="5882" y="762"/>
                    <a:pt x="6049" y="738"/>
                    <a:pt x="6203" y="679"/>
                  </a:cubicBezTo>
                  <a:lnTo>
                    <a:pt x="6203" y="679"/>
                  </a:lnTo>
                  <a:cubicBezTo>
                    <a:pt x="6120" y="762"/>
                    <a:pt x="6013" y="857"/>
                    <a:pt x="5894" y="917"/>
                  </a:cubicBezTo>
                  <a:cubicBezTo>
                    <a:pt x="5822" y="965"/>
                    <a:pt x="5787" y="1048"/>
                    <a:pt x="5822" y="1143"/>
                  </a:cubicBezTo>
                  <a:cubicBezTo>
                    <a:pt x="5846" y="1203"/>
                    <a:pt x="5930" y="1250"/>
                    <a:pt x="6001" y="1250"/>
                  </a:cubicBezTo>
                  <a:cubicBezTo>
                    <a:pt x="6144" y="1227"/>
                    <a:pt x="6287" y="1215"/>
                    <a:pt x="6418" y="1167"/>
                  </a:cubicBezTo>
                  <a:lnTo>
                    <a:pt x="6418" y="1167"/>
                  </a:lnTo>
                  <a:cubicBezTo>
                    <a:pt x="6299" y="1286"/>
                    <a:pt x="6168" y="1405"/>
                    <a:pt x="6013" y="1512"/>
                  </a:cubicBezTo>
                  <a:cubicBezTo>
                    <a:pt x="5965" y="1548"/>
                    <a:pt x="5941" y="1608"/>
                    <a:pt x="5941" y="1655"/>
                  </a:cubicBezTo>
                  <a:lnTo>
                    <a:pt x="5941" y="1679"/>
                  </a:lnTo>
                  <a:lnTo>
                    <a:pt x="5941" y="1703"/>
                  </a:lnTo>
                  <a:lnTo>
                    <a:pt x="5941" y="1727"/>
                  </a:lnTo>
                  <a:cubicBezTo>
                    <a:pt x="5941" y="2691"/>
                    <a:pt x="5572" y="3572"/>
                    <a:pt x="4977" y="4227"/>
                  </a:cubicBezTo>
                  <a:cubicBezTo>
                    <a:pt x="4918" y="4298"/>
                    <a:pt x="4918" y="4405"/>
                    <a:pt x="4977" y="4465"/>
                  </a:cubicBezTo>
                  <a:cubicBezTo>
                    <a:pt x="5011" y="4499"/>
                    <a:pt x="5053" y="4514"/>
                    <a:pt x="5096" y="4514"/>
                  </a:cubicBezTo>
                  <a:cubicBezTo>
                    <a:pt x="5143" y="4514"/>
                    <a:pt x="5190" y="4496"/>
                    <a:pt x="5227" y="4465"/>
                  </a:cubicBezTo>
                  <a:cubicBezTo>
                    <a:pt x="5894" y="3715"/>
                    <a:pt x="6263" y="2762"/>
                    <a:pt x="6287" y="1750"/>
                  </a:cubicBezTo>
                  <a:cubicBezTo>
                    <a:pt x="6596" y="1524"/>
                    <a:pt x="6846" y="1250"/>
                    <a:pt x="7061" y="917"/>
                  </a:cubicBezTo>
                  <a:cubicBezTo>
                    <a:pt x="7144" y="857"/>
                    <a:pt x="7132" y="750"/>
                    <a:pt x="7061" y="715"/>
                  </a:cubicBezTo>
                  <a:cubicBezTo>
                    <a:pt x="7029" y="683"/>
                    <a:pt x="6987" y="667"/>
                    <a:pt x="6937" y="667"/>
                  </a:cubicBezTo>
                  <a:cubicBezTo>
                    <a:pt x="6912" y="667"/>
                    <a:pt x="6886" y="671"/>
                    <a:pt x="6858" y="679"/>
                  </a:cubicBezTo>
                  <a:cubicBezTo>
                    <a:pt x="6775" y="726"/>
                    <a:pt x="6680" y="750"/>
                    <a:pt x="6596" y="786"/>
                  </a:cubicBezTo>
                  <a:cubicBezTo>
                    <a:pt x="6680" y="667"/>
                    <a:pt x="6763" y="512"/>
                    <a:pt x="6823" y="369"/>
                  </a:cubicBezTo>
                  <a:cubicBezTo>
                    <a:pt x="6834" y="310"/>
                    <a:pt x="6834" y="238"/>
                    <a:pt x="6787" y="191"/>
                  </a:cubicBezTo>
                  <a:cubicBezTo>
                    <a:pt x="6750" y="153"/>
                    <a:pt x="6703" y="135"/>
                    <a:pt x="6659" y="135"/>
                  </a:cubicBezTo>
                  <a:cubicBezTo>
                    <a:pt x="6632" y="135"/>
                    <a:pt x="6607" y="142"/>
                    <a:pt x="6584" y="155"/>
                  </a:cubicBezTo>
                  <a:cubicBezTo>
                    <a:pt x="6322" y="310"/>
                    <a:pt x="6061" y="393"/>
                    <a:pt x="5775" y="441"/>
                  </a:cubicBezTo>
                  <a:cubicBezTo>
                    <a:pt x="5465" y="143"/>
                    <a:pt x="5048" y="0"/>
                    <a:pt x="46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a:extLst>
              <a:ext uri="{FF2B5EF4-FFF2-40B4-BE49-F238E27FC236}">
                <a16:creationId xmlns:a16="http://schemas.microsoft.com/office/drawing/2014/main" id="{85BD4964-D12C-984F-A23A-4161DAB10D24}"/>
              </a:ext>
            </a:extLst>
          </p:cNvPr>
          <p:cNvSpPr/>
          <p:nvPr/>
        </p:nvSpPr>
        <p:spPr>
          <a:xfrm>
            <a:off x="2288000" y="2619769"/>
            <a:ext cx="4021150" cy="2034456"/>
          </a:xfrm>
          <a:prstGeom prst="rect">
            <a:avLst/>
          </a:prstGeom>
          <a:solidFill>
            <a:srgbClr val="E8DC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 name="Rectangle 1">
            <a:extLst>
              <a:ext uri="{FF2B5EF4-FFF2-40B4-BE49-F238E27FC236}">
                <a16:creationId xmlns:a16="http://schemas.microsoft.com/office/drawing/2014/main" id="{E4311953-98D0-614F-BE15-6B5825A40261}"/>
              </a:ext>
            </a:extLst>
          </p:cNvPr>
          <p:cNvSpPr/>
          <p:nvPr/>
        </p:nvSpPr>
        <p:spPr>
          <a:xfrm>
            <a:off x="2617318" y="1610851"/>
            <a:ext cx="4413038" cy="2554545"/>
          </a:xfrm>
          <a:prstGeom prst="rect">
            <a:avLst/>
          </a:prstGeom>
        </p:spPr>
        <p:txBody>
          <a:bodyPr wrap="square">
            <a:spAutoFit/>
          </a:bodyPr>
          <a:lstStyle/>
          <a:p>
            <a:pPr eaLnBrk="1" hangingPunct="1">
              <a:buFontTx/>
              <a:buNone/>
            </a:pPr>
            <a:r>
              <a:rPr lang="vi-VN" altLang="en-VN" sz="3200" b="1" dirty="0">
                <a:solidFill>
                  <a:schemeClr val="tx1"/>
                </a:solidFill>
                <a:latin typeface="Times New Roman" panose="02020603050405020304" pitchFamily="18" charset="0"/>
                <a:cs typeface="Times New Roman" panose="02020603050405020304" pitchFamily="18" charset="0"/>
              </a:rPr>
              <a:t>- Học bài cũ.</a:t>
            </a:r>
          </a:p>
          <a:p>
            <a:pPr eaLnBrk="1" hangingPunct="1">
              <a:buFontTx/>
              <a:buNone/>
            </a:pPr>
            <a:r>
              <a:rPr lang="vi-VN" altLang="en-VN" sz="3200" b="1" dirty="0">
                <a:solidFill>
                  <a:schemeClr val="tx1"/>
                </a:solidFill>
                <a:latin typeface="Times New Roman" panose="02020603050405020304" pitchFamily="18" charset="0"/>
                <a:cs typeface="Times New Roman" panose="02020603050405020304" pitchFamily="18" charset="0"/>
              </a:rPr>
              <a:t>- Trả lời các câu hỏi trong SGK.</a:t>
            </a:r>
          </a:p>
          <a:p>
            <a:pPr eaLnBrk="1" hangingPunct="1">
              <a:buFontTx/>
              <a:buNone/>
            </a:pPr>
            <a:r>
              <a:rPr lang="vi-VN" altLang="en-VN" sz="3200" b="1" dirty="0">
                <a:solidFill>
                  <a:schemeClr val="tx1"/>
                </a:solidFill>
                <a:latin typeface="Times New Roman" panose="02020603050405020304" pitchFamily="18" charset="0"/>
                <a:cs typeface="Times New Roman" panose="02020603050405020304" pitchFamily="18" charset="0"/>
              </a:rPr>
              <a:t> - Chuẩn bị bài mới: Bài 1</a:t>
            </a:r>
            <a:r>
              <a:rPr lang="en-US" altLang="en-VN" sz="3200" b="1" dirty="0">
                <a:solidFill>
                  <a:schemeClr val="tx1"/>
                </a:solidFill>
                <a:latin typeface="Times New Roman" panose="02020603050405020304" pitchFamily="18" charset="0"/>
                <a:cs typeface="Times New Roman" panose="02020603050405020304" pitchFamily="18" charset="0"/>
              </a:rPr>
              <a:t>3 ( </a:t>
            </a:r>
            <a:r>
              <a:rPr lang="en-US" altLang="en-VN" sz="3200" b="1" dirty="0" err="1">
                <a:solidFill>
                  <a:schemeClr val="tx1"/>
                </a:solidFill>
                <a:latin typeface="Times New Roman" panose="02020603050405020304" pitchFamily="18" charset="0"/>
                <a:cs typeface="Times New Roman" panose="02020603050405020304" pitchFamily="18" charset="0"/>
              </a:rPr>
              <a:t>phần</a:t>
            </a:r>
            <a:r>
              <a:rPr lang="en-US" altLang="en-VN" sz="3200" b="1" dirty="0">
                <a:solidFill>
                  <a:schemeClr val="tx1"/>
                </a:solidFill>
                <a:latin typeface="Times New Roman" panose="02020603050405020304" pitchFamily="18" charset="0"/>
                <a:cs typeface="Times New Roman" panose="02020603050405020304" pitchFamily="18" charset="0"/>
              </a:rPr>
              <a:t> </a:t>
            </a:r>
            <a:r>
              <a:rPr lang="en-US" altLang="en-VN" sz="3200" b="1" dirty="0" err="1">
                <a:solidFill>
                  <a:schemeClr val="tx1"/>
                </a:solidFill>
                <a:latin typeface="Times New Roman" panose="02020603050405020304" pitchFamily="18" charset="0"/>
                <a:cs typeface="Times New Roman" panose="02020603050405020304" pitchFamily="18" charset="0"/>
              </a:rPr>
              <a:t>còn</a:t>
            </a:r>
            <a:r>
              <a:rPr lang="en-US" altLang="en-VN" sz="3200" b="1" dirty="0">
                <a:solidFill>
                  <a:schemeClr val="tx1"/>
                </a:solidFill>
                <a:latin typeface="Times New Roman" panose="02020603050405020304" pitchFamily="18" charset="0"/>
                <a:cs typeface="Times New Roman" panose="02020603050405020304" pitchFamily="18" charset="0"/>
              </a:rPr>
              <a:t> </a:t>
            </a:r>
            <a:r>
              <a:rPr lang="en-US" altLang="en-VN" sz="3200" b="1" dirty="0" err="1">
                <a:solidFill>
                  <a:schemeClr val="tx1"/>
                </a:solidFill>
                <a:latin typeface="Times New Roman" panose="02020603050405020304" pitchFamily="18" charset="0"/>
                <a:cs typeface="Times New Roman" panose="02020603050405020304" pitchFamily="18" charset="0"/>
              </a:rPr>
              <a:t>lại</a:t>
            </a:r>
            <a:r>
              <a:rPr lang="en-US" altLang="en-VN" sz="3200" b="1" dirty="0">
                <a:solidFill>
                  <a:schemeClr val="tx1"/>
                </a:solidFill>
                <a:latin typeface="Times New Roman" panose="02020603050405020304" pitchFamily="18" charset="0"/>
                <a:cs typeface="Times New Roman" panose="02020603050405020304" pitchFamily="18" charset="0"/>
              </a:rPr>
              <a: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C975AF1-8BB4-444D-993E-F98C38C51C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916"/>
            <a:ext cx="1526566" cy="1526566"/>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8179" y="4545319"/>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3415826"/>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16788" y="2015614"/>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515012" y="1488461"/>
            <a:ext cx="8154143" cy="107721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036325" y="1480691"/>
            <a:ext cx="7037773" cy="1077218"/>
          </a:xfrm>
          <a:prstGeom prst="rect">
            <a:avLst/>
          </a:prstGeom>
          <a:noFill/>
        </p:spPr>
        <p:txBody>
          <a:bodyPr wrap="square" rtlCol="0">
            <a:spAutoFit/>
          </a:bodyPr>
          <a:lstStyle/>
          <a:p>
            <a:pPr lvl="0" algn="ctr" defTabSz="685800">
              <a:buClrTx/>
              <a:defRPr/>
            </a:pPr>
            <a:r>
              <a:rPr lang="en-US" sz="3200" b="1" kern="1200" dirty="0">
                <a:solidFill>
                  <a:srgbClr val="FFFF00"/>
                </a:solidFill>
                <a:latin typeface="Times New Roman" panose="02020603050405020304" pitchFamily="18" charset="0"/>
                <a:ea typeface="+mn-ea"/>
                <a:cs typeface="Times New Roman" panose="02020603050405020304" pitchFamily="18" charset="0"/>
              </a:rPr>
              <a:t>“ </a:t>
            </a:r>
            <a:r>
              <a:rPr lang="en-US" sz="3200" b="1" kern="1200" dirty="0" err="1">
                <a:solidFill>
                  <a:srgbClr val="FFFF00"/>
                </a:solidFill>
                <a:latin typeface="Times New Roman" panose="02020603050405020304" pitchFamily="18" charset="0"/>
                <a:ea typeface="+mn-ea"/>
                <a:cs typeface="Times New Roman" panose="02020603050405020304" pitchFamily="18" charset="0"/>
              </a:rPr>
              <a:t>Chủ</a:t>
            </a:r>
            <a:r>
              <a:rPr lang="en-US" sz="3200" b="1" kern="1200" dirty="0">
                <a:solidFill>
                  <a:srgbClr val="FFFF00"/>
                </a:solidFill>
                <a:latin typeface="Times New Roman" panose="02020603050405020304" pitchFamily="18" charset="0"/>
                <a:ea typeface="+mn-ea"/>
                <a:cs typeface="Times New Roman" panose="02020603050405020304" pitchFamily="18" charset="0"/>
              </a:rPr>
              <a:t> </a:t>
            </a:r>
            <a:r>
              <a:rPr lang="en-US" sz="3200" b="1" kern="1200" dirty="0" err="1">
                <a:solidFill>
                  <a:srgbClr val="FFFF00"/>
                </a:solidFill>
                <a:latin typeface="Times New Roman" panose="02020603050405020304" pitchFamily="18" charset="0"/>
                <a:ea typeface="+mn-ea"/>
                <a:cs typeface="Times New Roman" panose="02020603050405020304" pitchFamily="18" charset="0"/>
              </a:rPr>
              <a:t>nghĩa</a:t>
            </a:r>
            <a:r>
              <a:rPr lang="en-US" sz="3200" b="1" kern="1200" dirty="0">
                <a:solidFill>
                  <a:srgbClr val="FFFF00"/>
                </a:solidFill>
                <a:latin typeface="Times New Roman" panose="02020603050405020304" pitchFamily="18" charset="0"/>
                <a:ea typeface="+mn-ea"/>
                <a:cs typeface="Times New Roman" panose="02020603050405020304" pitchFamily="18" charset="0"/>
              </a:rPr>
              <a:t> </a:t>
            </a:r>
            <a:r>
              <a:rPr lang="en-US" sz="3200" b="1" kern="1200" dirty="0" err="1">
                <a:solidFill>
                  <a:srgbClr val="FFFF00"/>
                </a:solidFill>
                <a:latin typeface="Times New Roman" panose="02020603050405020304" pitchFamily="18" charset="0"/>
                <a:ea typeface="+mn-ea"/>
                <a:cs typeface="Times New Roman" panose="02020603050405020304" pitchFamily="18" charset="0"/>
              </a:rPr>
              <a:t>đế</a:t>
            </a:r>
            <a:r>
              <a:rPr lang="en-US" sz="3200" b="1" kern="1200" dirty="0">
                <a:solidFill>
                  <a:srgbClr val="FFFF00"/>
                </a:solidFill>
                <a:latin typeface="Times New Roman" panose="02020603050405020304" pitchFamily="18" charset="0"/>
                <a:ea typeface="+mn-ea"/>
                <a:cs typeface="Times New Roman" panose="02020603050405020304" pitchFamily="18" charset="0"/>
              </a:rPr>
              <a:t> </a:t>
            </a:r>
            <a:r>
              <a:rPr lang="en-US" sz="3200" b="1" kern="1200" dirty="0" err="1">
                <a:solidFill>
                  <a:srgbClr val="FFFF00"/>
                </a:solidFill>
                <a:latin typeface="Times New Roman" panose="02020603050405020304" pitchFamily="18" charset="0"/>
                <a:ea typeface="+mn-ea"/>
                <a:cs typeface="Times New Roman" panose="02020603050405020304" pitchFamily="18" charset="0"/>
              </a:rPr>
              <a:t>quốc</a:t>
            </a:r>
            <a:r>
              <a:rPr lang="en-US" sz="3200" b="1" kern="1200" dirty="0">
                <a:solidFill>
                  <a:srgbClr val="FFFF00"/>
                </a:solidFill>
                <a:latin typeface="Times New Roman" panose="02020603050405020304" pitchFamily="18" charset="0"/>
                <a:ea typeface="+mn-ea"/>
                <a:cs typeface="Times New Roman" panose="02020603050405020304" pitchFamily="18" charset="0"/>
              </a:rPr>
              <a:t> </a:t>
            </a:r>
            <a:r>
              <a:rPr lang="en-US" sz="3200" b="1" kern="1200" dirty="0" err="1">
                <a:solidFill>
                  <a:srgbClr val="FFFF00"/>
                </a:solidFill>
                <a:latin typeface="Times New Roman" panose="02020603050405020304" pitchFamily="18" charset="0"/>
                <a:ea typeface="+mn-ea"/>
                <a:cs typeface="Times New Roman" panose="02020603050405020304" pitchFamily="18" charset="0"/>
              </a:rPr>
              <a:t>quân</a:t>
            </a:r>
            <a:r>
              <a:rPr lang="en-US" sz="3200" b="1" kern="1200" dirty="0">
                <a:solidFill>
                  <a:srgbClr val="FFFF00"/>
                </a:solidFill>
                <a:latin typeface="Times New Roman" panose="02020603050405020304" pitchFamily="18" charset="0"/>
                <a:ea typeface="+mn-ea"/>
                <a:cs typeface="Times New Roman" panose="02020603050405020304" pitchFamily="18" charset="0"/>
              </a:rPr>
              <a:t> </a:t>
            </a:r>
            <a:r>
              <a:rPr lang="en-US" sz="3200" b="1" kern="1200" dirty="0" err="1">
                <a:solidFill>
                  <a:srgbClr val="FFFF00"/>
                </a:solidFill>
                <a:latin typeface="Times New Roman" panose="02020603050405020304" pitchFamily="18" charset="0"/>
                <a:ea typeface="+mn-ea"/>
                <a:cs typeface="Times New Roman" panose="02020603050405020304" pitchFamily="18" charset="0"/>
              </a:rPr>
              <a:t>phiệt</a:t>
            </a:r>
            <a:r>
              <a:rPr lang="en-US" sz="3200" b="1" kern="1200" dirty="0">
                <a:solidFill>
                  <a:srgbClr val="FFFF00"/>
                </a:solidFill>
                <a:latin typeface="Times New Roman" panose="02020603050405020304" pitchFamily="18" charset="0"/>
                <a:ea typeface="+mn-ea"/>
                <a:cs typeface="Times New Roman" panose="02020603050405020304" pitchFamily="18" charset="0"/>
              </a:rPr>
              <a:t> </a:t>
            </a:r>
            <a:r>
              <a:rPr lang="en-US" sz="3200" b="1" kern="1200" dirty="0" err="1">
                <a:solidFill>
                  <a:srgbClr val="FFFF00"/>
                </a:solidFill>
                <a:latin typeface="Times New Roman" panose="02020603050405020304" pitchFamily="18" charset="0"/>
                <a:ea typeface="+mn-ea"/>
                <a:cs typeface="Times New Roman" panose="02020603050405020304" pitchFamily="18" charset="0"/>
              </a:rPr>
              <a:t>hiếu</a:t>
            </a:r>
            <a:r>
              <a:rPr lang="en-US" sz="3200" b="1" kern="1200" dirty="0">
                <a:solidFill>
                  <a:srgbClr val="FFFF00"/>
                </a:solidFill>
                <a:latin typeface="Times New Roman" panose="02020603050405020304" pitchFamily="18" charset="0"/>
                <a:ea typeface="+mn-ea"/>
                <a:cs typeface="Times New Roman" panose="02020603050405020304" pitchFamily="18" charset="0"/>
              </a:rPr>
              <a:t> </a:t>
            </a:r>
            <a:r>
              <a:rPr lang="en-US" sz="3200" b="1" kern="1200" dirty="0" err="1">
                <a:solidFill>
                  <a:srgbClr val="FFFF00"/>
                </a:solidFill>
                <a:latin typeface="Times New Roman" panose="02020603050405020304" pitchFamily="18" charset="0"/>
                <a:ea typeface="+mn-ea"/>
                <a:cs typeface="Times New Roman" panose="02020603050405020304" pitchFamily="18" charset="0"/>
              </a:rPr>
              <a:t>chiến</a:t>
            </a:r>
            <a:r>
              <a:rPr lang="en-US" sz="3200" b="1" kern="1200" dirty="0">
                <a:solidFill>
                  <a:srgbClr val="FFFF00"/>
                </a:solidFill>
                <a:latin typeface="Times New Roman" panose="02020603050405020304" pitchFamily="18" charset="0"/>
                <a:ea typeface="+mn-ea"/>
                <a:cs typeface="Times New Roman" panose="02020603050405020304" pitchFamily="18" charset="0"/>
              </a:rPr>
              <a:t>” </a:t>
            </a:r>
            <a:r>
              <a:rPr lang="en-US" sz="3200" b="1" kern="1200" dirty="0" err="1">
                <a:solidFill>
                  <a:srgbClr val="FFFF00"/>
                </a:solidFill>
                <a:latin typeface="Times New Roman" panose="02020603050405020304" pitchFamily="18" charset="0"/>
                <a:ea typeface="+mn-ea"/>
                <a:cs typeface="Times New Roman" panose="02020603050405020304" pitchFamily="18" charset="0"/>
              </a:rPr>
              <a:t>là</a:t>
            </a:r>
            <a:r>
              <a:rPr lang="en-US" sz="3200" b="1" kern="1200" dirty="0">
                <a:solidFill>
                  <a:srgbClr val="FFFF00"/>
                </a:solidFill>
                <a:latin typeface="Times New Roman" panose="02020603050405020304" pitchFamily="18" charset="0"/>
                <a:ea typeface="+mn-ea"/>
                <a:cs typeface="Times New Roman" panose="02020603050405020304" pitchFamily="18" charset="0"/>
              </a:rPr>
              <a:t> </a:t>
            </a:r>
            <a:r>
              <a:rPr lang="en-US" sz="3200" b="1" kern="1200" dirty="0" err="1">
                <a:solidFill>
                  <a:srgbClr val="FFFF00"/>
                </a:solidFill>
                <a:latin typeface="Times New Roman" panose="02020603050405020304" pitchFamily="18" charset="0"/>
                <a:ea typeface="+mn-ea"/>
                <a:cs typeface="Times New Roman" panose="02020603050405020304" pitchFamily="18" charset="0"/>
              </a:rPr>
              <a:t>đặc</a:t>
            </a:r>
            <a:r>
              <a:rPr lang="en-US" sz="3200" b="1" kern="1200" dirty="0">
                <a:solidFill>
                  <a:srgbClr val="FFFF00"/>
                </a:solidFill>
                <a:latin typeface="Times New Roman" panose="02020603050405020304" pitchFamily="18" charset="0"/>
                <a:ea typeface="+mn-ea"/>
                <a:cs typeface="Times New Roman" panose="02020603050405020304" pitchFamily="18" charset="0"/>
              </a:rPr>
              <a:t> </a:t>
            </a:r>
            <a:r>
              <a:rPr lang="en-US" sz="3200" b="1" kern="1200" dirty="0" err="1">
                <a:solidFill>
                  <a:srgbClr val="FFFF00"/>
                </a:solidFill>
                <a:latin typeface="Times New Roman" panose="02020603050405020304" pitchFamily="18" charset="0"/>
                <a:ea typeface="+mn-ea"/>
                <a:cs typeface="Times New Roman" panose="02020603050405020304" pitchFamily="18" charset="0"/>
              </a:rPr>
              <a:t>điểm</a:t>
            </a:r>
            <a:r>
              <a:rPr lang="en-US" sz="3200" b="1" kern="1200" dirty="0">
                <a:solidFill>
                  <a:srgbClr val="FFFF00"/>
                </a:solidFill>
                <a:latin typeface="Times New Roman" panose="02020603050405020304" pitchFamily="18" charset="0"/>
                <a:ea typeface="+mn-ea"/>
                <a:cs typeface="Times New Roman" panose="02020603050405020304" pitchFamily="18" charset="0"/>
              </a:rPr>
              <a:t> </a:t>
            </a:r>
            <a:r>
              <a:rPr lang="en-US" sz="3200" b="1" kern="1200" dirty="0" err="1">
                <a:solidFill>
                  <a:srgbClr val="FFFF00"/>
                </a:solidFill>
                <a:latin typeface="Times New Roman" panose="02020603050405020304" pitchFamily="18" charset="0"/>
                <a:ea typeface="+mn-ea"/>
                <a:cs typeface="Times New Roman" panose="02020603050405020304" pitchFamily="18" charset="0"/>
              </a:rPr>
              <a:t>của</a:t>
            </a:r>
            <a:r>
              <a:rPr lang="en-US" sz="3200" b="1" kern="1200" dirty="0">
                <a:solidFill>
                  <a:srgbClr val="FFFF00"/>
                </a:solidFill>
                <a:latin typeface="Times New Roman" panose="02020603050405020304" pitchFamily="18" charset="0"/>
                <a:ea typeface="+mn-ea"/>
                <a:cs typeface="Times New Roman" panose="02020603050405020304" pitchFamily="18" charset="0"/>
              </a:rPr>
              <a:t> </a:t>
            </a:r>
            <a:r>
              <a:rPr lang="en-US" sz="3200" b="1" kern="1200" dirty="0" err="1">
                <a:solidFill>
                  <a:srgbClr val="FFFF00"/>
                </a:solidFill>
                <a:latin typeface="Times New Roman" panose="02020603050405020304" pitchFamily="18" charset="0"/>
                <a:ea typeface="+mn-ea"/>
                <a:cs typeface="Times New Roman" panose="02020603050405020304" pitchFamily="18" charset="0"/>
              </a:rPr>
              <a:t>đế</a:t>
            </a:r>
            <a:r>
              <a:rPr lang="en-US" sz="3200" b="1" kern="1200" dirty="0">
                <a:solidFill>
                  <a:srgbClr val="FFFF00"/>
                </a:solidFill>
                <a:latin typeface="Times New Roman" panose="02020603050405020304" pitchFamily="18" charset="0"/>
                <a:ea typeface="+mn-ea"/>
                <a:cs typeface="Times New Roman" panose="02020603050405020304" pitchFamily="18" charset="0"/>
              </a:rPr>
              <a:t> </a:t>
            </a:r>
            <a:r>
              <a:rPr lang="en-US" sz="3200" b="1" kern="1200" dirty="0" err="1">
                <a:solidFill>
                  <a:srgbClr val="FFFF00"/>
                </a:solidFill>
                <a:latin typeface="Times New Roman" panose="02020603050405020304" pitchFamily="18" charset="0"/>
                <a:ea typeface="+mn-ea"/>
                <a:cs typeface="Times New Roman" panose="02020603050405020304" pitchFamily="18" charset="0"/>
              </a:rPr>
              <a:t>quốc</a:t>
            </a:r>
            <a:r>
              <a:rPr lang="en-US" sz="3200" b="1" kern="1200" dirty="0">
                <a:solidFill>
                  <a:srgbClr val="FFFF00"/>
                </a:solidFill>
                <a:latin typeface="Times New Roman" panose="02020603050405020304" pitchFamily="18" charset="0"/>
                <a:ea typeface="+mn-ea"/>
                <a:cs typeface="Times New Roman" panose="02020603050405020304" pitchFamily="18" charset="0"/>
              </a:rPr>
              <a:t> </a:t>
            </a:r>
            <a:r>
              <a:rPr lang="en-US" sz="3200" b="1" kern="1200" dirty="0" err="1">
                <a:solidFill>
                  <a:srgbClr val="FFFF00"/>
                </a:solidFill>
                <a:latin typeface="Times New Roman" panose="02020603050405020304" pitchFamily="18" charset="0"/>
                <a:ea typeface="+mn-ea"/>
                <a:cs typeface="Times New Roman" panose="02020603050405020304" pitchFamily="18" charset="0"/>
              </a:rPr>
              <a:t>nào</a:t>
            </a:r>
            <a:r>
              <a:rPr lang="en-US" sz="3200" b="1" kern="1200" dirty="0">
                <a:solidFill>
                  <a:srgbClr val="FFFF00"/>
                </a:solidFill>
                <a:latin typeface="Times New Roman" panose="02020603050405020304" pitchFamily="18" charset="0"/>
                <a:ea typeface="+mn-ea"/>
                <a:cs typeface="Times New Roman" panose="02020603050405020304" pitchFamily="18" charset="0"/>
              </a:rPr>
              <a:t>?</a:t>
            </a:r>
          </a:p>
        </p:txBody>
      </p:sp>
      <p:sp>
        <p:nvSpPr>
          <p:cNvPr id="15" name="bang c">
            <a:extLst>
              <a:ext uri="{FF2B5EF4-FFF2-40B4-BE49-F238E27FC236}">
                <a16:creationId xmlns:a16="http://schemas.microsoft.com/office/drawing/2014/main" id="{D0E6AFB4-275F-4728-9A13-27E00F9EA3A2}"/>
              </a:ext>
            </a:extLst>
          </p:cNvPr>
          <p:cNvSpPr/>
          <p:nvPr/>
        </p:nvSpPr>
        <p:spPr>
          <a:xfrm flipH="1">
            <a:off x="603457" y="4127274"/>
            <a:ext cx="3937330" cy="86188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4815294" y="3047874"/>
            <a:ext cx="3937330" cy="86415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828215" y="4311771"/>
            <a:ext cx="3487814" cy="584775"/>
          </a:xfrm>
          <a:prstGeom prst="rect">
            <a:avLst/>
          </a:prstGeom>
          <a:noFill/>
        </p:spPr>
        <p:txBody>
          <a:bodyPr wrap="square" rtlCol="0">
            <a:spAutoFit/>
          </a:bodyPr>
          <a:lstStyle/>
          <a:p>
            <a:pPr marL="257175" marR="0" lvl="0" indent="-257175" algn="l" defTabSz="6858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C.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Đức</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4945208" y="3204487"/>
            <a:ext cx="3837056" cy="584775"/>
          </a:xfrm>
          <a:prstGeom prst="rect">
            <a:avLst/>
          </a:prstGeom>
          <a:noFill/>
        </p:spPr>
        <p:txBody>
          <a:bodyPr wrap="square" rtlCol="0">
            <a:spAutoFit/>
          </a:bodyPr>
          <a:lstStyle/>
          <a:p>
            <a:pPr marL="257175" marR="0" lvl="0" indent="-257175" algn="l" defTabSz="6858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B.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Pháp</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34670" y="3031822"/>
            <a:ext cx="3937330" cy="86415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785373" y="4141025"/>
            <a:ext cx="3937330" cy="86188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134500" y="3178734"/>
            <a:ext cx="3487814" cy="584775"/>
          </a:xfrm>
          <a:prstGeom prst="rect">
            <a:avLst/>
          </a:prstGeom>
          <a:noFill/>
        </p:spPr>
        <p:txBody>
          <a:bodyPr wrap="square" rtlCol="0">
            <a:spAutoFit/>
          </a:bodyPr>
          <a:lstStyle/>
          <a:p>
            <a:pPr marL="257175" marR="0" lvl="0" indent="-257175" algn="l" defTabSz="6858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A. Anh</a:t>
            </a:r>
          </a:p>
        </p:txBody>
      </p:sp>
      <p:sp>
        <p:nvSpPr>
          <p:cNvPr id="34" name="cau hoi d">
            <a:extLst>
              <a:ext uri="{FF2B5EF4-FFF2-40B4-BE49-F238E27FC236}">
                <a16:creationId xmlns:a16="http://schemas.microsoft.com/office/drawing/2014/main" id="{42A746A3-96B8-42A5-8EFA-A104DB6B2F69}"/>
              </a:ext>
            </a:extLst>
          </p:cNvPr>
          <p:cNvSpPr txBox="1"/>
          <p:nvPr/>
        </p:nvSpPr>
        <p:spPr>
          <a:xfrm>
            <a:off x="5133000" y="4311771"/>
            <a:ext cx="3487814" cy="584775"/>
          </a:xfrm>
          <a:prstGeom prst="rect">
            <a:avLst/>
          </a:prstGeom>
          <a:noFill/>
        </p:spPr>
        <p:txBody>
          <a:bodyPr wrap="square" rtlCol="0">
            <a:spAutoFit/>
          </a:bodyPr>
          <a:lstStyle/>
          <a:p>
            <a:pPr marL="257175" marR="0" lvl="0" indent="-257175" algn="l" defTabSz="6858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D.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Mỹ</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09"/>
            <a:ext cx="365522" cy="365522"/>
          </a:xfrm>
          <a:prstGeom prst="rect">
            <a:avLst/>
          </a:prstGeom>
        </p:spPr>
      </p:pic>
      <p:sp>
        <p:nvSpPr>
          <p:cNvPr id="20" name="Rectangle 19">
            <a:extLst>
              <a:ext uri="{FF2B5EF4-FFF2-40B4-BE49-F238E27FC236}">
                <a16:creationId xmlns:a16="http://schemas.microsoft.com/office/drawing/2014/main" id="{73C11B83-CAFB-FF4C-9076-BC4109B735D5}"/>
              </a:ext>
            </a:extLst>
          </p:cNvPr>
          <p:cNvSpPr/>
          <p:nvPr/>
        </p:nvSpPr>
        <p:spPr>
          <a:xfrm>
            <a:off x="1706709" y="151118"/>
            <a:ext cx="6405921" cy="101566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0" i="0" u="none" strike="noStrike" kern="0" cap="none" spc="0" normalizeH="0" baseline="0" noProof="0" dirty="0">
                <a:ln w="0"/>
                <a:solidFill>
                  <a:srgbClr val="FFFF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AI LÀ TRIỆU PHÚ</a:t>
            </a:r>
          </a:p>
        </p:txBody>
      </p:sp>
    </p:spTree>
    <p:extLst>
      <p:ext uri="{BB962C8B-B14F-4D97-AF65-F5344CB8AC3E}">
        <p14:creationId xmlns:p14="http://schemas.microsoft.com/office/powerpoint/2010/main" val="313553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 presetClass="mediacall" presetSubtype="0" fill="hold" nodeType="withEffect">
                                  <p:stCondLst>
                                    <p:cond delay="0"/>
                                  </p:stCondLst>
                                  <p:childTnLst>
                                    <p:cmd type="call" cmd="playFrom(0.0)">
                                      <p:cBhvr>
                                        <p:cTn id="9" dur="160339" fill="hold"/>
                                        <p:tgtEl>
                                          <p:spTgt spid="38"/>
                                        </p:tgtEl>
                                      </p:cBhvr>
                                    </p:cmd>
                                  </p:childTnLst>
                                </p:cTn>
                              </p:par>
                              <p:par>
                                <p:cTn id="10" presetID="10"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38"/>
                </p:tgtEl>
              </p:cMediaNode>
            </p:audio>
            <p:seq concurrent="1" nextAc="seek">
              <p:cTn id="34" restart="whenNotActive" fill="hold" evtFilter="cancelBubble" nodeType="interactiveSeq">
                <p:stCondLst>
                  <p:cond evt="onClick" delay="0">
                    <p:tgtEl>
                      <p:spTgt spid="25"/>
                    </p:tgtEl>
                  </p:cond>
                </p:stCondLst>
                <p:endSync evt="end" delay="0">
                  <p:rtn val="all"/>
                </p:endSync>
                <p:childTnLst>
                  <p:par>
                    <p:cTn id="35" fill="hold">
                      <p:stCondLst>
                        <p:cond delay="0"/>
                      </p:stCondLst>
                      <p:childTnLst>
                        <p:par>
                          <p:cTn id="36" fill="hold">
                            <p:stCondLst>
                              <p:cond delay="0"/>
                            </p:stCondLst>
                            <p:childTnLst>
                              <p:par>
                                <p:cTn id="37" presetID="24" presetClass="emph" presetSubtype="0" fill="hold" grpId="1" nodeType="clickEffect">
                                  <p:stCondLst>
                                    <p:cond delay="0"/>
                                  </p:stCondLst>
                                  <p:childTnLst>
                                    <p:animClr clrSpc="hsl" dir="cw">
                                      <p:cBhvr override="childStyle">
                                        <p:cTn id="38" dur="500" fill="hold"/>
                                        <p:tgtEl>
                                          <p:spTgt spid="25"/>
                                        </p:tgtEl>
                                        <p:attrNameLst>
                                          <p:attrName>style.color</p:attrName>
                                        </p:attrNameLst>
                                      </p:cBhvr>
                                      <p:by>
                                        <p:hsl h="0" s="-12549" l="-25098"/>
                                      </p:by>
                                    </p:animClr>
                                    <p:animClr clrSpc="hsl" dir="cw">
                                      <p:cBhvr>
                                        <p:cTn id="39" dur="500" fill="hold"/>
                                        <p:tgtEl>
                                          <p:spTgt spid="25"/>
                                        </p:tgtEl>
                                        <p:attrNameLst>
                                          <p:attrName>fillcolor</p:attrName>
                                        </p:attrNameLst>
                                      </p:cBhvr>
                                      <p:by>
                                        <p:hsl h="0" s="-12549" l="-25098"/>
                                      </p:by>
                                    </p:animClr>
                                    <p:animClr clrSpc="hsl" dir="cw">
                                      <p:cBhvr>
                                        <p:cTn id="40" dur="500" fill="hold"/>
                                        <p:tgtEl>
                                          <p:spTgt spid="25"/>
                                        </p:tgtEl>
                                        <p:attrNameLst>
                                          <p:attrName>stroke.color</p:attrName>
                                        </p:attrNameLst>
                                      </p:cBhvr>
                                      <p:by>
                                        <p:hsl h="0" s="-12549" l="-25098"/>
                                      </p:by>
                                    </p:animClr>
                                    <p:set>
                                      <p:cBhvr>
                                        <p:cTn id="41" dur="500" fill="hold"/>
                                        <p:tgtEl>
                                          <p:spTgt spid="25"/>
                                        </p:tgtEl>
                                        <p:attrNameLst>
                                          <p:attrName>fill.type</p:attrName>
                                        </p:attrNameLst>
                                      </p:cBhvr>
                                      <p:to>
                                        <p:strVal val="solid"/>
                                      </p:to>
                                    </p:set>
                                  </p:childTnLst>
                                </p:cTn>
                              </p:par>
                              <p:par>
                                <p:cTn id="42" presetID="19" presetClass="emph" presetSubtype="0" fill="hold" grpId="0" nodeType="withEffect">
                                  <p:stCondLst>
                                    <p:cond delay="0"/>
                                  </p:stCondLst>
                                  <p:childTnLst>
                                    <p:animClr clrSpc="rgb" dir="cw">
                                      <p:cBhvr override="childStyle">
                                        <p:cTn id="43" dur="500" fill="hold"/>
                                        <p:tgtEl>
                                          <p:spTgt spid="15"/>
                                        </p:tgtEl>
                                        <p:attrNameLst>
                                          <p:attrName>style.color</p:attrName>
                                        </p:attrNameLst>
                                      </p:cBhvr>
                                      <p:to>
                                        <a:srgbClr val="FFC000"/>
                                      </p:to>
                                    </p:animClr>
                                    <p:animClr clrSpc="rgb" dir="cw">
                                      <p:cBhvr>
                                        <p:cTn id="44" dur="500" fill="hold"/>
                                        <p:tgtEl>
                                          <p:spTgt spid="15"/>
                                        </p:tgtEl>
                                        <p:attrNameLst>
                                          <p:attrName>fillcolor</p:attrName>
                                        </p:attrNameLst>
                                      </p:cBhvr>
                                      <p:to>
                                        <a:srgbClr val="FFC00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0"/>
                                  </p:stCondLst>
                                  <p:childTnLst>
                                    <p:cmd type="call" cmd="playFrom(0.0)">
                                      <p:cBhvr>
                                        <p:cTn id="48" dur="20218" fill="hold"/>
                                        <p:tgtEl>
                                          <p:spTgt spid="39"/>
                                        </p:tgtEl>
                                      </p:cBhvr>
                                    </p:cmd>
                                  </p:childTnLst>
                                </p:cTn>
                              </p:par>
                              <p:par>
                                <p:cTn id="49" presetID="3" presetClass="mediacall" presetSubtype="0" fill="hold" nodeType="withEffect">
                                  <p:stCondLst>
                                    <p:cond delay="0"/>
                                  </p:stCondLst>
                                  <p:childTnLst>
                                    <p:cmd type="call" cmd="stop">
                                      <p:cBhvr>
                                        <p:cTn id="50" dur="1" fill="hold"/>
                                        <p:tgtEl>
                                          <p:spTgt spid="38"/>
                                        </p:tgtEl>
                                      </p:cBhvr>
                                    </p:cmd>
                                  </p:childTnLst>
                                </p:cTn>
                              </p:par>
                              <p:par>
                                <p:cTn id="51" presetID="19" presetClass="emph" presetSubtype="0" repeatCount="4000" fill="hold" grpId="1" nodeType="withEffect">
                                  <p:stCondLst>
                                    <p:cond delay="3000"/>
                                  </p:stCondLst>
                                  <p:childTnLst>
                                    <p:animClr clrSpc="rgb" dir="cw">
                                      <p:cBhvr override="childStyle">
                                        <p:cTn id="52" dur="500" fill="hold"/>
                                        <p:tgtEl>
                                          <p:spTgt spid="15"/>
                                        </p:tgtEl>
                                        <p:attrNameLst>
                                          <p:attrName>style.color</p:attrName>
                                        </p:attrNameLst>
                                      </p:cBhvr>
                                      <p:to>
                                        <a:srgbClr val="92D050"/>
                                      </p:to>
                                    </p:animClr>
                                    <p:animClr clrSpc="rgb" dir="cw">
                                      <p:cBhvr>
                                        <p:cTn id="53" dur="500" fill="hold"/>
                                        <p:tgtEl>
                                          <p:spTgt spid="15"/>
                                        </p:tgtEl>
                                        <p:attrNameLst>
                                          <p:attrName>fillcolor</p:attrName>
                                        </p:attrNameLst>
                                      </p:cBhvr>
                                      <p:to>
                                        <a:srgbClr val="92D050"/>
                                      </p:to>
                                    </p:animClr>
                                    <p:set>
                                      <p:cBhvr>
                                        <p:cTn id="54" dur="500" fill="hold"/>
                                        <p:tgtEl>
                                          <p:spTgt spid="15"/>
                                        </p:tgtEl>
                                        <p:attrNameLst>
                                          <p:attrName>fill.type</p:attrName>
                                        </p:attrNameLst>
                                      </p:cBhvr>
                                      <p:to>
                                        <p:strVal val="solid"/>
                                      </p:to>
                                    </p:set>
                                    <p:set>
                                      <p:cBhvr>
                                        <p:cTn id="55" dur="500" fill="hold"/>
                                        <p:tgtEl>
                                          <p:spTgt spid="15"/>
                                        </p:tgtEl>
                                        <p:attrNameLst>
                                          <p:attrName>fill.on</p:attrName>
                                        </p:attrNameLst>
                                      </p:cBhvr>
                                      <p:to>
                                        <p:strVal val="true"/>
                                      </p:to>
                                    </p:set>
                                  </p:childTnLst>
                                </p:cTn>
                              </p:par>
                              <p:par>
                                <p:cTn id="56" presetID="1" presetClass="mediacall" presetSubtype="0" fill="hold" nodeType="withEffect">
                                  <p:stCondLst>
                                    <p:cond delay="3000"/>
                                  </p:stCondLst>
                                  <p:childTnLst>
                                    <p:cmd type="call" cmd="playFrom(0.0)">
                                      <p:cBhvr>
                                        <p:cTn id="57" dur="7732" fill="hold"/>
                                        <p:tgtEl>
                                          <p:spTgt spid="40"/>
                                        </p:tgtEl>
                                      </p:cBhvr>
                                    </p:cmd>
                                  </p:childTnLst>
                                </p:cTn>
                              </p:par>
                              <p:par>
                                <p:cTn id="58" presetID="3" presetClass="mediacall" presetSubtype="0" fill="hold" nodeType="withEffect">
                                  <p:stCondLst>
                                    <p:cond delay="3000"/>
                                  </p:stCondLst>
                                  <p:childTnLst>
                                    <p:cmd type="call" cmd="stop">
                                      <p:cBhvr>
                                        <p:cTn id="59" dur="1" fill="hold"/>
                                        <p:tgtEl>
                                          <p:spTgt spid="39"/>
                                        </p:tgtEl>
                                      </p:cBhvr>
                                    </p:cmd>
                                  </p:childTnLst>
                                </p:cTn>
                              </p:par>
                              <p:par>
                                <p:cTn id="60" presetID="24" presetClass="emph" presetSubtype="0" fill="hold" grpId="2" nodeType="withEffect">
                                  <p:stCondLst>
                                    <p:cond delay="3000"/>
                                  </p:stCondLst>
                                  <p:childTnLst>
                                    <p:animClr clrSpc="hsl" dir="cw">
                                      <p:cBhvr override="childStyle">
                                        <p:cTn id="61" dur="500" fill="hold"/>
                                        <p:tgtEl>
                                          <p:spTgt spid="25"/>
                                        </p:tgtEl>
                                        <p:attrNameLst>
                                          <p:attrName>style.color</p:attrName>
                                        </p:attrNameLst>
                                      </p:cBhvr>
                                      <p:by>
                                        <p:hsl h="0" s="-12549" l="-25098"/>
                                      </p:by>
                                    </p:animClr>
                                    <p:animClr clrSpc="hsl" dir="cw">
                                      <p:cBhvr>
                                        <p:cTn id="62" dur="500" fill="hold"/>
                                        <p:tgtEl>
                                          <p:spTgt spid="25"/>
                                        </p:tgtEl>
                                        <p:attrNameLst>
                                          <p:attrName>fillcolor</p:attrName>
                                        </p:attrNameLst>
                                      </p:cBhvr>
                                      <p:by>
                                        <p:hsl h="0" s="-12549" l="-25098"/>
                                      </p:by>
                                    </p:animClr>
                                    <p:animClr clrSpc="hsl" dir="cw">
                                      <p:cBhvr>
                                        <p:cTn id="63" dur="500" fill="hold"/>
                                        <p:tgtEl>
                                          <p:spTgt spid="25"/>
                                        </p:tgtEl>
                                        <p:attrNameLst>
                                          <p:attrName>stroke.color</p:attrName>
                                        </p:attrNameLst>
                                      </p:cBhvr>
                                      <p:by>
                                        <p:hsl h="0" s="-12549" l="-25098"/>
                                      </p:by>
                                    </p:animClr>
                                    <p:set>
                                      <p:cBhvr>
                                        <p:cTn id="64"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5" restart="whenNotActive" fill="hold" evtFilter="cancelBubble" nodeType="interactiveSeq">
                <p:stCondLst>
                  <p:cond evt="onClick" delay="0">
                    <p:tgtEl>
                      <p:spTgt spid="33"/>
                    </p:tgtEl>
                  </p:cond>
                </p:stCondLst>
                <p:endSync evt="end" delay="0">
                  <p:rtn val="all"/>
                </p:endSync>
                <p:childTnLst>
                  <p:par>
                    <p:cTn id="66" fill="hold">
                      <p:stCondLst>
                        <p:cond delay="0"/>
                      </p:stCondLst>
                      <p:childTnLst>
                        <p:par>
                          <p:cTn id="67" fill="hold">
                            <p:stCondLst>
                              <p:cond delay="0"/>
                            </p:stCondLst>
                            <p:childTnLst>
                              <p:par>
                                <p:cTn id="68" presetID="24" presetClass="emph" presetSubtype="0" fill="hold" grpId="1" nodeType="clickEffect">
                                  <p:stCondLst>
                                    <p:cond delay="0"/>
                                  </p:stCondLst>
                                  <p:childTnLst>
                                    <p:animClr clrSpc="hsl" dir="cw">
                                      <p:cBhvr override="childStyle">
                                        <p:cTn id="69" dur="500" fill="hold"/>
                                        <p:tgtEl>
                                          <p:spTgt spid="33"/>
                                        </p:tgtEl>
                                        <p:attrNameLst>
                                          <p:attrName>style.color</p:attrName>
                                        </p:attrNameLst>
                                      </p:cBhvr>
                                      <p:by>
                                        <p:hsl h="0" s="-12549" l="-25098"/>
                                      </p:by>
                                    </p:animClr>
                                    <p:animClr clrSpc="hsl" dir="cw">
                                      <p:cBhvr>
                                        <p:cTn id="70" dur="500" fill="hold"/>
                                        <p:tgtEl>
                                          <p:spTgt spid="33"/>
                                        </p:tgtEl>
                                        <p:attrNameLst>
                                          <p:attrName>fillcolor</p:attrName>
                                        </p:attrNameLst>
                                      </p:cBhvr>
                                      <p:by>
                                        <p:hsl h="0" s="-12549" l="-25098"/>
                                      </p:by>
                                    </p:animClr>
                                    <p:animClr clrSpc="hsl" dir="cw">
                                      <p:cBhvr>
                                        <p:cTn id="71" dur="500" fill="hold"/>
                                        <p:tgtEl>
                                          <p:spTgt spid="33"/>
                                        </p:tgtEl>
                                        <p:attrNameLst>
                                          <p:attrName>stroke.color</p:attrName>
                                        </p:attrNameLst>
                                      </p:cBhvr>
                                      <p:by>
                                        <p:hsl h="0" s="-12549" l="-25098"/>
                                      </p:by>
                                    </p:animClr>
                                    <p:set>
                                      <p:cBhvr>
                                        <p:cTn id="72" dur="500" fill="hold"/>
                                        <p:tgtEl>
                                          <p:spTgt spid="33"/>
                                        </p:tgtEl>
                                        <p:attrNameLst>
                                          <p:attrName>fill.type</p:attrName>
                                        </p:attrNameLst>
                                      </p:cBhvr>
                                      <p:to>
                                        <p:strVal val="solid"/>
                                      </p:to>
                                    </p:set>
                                  </p:childTnLst>
                                </p:cTn>
                              </p:par>
                              <p:par>
                                <p:cTn id="73" presetID="19" presetClass="emph" presetSubtype="0" fill="hold" grpId="0" nodeType="withEffect">
                                  <p:stCondLst>
                                    <p:cond delay="0"/>
                                  </p:stCondLst>
                                  <p:childTnLst>
                                    <p:animClr clrSpc="rgb" dir="cw">
                                      <p:cBhvr override="childStyle">
                                        <p:cTn id="74" dur="500" fill="hold"/>
                                        <p:tgtEl>
                                          <p:spTgt spid="31"/>
                                        </p:tgtEl>
                                        <p:attrNameLst>
                                          <p:attrName>style.color</p:attrName>
                                        </p:attrNameLst>
                                      </p:cBhvr>
                                      <p:to>
                                        <a:srgbClr val="FFC000"/>
                                      </p:to>
                                    </p:animClr>
                                    <p:animClr clrSpc="rgb" dir="cw">
                                      <p:cBhvr>
                                        <p:cTn id="75" dur="500" fill="hold"/>
                                        <p:tgtEl>
                                          <p:spTgt spid="31"/>
                                        </p:tgtEl>
                                        <p:attrNameLst>
                                          <p:attrName>fillcolor</p:attrName>
                                        </p:attrNameLst>
                                      </p:cBhvr>
                                      <p:to>
                                        <a:srgbClr val="FFC000"/>
                                      </p:to>
                                    </p:animClr>
                                    <p:set>
                                      <p:cBhvr>
                                        <p:cTn id="76" dur="500" fill="hold"/>
                                        <p:tgtEl>
                                          <p:spTgt spid="31"/>
                                        </p:tgtEl>
                                        <p:attrNameLst>
                                          <p:attrName>fill.type</p:attrName>
                                        </p:attrNameLst>
                                      </p:cBhvr>
                                      <p:to>
                                        <p:strVal val="solid"/>
                                      </p:to>
                                    </p:set>
                                    <p:set>
                                      <p:cBhvr>
                                        <p:cTn id="77" dur="500" fill="hold"/>
                                        <p:tgtEl>
                                          <p:spTgt spid="31"/>
                                        </p:tgtEl>
                                        <p:attrNameLst>
                                          <p:attrName>fill.on</p:attrName>
                                        </p:attrNameLst>
                                      </p:cBhvr>
                                      <p:to>
                                        <p:strVal val="true"/>
                                      </p:to>
                                    </p:set>
                                  </p:childTnLst>
                                </p:cTn>
                              </p:par>
                              <p:par>
                                <p:cTn id="78" presetID="1" presetClass="mediacall" presetSubtype="0" fill="hold" nodeType="withEffect">
                                  <p:stCondLst>
                                    <p:cond delay="0"/>
                                  </p:stCondLst>
                                  <p:childTnLst>
                                    <p:cmd type="call" cmd="playFrom(0.0)">
                                      <p:cBhvr>
                                        <p:cTn id="79" dur="20218" fill="hold"/>
                                        <p:tgtEl>
                                          <p:spTgt spid="39"/>
                                        </p:tgtEl>
                                      </p:cBhvr>
                                    </p:cmd>
                                  </p:childTnLst>
                                </p:cTn>
                              </p:par>
                              <p:par>
                                <p:cTn id="80" presetID="3" presetClass="mediacall" presetSubtype="0" fill="hold" nodeType="withEffect">
                                  <p:stCondLst>
                                    <p:cond delay="0"/>
                                  </p:stCondLst>
                                  <p:childTnLst>
                                    <p:cmd type="call" cmd="stop">
                                      <p:cBhvr>
                                        <p:cTn id="81" dur="1" fill="hold"/>
                                        <p:tgtEl>
                                          <p:spTgt spid="38"/>
                                        </p:tgtEl>
                                      </p:cBhvr>
                                    </p:cmd>
                                  </p:childTnLst>
                                </p:cTn>
                              </p:par>
                              <p:par>
                                <p:cTn id="82" presetID="19" presetClass="emph" presetSubtype="0" fill="hold" grpId="1" nodeType="withEffect">
                                  <p:stCondLst>
                                    <p:cond delay="3000"/>
                                  </p:stCondLst>
                                  <p:childTnLst>
                                    <p:animClr clrSpc="rgb" dir="cw">
                                      <p:cBhvr override="childStyle">
                                        <p:cTn id="83" dur="500" fill="hold"/>
                                        <p:tgtEl>
                                          <p:spTgt spid="31"/>
                                        </p:tgtEl>
                                        <p:attrNameLst>
                                          <p:attrName>style.color</p:attrName>
                                        </p:attrNameLst>
                                      </p:cBhvr>
                                      <p:to>
                                        <a:srgbClr val="FF0000"/>
                                      </p:to>
                                    </p:animClr>
                                    <p:animClr clrSpc="rgb" dir="cw">
                                      <p:cBhvr>
                                        <p:cTn id="84" dur="500" fill="hold"/>
                                        <p:tgtEl>
                                          <p:spTgt spid="31"/>
                                        </p:tgtEl>
                                        <p:attrNameLst>
                                          <p:attrName>fillcolor</p:attrName>
                                        </p:attrNameLst>
                                      </p:cBhvr>
                                      <p:to>
                                        <a:srgbClr val="FF0000"/>
                                      </p:to>
                                    </p:animClr>
                                    <p:set>
                                      <p:cBhvr>
                                        <p:cTn id="85" dur="500" fill="hold"/>
                                        <p:tgtEl>
                                          <p:spTgt spid="31"/>
                                        </p:tgtEl>
                                        <p:attrNameLst>
                                          <p:attrName>fill.type</p:attrName>
                                        </p:attrNameLst>
                                      </p:cBhvr>
                                      <p:to>
                                        <p:strVal val="solid"/>
                                      </p:to>
                                    </p:set>
                                    <p:set>
                                      <p:cBhvr>
                                        <p:cTn id="86" dur="500" fill="hold"/>
                                        <p:tgtEl>
                                          <p:spTgt spid="31"/>
                                        </p:tgtEl>
                                        <p:attrNameLst>
                                          <p:attrName>fill.on</p:attrName>
                                        </p:attrNameLst>
                                      </p:cBhvr>
                                      <p:to>
                                        <p:strVal val="true"/>
                                      </p:to>
                                    </p:set>
                                  </p:childTnLst>
                                </p:cTn>
                              </p:par>
                              <p:par>
                                <p:cTn id="87" presetID="1" presetClass="mediacall" presetSubtype="0" fill="hold" nodeType="withEffect">
                                  <p:stCondLst>
                                    <p:cond delay="3000"/>
                                  </p:stCondLst>
                                  <p:childTnLst>
                                    <p:cmd type="call" cmd="playFrom(0.0)">
                                      <p:cBhvr>
                                        <p:cTn id="88" dur="5903" fill="hold"/>
                                        <p:tgtEl>
                                          <p:spTgt spid="41"/>
                                        </p:tgtEl>
                                      </p:cBhvr>
                                    </p:cmd>
                                  </p:childTnLst>
                                </p:cTn>
                              </p:par>
                              <p:par>
                                <p:cTn id="89" presetID="3" presetClass="mediacall" presetSubtype="0" fill="hold" nodeType="withEffect">
                                  <p:stCondLst>
                                    <p:cond delay="3000"/>
                                  </p:stCondLst>
                                  <p:childTnLst>
                                    <p:cmd type="call" cmd="stop">
                                      <p:cBhvr>
                                        <p:cTn id="90" dur="1" fill="hold"/>
                                        <p:tgtEl>
                                          <p:spTgt spid="39"/>
                                        </p:tgtEl>
                                      </p:cBhvr>
                                    </p:cmd>
                                  </p:childTnLst>
                                </p:cTn>
                              </p:par>
                              <p:par>
                                <p:cTn id="91" presetID="30" presetClass="emph" presetSubtype="0" fill="hold" grpId="2" nodeType="withEffect">
                                  <p:stCondLst>
                                    <p:cond delay="3000"/>
                                  </p:stCondLst>
                                  <p:childTnLst>
                                    <p:animClr clrSpc="hsl" dir="cw">
                                      <p:cBhvr override="childStyle">
                                        <p:cTn id="92" dur="500" fill="hold"/>
                                        <p:tgtEl>
                                          <p:spTgt spid="33"/>
                                        </p:tgtEl>
                                        <p:attrNameLst>
                                          <p:attrName>style.color</p:attrName>
                                        </p:attrNameLst>
                                      </p:cBhvr>
                                      <p:by>
                                        <p:hsl h="0" s="12549" l="25098"/>
                                      </p:by>
                                    </p:animClr>
                                    <p:animClr clrSpc="hsl" dir="cw">
                                      <p:cBhvr>
                                        <p:cTn id="93" dur="500" fill="hold"/>
                                        <p:tgtEl>
                                          <p:spTgt spid="33"/>
                                        </p:tgtEl>
                                        <p:attrNameLst>
                                          <p:attrName>fillcolor</p:attrName>
                                        </p:attrNameLst>
                                      </p:cBhvr>
                                      <p:by>
                                        <p:hsl h="0" s="12549" l="25098"/>
                                      </p:by>
                                    </p:animClr>
                                    <p:animClr clrSpc="hsl" dir="cw">
                                      <p:cBhvr>
                                        <p:cTn id="94" dur="500" fill="hold"/>
                                        <p:tgtEl>
                                          <p:spTgt spid="33"/>
                                        </p:tgtEl>
                                        <p:attrNameLst>
                                          <p:attrName>stroke.color</p:attrName>
                                        </p:attrNameLst>
                                      </p:cBhvr>
                                      <p:by>
                                        <p:hsl h="0" s="12549" l="25098"/>
                                      </p:by>
                                    </p:animClr>
                                    <p:set>
                                      <p:cBhvr>
                                        <p:cTn id="95" dur="500" fill="hold"/>
                                        <p:tgtEl>
                                          <p:spTgt spid="33"/>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96" restart="whenNotActive" fill="hold" evtFilter="cancelBubble" nodeType="interactiveSeq">
                <p:stCondLst>
                  <p:cond evt="onClick" delay="0">
                    <p:tgtEl>
                      <p:spTgt spid="27"/>
                    </p:tgtEl>
                  </p:cond>
                </p:stCondLst>
                <p:endSync evt="end" delay="0">
                  <p:rtn val="all"/>
                </p:endSync>
                <p:childTnLst>
                  <p:par>
                    <p:cTn id="97" fill="hold">
                      <p:stCondLst>
                        <p:cond delay="0"/>
                      </p:stCondLst>
                      <p:childTnLst>
                        <p:par>
                          <p:cTn id="98" fill="hold">
                            <p:stCondLst>
                              <p:cond delay="0"/>
                            </p:stCondLst>
                            <p:childTnLst>
                              <p:par>
                                <p:cTn id="99" presetID="24" presetClass="emph" presetSubtype="0" fill="hold" grpId="1" nodeType="clickEffect">
                                  <p:stCondLst>
                                    <p:cond delay="0"/>
                                  </p:stCondLst>
                                  <p:childTnLst>
                                    <p:animClr clrSpc="hsl" dir="cw">
                                      <p:cBhvr override="childStyle">
                                        <p:cTn id="100" dur="500" fill="hold"/>
                                        <p:tgtEl>
                                          <p:spTgt spid="27"/>
                                        </p:tgtEl>
                                        <p:attrNameLst>
                                          <p:attrName>style.color</p:attrName>
                                        </p:attrNameLst>
                                      </p:cBhvr>
                                      <p:by>
                                        <p:hsl h="0" s="-12549" l="-25098"/>
                                      </p:by>
                                    </p:animClr>
                                    <p:animClr clrSpc="hsl" dir="cw">
                                      <p:cBhvr>
                                        <p:cTn id="101" dur="500" fill="hold"/>
                                        <p:tgtEl>
                                          <p:spTgt spid="27"/>
                                        </p:tgtEl>
                                        <p:attrNameLst>
                                          <p:attrName>fillcolor</p:attrName>
                                        </p:attrNameLst>
                                      </p:cBhvr>
                                      <p:by>
                                        <p:hsl h="0" s="-12549" l="-25098"/>
                                      </p:by>
                                    </p:animClr>
                                    <p:animClr clrSpc="hsl" dir="cw">
                                      <p:cBhvr>
                                        <p:cTn id="102" dur="500" fill="hold"/>
                                        <p:tgtEl>
                                          <p:spTgt spid="27"/>
                                        </p:tgtEl>
                                        <p:attrNameLst>
                                          <p:attrName>stroke.color</p:attrName>
                                        </p:attrNameLst>
                                      </p:cBhvr>
                                      <p:by>
                                        <p:hsl h="0" s="-12549" l="-25098"/>
                                      </p:by>
                                    </p:animClr>
                                    <p:set>
                                      <p:cBhvr>
                                        <p:cTn id="103" dur="500" fill="hold"/>
                                        <p:tgtEl>
                                          <p:spTgt spid="27"/>
                                        </p:tgtEl>
                                        <p:attrNameLst>
                                          <p:attrName>fill.type</p:attrName>
                                        </p:attrNameLst>
                                      </p:cBhvr>
                                      <p:to>
                                        <p:strVal val="solid"/>
                                      </p:to>
                                    </p:set>
                                  </p:childTnLst>
                                </p:cTn>
                              </p:par>
                              <p:par>
                                <p:cTn id="104" presetID="19" presetClass="emph" presetSubtype="0" fill="hold" grpId="0" nodeType="withEffect">
                                  <p:stCondLst>
                                    <p:cond delay="0"/>
                                  </p:stCondLst>
                                  <p:childTnLst>
                                    <p:animClr clrSpc="rgb" dir="cw">
                                      <p:cBhvr override="childStyle">
                                        <p:cTn id="105" dur="500" fill="hold"/>
                                        <p:tgtEl>
                                          <p:spTgt spid="16"/>
                                        </p:tgtEl>
                                        <p:attrNameLst>
                                          <p:attrName>style.color</p:attrName>
                                        </p:attrNameLst>
                                      </p:cBhvr>
                                      <p:to>
                                        <a:srgbClr val="FFC000"/>
                                      </p:to>
                                    </p:animClr>
                                    <p:animClr clrSpc="rgb" dir="cw">
                                      <p:cBhvr>
                                        <p:cTn id="106" dur="500" fill="hold"/>
                                        <p:tgtEl>
                                          <p:spTgt spid="16"/>
                                        </p:tgtEl>
                                        <p:attrNameLst>
                                          <p:attrName>fillcolor</p:attrName>
                                        </p:attrNameLst>
                                      </p:cBhvr>
                                      <p:to>
                                        <a:srgbClr val="FFC000"/>
                                      </p:to>
                                    </p:animClr>
                                    <p:set>
                                      <p:cBhvr>
                                        <p:cTn id="107" dur="500" fill="hold"/>
                                        <p:tgtEl>
                                          <p:spTgt spid="16"/>
                                        </p:tgtEl>
                                        <p:attrNameLst>
                                          <p:attrName>fill.type</p:attrName>
                                        </p:attrNameLst>
                                      </p:cBhvr>
                                      <p:to>
                                        <p:strVal val="solid"/>
                                      </p:to>
                                    </p:set>
                                    <p:set>
                                      <p:cBhvr>
                                        <p:cTn id="108" dur="500" fill="hold"/>
                                        <p:tgtEl>
                                          <p:spTgt spid="16"/>
                                        </p:tgtEl>
                                        <p:attrNameLst>
                                          <p:attrName>fill.on</p:attrName>
                                        </p:attrNameLst>
                                      </p:cBhvr>
                                      <p:to>
                                        <p:strVal val="true"/>
                                      </p:to>
                                    </p:set>
                                  </p:childTnLst>
                                </p:cTn>
                              </p:par>
                              <p:par>
                                <p:cTn id="109" presetID="1" presetClass="mediacall" presetSubtype="0" fill="hold" nodeType="withEffect">
                                  <p:stCondLst>
                                    <p:cond delay="0"/>
                                  </p:stCondLst>
                                  <p:childTnLst>
                                    <p:cmd type="call" cmd="playFrom(0.0)">
                                      <p:cBhvr>
                                        <p:cTn id="110" dur="20218" fill="hold"/>
                                        <p:tgtEl>
                                          <p:spTgt spid="39"/>
                                        </p:tgtEl>
                                      </p:cBhvr>
                                    </p:cmd>
                                  </p:childTnLst>
                                </p:cTn>
                              </p:par>
                              <p:par>
                                <p:cTn id="111" presetID="3" presetClass="mediacall" presetSubtype="0" fill="hold" nodeType="withEffect">
                                  <p:stCondLst>
                                    <p:cond delay="0"/>
                                  </p:stCondLst>
                                  <p:childTnLst>
                                    <p:cmd type="call" cmd="stop">
                                      <p:cBhvr>
                                        <p:cTn id="112" dur="1" fill="hold"/>
                                        <p:tgtEl>
                                          <p:spTgt spid="38"/>
                                        </p:tgtEl>
                                      </p:cBhvr>
                                    </p:cmd>
                                  </p:childTnLst>
                                </p:cTn>
                              </p:par>
                              <p:par>
                                <p:cTn id="113" presetID="19" presetClass="emph" presetSubtype="0" fill="hold" grpId="1" nodeType="withEffect">
                                  <p:stCondLst>
                                    <p:cond delay="3500"/>
                                  </p:stCondLst>
                                  <p:childTnLst>
                                    <p:animClr clrSpc="rgb" dir="cw">
                                      <p:cBhvr override="childStyle">
                                        <p:cTn id="114" dur="500" fill="hold"/>
                                        <p:tgtEl>
                                          <p:spTgt spid="16"/>
                                        </p:tgtEl>
                                        <p:attrNameLst>
                                          <p:attrName>style.color</p:attrName>
                                        </p:attrNameLst>
                                      </p:cBhvr>
                                      <p:to>
                                        <a:srgbClr val="FF0000"/>
                                      </p:to>
                                    </p:animClr>
                                    <p:animClr clrSpc="rgb" dir="cw">
                                      <p:cBhvr>
                                        <p:cTn id="115" dur="500" fill="hold"/>
                                        <p:tgtEl>
                                          <p:spTgt spid="16"/>
                                        </p:tgtEl>
                                        <p:attrNameLst>
                                          <p:attrName>fillcolor</p:attrName>
                                        </p:attrNameLst>
                                      </p:cBhvr>
                                      <p:to>
                                        <a:srgbClr val="FF0000"/>
                                      </p:to>
                                    </p:animClr>
                                    <p:set>
                                      <p:cBhvr>
                                        <p:cTn id="116" dur="500" fill="hold"/>
                                        <p:tgtEl>
                                          <p:spTgt spid="16"/>
                                        </p:tgtEl>
                                        <p:attrNameLst>
                                          <p:attrName>fill.type</p:attrName>
                                        </p:attrNameLst>
                                      </p:cBhvr>
                                      <p:to>
                                        <p:strVal val="solid"/>
                                      </p:to>
                                    </p:set>
                                    <p:set>
                                      <p:cBhvr>
                                        <p:cTn id="117" dur="500" fill="hold"/>
                                        <p:tgtEl>
                                          <p:spTgt spid="16"/>
                                        </p:tgtEl>
                                        <p:attrNameLst>
                                          <p:attrName>fill.on</p:attrName>
                                        </p:attrNameLst>
                                      </p:cBhvr>
                                      <p:to>
                                        <p:strVal val="true"/>
                                      </p:to>
                                    </p:set>
                                  </p:childTnLst>
                                </p:cTn>
                              </p:par>
                              <p:par>
                                <p:cTn id="118" presetID="1" presetClass="mediacall" presetSubtype="0" fill="hold" nodeType="withEffect">
                                  <p:stCondLst>
                                    <p:cond delay="3500"/>
                                  </p:stCondLst>
                                  <p:childTnLst>
                                    <p:cmd type="call" cmd="playFrom(0.0)">
                                      <p:cBhvr>
                                        <p:cTn id="119" dur="5903" fill="hold"/>
                                        <p:tgtEl>
                                          <p:spTgt spid="41"/>
                                        </p:tgtEl>
                                      </p:cBhvr>
                                    </p:cmd>
                                  </p:childTnLst>
                                </p:cTn>
                              </p:par>
                              <p:par>
                                <p:cTn id="120" presetID="3" presetClass="mediacall" presetSubtype="0" fill="hold" nodeType="withEffect">
                                  <p:stCondLst>
                                    <p:cond delay="3500"/>
                                  </p:stCondLst>
                                  <p:childTnLst>
                                    <p:cmd type="call" cmd="stop">
                                      <p:cBhvr>
                                        <p:cTn id="121" dur="1" fill="hold"/>
                                        <p:tgtEl>
                                          <p:spTgt spid="39"/>
                                        </p:tgtEl>
                                      </p:cBhvr>
                                    </p:cmd>
                                  </p:childTnLst>
                                </p:cTn>
                              </p:par>
                              <p:par>
                                <p:cTn id="122" presetID="30" presetClass="emph" presetSubtype="0" fill="hold" grpId="2" nodeType="withEffect">
                                  <p:stCondLst>
                                    <p:cond delay="3500"/>
                                  </p:stCondLst>
                                  <p:childTnLst>
                                    <p:animClr clrSpc="hsl" dir="cw">
                                      <p:cBhvr override="childStyle">
                                        <p:cTn id="123" dur="500" fill="hold"/>
                                        <p:tgtEl>
                                          <p:spTgt spid="27"/>
                                        </p:tgtEl>
                                        <p:attrNameLst>
                                          <p:attrName>style.color</p:attrName>
                                        </p:attrNameLst>
                                      </p:cBhvr>
                                      <p:by>
                                        <p:hsl h="0" s="12549" l="25098"/>
                                      </p:by>
                                    </p:animClr>
                                    <p:animClr clrSpc="hsl" dir="cw">
                                      <p:cBhvr>
                                        <p:cTn id="124" dur="500" fill="hold"/>
                                        <p:tgtEl>
                                          <p:spTgt spid="27"/>
                                        </p:tgtEl>
                                        <p:attrNameLst>
                                          <p:attrName>fillcolor</p:attrName>
                                        </p:attrNameLst>
                                      </p:cBhvr>
                                      <p:by>
                                        <p:hsl h="0" s="12549" l="25098"/>
                                      </p:by>
                                    </p:animClr>
                                    <p:animClr clrSpc="hsl" dir="cw">
                                      <p:cBhvr>
                                        <p:cTn id="125" dur="500" fill="hold"/>
                                        <p:tgtEl>
                                          <p:spTgt spid="27"/>
                                        </p:tgtEl>
                                        <p:attrNameLst>
                                          <p:attrName>stroke.color</p:attrName>
                                        </p:attrNameLst>
                                      </p:cBhvr>
                                      <p:by>
                                        <p:hsl h="0" s="12549" l="25098"/>
                                      </p:by>
                                    </p:animClr>
                                    <p:set>
                                      <p:cBhvr>
                                        <p:cTn id="126" dur="500" fill="hold"/>
                                        <p:tgtEl>
                                          <p:spTgt spid="27"/>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27" restart="whenNotActive" fill="hold" evtFilter="cancelBubble" nodeType="interactiveSeq">
                <p:stCondLst>
                  <p:cond evt="onClick" delay="0">
                    <p:tgtEl>
                      <p:spTgt spid="34"/>
                    </p:tgtEl>
                  </p:cond>
                </p:stCondLst>
                <p:endSync evt="end" delay="0">
                  <p:rtn val="all"/>
                </p:endSync>
                <p:childTnLst>
                  <p:par>
                    <p:cTn id="128" fill="hold">
                      <p:stCondLst>
                        <p:cond delay="0"/>
                      </p:stCondLst>
                      <p:childTnLst>
                        <p:par>
                          <p:cTn id="129" fill="hold">
                            <p:stCondLst>
                              <p:cond delay="0"/>
                            </p:stCondLst>
                            <p:childTnLst>
                              <p:par>
                                <p:cTn id="130" presetID="24" presetClass="emph" presetSubtype="0" fill="hold" grpId="1" nodeType="clickEffect">
                                  <p:stCondLst>
                                    <p:cond delay="0"/>
                                  </p:stCondLst>
                                  <p:childTnLst>
                                    <p:animClr clrSpc="hsl" dir="cw">
                                      <p:cBhvr override="childStyle">
                                        <p:cTn id="131" dur="500" fill="hold"/>
                                        <p:tgtEl>
                                          <p:spTgt spid="34"/>
                                        </p:tgtEl>
                                        <p:attrNameLst>
                                          <p:attrName>style.color</p:attrName>
                                        </p:attrNameLst>
                                      </p:cBhvr>
                                      <p:by>
                                        <p:hsl h="0" s="-12549" l="-25098"/>
                                      </p:by>
                                    </p:animClr>
                                    <p:animClr clrSpc="hsl" dir="cw">
                                      <p:cBhvr>
                                        <p:cTn id="132" dur="500" fill="hold"/>
                                        <p:tgtEl>
                                          <p:spTgt spid="34"/>
                                        </p:tgtEl>
                                        <p:attrNameLst>
                                          <p:attrName>fillcolor</p:attrName>
                                        </p:attrNameLst>
                                      </p:cBhvr>
                                      <p:by>
                                        <p:hsl h="0" s="-12549" l="-25098"/>
                                      </p:by>
                                    </p:animClr>
                                    <p:animClr clrSpc="hsl" dir="cw">
                                      <p:cBhvr>
                                        <p:cTn id="133" dur="500" fill="hold"/>
                                        <p:tgtEl>
                                          <p:spTgt spid="34"/>
                                        </p:tgtEl>
                                        <p:attrNameLst>
                                          <p:attrName>stroke.color</p:attrName>
                                        </p:attrNameLst>
                                      </p:cBhvr>
                                      <p:by>
                                        <p:hsl h="0" s="-12549" l="-25098"/>
                                      </p:by>
                                    </p:animClr>
                                    <p:set>
                                      <p:cBhvr>
                                        <p:cTn id="134" dur="500" fill="hold"/>
                                        <p:tgtEl>
                                          <p:spTgt spid="34"/>
                                        </p:tgtEl>
                                        <p:attrNameLst>
                                          <p:attrName>fill.type</p:attrName>
                                        </p:attrNameLst>
                                      </p:cBhvr>
                                      <p:to>
                                        <p:strVal val="solid"/>
                                      </p:to>
                                    </p:set>
                                  </p:childTnLst>
                                </p:cTn>
                              </p:par>
                              <p:par>
                                <p:cTn id="135" presetID="19" presetClass="emph" presetSubtype="0" fill="hold" grpId="0" nodeType="withEffect">
                                  <p:stCondLst>
                                    <p:cond delay="0"/>
                                  </p:stCondLst>
                                  <p:childTnLst>
                                    <p:animClr clrSpc="rgb" dir="cw">
                                      <p:cBhvr override="childStyle">
                                        <p:cTn id="136" dur="500" fill="hold"/>
                                        <p:tgtEl>
                                          <p:spTgt spid="32"/>
                                        </p:tgtEl>
                                        <p:attrNameLst>
                                          <p:attrName>style.color</p:attrName>
                                        </p:attrNameLst>
                                      </p:cBhvr>
                                      <p:to>
                                        <a:schemeClr val="accent2"/>
                                      </p:to>
                                    </p:animClr>
                                    <p:animClr clrSpc="rgb" dir="cw">
                                      <p:cBhvr>
                                        <p:cTn id="137" dur="500" fill="hold"/>
                                        <p:tgtEl>
                                          <p:spTgt spid="32"/>
                                        </p:tgtEl>
                                        <p:attrNameLst>
                                          <p:attrName>fillcolor</p:attrName>
                                        </p:attrNameLst>
                                      </p:cBhvr>
                                      <p:to>
                                        <a:schemeClr val="accent2"/>
                                      </p:to>
                                    </p:animClr>
                                    <p:set>
                                      <p:cBhvr>
                                        <p:cTn id="138" dur="500" fill="hold"/>
                                        <p:tgtEl>
                                          <p:spTgt spid="32"/>
                                        </p:tgtEl>
                                        <p:attrNameLst>
                                          <p:attrName>fill.type</p:attrName>
                                        </p:attrNameLst>
                                      </p:cBhvr>
                                      <p:to>
                                        <p:strVal val="solid"/>
                                      </p:to>
                                    </p:set>
                                    <p:set>
                                      <p:cBhvr>
                                        <p:cTn id="139" dur="500" fill="hold"/>
                                        <p:tgtEl>
                                          <p:spTgt spid="32"/>
                                        </p:tgtEl>
                                        <p:attrNameLst>
                                          <p:attrName>fill.on</p:attrName>
                                        </p:attrNameLst>
                                      </p:cBhvr>
                                      <p:to>
                                        <p:strVal val="true"/>
                                      </p:to>
                                    </p:set>
                                  </p:childTnLst>
                                </p:cTn>
                              </p:par>
                              <p:par>
                                <p:cTn id="140" presetID="1" presetClass="mediacall" presetSubtype="0" fill="hold" nodeType="withEffect">
                                  <p:stCondLst>
                                    <p:cond delay="0"/>
                                  </p:stCondLst>
                                  <p:childTnLst>
                                    <p:cmd type="call" cmd="playFrom(0.0)">
                                      <p:cBhvr>
                                        <p:cTn id="141" dur="20218" fill="hold"/>
                                        <p:tgtEl>
                                          <p:spTgt spid="39"/>
                                        </p:tgtEl>
                                      </p:cBhvr>
                                    </p:cmd>
                                  </p:childTnLst>
                                </p:cTn>
                              </p:par>
                              <p:par>
                                <p:cTn id="142" presetID="3" presetClass="mediacall" presetSubtype="0" fill="hold" nodeType="withEffect">
                                  <p:stCondLst>
                                    <p:cond delay="0"/>
                                  </p:stCondLst>
                                  <p:childTnLst>
                                    <p:cmd type="call" cmd="stop">
                                      <p:cBhvr>
                                        <p:cTn id="143" dur="1" fill="hold"/>
                                        <p:tgtEl>
                                          <p:spTgt spid="38"/>
                                        </p:tgtEl>
                                      </p:cBhvr>
                                    </p:cmd>
                                  </p:childTnLst>
                                </p:cTn>
                              </p:par>
                              <p:par>
                                <p:cTn id="144" presetID="19" presetClass="emph" presetSubtype="0" fill="hold" grpId="1" nodeType="withEffect">
                                  <p:stCondLst>
                                    <p:cond delay="3000"/>
                                  </p:stCondLst>
                                  <p:childTnLst>
                                    <p:animClr clrSpc="rgb" dir="cw">
                                      <p:cBhvr override="childStyle">
                                        <p:cTn id="145" dur="500" fill="hold"/>
                                        <p:tgtEl>
                                          <p:spTgt spid="32"/>
                                        </p:tgtEl>
                                        <p:attrNameLst>
                                          <p:attrName>style.color</p:attrName>
                                        </p:attrNameLst>
                                      </p:cBhvr>
                                      <p:to>
                                        <a:srgbClr val="FF0000"/>
                                      </p:to>
                                    </p:animClr>
                                    <p:animClr clrSpc="rgb" dir="cw">
                                      <p:cBhvr>
                                        <p:cTn id="146" dur="500" fill="hold"/>
                                        <p:tgtEl>
                                          <p:spTgt spid="32"/>
                                        </p:tgtEl>
                                        <p:attrNameLst>
                                          <p:attrName>fillcolor</p:attrName>
                                        </p:attrNameLst>
                                      </p:cBhvr>
                                      <p:to>
                                        <a:srgbClr val="FF0000"/>
                                      </p:to>
                                    </p:animClr>
                                    <p:set>
                                      <p:cBhvr>
                                        <p:cTn id="147" dur="500" fill="hold"/>
                                        <p:tgtEl>
                                          <p:spTgt spid="32"/>
                                        </p:tgtEl>
                                        <p:attrNameLst>
                                          <p:attrName>fill.type</p:attrName>
                                        </p:attrNameLst>
                                      </p:cBhvr>
                                      <p:to>
                                        <p:strVal val="solid"/>
                                      </p:to>
                                    </p:set>
                                    <p:set>
                                      <p:cBhvr>
                                        <p:cTn id="148" dur="500" fill="hold"/>
                                        <p:tgtEl>
                                          <p:spTgt spid="32"/>
                                        </p:tgtEl>
                                        <p:attrNameLst>
                                          <p:attrName>fill.on</p:attrName>
                                        </p:attrNameLst>
                                      </p:cBhvr>
                                      <p:to>
                                        <p:strVal val="true"/>
                                      </p:to>
                                    </p:set>
                                  </p:childTnLst>
                                </p:cTn>
                              </p:par>
                              <p:par>
                                <p:cTn id="149" presetID="1" presetClass="mediacall" presetSubtype="0" fill="hold" nodeType="withEffect">
                                  <p:stCondLst>
                                    <p:cond delay="3000"/>
                                  </p:stCondLst>
                                  <p:childTnLst>
                                    <p:cmd type="call" cmd="playFrom(0.0)">
                                      <p:cBhvr>
                                        <p:cTn id="150" dur="5903" fill="hold"/>
                                        <p:tgtEl>
                                          <p:spTgt spid="41"/>
                                        </p:tgtEl>
                                      </p:cBhvr>
                                    </p:cmd>
                                  </p:childTnLst>
                                </p:cTn>
                              </p:par>
                              <p:par>
                                <p:cTn id="151" presetID="3" presetClass="mediacall" presetSubtype="0" fill="hold" nodeType="withEffect">
                                  <p:stCondLst>
                                    <p:cond delay="3000"/>
                                  </p:stCondLst>
                                  <p:childTnLst>
                                    <p:cmd type="call" cmd="stop">
                                      <p:cBhvr>
                                        <p:cTn id="152" dur="1" fill="hold"/>
                                        <p:tgtEl>
                                          <p:spTgt spid="39"/>
                                        </p:tgtEl>
                                      </p:cBhvr>
                                    </p:cmd>
                                  </p:childTnLst>
                                </p:cTn>
                              </p:par>
                              <p:par>
                                <p:cTn id="153" presetID="30" presetClass="emph" presetSubtype="0" fill="hold" grpId="2" nodeType="withEffect">
                                  <p:stCondLst>
                                    <p:cond delay="3000"/>
                                  </p:stCondLst>
                                  <p:childTnLst>
                                    <p:animClr clrSpc="hsl" dir="cw">
                                      <p:cBhvr override="childStyle">
                                        <p:cTn id="154" dur="500" fill="hold"/>
                                        <p:tgtEl>
                                          <p:spTgt spid="34"/>
                                        </p:tgtEl>
                                        <p:attrNameLst>
                                          <p:attrName>style.color</p:attrName>
                                        </p:attrNameLst>
                                      </p:cBhvr>
                                      <p:by>
                                        <p:hsl h="0" s="12549" l="25098"/>
                                      </p:by>
                                    </p:animClr>
                                    <p:animClr clrSpc="hsl" dir="cw">
                                      <p:cBhvr>
                                        <p:cTn id="155" dur="500" fill="hold"/>
                                        <p:tgtEl>
                                          <p:spTgt spid="34"/>
                                        </p:tgtEl>
                                        <p:attrNameLst>
                                          <p:attrName>fillcolor</p:attrName>
                                        </p:attrNameLst>
                                      </p:cBhvr>
                                      <p:by>
                                        <p:hsl h="0" s="12549" l="25098"/>
                                      </p:by>
                                    </p:animClr>
                                    <p:animClr clrSpc="hsl" dir="cw">
                                      <p:cBhvr>
                                        <p:cTn id="156" dur="500" fill="hold"/>
                                        <p:tgtEl>
                                          <p:spTgt spid="34"/>
                                        </p:tgtEl>
                                        <p:attrNameLst>
                                          <p:attrName>stroke.color</p:attrName>
                                        </p:attrNameLst>
                                      </p:cBhvr>
                                      <p:by>
                                        <p:hsl h="0" s="12549" l="25098"/>
                                      </p:by>
                                    </p:animClr>
                                    <p:set>
                                      <p:cBhvr>
                                        <p:cTn id="157" dur="500" fill="hold"/>
                                        <p:tgtEl>
                                          <p:spTgt spid="34"/>
                                        </p:tgtEl>
                                        <p:attrNameLst>
                                          <p:attrName>fill.type</p:attrName>
                                        </p:attrNameLst>
                                      </p:cBhvr>
                                      <p:to>
                                        <p:strVal val="solid"/>
                                      </p:to>
                                    </p:set>
                                  </p:childTnLst>
                                </p:cTn>
                              </p:par>
                              <p:par>
                                <p:cTn id="158" presetID="24" presetClass="emph" presetSubtype="0" fill="hold" grpId="3" nodeType="withEffect">
                                  <p:stCondLst>
                                    <p:cond delay="3000"/>
                                  </p:stCondLst>
                                  <p:childTnLst>
                                    <p:animClr clrSpc="hsl" dir="cw">
                                      <p:cBhvr override="childStyle">
                                        <p:cTn id="159" dur="500" fill="hold"/>
                                        <p:tgtEl>
                                          <p:spTgt spid="25"/>
                                        </p:tgtEl>
                                        <p:attrNameLst>
                                          <p:attrName>style.color</p:attrName>
                                        </p:attrNameLst>
                                      </p:cBhvr>
                                      <p:by>
                                        <p:hsl h="0" s="-12549" l="-25098"/>
                                      </p:by>
                                    </p:animClr>
                                    <p:animClr clrSpc="hsl" dir="cw">
                                      <p:cBhvr>
                                        <p:cTn id="160" dur="500" fill="hold"/>
                                        <p:tgtEl>
                                          <p:spTgt spid="25"/>
                                        </p:tgtEl>
                                        <p:attrNameLst>
                                          <p:attrName>fillcolor</p:attrName>
                                        </p:attrNameLst>
                                      </p:cBhvr>
                                      <p:by>
                                        <p:hsl h="0" s="-12549" l="-25098"/>
                                      </p:by>
                                    </p:animClr>
                                    <p:animClr clrSpc="hsl" dir="cw">
                                      <p:cBhvr>
                                        <p:cTn id="161" dur="500" fill="hold"/>
                                        <p:tgtEl>
                                          <p:spTgt spid="25"/>
                                        </p:tgtEl>
                                        <p:attrNameLst>
                                          <p:attrName>stroke.color</p:attrName>
                                        </p:attrNameLst>
                                      </p:cBhvr>
                                      <p:by>
                                        <p:hsl h="0" s="-12549" l="-25098"/>
                                      </p:by>
                                    </p:animClr>
                                    <p:set>
                                      <p:cBhvr>
                                        <p:cTn id="162"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63" fill="hold" display="0">
                  <p:stCondLst>
                    <p:cond delay="indefinite"/>
                  </p:stCondLst>
                  <p:endCondLst>
                    <p:cond evt="onStopAudio" delay="0">
                      <p:tgtEl>
                        <p:sldTgt/>
                      </p:tgtEl>
                    </p:cond>
                  </p:endCondLst>
                </p:cTn>
                <p:tgtEl>
                  <p:spTgt spid="39"/>
                </p:tgtEl>
              </p:cMediaNode>
            </p:audio>
            <p:audio>
              <p:cMediaNode vol="80000">
                <p:cTn id="164" fill="hold" display="0">
                  <p:stCondLst>
                    <p:cond delay="indefinite"/>
                  </p:stCondLst>
                  <p:endCondLst>
                    <p:cond evt="onStopAudio" delay="0">
                      <p:tgtEl>
                        <p:sldTgt/>
                      </p:tgtEl>
                    </p:cond>
                  </p:endCondLst>
                </p:cTn>
                <p:tgtEl>
                  <p:spTgt spid="40"/>
                </p:tgtEl>
              </p:cMediaNode>
            </p:audio>
            <p:audio>
              <p:cMediaNode vol="80000">
                <p:cTn id="165"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5" grpId="3"/>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79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4994"/>
            <a:ext cx="1585116" cy="1585116"/>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8179" y="454009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3327798"/>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15496" y="2088815"/>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524850" y="1516744"/>
            <a:ext cx="8154143" cy="105319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200" b="1"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037617" y="1532343"/>
            <a:ext cx="7037773" cy="1077218"/>
          </a:xfrm>
          <a:prstGeom prst="rect">
            <a:avLst/>
          </a:prstGeom>
          <a:noFill/>
        </p:spPr>
        <p:txBody>
          <a:bodyPr wrap="square" rtlCol="0">
            <a:spAutoFit/>
          </a:bodyPr>
          <a:lstStyle/>
          <a:p>
            <a:pPr lvl="0" algn="ctr" defTabSz="685800">
              <a:buClrTx/>
              <a:defRPr/>
            </a:pPr>
            <a:r>
              <a:rPr lang="vi-VN" sz="3200" b="1" kern="1200" dirty="0">
                <a:solidFill>
                  <a:srgbClr val="FFFF00"/>
                </a:solidFill>
                <a:latin typeface="Times New Roman" panose="02020603050405020304" pitchFamily="18" charset="0"/>
                <a:cs typeface="Times New Roman" panose="02020603050405020304" pitchFamily="18" charset="0"/>
              </a:rPr>
              <a:t>Nước nào là xứ sở của những ông vua công nghiệp</a:t>
            </a:r>
          </a:p>
        </p:txBody>
      </p:sp>
      <p:sp>
        <p:nvSpPr>
          <p:cNvPr id="15" name="bang d">
            <a:extLst>
              <a:ext uri="{FF2B5EF4-FFF2-40B4-BE49-F238E27FC236}">
                <a16:creationId xmlns:a16="http://schemas.microsoft.com/office/drawing/2014/main" id="{D0E6AFB4-275F-4728-9A13-27E00F9EA3A2}"/>
              </a:ext>
            </a:extLst>
          </p:cNvPr>
          <p:cNvSpPr/>
          <p:nvPr/>
        </p:nvSpPr>
        <p:spPr>
          <a:xfrm flipH="1">
            <a:off x="4601922" y="4099297"/>
            <a:ext cx="3937330" cy="82275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marR="0" lvl="0" indent="-214313" algn="ctr" defTabSz="6858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4601922" y="2916427"/>
            <a:ext cx="3937330" cy="83638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marR="0" lvl="0" indent="-214313" algn="ctr" defTabSz="6858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4826679" y="4287548"/>
            <a:ext cx="3487814" cy="584775"/>
          </a:xfrm>
          <a:prstGeom prst="rect">
            <a:avLst/>
          </a:prstGeom>
          <a:noFill/>
        </p:spPr>
        <p:txBody>
          <a:bodyPr wrap="square" rtlCol="0">
            <a:spAutoFit/>
          </a:bodyPr>
          <a:lstStyle/>
          <a:p>
            <a:pPr marL="257175" marR="0" lvl="0" indent="-257175" algn="l" defTabSz="6858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D.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Mỹ</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4826679" y="3094071"/>
            <a:ext cx="3487814" cy="584775"/>
          </a:xfrm>
          <a:prstGeom prst="rect">
            <a:avLst/>
          </a:prstGeom>
          <a:noFill/>
        </p:spPr>
        <p:txBody>
          <a:bodyPr wrap="square" rtlCol="0">
            <a:spAutoFit/>
          </a:bodyPr>
          <a:lstStyle/>
          <a:p>
            <a:pPr marL="257175" marR="0" lvl="0" indent="-257175" algn="l" defTabSz="6858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B.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Pháp</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04749" y="2916428"/>
            <a:ext cx="3937330" cy="83638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604749" y="4099297"/>
            <a:ext cx="3937330" cy="82275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786803" y="3066188"/>
            <a:ext cx="3487814" cy="584775"/>
          </a:xfrm>
          <a:prstGeom prst="rect">
            <a:avLst/>
          </a:prstGeom>
          <a:noFill/>
        </p:spPr>
        <p:txBody>
          <a:bodyPr wrap="square" rtlCol="0">
            <a:spAutoFit/>
          </a:bodyPr>
          <a:lstStyle/>
          <a:p>
            <a:pPr marL="257175" marR="0" lvl="0" indent="-257175" algn="l" defTabSz="6858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A. Anh</a:t>
            </a:r>
          </a:p>
        </p:txBody>
      </p:sp>
      <p:sp>
        <p:nvSpPr>
          <p:cNvPr id="34" name="cau hoi c">
            <a:extLst>
              <a:ext uri="{FF2B5EF4-FFF2-40B4-BE49-F238E27FC236}">
                <a16:creationId xmlns:a16="http://schemas.microsoft.com/office/drawing/2014/main" id="{42A746A3-96B8-42A5-8EFA-A104DB6B2F69}"/>
              </a:ext>
            </a:extLst>
          </p:cNvPr>
          <p:cNvSpPr txBox="1"/>
          <p:nvPr/>
        </p:nvSpPr>
        <p:spPr>
          <a:xfrm>
            <a:off x="771109" y="4278480"/>
            <a:ext cx="3487814" cy="584775"/>
          </a:xfrm>
          <a:prstGeom prst="rect">
            <a:avLst/>
          </a:prstGeom>
          <a:noFill/>
        </p:spPr>
        <p:txBody>
          <a:bodyPr wrap="square" rtlCol="0">
            <a:spAutoFit/>
          </a:bodyPr>
          <a:lstStyle/>
          <a:p>
            <a:pPr marL="257175" marR="0" lvl="0" indent="-257175" algn="l" defTabSz="6858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C.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Đức</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09"/>
            <a:ext cx="365522" cy="365522"/>
          </a:xfrm>
          <a:prstGeom prst="rect">
            <a:avLst/>
          </a:prstGeom>
        </p:spPr>
      </p:pic>
      <p:sp>
        <p:nvSpPr>
          <p:cNvPr id="20" name="Rectangle 19">
            <a:extLst>
              <a:ext uri="{FF2B5EF4-FFF2-40B4-BE49-F238E27FC236}">
                <a16:creationId xmlns:a16="http://schemas.microsoft.com/office/drawing/2014/main" id="{24B47872-9FE6-6E45-ABEF-DCA2CCA79890}"/>
              </a:ext>
            </a:extLst>
          </p:cNvPr>
          <p:cNvSpPr/>
          <p:nvPr/>
        </p:nvSpPr>
        <p:spPr>
          <a:xfrm>
            <a:off x="1706709" y="151118"/>
            <a:ext cx="6405921" cy="101566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0" i="0" u="none" strike="noStrike" kern="0" cap="none" spc="0" normalizeH="0" baseline="0" noProof="0" dirty="0">
                <a:ln w="0"/>
                <a:solidFill>
                  <a:srgbClr val="FFFF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AI LÀ TRIỆU PHÚ</a:t>
            </a:r>
          </a:p>
        </p:txBody>
      </p:sp>
    </p:spTree>
    <p:extLst>
      <p:ext uri="{BB962C8B-B14F-4D97-AF65-F5344CB8AC3E}">
        <p14:creationId xmlns:p14="http://schemas.microsoft.com/office/powerpoint/2010/main" val="522126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 presetClass="mediacall" presetSubtype="0" fill="hold" nodeType="withEffect">
                                  <p:stCondLst>
                                    <p:cond delay="0"/>
                                  </p:stCondLst>
                                  <p:childTnLst>
                                    <p:cmd type="call" cmd="playFrom(0.0)">
                                      <p:cBhvr>
                                        <p:cTn id="9" dur="160339" fill="hold"/>
                                        <p:tgtEl>
                                          <p:spTgt spid="38"/>
                                        </p:tgtEl>
                                      </p:cBhvr>
                                    </p:cmd>
                                  </p:childTnLst>
                                </p:cTn>
                              </p:par>
                              <p:par>
                                <p:cTn id="10" presetID="10"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38"/>
                </p:tgtEl>
              </p:cMediaNode>
            </p:audio>
            <p:seq concurrent="1" nextAc="seek">
              <p:cTn id="34" restart="whenNotActive" fill="hold" evtFilter="cancelBubble" nodeType="interactiveSeq">
                <p:stCondLst>
                  <p:cond evt="onClick" delay="0">
                    <p:tgtEl>
                      <p:spTgt spid="25"/>
                    </p:tgtEl>
                  </p:cond>
                </p:stCondLst>
                <p:endSync evt="end" delay="0">
                  <p:rtn val="all"/>
                </p:endSync>
                <p:childTnLst>
                  <p:par>
                    <p:cTn id="35" fill="hold">
                      <p:stCondLst>
                        <p:cond delay="0"/>
                      </p:stCondLst>
                      <p:childTnLst>
                        <p:par>
                          <p:cTn id="36" fill="hold">
                            <p:stCondLst>
                              <p:cond delay="0"/>
                            </p:stCondLst>
                            <p:childTnLst>
                              <p:par>
                                <p:cTn id="37" presetID="24" presetClass="emph" presetSubtype="0" fill="hold" grpId="1" nodeType="clickEffect">
                                  <p:stCondLst>
                                    <p:cond delay="0"/>
                                  </p:stCondLst>
                                  <p:childTnLst>
                                    <p:animClr clrSpc="hsl" dir="cw">
                                      <p:cBhvr override="childStyle">
                                        <p:cTn id="38" dur="500" fill="hold"/>
                                        <p:tgtEl>
                                          <p:spTgt spid="25"/>
                                        </p:tgtEl>
                                        <p:attrNameLst>
                                          <p:attrName>style.color</p:attrName>
                                        </p:attrNameLst>
                                      </p:cBhvr>
                                      <p:by>
                                        <p:hsl h="0" s="-12549" l="-25098"/>
                                      </p:by>
                                    </p:animClr>
                                    <p:animClr clrSpc="hsl" dir="cw">
                                      <p:cBhvr>
                                        <p:cTn id="39" dur="500" fill="hold"/>
                                        <p:tgtEl>
                                          <p:spTgt spid="25"/>
                                        </p:tgtEl>
                                        <p:attrNameLst>
                                          <p:attrName>fillcolor</p:attrName>
                                        </p:attrNameLst>
                                      </p:cBhvr>
                                      <p:by>
                                        <p:hsl h="0" s="-12549" l="-25098"/>
                                      </p:by>
                                    </p:animClr>
                                    <p:animClr clrSpc="hsl" dir="cw">
                                      <p:cBhvr>
                                        <p:cTn id="40" dur="500" fill="hold"/>
                                        <p:tgtEl>
                                          <p:spTgt spid="25"/>
                                        </p:tgtEl>
                                        <p:attrNameLst>
                                          <p:attrName>stroke.color</p:attrName>
                                        </p:attrNameLst>
                                      </p:cBhvr>
                                      <p:by>
                                        <p:hsl h="0" s="-12549" l="-25098"/>
                                      </p:by>
                                    </p:animClr>
                                    <p:set>
                                      <p:cBhvr>
                                        <p:cTn id="41" dur="500" fill="hold"/>
                                        <p:tgtEl>
                                          <p:spTgt spid="25"/>
                                        </p:tgtEl>
                                        <p:attrNameLst>
                                          <p:attrName>fill.type</p:attrName>
                                        </p:attrNameLst>
                                      </p:cBhvr>
                                      <p:to>
                                        <p:strVal val="solid"/>
                                      </p:to>
                                    </p:set>
                                  </p:childTnLst>
                                </p:cTn>
                              </p:par>
                              <p:par>
                                <p:cTn id="42" presetID="19" presetClass="emph" presetSubtype="0" fill="hold" grpId="0" nodeType="withEffect">
                                  <p:stCondLst>
                                    <p:cond delay="0"/>
                                  </p:stCondLst>
                                  <p:childTnLst>
                                    <p:animClr clrSpc="rgb" dir="cw">
                                      <p:cBhvr override="childStyle">
                                        <p:cTn id="43" dur="500" fill="hold"/>
                                        <p:tgtEl>
                                          <p:spTgt spid="15"/>
                                        </p:tgtEl>
                                        <p:attrNameLst>
                                          <p:attrName>style.color</p:attrName>
                                        </p:attrNameLst>
                                      </p:cBhvr>
                                      <p:to>
                                        <a:srgbClr val="FFC000"/>
                                      </p:to>
                                    </p:animClr>
                                    <p:animClr clrSpc="rgb" dir="cw">
                                      <p:cBhvr>
                                        <p:cTn id="44" dur="500" fill="hold"/>
                                        <p:tgtEl>
                                          <p:spTgt spid="15"/>
                                        </p:tgtEl>
                                        <p:attrNameLst>
                                          <p:attrName>fillcolor</p:attrName>
                                        </p:attrNameLst>
                                      </p:cBhvr>
                                      <p:to>
                                        <a:srgbClr val="FFC00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0"/>
                                  </p:stCondLst>
                                  <p:childTnLst>
                                    <p:cmd type="call" cmd="playFrom(0.0)">
                                      <p:cBhvr>
                                        <p:cTn id="48" dur="20218" fill="hold"/>
                                        <p:tgtEl>
                                          <p:spTgt spid="39"/>
                                        </p:tgtEl>
                                      </p:cBhvr>
                                    </p:cmd>
                                  </p:childTnLst>
                                </p:cTn>
                              </p:par>
                              <p:par>
                                <p:cTn id="49" presetID="3" presetClass="mediacall" presetSubtype="0" fill="hold" nodeType="withEffect">
                                  <p:stCondLst>
                                    <p:cond delay="0"/>
                                  </p:stCondLst>
                                  <p:childTnLst>
                                    <p:cmd type="call" cmd="stop">
                                      <p:cBhvr>
                                        <p:cTn id="50" dur="1" fill="hold"/>
                                        <p:tgtEl>
                                          <p:spTgt spid="38"/>
                                        </p:tgtEl>
                                      </p:cBhvr>
                                    </p:cmd>
                                  </p:childTnLst>
                                </p:cTn>
                              </p:par>
                              <p:par>
                                <p:cTn id="51" presetID="19" presetClass="emph" presetSubtype="0" repeatCount="4000" fill="hold" grpId="1" nodeType="withEffect">
                                  <p:stCondLst>
                                    <p:cond delay="3000"/>
                                  </p:stCondLst>
                                  <p:childTnLst>
                                    <p:animClr clrSpc="rgb" dir="cw">
                                      <p:cBhvr override="childStyle">
                                        <p:cTn id="52" dur="500" fill="hold"/>
                                        <p:tgtEl>
                                          <p:spTgt spid="15"/>
                                        </p:tgtEl>
                                        <p:attrNameLst>
                                          <p:attrName>style.color</p:attrName>
                                        </p:attrNameLst>
                                      </p:cBhvr>
                                      <p:to>
                                        <a:srgbClr val="92D050"/>
                                      </p:to>
                                    </p:animClr>
                                    <p:animClr clrSpc="rgb" dir="cw">
                                      <p:cBhvr>
                                        <p:cTn id="53" dur="500" fill="hold"/>
                                        <p:tgtEl>
                                          <p:spTgt spid="15"/>
                                        </p:tgtEl>
                                        <p:attrNameLst>
                                          <p:attrName>fillcolor</p:attrName>
                                        </p:attrNameLst>
                                      </p:cBhvr>
                                      <p:to>
                                        <a:srgbClr val="92D050"/>
                                      </p:to>
                                    </p:animClr>
                                    <p:set>
                                      <p:cBhvr>
                                        <p:cTn id="54" dur="500" fill="hold"/>
                                        <p:tgtEl>
                                          <p:spTgt spid="15"/>
                                        </p:tgtEl>
                                        <p:attrNameLst>
                                          <p:attrName>fill.type</p:attrName>
                                        </p:attrNameLst>
                                      </p:cBhvr>
                                      <p:to>
                                        <p:strVal val="solid"/>
                                      </p:to>
                                    </p:set>
                                    <p:set>
                                      <p:cBhvr>
                                        <p:cTn id="55" dur="500" fill="hold"/>
                                        <p:tgtEl>
                                          <p:spTgt spid="15"/>
                                        </p:tgtEl>
                                        <p:attrNameLst>
                                          <p:attrName>fill.on</p:attrName>
                                        </p:attrNameLst>
                                      </p:cBhvr>
                                      <p:to>
                                        <p:strVal val="true"/>
                                      </p:to>
                                    </p:set>
                                  </p:childTnLst>
                                </p:cTn>
                              </p:par>
                              <p:par>
                                <p:cTn id="56" presetID="1" presetClass="mediacall" presetSubtype="0" fill="hold" nodeType="withEffect">
                                  <p:stCondLst>
                                    <p:cond delay="3000"/>
                                  </p:stCondLst>
                                  <p:childTnLst>
                                    <p:cmd type="call" cmd="playFrom(0.0)">
                                      <p:cBhvr>
                                        <p:cTn id="57" dur="7732" fill="hold"/>
                                        <p:tgtEl>
                                          <p:spTgt spid="40"/>
                                        </p:tgtEl>
                                      </p:cBhvr>
                                    </p:cmd>
                                  </p:childTnLst>
                                </p:cTn>
                              </p:par>
                              <p:par>
                                <p:cTn id="58" presetID="3" presetClass="mediacall" presetSubtype="0" fill="hold" nodeType="withEffect">
                                  <p:stCondLst>
                                    <p:cond delay="3000"/>
                                  </p:stCondLst>
                                  <p:childTnLst>
                                    <p:cmd type="call" cmd="stop">
                                      <p:cBhvr>
                                        <p:cTn id="59" dur="1" fill="hold"/>
                                        <p:tgtEl>
                                          <p:spTgt spid="39"/>
                                        </p:tgtEl>
                                      </p:cBhvr>
                                    </p:cmd>
                                  </p:childTnLst>
                                </p:cTn>
                              </p:par>
                              <p:par>
                                <p:cTn id="60" presetID="24" presetClass="emph" presetSubtype="0" fill="hold" grpId="2" nodeType="withEffect">
                                  <p:stCondLst>
                                    <p:cond delay="3000"/>
                                  </p:stCondLst>
                                  <p:childTnLst>
                                    <p:animClr clrSpc="hsl" dir="cw">
                                      <p:cBhvr override="childStyle">
                                        <p:cTn id="61" dur="500" fill="hold"/>
                                        <p:tgtEl>
                                          <p:spTgt spid="25"/>
                                        </p:tgtEl>
                                        <p:attrNameLst>
                                          <p:attrName>style.color</p:attrName>
                                        </p:attrNameLst>
                                      </p:cBhvr>
                                      <p:by>
                                        <p:hsl h="0" s="-12549" l="-25098"/>
                                      </p:by>
                                    </p:animClr>
                                    <p:animClr clrSpc="hsl" dir="cw">
                                      <p:cBhvr>
                                        <p:cTn id="62" dur="500" fill="hold"/>
                                        <p:tgtEl>
                                          <p:spTgt spid="25"/>
                                        </p:tgtEl>
                                        <p:attrNameLst>
                                          <p:attrName>fillcolor</p:attrName>
                                        </p:attrNameLst>
                                      </p:cBhvr>
                                      <p:by>
                                        <p:hsl h="0" s="-12549" l="-25098"/>
                                      </p:by>
                                    </p:animClr>
                                    <p:animClr clrSpc="hsl" dir="cw">
                                      <p:cBhvr>
                                        <p:cTn id="63" dur="500" fill="hold"/>
                                        <p:tgtEl>
                                          <p:spTgt spid="25"/>
                                        </p:tgtEl>
                                        <p:attrNameLst>
                                          <p:attrName>stroke.color</p:attrName>
                                        </p:attrNameLst>
                                      </p:cBhvr>
                                      <p:by>
                                        <p:hsl h="0" s="-12549" l="-25098"/>
                                      </p:by>
                                    </p:animClr>
                                    <p:set>
                                      <p:cBhvr>
                                        <p:cTn id="64"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5" restart="whenNotActive" fill="hold" evtFilter="cancelBubble" nodeType="interactiveSeq">
                <p:stCondLst>
                  <p:cond evt="onClick" delay="0">
                    <p:tgtEl>
                      <p:spTgt spid="33"/>
                    </p:tgtEl>
                  </p:cond>
                </p:stCondLst>
                <p:endSync evt="end" delay="0">
                  <p:rtn val="all"/>
                </p:endSync>
                <p:childTnLst>
                  <p:par>
                    <p:cTn id="66" fill="hold">
                      <p:stCondLst>
                        <p:cond delay="0"/>
                      </p:stCondLst>
                      <p:childTnLst>
                        <p:par>
                          <p:cTn id="67" fill="hold">
                            <p:stCondLst>
                              <p:cond delay="0"/>
                            </p:stCondLst>
                            <p:childTnLst>
                              <p:par>
                                <p:cTn id="68" presetID="24" presetClass="emph" presetSubtype="0" fill="hold" grpId="1" nodeType="clickEffect">
                                  <p:stCondLst>
                                    <p:cond delay="0"/>
                                  </p:stCondLst>
                                  <p:childTnLst>
                                    <p:animClr clrSpc="hsl" dir="cw">
                                      <p:cBhvr override="childStyle">
                                        <p:cTn id="69" dur="500" fill="hold"/>
                                        <p:tgtEl>
                                          <p:spTgt spid="33"/>
                                        </p:tgtEl>
                                        <p:attrNameLst>
                                          <p:attrName>style.color</p:attrName>
                                        </p:attrNameLst>
                                      </p:cBhvr>
                                      <p:by>
                                        <p:hsl h="0" s="-12549" l="-25098"/>
                                      </p:by>
                                    </p:animClr>
                                    <p:animClr clrSpc="hsl" dir="cw">
                                      <p:cBhvr>
                                        <p:cTn id="70" dur="500" fill="hold"/>
                                        <p:tgtEl>
                                          <p:spTgt spid="33"/>
                                        </p:tgtEl>
                                        <p:attrNameLst>
                                          <p:attrName>fillcolor</p:attrName>
                                        </p:attrNameLst>
                                      </p:cBhvr>
                                      <p:by>
                                        <p:hsl h="0" s="-12549" l="-25098"/>
                                      </p:by>
                                    </p:animClr>
                                    <p:animClr clrSpc="hsl" dir="cw">
                                      <p:cBhvr>
                                        <p:cTn id="71" dur="500" fill="hold"/>
                                        <p:tgtEl>
                                          <p:spTgt spid="33"/>
                                        </p:tgtEl>
                                        <p:attrNameLst>
                                          <p:attrName>stroke.color</p:attrName>
                                        </p:attrNameLst>
                                      </p:cBhvr>
                                      <p:by>
                                        <p:hsl h="0" s="-12549" l="-25098"/>
                                      </p:by>
                                    </p:animClr>
                                    <p:set>
                                      <p:cBhvr>
                                        <p:cTn id="72" dur="500" fill="hold"/>
                                        <p:tgtEl>
                                          <p:spTgt spid="33"/>
                                        </p:tgtEl>
                                        <p:attrNameLst>
                                          <p:attrName>fill.type</p:attrName>
                                        </p:attrNameLst>
                                      </p:cBhvr>
                                      <p:to>
                                        <p:strVal val="solid"/>
                                      </p:to>
                                    </p:set>
                                  </p:childTnLst>
                                </p:cTn>
                              </p:par>
                              <p:par>
                                <p:cTn id="73" presetID="19" presetClass="emph" presetSubtype="0" fill="hold" grpId="0" nodeType="withEffect">
                                  <p:stCondLst>
                                    <p:cond delay="0"/>
                                  </p:stCondLst>
                                  <p:childTnLst>
                                    <p:animClr clrSpc="rgb" dir="cw">
                                      <p:cBhvr override="childStyle">
                                        <p:cTn id="74" dur="500" fill="hold"/>
                                        <p:tgtEl>
                                          <p:spTgt spid="31"/>
                                        </p:tgtEl>
                                        <p:attrNameLst>
                                          <p:attrName>style.color</p:attrName>
                                        </p:attrNameLst>
                                      </p:cBhvr>
                                      <p:to>
                                        <a:srgbClr val="FFC000"/>
                                      </p:to>
                                    </p:animClr>
                                    <p:animClr clrSpc="rgb" dir="cw">
                                      <p:cBhvr>
                                        <p:cTn id="75" dur="500" fill="hold"/>
                                        <p:tgtEl>
                                          <p:spTgt spid="31"/>
                                        </p:tgtEl>
                                        <p:attrNameLst>
                                          <p:attrName>fillcolor</p:attrName>
                                        </p:attrNameLst>
                                      </p:cBhvr>
                                      <p:to>
                                        <a:srgbClr val="FFC000"/>
                                      </p:to>
                                    </p:animClr>
                                    <p:set>
                                      <p:cBhvr>
                                        <p:cTn id="76" dur="500" fill="hold"/>
                                        <p:tgtEl>
                                          <p:spTgt spid="31"/>
                                        </p:tgtEl>
                                        <p:attrNameLst>
                                          <p:attrName>fill.type</p:attrName>
                                        </p:attrNameLst>
                                      </p:cBhvr>
                                      <p:to>
                                        <p:strVal val="solid"/>
                                      </p:to>
                                    </p:set>
                                    <p:set>
                                      <p:cBhvr>
                                        <p:cTn id="77" dur="500" fill="hold"/>
                                        <p:tgtEl>
                                          <p:spTgt spid="31"/>
                                        </p:tgtEl>
                                        <p:attrNameLst>
                                          <p:attrName>fill.on</p:attrName>
                                        </p:attrNameLst>
                                      </p:cBhvr>
                                      <p:to>
                                        <p:strVal val="true"/>
                                      </p:to>
                                    </p:set>
                                  </p:childTnLst>
                                </p:cTn>
                              </p:par>
                              <p:par>
                                <p:cTn id="78" presetID="1" presetClass="mediacall" presetSubtype="0" fill="hold" nodeType="withEffect">
                                  <p:stCondLst>
                                    <p:cond delay="0"/>
                                  </p:stCondLst>
                                  <p:childTnLst>
                                    <p:cmd type="call" cmd="playFrom(0.0)">
                                      <p:cBhvr>
                                        <p:cTn id="79" dur="20218" fill="hold"/>
                                        <p:tgtEl>
                                          <p:spTgt spid="39"/>
                                        </p:tgtEl>
                                      </p:cBhvr>
                                    </p:cmd>
                                  </p:childTnLst>
                                </p:cTn>
                              </p:par>
                              <p:par>
                                <p:cTn id="80" presetID="3" presetClass="mediacall" presetSubtype="0" fill="hold" nodeType="withEffect">
                                  <p:stCondLst>
                                    <p:cond delay="0"/>
                                  </p:stCondLst>
                                  <p:childTnLst>
                                    <p:cmd type="call" cmd="stop">
                                      <p:cBhvr>
                                        <p:cTn id="81" dur="1" fill="hold"/>
                                        <p:tgtEl>
                                          <p:spTgt spid="38"/>
                                        </p:tgtEl>
                                      </p:cBhvr>
                                    </p:cmd>
                                  </p:childTnLst>
                                </p:cTn>
                              </p:par>
                              <p:par>
                                <p:cTn id="82" presetID="19" presetClass="emph" presetSubtype="0" fill="hold" grpId="1" nodeType="withEffect">
                                  <p:stCondLst>
                                    <p:cond delay="3000"/>
                                  </p:stCondLst>
                                  <p:childTnLst>
                                    <p:animClr clrSpc="rgb" dir="cw">
                                      <p:cBhvr override="childStyle">
                                        <p:cTn id="83" dur="500" fill="hold"/>
                                        <p:tgtEl>
                                          <p:spTgt spid="31"/>
                                        </p:tgtEl>
                                        <p:attrNameLst>
                                          <p:attrName>style.color</p:attrName>
                                        </p:attrNameLst>
                                      </p:cBhvr>
                                      <p:to>
                                        <a:srgbClr val="FF0000"/>
                                      </p:to>
                                    </p:animClr>
                                    <p:animClr clrSpc="rgb" dir="cw">
                                      <p:cBhvr>
                                        <p:cTn id="84" dur="500" fill="hold"/>
                                        <p:tgtEl>
                                          <p:spTgt spid="31"/>
                                        </p:tgtEl>
                                        <p:attrNameLst>
                                          <p:attrName>fillcolor</p:attrName>
                                        </p:attrNameLst>
                                      </p:cBhvr>
                                      <p:to>
                                        <a:srgbClr val="FF0000"/>
                                      </p:to>
                                    </p:animClr>
                                    <p:set>
                                      <p:cBhvr>
                                        <p:cTn id="85" dur="500" fill="hold"/>
                                        <p:tgtEl>
                                          <p:spTgt spid="31"/>
                                        </p:tgtEl>
                                        <p:attrNameLst>
                                          <p:attrName>fill.type</p:attrName>
                                        </p:attrNameLst>
                                      </p:cBhvr>
                                      <p:to>
                                        <p:strVal val="solid"/>
                                      </p:to>
                                    </p:set>
                                    <p:set>
                                      <p:cBhvr>
                                        <p:cTn id="86" dur="500" fill="hold"/>
                                        <p:tgtEl>
                                          <p:spTgt spid="31"/>
                                        </p:tgtEl>
                                        <p:attrNameLst>
                                          <p:attrName>fill.on</p:attrName>
                                        </p:attrNameLst>
                                      </p:cBhvr>
                                      <p:to>
                                        <p:strVal val="true"/>
                                      </p:to>
                                    </p:set>
                                  </p:childTnLst>
                                </p:cTn>
                              </p:par>
                              <p:par>
                                <p:cTn id="87" presetID="1" presetClass="mediacall" presetSubtype="0" fill="hold" nodeType="withEffect">
                                  <p:stCondLst>
                                    <p:cond delay="3000"/>
                                  </p:stCondLst>
                                  <p:childTnLst>
                                    <p:cmd type="call" cmd="playFrom(0.0)">
                                      <p:cBhvr>
                                        <p:cTn id="88" dur="5903" fill="hold"/>
                                        <p:tgtEl>
                                          <p:spTgt spid="41"/>
                                        </p:tgtEl>
                                      </p:cBhvr>
                                    </p:cmd>
                                  </p:childTnLst>
                                </p:cTn>
                              </p:par>
                              <p:par>
                                <p:cTn id="89" presetID="3" presetClass="mediacall" presetSubtype="0" fill="hold" nodeType="withEffect">
                                  <p:stCondLst>
                                    <p:cond delay="3000"/>
                                  </p:stCondLst>
                                  <p:childTnLst>
                                    <p:cmd type="call" cmd="stop">
                                      <p:cBhvr>
                                        <p:cTn id="90" dur="1" fill="hold"/>
                                        <p:tgtEl>
                                          <p:spTgt spid="39"/>
                                        </p:tgtEl>
                                      </p:cBhvr>
                                    </p:cmd>
                                  </p:childTnLst>
                                </p:cTn>
                              </p:par>
                              <p:par>
                                <p:cTn id="91" presetID="30" presetClass="emph" presetSubtype="0" fill="hold" grpId="2" nodeType="withEffect">
                                  <p:stCondLst>
                                    <p:cond delay="3000"/>
                                  </p:stCondLst>
                                  <p:childTnLst>
                                    <p:animClr clrSpc="hsl" dir="cw">
                                      <p:cBhvr override="childStyle">
                                        <p:cTn id="92" dur="500" fill="hold"/>
                                        <p:tgtEl>
                                          <p:spTgt spid="33"/>
                                        </p:tgtEl>
                                        <p:attrNameLst>
                                          <p:attrName>style.color</p:attrName>
                                        </p:attrNameLst>
                                      </p:cBhvr>
                                      <p:by>
                                        <p:hsl h="0" s="12549" l="25098"/>
                                      </p:by>
                                    </p:animClr>
                                    <p:animClr clrSpc="hsl" dir="cw">
                                      <p:cBhvr>
                                        <p:cTn id="93" dur="500" fill="hold"/>
                                        <p:tgtEl>
                                          <p:spTgt spid="33"/>
                                        </p:tgtEl>
                                        <p:attrNameLst>
                                          <p:attrName>fillcolor</p:attrName>
                                        </p:attrNameLst>
                                      </p:cBhvr>
                                      <p:by>
                                        <p:hsl h="0" s="12549" l="25098"/>
                                      </p:by>
                                    </p:animClr>
                                    <p:animClr clrSpc="hsl" dir="cw">
                                      <p:cBhvr>
                                        <p:cTn id="94" dur="500" fill="hold"/>
                                        <p:tgtEl>
                                          <p:spTgt spid="33"/>
                                        </p:tgtEl>
                                        <p:attrNameLst>
                                          <p:attrName>stroke.color</p:attrName>
                                        </p:attrNameLst>
                                      </p:cBhvr>
                                      <p:by>
                                        <p:hsl h="0" s="12549" l="25098"/>
                                      </p:by>
                                    </p:animClr>
                                    <p:set>
                                      <p:cBhvr>
                                        <p:cTn id="95" dur="500" fill="hold"/>
                                        <p:tgtEl>
                                          <p:spTgt spid="33"/>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96" restart="whenNotActive" fill="hold" evtFilter="cancelBubble" nodeType="interactiveSeq">
                <p:stCondLst>
                  <p:cond evt="onClick" delay="0">
                    <p:tgtEl>
                      <p:spTgt spid="27"/>
                    </p:tgtEl>
                  </p:cond>
                </p:stCondLst>
                <p:endSync evt="end" delay="0">
                  <p:rtn val="all"/>
                </p:endSync>
                <p:childTnLst>
                  <p:par>
                    <p:cTn id="97" fill="hold">
                      <p:stCondLst>
                        <p:cond delay="0"/>
                      </p:stCondLst>
                      <p:childTnLst>
                        <p:par>
                          <p:cTn id="98" fill="hold">
                            <p:stCondLst>
                              <p:cond delay="0"/>
                            </p:stCondLst>
                            <p:childTnLst>
                              <p:par>
                                <p:cTn id="99" presetID="24" presetClass="emph" presetSubtype="0" fill="hold" grpId="1" nodeType="clickEffect">
                                  <p:stCondLst>
                                    <p:cond delay="0"/>
                                  </p:stCondLst>
                                  <p:childTnLst>
                                    <p:animClr clrSpc="hsl" dir="cw">
                                      <p:cBhvr override="childStyle">
                                        <p:cTn id="100" dur="500" fill="hold"/>
                                        <p:tgtEl>
                                          <p:spTgt spid="27"/>
                                        </p:tgtEl>
                                        <p:attrNameLst>
                                          <p:attrName>style.color</p:attrName>
                                        </p:attrNameLst>
                                      </p:cBhvr>
                                      <p:by>
                                        <p:hsl h="0" s="-12549" l="-25098"/>
                                      </p:by>
                                    </p:animClr>
                                    <p:animClr clrSpc="hsl" dir="cw">
                                      <p:cBhvr>
                                        <p:cTn id="101" dur="500" fill="hold"/>
                                        <p:tgtEl>
                                          <p:spTgt spid="27"/>
                                        </p:tgtEl>
                                        <p:attrNameLst>
                                          <p:attrName>fillcolor</p:attrName>
                                        </p:attrNameLst>
                                      </p:cBhvr>
                                      <p:by>
                                        <p:hsl h="0" s="-12549" l="-25098"/>
                                      </p:by>
                                    </p:animClr>
                                    <p:animClr clrSpc="hsl" dir="cw">
                                      <p:cBhvr>
                                        <p:cTn id="102" dur="500" fill="hold"/>
                                        <p:tgtEl>
                                          <p:spTgt spid="27"/>
                                        </p:tgtEl>
                                        <p:attrNameLst>
                                          <p:attrName>stroke.color</p:attrName>
                                        </p:attrNameLst>
                                      </p:cBhvr>
                                      <p:by>
                                        <p:hsl h="0" s="-12549" l="-25098"/>
                                      </p:by>
                                    </p:animClr>
                                    <p:set>
                                      <p:cBhvr>
                                        <p:cTn id="103" dur="500" fill="hold"/>
                                        <p:tgtEl>
                                          <p:spTgt spid="27"/>
                                        </p:tgtEl>
                                        <p:attrNameLst>
                                          <p:attrName>fill.type</p:attrName>
                                        </p:attrNameLst>
                                      </p:cBhvr>
                                      <p:to>
                                        <p:strVal val="solid"/>
                                      </p:to>
                                    </p:set>
                                  </p:childTnLst>
                                </p:cTn>
                              </p:par>
                              <p:par>
                                <p:cTn id="104" presetID="19" presetClass="emph" presetSubtype="0" fill="hold" grpId="0" nodeType="withEffect">
                                  <p:stCondLst>
                                    <p:cond delay="0"/>
                                  </p:stCondLst>
                                  <p:childTnLst>
                                    <p:animClr clrSpc="rgb" dir="cw">
                                      <p:cBhvr override="childStyle">
                                        <p:cTn id="105" dur="500" fill="hold"/>
                                        <p:tgtEl>
                                          <p:spTgt spid="16"/>
                                        </p:tgtEl>
                                        <p:attrNameLst>
                                          <p:attrName>style.color</p:attrName>
                                        </p:attrNameLst>
                                      </p:cBhvr>
                                      <p:to>
                                        <a:srgbClr val="FFC000"/>
                                      </p:to>
                                    </p:animClr>
                                    <p:animClr clrSpc="rgb" dir="cw">
                                      <p:cBhvr>
                                        <p:cTn id="106" dur="500" fill="hold"/>
                                        <p:tgtEl>
                                          <p:spTgt spid="16"/>
                                        </p:tgtEl>
                                        <p:attrNameLst>
                                          <p:attrName>fillcolor</p:attrName>
                                        </p:attrNameLst>
                                      </p:cBhvr>
                                      <p:to>
                                        <a:srgbClr val="FFC000"/>
                                      </p:to>
                                    </p:animClr>
                                    <p:set>
                                      <p:cBhvr>
                                        <p:cTn id="107" dur="500" fill="hold"/>
                                        <p:tgtEl>
                                          <p:spTgt spid="16"/>
                                        </p:tgtEl>
                                        <p:attrNameLst>
                                          <p:attrName>fill.type</p:attrName>
                                        </p:attrNameLst>
                                      </p:cBhvr>
                                      <p:to>
                                        <p:strVal val="solid"/>
                                      </p:to>
                                    </p:set>
                                    <p:set>
                                      <p:cBhvr>
                                        <p:cTn id="108" dur="500" fill="hold"/>
                                        <p:tgtEl>
                                          <p:spTgt spid="16"/>
                                        </p:tgtEl>
                                        <p:attrNameLst>
                                          <p:attrName>fill.on</p:attrName>
                                        </p:attrNameLst>
                                      </p:cBhvr>
                                      <p:to>
                                        <p:strVal val="true"/>
                                      </p:to>
                                    </p:set>
                                  </p:childTnLst>
                                </p:cTn>
                              </p:par>
                              <p:par>
                                <p:cTn id="109" presetID="1" presetClass="mediacall" presetSubtype="0" fill="hold" nodeType="withEffect">
                                  <p:stCondLst>
                                    <p:cond delay="0"/>
                                  </p:stCondLst>
                                  <p:childTnLst>
                                    <p:cmd type="call" cmd="playFrom(0.0)">
                                      <p:cBhvr>
                                        <p:cTn id="110" dur="20218" fill="hold"/>
                                        <p:tgtEl>
                                          <p:spTgt spid="39"/>
                                        </p:tgtEl>
                                      </p:cBhvr>
                                    </p:cmd>
                                  </p:childTnLst>
                                </p:cTn>
                              </p:par>
                              <p:par>
                                <p:cTn id="111" presetID="3" presetClass="mediacall" presetSubtype="0" fill="hold" nodeType="withEffect">
                                  <p:stCondLst>
                                    <p:cond delay="0"/>
                                  </p:stCondLst>
                                  <p:childTnLst>
                                    <p:cmd type="call" cmd="stop">
                                      <p:cBhvr>
                                        <p:cTn id="112" dur="1" fill="hold"/>
                                        <p:tgtEl>
                                          <p:spTgt spid="38"/>
                                        </p:tgtEl>
                                      </p:cBhvr>
                                    </p:cmd>
                                  </p:childTnLst>
                                </p:cTn>
                              </p:par>
                              <p:par>
                                <p:cTn id="113" presetID="19" presetClass="emph" presetSubtype="0" fill="hold" grpId="1" nodeType="withEffect">
                                  <p:stCondLst>
                                    <p:cond delay="3500"/>
                                  </p:stCondLst>
                                  <p:childTnLst>
                                    <p:animClr clrSpc="rgb" dir="cw">
                                      <p:cBhvr override="childStyle">
                                        <p:cTn id="114" dur="500" fill="hold"/>
                                        <p:tgtEl>
                                          <p:spTgt spid="16"/>
                                        </p:tgtEl>
                                        <p:attrNameLst>
                                          <p:attrName>style.color</p:attrName>
                                        </p:attrNameLst>
                                      </p:cBhvr>
                                      <p:to>
                                        <a:srgbClr val="FF0000"/>
                                      </p:to>
                                    </p:animClr>
                                    <p:animClr clrSpc="rgb" dir="cw">
                                      <p:cBhvr>
                                        <p:cTn id="115" dur="500" fill="hold"/>
                                        <p:tgtEl>
                                          <p:spTgt spid="16"/>
                                        </p:tgtEl>
                                        <p:attrNameLst>
                                          <p:attrName>fillcolor</p:attrName>
                                        </p:attrNameLst>
                                      </p:cBhvr>
                                      <p:to>
                                        <a:srgbClr val="FF0000"/>
                                      </p:to>
                                    </p:animClr>
                                    <p:set>
                                      <p:cBhvr>
                                        <p:cTn id="116" dur="500" fill="hold"/>
                                        <p:tgtEl>
                                          <p:spTgt spid="16"/>
                                        </p:tgtEl>
                                        <p:attrNameLst>
                                          <p:attrName>fill.type</p:attrName>
                                        </p:attrNameLst>
                                      </p:cBhvr>
                                      <p:to>
                                        <p:strVal val="solid"/>
                                      </p:to>
                                    </p:set>
                                    <p:set>
                                      <p:cBhvr>
                                        <p:cTn id="117" dur="500" fill="hold"/>
                                        <p:tgtEl>
                                          <p:spTgt spid="16"/>
                                        </p:tgtEl>
                                        <p:attrNameLst>
                                          <p:attrName>fill.on</p:attrName>
                                        </p:attrNameLst>
                                      </p:cBhvr>
                                      <p:to>
                                        <p:strVal val="true"/>
                                      </p:to>
                                    </p:set>
                                  </p:childTnLst>
                                </p:cTn>
                              </p:par>
                              <p:par>
                                <p:cTn id="118" presetID="1" presetClass="mediacall" presetSubtype="0" fill="hold" nodeType="withEffect">
                                  <p:stCondLst>
                                    <p:cond delay="3500"/>
                                  </p:stCondLst>
                                  <p:childTnLst>
                                    <p:cmd type="call" cmd="playFrom(0.0)">
                                      <p:cBhvr>
                                        <p:cTn id="119" dur="5903" fill="hold"/>
                                        <p:tgtEl>
                                          <p:spTgt spid="41"/>
                                        </p:tgtEl>
                                      </p:cBhvr>
                                    </p:cmd>
                                  </p:childTnLst>
                                </p:cTn>
                              </p:par>
                              <p:par>
                                <p:cTn id="120" presetID="3" presetClass="mediacall" presetSubtype="0" fill="hold" nodeType="withEffect">
                                  <p:stCondLst>
                                    <p:cond delay="3500"/>
                                  </p:stCondLst>
                                  <p:childTnLst>
                                    <p:cmd type="call" cmd="stop">
                                      <p:cBhvr>
                                        <p:cTn id="121" dur="1" fill="hold"/>
                                        <p:tgtEl>
                                          <p:spTgt spid="39"/>
                                        </p:tgtEl>
                                      </p:cBhvr>
                                    </p:cmd>
                                  </p:childTnLst>
                                </p:cTn>
                              </p:par>
                              <p:par>
                                <p:cTn id="122" presetID="30" presetClass="emph" presetSubtype="0" fill="hold" grpId="2" nodeType="withEffect">
                                  <p:stCondLst>
                                    <p:cond delay="3500"/>
                                  </p:stCondLst>
                                  <p:childTnLst>
                                    <p:animClr clrSpc="hsl" dir="cw">
                                      <p:cBhvr override="childStyle">
                                        <p:cTn id="123" dur="500" fill="hold"/>
                                        <p:tgtEl>
                                          <p:spTgt spid="27"/>
                                        </p:tgtEl>
                                        <p:attrNameLst>
                                          <p:attrName>style.color</p:attrName>
                                        </p:attrNameLst>
                                      </p:cBhvr>
                                      <p:by>
                                        <p:hsl h="0" s="12549" l="25098"/>
                                      </p:by>
                                    </p:animClr>
                                    <p:animClr clrSpc="hsl" dir="cw">
                                      <p:cBhvr>
                                        <p:cTn id="124" dur="500" fill="hold"/>
                                        <p:tgtEl>
                                          <p:spTgt spid="27"/>
                                        </p:tgtEl>
                                        <p:attrNameLst>
                                          <p:attrName>fillcolor</p:attrName>
                                        </p:attrNameLst>
                                      </p:cBhvr>
                                      <p:by>
                                        <p:hsl h="0" s="12549" l="25098"/>
                                      </p:by>
                                    </p:animClr>
                                    <p:animClr clrSpc="hsl" dir="cw">
                                      <p:cBhvr>
                                        <p:cTn id="125" dur="500" fill="hold"/>
                                        <p:tgtEl>
                                          <p:spTgt spid="27"/>
                                        </p:tgtEl>
                                        <p:attrNameLst>
                                          <p:attrName>stroke.color</p:attrName>
                                        </p:attrNameLst>
                                      </p:cBhvr>
                                      <p:by>
                                        <p:hsl h="0" s="12549" l="25098"/>
                                      </p:by>
                                    </p:animClr>
                                    <p:set>
                                      <p:cBhvr>
                                        <p:cTn id="126" dur="500" fill="hold"/>
                                        <p:tgtEl>
                                          <p:spTgt spid="27"/>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27" restart="whenNotActive" fill="hold" evtFilter="cancelBubble" nodeType="interactiveSeq">
                <p:stCondLst>
                  <p:cond evt="onClick" delay="0">
                    <p:tgtEl>
                      <p:spTgt spid="34"/>
                    </p:tgtEl>
                  </p:cond>
                </p:stCondLst>
                <p:endSync evt="end" delay="0">
                  <p:rtn val="all"/>
                </p:endSync>
                <p:childTnLst>
                  <p:par>
                    <p:cTn id="128" fill="hold">
                      <p:stCondLst>
                        <p:cond delay="0"/>
                      </p:stCondLst>
                      <p:childTnLst>
                        <p:par>
                          <p:cTn id="129" fill="hold">
                            <p:stCondLst>
                              <p:cond delay="0"/>
                            </p:stCondLst>
                            <p:childTnLst>
                              <p:par>
                                <p:cTn id="130" presetID="24" presetClass="emph" presetSubtype="0" fill="hold" grpId="1" nodeType="clickEffect">
                                  <p:stCondLst>
                                    <p:cond delay="0"/>
                                  </p:stCondLst>
                                  <p:childTnLst>
                                    <p:animClr clrSpc="hsl" dir="cw">
                                      <p:cBhvr override="childStyle">
                                        <p:cTn id="131" dur="500" fill="hold"/>
                                        <p:tgtEl>
                                          <p:spTgt spid="34"/>
                                        </p:tgtEl>
                                        <p:attrNameLst>
                                          <p:attrName>style.color</p:attrName>
                                        </p:attrNameLst>
                                      </p:cBhvr>
                                      <p:by>
                                        <p:hsl h="0" s="-12549" l="-25098"/>
                                      </p:by>
                                    </p:animClr>
                                    <p:animClr clrSpc="hsl" dir="cw">
                                      <p:cBhvr>
                                        <p:cTn id="132" dur="500" fill="hold"/>
                                        <p:tgtEl>
                                          <p:spTgt spid="34"/>
                                        </p:tgtEl>
                                        <p:attrNameLst>
                                          <p:attrName>fillcolor</p:attrName>
                                        </p:attrNameLst>
                                      </p:cBhvr>
                                      <p:by>
                                        <p:hsl h="0" s="-12549" l="-25098"/>
                                      </p:by>
                                    </p:animClr>
                                    <p:animClr clrSpc="hsl" dir="cw">
                                      <p:cBhvr>
                                        <p:cTn id="133" dur="500" fill="hold"/>
                                        <p:tgtEl>
                                          <p:spTgt spid="34"/>
                                        </p:tgtEl>
                                        <p:attrNameLst>
                                          <p:attrName>stroke.color</p:attrName>
                                        </p:attrNameLst>
                                      </p:cBhvr>
                                      <p:by>
                                        <p:hsl h="0" s="-12549" l="-25098"/>
                                      </p:by>
                                    </p:animClr>
                                    <p:set>
                                      <p:cBhvr>
                                        <p:cTn id="134" dur="500" fill="hold"/>
                                        <p:tgtEl>
                                          <p:spTgt spid="34"/>
                                        </p:tgtEl>
                                        <p:attrNameLst>
                                          <p:attrName>fill.type</p:attrName>
                                        </p:attrNameLst>
                                      </p:cBhvr>
                                      <p:to>
                                        <p:strVal val="solid"/>
                                      </p:to>
                                    </p:set>
                                  </p:childTnLst>
                                </p:cTn>
                              </p:par>
                              <p:par>
                                <p:cTn id="135" presetID="19" presetClass="emph" presetSubtype="0" fill="hold" grpId="0" nodeType="withEffect">
                                  <p:stCondLst>
                                    <p:cond delay="0"/>
                                  </p:stCondLst>
                                  <p:childTnLst>
                                    <p:animClr clrSpc="rgb" dir="cw">
                                      <p:cBhvr override="childStyle">
                                        <p:cTn id="136" dur="500" fill="hold"/>
                                        <p:tgtEl>
                                          <p:spTgt spid="32"/>
                                        </p:tgtEl>
                                        <p:attrNameLst>
                                          <p:attrName>style.color</p:attrName>
                                        </p:attrNameLst>
                                      </p:cBhvr>
                                      <p:to>
                                        <a:schemeClr val="accent2"/>
                                      </p:to>
                                    </p:animClr>
                                    <p:animClr clrSpc="rgb" dir="cw">
                                      <p:cBhvr>
                                        <p:cTn id="137" dur="500" fill="hold"/>
                                        <p:tgtEl>
                                          <p:spTgt spid="32"/>
                                        </p:tgtEl>
                                        <p:attrNameLst>
                                          <p:attrName>fillcolor</p:attrName>
                                        </p:attrNameLst>
                                      </p:cBhvr>
                                      <p:to>
                                        <a:schemeClr val="accent2"/>
                                      </p:to>
                                    </p:animClr>
                                    <p:set>
                                      <p:cBhvr>
                                        <p:cTn id="138" dur="500" fill="hold"/>
                                        <p:tgtEl>
                                          <p:spTgt spid="32"/>
                                        </p:tgtEl>
                                        <p:attrNameLst>
                                          <p:attrName>fill.type</p:attrName>
                                        </p:attrNameLst>
                                      </p:cBhvr>
                                      <p:to>
                                        <p:strVal val="solid"/>
                                      </p:to>
                                    </p:set>
                                    <p:set>
                                      <p:cBhvr>
                                        <p:cTn id="139" dur="500" fill="hold"/>
                                        <p:tgtEl>
                                          <p:spTgt spid="32"/>
                                        </p:tgtEl>
                                        <p:attrNameLst>
                                          <p:attrName>fill.on</p:attrName>
                                        </p:attrNameLst>
                                      </p:cBhvr>
                                      <p:to>
                                        <p:strVal val="true"/>
                                      </p:to>
                                    </p:set>
                                  </p:childTnLst>
                                </p:cTn>
                              </p:par>
                              <p:par>
                                <p:cTn id="140" presetID="1" presetClass="mediacall" presetSubtype="0" fill="hold" nodeType="withEffect">
                                  <p:stCondLst>
                                    <p:cond delay="0"/>
                                  </p:stCondLst>
                                  <p:childTnLst>
                                    <p:cmd type="call" cmd="playFrom(0.0)">
                                      <p:cBhvr>
                                        <p:cTn id="141" dur="20218" fill="hold"/>
                                        <p:tgtEl>
                                          <p:spTgt spid="39"/>
                                        </p:tgtEl>
                                      </p:cBhvr>
                                    </p:cmd>
                                  </p:childTnLst>
                                </p:cTn>
                              </p:par>
                              <p:par>
                                <p:cTn id="142" presetID="3" presetClass="mediacall" presetSubtype="0" fill="hold" nodeType="withEffect">
                                  <p:stCondLst>
                                    <p:cond delay="0"/>
                                  </p:stCondLst>
                                  <p:childTnLst>
                                    <p:cmd type="call" cmd="stop">
                                      <p:cBhvr>
                                        <p:cTn id="143" dur="1" fill="hold"/>
                                        <p:tgtEl>
                                          <p:spTgt spid="38"/>
                                        </p:tgtEl>
                                      </p:cBhvr>
                                    </p:cmd>
                                  </p:childTnLst>
                                </p:cTn>
                              </p:par>
                              <p:par>
                                <p:cTn id="144" presetID="19" presetClass="emph" presetSubtype="0" fill="hold" grpId="1" nodeType="withEffect">
                                  <p:stCondLst>
                                    <p:cond delay="3000"/>
                                  </p:stCondLst>
                                  <p:childTnLst>
                                    <p:animClr clrSpc="rgb" dir="cw">
                                      <p:cBhvr override="childStyle">
                                        <p:cTn id="145" dur="500" fill="hold"/>
                                        <p:tgtEl>
                                          <p:spTgt spid="32"/>
                                        </p:tgtEl>
                                        <p:attrNameLst>
                                          <p:attrName>style.color</p:attrName>
                                        </p:attrNameLst>
                                      </p:cBhvr>
                                      <p:to>
                                        <a:srgbClr val="FF0000"/>
                                      </p:to>
                                    </p:animClr>
                                    <p:animClr clrSpc="rgb" dir="cw">
                                      <p:cBhvr>
                                        <p:cTn id="146" dur="500" fill="hold"/>
                                        <p:tgtEl>
                                          <p:spTgt spid="32"/>
                                        </p:tgtEl>
                                        <p:attrNameLst>
                                          <p:attrName>fillcolor</p:attrName>
                                        </p:attrNameLst>
                                      </p:cBhvr>
                                      <p:to>
                                        <a:srgbClr val="FF0000"/>
                                      </p:to>
                                    </p:animClr>
                                    <p:set>
                                      <p:cBhvr>
                                        <p:cTn id="147" dur="500" fill="hold"/>
                                        <p:tgtEl>
                                          <p:spTgt spid="32"/>
                                        </p:tgtEl>
                                        <p:attrNameLst>
                                          <p:attrName>fill.type</p:attrName>
                                        </p:attrNameLst>
                                      </p:cBhvr>
                                      <p:to>
                                        <p:strVal val="solid"/>
                                      </p:to>
                                    </p:set>
                                    <p:set>
                                      <p:cBhvr>
                                        <p:cTn id="148" dur="500" fill="hold"/>
                                        <p:tgtEl>
                                          <p:spTgt spid="32"/>
                                        </p:tgtEl>
                                        <p:attrNameLst>
                                          <p:attrName>fill.on</p:attrName>
                                        </p:attrNameLst>
                                      </p:cBhvr>
                                      <p:to>
                                        <p:strVal val="true"/>
                                      </p:to>
                                    </p:set>
                                  </p:childTnLst>
                                </p:cTn>
                              </p:par>
                              <p:par>
                                <p:cTn id="149" presetID="1" presetClass="mediacall" presetSubtype="0" fill="hold" nodeType="withEffect">
                                  <p:stCondLst>
                                    <p:cond delay="3000"/>
                                  </p:stCondLst>
                                  <p:childTnLst>
                                    <p:cmd type="call" cmd="playFrom(0.0)">
                                      <p:cBhvr>
                                        <p:cTn id="150" dur="5903" fill="hold"/>
                                        <p:tgtEl>
                                          <p:spTgt spid="41"/>
                                        </p:tgtEl>
                                      </p:cBhvr>
                                    </p:cmd>
                                  </p:childTnLst>
                                </p:cTn>
                              </p:par>
                              <p:par>
                                <p:cTn id="151" presetID="3" presetClass="mediacall" presetSubtype="0" fill="hold" nodeType="withEffect">
                                  <p:stCondLst>
                                    <p:cond delay="3000"/>
                                  </p:stCondLst>
                                  <p:childTnLst>
                                    <p:cmd type="call" cmd="stop">
                                      <p:cBhvr>
                                        <p:cTn id="152" dur="1" fill="hold"/>
                                        <p:tgtEl>
                                          <p:spTgt spid="39"/>
                                        </p:tgtEl>
                                      </p:cBhvr>
                                    </p:cmd>
                                  </p:childTnLst>
                                </p:cTn>
                              </p:par>
                              <p:par>
                                <p:cTn id="153" presetID="30" presetClass="emph" presetSubtype="0" fill="hold" grpId="2" nodeType="withEffect">
                                  <p:stCondLst>
                                    <p:cond delay="3000"/>
                                  </p:stCondLst>
                                  <p:childTnLst>
                                    <p:animClr clrSpc="hsl" dir="cw">
                                      <p:cBhvr override="childStyle">
                                        <p:cTn id="154" dur="500" fill="hold"/>
                                        <p:tgtEl>
                                          <p:spTgt spid="34"/>
                                        </p:tgtEl>
                                        <p:attrNameLst>
                                          <p:attrName>style.color</p:attrName>
                                        </p:attrNameLst>
                                      </p:cBhvr>
                                      <p:by>
                                        <p:hsl h="0" s="12549" l="25098"/>
                                      </p:by>
                                    </p:animClr>
                                    <p:animClr clrSpc="hsl" dir="cw">
                                      <p:cBhvr>
                                        <p:cTn id="155" dur="500" fill="hold"/>
                                        <p:tgtEl>
                                          <p:spTgt spid="34"/>
                                        </p:tgtEl>
                                        <p:attrNameLst>
                                          <p:attrName>fillcolor</p:attrName>
                                        </p:attrNameLst>
                                      </p:cBhvr>
                                      <p:by>
                                        <p:hsl h="0" s="12549" l="25098"/>
                                      </p:by>
                                    </p:animClr>
                                    <p:animClr clrSpc="hsl" dir="cw">
                                      <p:cBhvr>
                                        <p:cTn id="156" dur="500" fill="hold"/>
                                        <p:tgtEl>
                                          <p:spTgt spid="34"/>
                                        </p:tgtEl>
                                        <p:attrNameLst>
                                          <p:attrName>stroke.color</p:attrName>
                                        </p:attrNameLst>
                                      </p:cBhvr>
                                      <p:by>
                                        <p:hsl h="0" s="12549" l="25098"/>
                                      </p:by>
                                    </p:animClr>
                                    <p:set>
                                      <p:cBhvr>
                                        <p:cTn id="157" dur="500" fill="hold"/>
                                        <p:tgtEl>
                                          <p:spTgt spid="34"/>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58" fill="hold" display="0">
                  <p:stCondLst>
                    <p:cond delay="indefinite"/>
                  </p:stCondLst>
                  <p:endCondLst>
                    <p:cond evt="onStopAudio" delay="0">
                      <p:tgtEl>
                        <p:sldTgt/>
                      </p:tgtEl>
                    </p:cond>
                  </p:endCondLst>
                </p:cTn>
                <p:tgtEl>
                  <p:spTgt spid="39"/>
                </p:tgtEl>
              </p:cMediaNode>
            </p:audio>
            <p:audio>
              <p:cMediaNode vol="80000">
                <p:cTn id="159" fill="hold" display="0">
                  <p:stCondLst>
                    <p:cond delay="indefinite"/>
                  </p:stCondLst>
                  <p:endCondLst>
                    <p:cond evt="onStopAudio" delay="0">
                      <p:tgtEl>
                        <p:sldTgt/>
                      </p:tgtEl>
                    </p:cond>
                  </p:endCondLst>
                </p:cTn>
                <p:tgtEl>
                  <p:spTgt spid="40"/>
                </p:tgtEl>
              </p:cMediaNode>
            </p:audio>
            <p:audio>
              <p:cMediaNode vol="80000">
                <p:cTn id="160"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grpSp>
        <p:nvGrpSpPr>
          <p:cNvPr id="219" name="Google Shape;219;p39"/>
          <p:cNvGrpSpPr/>
          <p:nvPr/>
        </p:nvGrpSpPr>
        <p:grpSpPr>
          <a:xfrm>
            <a:off x="2277177" y="2593376"/>
            <a:ext cx="1601898" cy="1073549"/>
            <a:chOff x="2757225" y="2797050"/>
            <a:chExt cx="1449550" cy="971450"/>
          </a:xfrm>
        </p:grpSpPr>
        <p:sp>
          <p:nvSpPr>
            <p:cNvPr id="220" name="Google Shape;220;p39"/>
            <p:cNvSpPr/>
            <p:nvPr/>
          </p:nvSpPr>
          <p:spPr>
            <a:xfrm>
              <a:off x="2757225" y="3289050"/>
              <a:ext cx="1067175" cy="469375"/>
            </a:xfrm>
            <a:custGeom>
              <a:avLst/>
              <a:gdLst/>
              <a:ahLst/>
              <a:cxnLst/>
              <a:rect l="l" t="t" r="r" b="b"/>
              <a:pathLst>
                <a:path w="42687" h="18775" extrusionOk="0">
                  <a:moveTo>
                    <a:pt x="36670" y="0"/>
                  </a:moveTo>
                  <a:cubicBezTo>
                    <a:pt x="30016" y="0"/>
                    <a:pt x="19122" y="4254"/>
                    <a:pt x="16330" y="5233"/>
                  </a:cubicBezTo>
                  <a:cubicBezTo>
                    <a:pt x="13010" y="6395"/>
                    <a:pt x="3000" y="8012"/>
                    <a:pt x="1471" y="12289"/>
                  </a:cubicBezTo>
                  <a:cubicBezTo>
                    <a:pt x="0" y="16401"/>
                    <a:pt x="3387" y="18775"/>
                    <a:pt x="5167" y="18775"/>
                  </a:cubicBezTo>
                  <a:cubicBezTo>
                    <a:pt x="5238" y="18775"/>
                    <a:pt x="5307" y="18771"/>
                    <a:pt x="5372" y="18763"/>
                  </a:cubicBezTo>
                  <a:cubicBezTo>
                    <a:pt x="7081" y="18567"/>
                    <a:pt x="31480" y="12164"/>
                    <a:pt x="37083" y="10213"/>
                  </a:cubicBezTo>
                  <a:cubicBezTo>
                    <a:pt x="42687" y="8262"/>
                    <a:pt x="42686" y="4969"/>
                    <a:pt x="42272" y="3449"/>
                  </a:cubicBezTo>
                  <a:cubicBezTo>
                    <a:pt x="41607" y="1007"/>
                    <a:pt x="39906" y="508"/>
                    <a:pt x="39906" y="508"/>
                  </a:cubicBezTo>
                  <a:cubicBezTo>
                    <a:pt x="39035" y="152"/>
                    <a:pt x="37928" y="0"/>
                    <a:pt x="3667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221;p39"/>
            <p:cNvSpPr/>
            <p:nvPr/>
          </p:nvSpPr>
          <p:spPr>
            <a:xfrm>
              <a:off x="3786425" y="3334875"/>
              <a:ext cx="27600" cy="26450"/>
            </a:xfrm>
            <a:custGeom>
              <a:avLst/>
              <a:gdLst/>
              <a:ahLst/>
              <a:cxnLst/>
              <a:rect l="l" t="t" r="r" b="b"/>
              <a:pathLst>
                <a:path w="1104" h="1058" extrusionOk="0">
                  <a:moveTo>
                    <a:pt x="874" y="0"/>
                  </a:moveTo>
                  <a:lnTo>
                    <a:pt x="1" y="217"/>
                  </a:lnTo>
                  <a:lnTo>
                    <a:pt x="687" y="1058"/>
                  </a:lnTo>
                  <a:lnTo>
                    <a:pt x="1103" y="716"/>
                  </a:lnTo>
                  <a:lnTo>
                    <a:pt x="87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p39"/>
            <p:cNvSpPr/>
            <p:nvPr/>
          </p:nvSpPr>
          <p:spPr>
            <a:xfrm>
              <a:off x="3807475" y="3377650"/>
              <a:ext cx="15575" cy="20275"/>
            </a:xfrm>
            <a:custGeom>
              <a:avLst/>
              <a:gdLst/>
              <a:ahLst/>
              <a:cxnLst/>
              <a:rect l="l" t="t" r="r" b="b"/>
              <a:pathLst>
                <a:path w="623" h="811" extrusionOk="0">
                  <a:moveTo>
                    <a:pt x="1" y="0"/>
                  </a:moveTo>
                  <a:lnTo>
                    <a:pt x="1" y="810"/>
                  </a:lnTo>
                  <a:lnTo>
                    <a:pt x="623" y="655"/>
                  </a:lnTo>
                  <a:lnTo>
                    <a:pt x="62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223;p39"/>
            <p:cNvSpPr/>
            <p:nvPr/>
          </p:nvSpPr>
          <p:spPr>
            <a:xfrm>
              <a:off x="3424025" y="3606125"/>
              <a:ext cx="25425" cy="19750"/>
            </a:xfrm>
            <a:custGeom>
              <a:avLst/>
              <a:gdLst/>
              <a:ahLst/>
              <a:cxnLst/>
              <a:rect l="l" t="t" r="r" b="b"/>
              <a:pathLst>
                <a:path w="1017" h="790" extrusionOk="0">
                  <a:moveTo>
                    <a:pt x="773" y="0"/>
                  </a:moveTo>
                  <a:lnTo>
                    <a:pt x="0" y="241"/>
                  </a:lnTo>
                  <a:lnTo>
                    <a:pt x="333" y="789"/>
                  </a:lnTo>
                  <a:lnTo>
                    <a:pt x="1017" y="572"/>
                  </a:lnTo>
                  <a:lnTo>
                    <a:pt x="77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4" name="Google Shape;224;p39"/>
            <p:cNvSpPr/>
            <p:nvPr/>
          </p:nvSpPr>
          <p:spPr>
            <a:xfrm>
              <a:off x="3807475" y="3410350"/>
              <a:ext cx="15575" cy="21400"/>
            </a:xfrm>
            <a:custGeom>
              <a:avLst/>
              <a:gdLst/>
              <a:ahLst/>
              <a:cxnLst/>
              <a:rect l="l" t="t" r="r" b="b"/>
              <a:pathLst>
                <a:path w="623" h="856" extrusionOk="0">
                  <a:moveTo>
                    <a:pt x="1" y="1"/>
                  </a:moveTo>
                  <a:lnTo>
                    <a:pt x="1" y="778"/>
                  </a:lnTo>
                  <a:lnTo>
                    <a:pt x="623" y="855"/>
                  </a:lnTo>
                  <a:lnTo>
                    <a:pt x="623" y="161"/>
                  </a:lnTo>
                  <a:lnTo>
                    <a:pt x="1"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225;p39"/>
            <p:cNvSpPr/>
            <p:nvPr/>
          </p:nvSpPr>
          <p:spPr>
            <a:xfrm>
              <a:off x="3796600" y="3440700"/>
              <a:ext cx="17425" cy="24925"/>
            </a:xfrm>
            <a:custGeom>
              <a:avLst/>
              <a:gdLst/>
              <a:ahLst/>
              <a:cxnLst/>
              <a:rect l="l" t="t" r="r" b="b"/>
              <a:pathLst>
                <a:path w="697" h="997" extrusionOk="0">
                  <a:moveTo>
                    <a:pt x="348" y="1"/>
                  </a:moveTo>
                  <a:lnTo>
                    <a:pt x="0" y="691"/>
                  </a:lnTo>
                  <a:lnTo>
                    <a:pt x="436" y="996"/>
                  </a:lnTo>
                  <a:lnTo>
                    <a:pt x="696" y="436"/>
                  </a:lnTo>
                  <a:lnTo>
                    <a:pt x="34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226;p39"/>
            <p:cNvSpPr/>
            <p:nvPr/>
          </p:nvSpPr>
          <p:spPr>
            <a:xfrm>
              <a:off x="2771600" y="3616625"/>
              <a:ext cx="22200" cy="20075"/>
            </a:xfrm>
            <a:custGeom>
              <a:avLst/>
              <a:gdLst/>
              <a:ahLst/>
              <a:cxnLst/>
              <a:rect l="l" t="t" r="r" b="b"/>
              <a:pathLst>
                <a:path w="888" h="803" extrusionOk="0">
                  <a:moveTo>
                    <a:pt x="887" y="0"/>
                  </a:moveTo>
                  <a:lnTo>
                    <a:pt x="1" y="152"/>
                  </a:lnTo>
                  <a:lnTo>
                    <a:pt x="104" y="802"/>
                  </a:lnTo>
                  <a:lnTo>
                    <a:pt x="704" y="802"/>
                  </a:lnTo>
                  <a:lnTo>
                    <a:pt x="887"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227;p39"/>
            <p:cNvSpPr/>
            <p:nvPr/>
          </p:nvSpPr>
          <p:spPr>
            <a:xfrm>
              <a:off x="2774200" y="3649000"/>
              <a:ext cx="20350" cy="19900"/>
            </a:xfrm>
            <a:custGeom>
              <a:avLst/>
              <a:gdLst/>
              <a:ahLst/>
              <a:cxnLst/>
              <a:rect l="l" t="t" r="r" b="b"/>
              <a:pathLst>
                <a:path w="814" h="796" extrusionOk="0">
                  <a:moveTo>
                    <a:pt x="600" y="1"/>
                  </a:moveTo>
                  <a:lnTo>
                    <a:pt x="0" y="165"/>
                  </a:lnTo>
                  <a:lnTo>
                    <a:pt x="172" y="796"/>
                  </a:lnTo>
                  <a:lnTo>
                    <a:pt x="813" y="781"/>
                  </a:lnTo>
                  <a:lnTo>
                    <a:pt x="60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28;p39"/>
            <p:cNvSpPr/>
            <p:nvPr/>
          </p:nvSpPr>
          <p:spPr>
            <a:xfrm>
              <a:off x="2783875" y="3680550"/>
              <a:ext cx="19100" cy="24725"/>
            </a:xfrm>
            <a:custGeom>
              <a:avLst/>
              <a:gdLst/>
              <a:ahLst/>
              <a:cxnLst/>
              <a:rect l="l" t="t" r="r" b="b"/>
              <a:pathLst>
                <a:path w="764" h="989" extrusionOk="0">
                  <a:moveTo>
                    <a:pt x="558" y="0"/>
                  </a:moveTo>
                  <a:lnTo>
                    <a:pt x="0" y="320"/>
                  </a:lnTo>
                  <a:lnTo>
                    <a:pt x="184" y="989"/>
                  </a:lnTo>
                  <a:lnTo>
                    <a:pt x="764" y="750"/>
                  </a:lnTo>
                  <a:lnTo>
                    <a:pt x="558"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9" name="Google Shape;229;p39"/>
            <p:cNvSpPr/>
            <p:nvPr/>
          </p:nvSpPr>
          <p:spPr>
            <a:xfrm>
              <a:off x="2802425" y="3709225"/>
              <a:ext cx="18500" cy="24625"/>
            </a:xfrm>
            <a:custGeom>
              <a:avLst/>
              <a:gdLst/>
              <a:ahLst/>
              <a:cxnLst/>
              <a:rect l="l" t="t" r="r" b="b"/>
              <a:pathLst>
                <a:path w="740" h="985" extrusionOk="0">
                  <a:moveTo>
                    <a:pt x="221" y="0"/>
                  </a:moveTo>
                  <a:lnTo>
                    <a:pt x="0" y="514"/>
                  </a:lnTo>
                  <a:lnTo>
                    <a:pt x="400" y="985"/>
                  </a:lnTo>
                  <a:lnTo>
                    <a:pt x="740" y="575"/>
                  </a:lnTo>
                  <a:lnTo>
                    <a:pt x="22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0" name="Google Shape;230;p39"/>
            <p:cNvSpPr/>
            <p:nvPr/>
          </p:nvSpPr>
          <p:spPr>
            <a:xfrm>
              <a:off x="2828575" y="3733075"/>
              <a:ext cx="18550" cy="23650"/>
            </a:xfrm>
            <a:custGeom>
              <a:avLst/>
              <a:gdLst/>
              <a:ahLst/>
              <a:cxnLst/>
              <a:rect l="l" t="t" r="r" b="b"/>
              <a:pathLst>
                <a:path w="742" h="946" extrusionOk="0">
                  <a:moveTo>
                    <a:pt x="141" y="1"/>
                  </a:moveTo>
                  <a:lnTo>
                    <a:pt x="0" y="541"/>
                  </a:lnTo>
                  <a:lnTo>
                    <a:pt x="468" y="946"/>
                  </a:lnTo>
                  <a:lnTo>
                    <a:pt x="741" y="489"/>
                  </a:lnTo>
                  <a:lnTo>
                    <a:pt x="141"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 name="Google Shape;231;p39"/>
            <p:cNvSpPr/>
            <p:nvPr/>
          </p:nvSpPr>
          <p:spPr>
            <a:xfrm>
              <a:off x="3731750" y="3509775"/>
              <a:ext cx="18250" cy="20025"/>
            </a:xfrm>
            <a:custGeom>
              <a:avLst/>
              <a:gdLst/>
              <a:ahLst/>
              <a:cxnLst/>
              <a:rect l="l" t="t" r="r" b="b"/>
              <a:pathLst>
                <a:path w="730" h="801" extrusionOk="0">
                  <a:moveTo>
                    <a:pt x="518" y="1"/>
                  </a:moveTo>
                  <a:lnTo>
                    <a:pt x="1" y="313"/>
                  </a:lnTo>
                  <a:lnTo>
                    <a:pt x="216" y="800"/>
                  </a:lnTo>
                  <a:lnTo>
                    <a:pt x="729" y="456"/>
                  </a:lnTo>
                  <a:lnTo>
                    <a:pt x="51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232;p39"/>
            <p:cNvSpPr/>
            <p:nvPr/>
          </p:nvSpPr>
          <p:spPr>
            <a:xfrm>
              <a:off x="3459150" y="3602025"/>
              <a:ext cx="16200" cy="16625"/>
            </a:xfrm>
            <a:custGeom>
              <a:avLst/>
              <a:gdLst/>
              <a:ahLst/>
              <a:cxnLst/>
              <a:rect l="l" t="t" r="r" b="b"/>
              <a:pathLst>
                <a:path w="648" h="665" extrusionOk="0">
                  <a:moveTo>
                    <a:pt x="590" y="1"/>
                  </a:moveTo>
                  <a:lnTo>
                    <a:pt x="1" y="134"/>
                  </a:lnTo>
                  <a:lnTo>
                    <a:pt x="52" y="665"/>
                  </a:lnTo>
                  <a:lnTo>
                    <a:pt x="648" y="499"/>
                  </a:lnTo>
                  <a:lnTo>
                    <a:pt x="5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233;p39"/>
            <p:cNvSpPr/>
            <p:nvPr/>
          </p:nvSpPr>
          <p:spPr>
            <a:xfrm>
              <a:off x="3648275" y="3545325"/>
              <a:ext cx="16175" cy="16050"/>
            </a:xfrm>
            <a:custGeom>
              <a:avLst/>
              <a:gdLst/>
              <a:ahLst/>
              <a:cxnLst/>
              <a:rect l="l" t="t" r="r" b="b"/>
              <a:pathLst>
                <a:path w="647" h="642" extrusionOk="0">
                  <a:moveTo>
                    <a:pt x="589" y="1"/>
                  </a:moveTo>
                  <a:lnTo>
                    <a:pt x="0" y="135"/>
                  </a:lnTo>
                  <a:lnTo>
                    <a:pt x="137" y="642"/>
                  </a:lnTo>
                  <a:lnTo>
                    <a:pt x="647" y="499"/>
                  </a:lnTo>
                  <a:lnTo>
                    <a:pt x="58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 name="Google Shape;234;p39"/>
            <p:cNvSpPr/>
            <p:nvPr/>
          </p:nvSpPr>
          <p:spPr>
            <a:xfrm>
              <a:off x="3565075" y="3570775"/>
              <a:ext cx="16200" cy="16000"/>
            </a:xfrm>
            <a:custGeom>
              <a:avLst/>
              <a:gdLst/>
              <a:ahLst/>
              <a:cxnLst/>
              <a:rect l="l" t="t" r="r" b="b"/>
              <a:pathLst>
                <a:path w="648" h="640" extrusionOk="0">
                  <a:moveTo>
                    <a:pt x="590" y="0"/>
                  </a:moveTo>
                  <a:lnTo>
                    <a:pt x="1" y="135"/>
                  </a:lnTo>
                  <a:lnTo>
                    <a:pt x="137" y="640"/>
                  </a:lnTo>
                  <a:lnTo>
                    <a:pt x="647" y="499"/>
                  </a:lnTo>
                  <a:lnTo>
                    <a:pt x="59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235;p39"/>
            <p:cNvSpPr/>
            <p:nvPr/>
          </p:nvSpPr>
          <p:spPr>
            <a:xfrm>
              <a:off x="3621175" y="3553350"/>
              <a:ext cx="16200" cy="16000"/>
            </a:xfrm>
            <a:custGeom>
              <a:avLst/>
              <a:gdLst/>
              <a:ahLst/>
              <a:cxnLst/>
              <a:rect l="l" t="t" r="r" b="b"/>
              <a:pathLst>
                <a:path w="648" h="640" extrusionOk="0">
                  <a:moveTo>
                    <a:pt x="590" y="0"/>
                  </a:moveTo>
                  <a:lnTo>
                    <a:pt x="1" y="134"/>
                  </a:lnTo>
                  <a:lnTo>
                    <a:pt x="138" y="640"/>
                  </a:lnTo>
                  <a:lnTo>
                    <a:pt x="648" y="499"/>
                  </a:lnTo>
                  <a:lnTo>
                    <a:pt x="59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236;p39"/>
            <p:cNvSpPr/>
            <p:nvPr/>
          </p:nvSpPr>
          <p:spPr>
            <a:xfrm>
              <a:off x="3509900" y="3586325"/>
              <a:ext cx="16150" cy="16025"/>
            </a:xfrm>
            <a:custGeom>
              <a:avLst/>
              <a:gdLst/>
              <a:ahLst/>
              <a:cxnLst/>
              <a:rect l="l" t="t" r="r" b="b"/>
              <a:pathLst>
                <a:path w="646" h="641" extrusionOk="0">
                  <a:moveTo>
                    <a:pt x="588" y="1"/>
                  </a:moveTo>
                  <a:lnTo>
                    <a:pt x="0" y="134"/>
                  </a:lnTo>
                  <a:lnTo>
                    <a:pt x="137" y="640"/>
                  </a:lnTo>
                  <a:lnTo>
                    <a:pt x="646" y="499"/>
                  </a:lnTo>
                  <a:lnTo>
                    <a:pt x="58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237;p39"/>
            <p:cNvSpPr/>
            <p:nvPr/>
          </p:nvSpPr>
          <p:spPr>
            <a:xfrm>
              <a:off x="3486150" y="3594325"/>
              <a:ext cx="16200" cy="16025"/>
            </a:xfrm>
            <a:custGeom>
              <a:avLst/>
              <a:gdLst/>
              <a:ahLst/>
              <a:cxnLst/>
              <a:rect l="l" t="t" r="r" b="b"/>
              <a:pathLst>
                <a:path w="648" h="641" extrusionOk="0">
                  <a:moveTo>
                    <a:pt x="589" y="0"/>
                  </a:moveTo>
                  <a:lnTo>
                    <a:pt x="1" y="134"/>
                  </a:lnTo>
                  <a:lnTo>
                    <a:pt x="137" y="641"/>
                  </a:lnTo>
                  <a:lnTo>
                    <a:pt x="647" y="498"/>
                  </a:lnTo>
                  <a:lnTo>
                    <a:pt x="58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 name="Google Shape;238;p39"/>
            <p:cNvSpPr/>
            <p:nvPr/>
          </p:nvSpPr>
          <p:spPr>
            <a:xfrm>
              <a:off x="3776425" y="3470275"/>
              <a:ext cx="20025" cy="24925"/>
            </a:xfrm>
            <a:custGeom>
              <a:avLst/>
              <a:gdLst/>
              <a:ahLst/>
              <a:cxnLst/>
              <a:rect l="l" t="t" r="r" b="b"/>
              <a:pathLst>
                <a:path w="801" h="997" extrusionOk="0">
                  <a:moveTo>
                    <a:pt x="375" y="0"/>
                  </a:moveTo>
                  <a:lnTo>
                    <a:pt x="1" y="499"/>
                  </a:lnTo>
                  <a:lnTo>
                    <a:pt x="375" y="996"/>
                  </a:lnTo>
                  <a:lnTo>
                    <a:pt x="800" y="405"/>
                  </a:lnTo>
                  <a:lnTo>
                    <a:pt x="37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239;p39"/>
            <p:cNvSpPr/>
            <p:nvPr/>
          </p:nvSpPr>
          <p:spPr>
            <a:xfrm>
              <a:off x="3755675" y="3491750"/>
              <a:ext cx="17925" cy="22575"/>
            </a:xfrm>
            <a:custGeom>
              <a:avLst/>
              <a:gdLst/>
              <a:ahLst/>
              <a:cxnLst/>
              <a:rect l="l" t="t" r="r" b="b"/>
              <a:pathLst>
                <a:path w="717" h="903" extrusionOk="0">
                  <a:moveTo>
                    <a:pt x="436" y="1"/>
                  </a:moveTo>
                  <a:lnTo>
                    <a:pt x="1" y="451"/>
                  </a:lnTo>
                  <a:lnTo>
                    <a:pt x="304" y="902"/>
                  </a:lnTo>
                  <a:lnTo>
                    <a:pt x="716" y="485"/>
                  </a:lnTo>
                  <a:lnTo>
                    <a:pt x="43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39"/>
            <p:cNvSpPr/>
            <p:nvPr/>
          </p:nvSpPr>
          <p:spPr>
            <a:xfrm>
              <a:off x="3539125" y="3576300"/>
              <a:ext cx="15225" cy="18050"/>
            </a:xfrm>
            <a:custGeom>
              <a:avLst/>
              <a:gdLst/>
              <a:ahLst/>
              <a:cxnLst/>
              <a:rect l="l" t="t" r="r" b="b"/>
              <a:pathLst>
                <a:path w="609" h="722" extrusionOk="0">
                  <a:moveTo>
                    <a:pt x="601" y="1"/>
                  </a:moveTo>
                  <a:lnTo>
                    <a:pt x="1" y="180"/>
                  </a:lnTo>
                  <a:lnTo>
                    <a:pt x="44" y="721"/>
                  </a:lnTo>
                  <a:lnTo>
                    <a:pt x="608" y="560"/>
                  </a:lnTo>
                  <a:lnTo>
                    <a:pt x="601"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 name="Google Shape;241;p39"/>
            <p:cNvSpPr/>
            <p:nvPr/>
          </p:nvSpPr>
          <p:spPr>
            <a:xfrm>
              <a:off x="3702550" y="3523475"/>
              <a:ext cx="18850" cy="19275"/>
            </a:xfrm>
            <a:custGeom>
              <a:avLst/>
              <a:gdLst/>
              <a:ahLst/>
              <a:cxnLst/>
              <a:rect l="l" t="t" r="r" b="b"/>
              <a:pathLst>
                <a:path w="754" h="771" extrusionOk="0">
                  <a:moveTo>
                    <a:pt x="695" y="1"/>
                  </a:moveTo>
                  <a:lnTo>
                    <a:pt x="1" y="225"/>
                  </a:lnTo>
                  <a:lnTo>
                    <a:pt x="206" y="770"/>
                  </a:lnTo>
                  <a:lnTo>
                    <a:pt x="753" y="558"/>
                  </a:lnTo>
                  <a:lnTo>
                    <a:pt x="69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 name="Google Shape;242;p39"/>
            <p:cNvSpPr/>
            <p:nvPr/>
          </p:nvSpPr>
          <p:spPr>
            <a:xfrm>
              <a:off x="3593025" y="3559925"/>
              <a:ext cx="18550" cy="18850"/>
            </a:xfrm>
            <a:custGeom>
              <a:avLst/>
              <a:gdLst/>
              <a:ahLst/>
              <a:cxnLst/>
              <a:rect l="l" t="t" r="r" b="b"/>
              <a:pathLst>
                <a:path w="742" h="754" extrusionOk="0">
                  <a:moveTo>
                    <a:pt x="700" y="0"/>
                  </a:moveTo>
                  <a:lnTo>
                    <a:pt x="0" y="202"/>
                  </a:lnTo>
                  <a:lnTo>
                    <a:pt x="189" y="754"/>
                  </a:lnTo>
                  <a:lnTo>
                    <a:pt x="741" y="558"/>
                  </a:lnTo>
                  <a:lnTo>
                    <a:pt x="70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243;p39"/>
            <p:cNvSpPr/>
            <p:nvPr/>
          </p:nvSpPr>
          <p:spPr>
            <a:xfrm>
              <a:off x="3230575" y="3660375"/>
              <a:ext cx="25450" cy="19750"/>
            </a:xfrm>
            <a:custGeom>
              <a:avLst/>
              <a:gdLst/>
              <a:ahLst/>
              <a:cxnLst/>
              <a:rect l="l" t="t" r="r" b="b"/>
              <a:pathLst>
                <a:path w="1018" h="790" extrusionOk="0">
                  <a:moveTo>
                    <a:pt x="774" y="1"/>
                  </a:moveTo>
                  <a:lnTo>
                    <a:pt x="1" y="241"/>
                  </a:lnTo>
                  <a:lnTo>
                    <a:pt x="335" y="790"/>
                  </a:lnTo>
                  <a:lnTo>
                    <a:pt x="1017" y="573"/>
                  </a:lnTo>
                  <a:lnTo>
                    <a:pt x="774"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44;p39"/>
            <p:cNvSpPr/>
            <p:nvPr/>
          </p:nvSpPr>
          <p:spPr>
            <a:xfrm>
              <a:off x="3265750" y="3656275"/>
              <a:ext cx="16200" cy="16625"/>
            </a:xfrm>
            <a:custGeom>
              <a:avLst/>
              <a:gdLst/>
              <a:ahLst/>
              <a:cxnLst/>
              <a:rect l="l" t="t" r="r" b="b"/>
              <a:pathLst>
                <a:path w="648" h="665" extrusionOk="0">
                  <a:moveTo>
                    <a:pt x="590" y="1"/>
                  </a:moveTo>
                  <a:lnTo>
                    <a:pt x="1" y="135"/>
                  </a:lnTo>
                  <a:lnTo>
                    <a:pt x="51" y="664"/>
                  </a:lnTo>
                  <a:lnTo>
                    <a:pt x="647" y="499"/>
                  </a:lnTo>
                  <a:lnTo>
                    <a:pt x="5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45;p39"/>
            <p:cNvSpPr/>
            <p:nvPr/>
          </p:nvSpPr>
          <p:spPr>
            <a:xfrm>
              <a:off x="3371675" y="3625000"/>
              <a:ext cx="16150" cy="16050"/>
            </a:xfrm>
            <a:custGeom>
              <a:avLst/>
              <a:gdLst/>
              <a:ahLst/>
              <a:cxnLst/>
              <a:rect l="l" t="t" r="r" b="b"/>
              <a:pathLst>
                <a:path w="646" h="642" extrusionOk="0">
                  <a:moveTo>
                    <a:pt x="589" y="1"/>
                  </a:moveTo>
                  <a:lnTo>
                    <a:pt x="0" y="135"/>
                  </a:lnTo>
                  <a:lnTo>
                    <a:pt x="137" y="642"/>
                  </a:lnTo>
                  <a:lnTo>
                    <a:pt x="646" y="499"/>
                  </a:lnTo>
                  <a:lnTo>
                    <a:pt x="58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246;p39"/>
            <p:cNvSpPr/>
            <p:nvPr/>
          </p:nvSpPr>
          <p:spPr>
            <a:xfrm>
              <a:off x="3316450" y="3640575"/>
              <a:ext cx="16200" cy="16050"/>
            </a:xfrm>
            <a:custGeom>
              <a:avLst/>
              <a:gdLst/>
              <a:ahLst/>
              <a:cxnLst/>
              <a:rect l="l" t="t" r="r" b="b"/>
              <a:pathLst>
                <a:path w="648" h="642" extrusionOk="0">
                  <a:moveTo>
                    <a:pt x="590" y="0"/>
                  </a:moveTo>
                  <a:lnTo>
                    <a:pt x="1" y="135"/>
                  </a:lnTo>
                  <a:lnTo>
                    <a:pt x="138" y="641"/>
                  </a:lnTo>
                  <a:lnTo>
                    <a:pt x="648" y="499"/>
                  </a:lnTo>
                  <a:lnTo>
                    <a:pt x="59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 name="Google Shape;247;p39"/>
            <p:cNvSpPr/>
            <p:nvPr/>
          </p:nvSpPr>
          <p:spPr>
            <a:xfrm>
              <a:off x="3292750" y="3648575"/>
              <a:ext cx="16150" cy="16025"/>
            </a:xfrm>
            <a:custGeom>
              <a:avLst/>
              <a:gdLst/>
              <a:ahLst/>
              <a:cxnLst/>
              <a:rect l="l" t="t" r="r" b="b"/>
              <a:pathLst>
                <a:path w="646" h="641" extrusionOk="0">
                  <a:moveTo>
                    <a:pt x="588" y="1"/>
                  </a:moveTo>
                  <a:lnTo>
                    <a:pt x="0" y="135"/>
                  </a:lnTo>
                  <a:lnTo>
                    <a:pt x="136" y="640"/>
                  </a:lnTo>
                  <a:lnTo>
                    <a:pt x="646" y="499"/>
                  </a:lnTo>
                  <a:lnTo>
                    <a:pt x="58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 name="Google Shape;248;p39"/>
            <p:cNvSpPr/>
            <p:nvPr/>
          </p:nvSpPr>
          <p:spPr>
            <a:xfrm>
              <a:off x="3345725" y="3630550"/>
              <a:ext cx="15200" cy="18050"/>
            </a:xfrm>
            <a:custGeom>
              <a:avLst/>
              <a:gdLst/>
              <a:ahLst/>
              <a:cxnLst/>
              <a:rect l="l" t="t" r="r" b="b"/>
              <a:pathLst>
                <a:path w="608" h="722" extrusionOk="0">
                  <a:moveTo>
                    <a:pt x="601" y="0"/>
                  </a:moveTo>
                  <a:lnTo>
                    <a:pt x="0" y="180"/>
                  </a:lnTo>
                  <a:lnTo>
                    <a:pt x="44" y="722"/>
                  </a:lnTo>
                  <a:lnTo>
                    <a:pt x="608" y="561"/>
                  </a:lnTo>
                  <a:lnTo>
                    <a:pt x="60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 name="Google Shape;249;p39"/>
            <p:cNvSpPr/>
            <p:nvPr/>
          </p:nvSpPr>
          <p:spPr>
            <a:xfrm>
              <a:off x="3399575" y="3614175"/>
              <a:ext cx="18575" cy="18875"/>
            </a:xfrm>
            <a:custGeom>
              <a:avLst/>
              <a:gdLst/>
              <a:ahLst/>
              <a:cxnLst/>
              <a:rect l="l" t="t" r="r" b="b"/>
              <a:pathLst>
                <a:path w="743" h="755" extrusionOk="0">
                  <a:moveTo>
                    <a:pt x="701" y="1"/>
                  </a:moveTo>
                  <a:lnTo>
                    <a:pt x="1" y="202"/>
                  </a:lnTo>
                  <a:lnTo>
                    <a:pt x="189" y="754"/>
                  </a:lnTo>
                  <a:lnTo>
                    <a:pt x="743" y="559"/>
                  </a:lnTo>
                  <a:lnTo>
                    <a:pt x="701"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39"/>
            <p:cNvSpPr/>
            <p:nvPr/>
          </p:nvSpPr>
          <p:spPr>
            <a:xfrm>
              <a:off x="3066600" y="3709100"/>
              <a:ext cx="15925" cy="16250"/>
            </a:xfrm>
            <a:custGeom>
              <a:avLst/>
              <a:gdLst/>
              <a:ahLst/>
              <a:cxnLst/>
              <a:rect l="l" t="t" r="r" b="b"/>
              <a:pathLst>
                <a:path w="637" h="650" extrusionOk="0">
                  <a:moveTo>
                    <a:pt x="593" y="1"/>
                  </a:moveTo>
                  <a:lnTo>
                    <a:pt x="1" y="119"/>
                  </a:lnTo>
                  <a:lnTo>
                    <a:pt x="37" y="650"/>
                  </a:lnTo>
                  <a:lnTo>
                    <a:pt x="637" y="500"/>
                  </a:lnTo>
                  <a:lnTo>
                    <a:pt x="59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51;p39"/>
            <p:cNvSpPr/>
            <p:nvPr/>
          </p:nvSpPr>
          <p:spPr>
            <a:xfrm>
              <a:off x="3173300" y="3680650"/>
              <a:ext cx="15925" cy="15725"/>
            </a:xfrm>
            <a:custGeom>
              <a:avLst/>
              <a:gdLst/>
              <a:ahLst/>
              <a:cxnLst/>
              <a:rect l="l" t="t" r="r" b="b"/>
              <a:pathLst>
                <a:path w="637" h="629" extrusionOk="0">
                  <a:moveTo>
                    <a:pt x="593" y="1"/>
                  </a:moveTo>
                  <a:lnTo>
                    <a:pt x="0" y="119"/>
                  </a:lnTo>
                  <a:lnTo>
                    <a:pt x="123" y="629"/>
                  </a:lnTo>
                  <a:lnTo>
                    <a:pt x="637" y="500"/>
                  </a:lnTo>
                  <a:lnTo>
                    <a:pt x="59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252;p39"/>
            <p:cNvSpPr/>
            <p:nvPr/>
          </p:nvSpPr>
          <p:spPr>
            <a:xfrm>
              <a:off x="3117700" y="3694750"/>
              <a:ext cx="15950" cy="15700"/>
            </a:xfrm>
            <a:custGeom>
              <a:avLst/>
              <a:gdLst/>
              <a:ahLst/>
              <a:cxnLst/>
              <a:rect l="l" t="t" r="r" b="b"/>
              <a:pathLst>
                <a:path w="638" h="628" extrusionOk="0">
                  <a:moveTo>
                    <a:pt x="594" y="1"/>
                  </a:moveTo>
                  <a:lnTo>
                    <a:pt x="1" y="119"/>
                  </a:lnTo>
                  <a:lnTo>
                    <a:pt x="124" y="628"/>
                  </a:lnTo>
                  <a:lnTo>
                    <a:pt x="637" y="500"/>
                  </a:lnTo>
                  <a:lnTo>
                    <a:pt x="594"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 name="Google Shape;253;p39"/>
            <p:cNvSpPr/>
            <p:nvPr/>
          </p:nvSpPr>
          <p:spPr>
            <a:xfrm>
              <a:off x="3093775" y="3702100"/>
              <a:ext cx="15925" cy="15725"/>
            </a:xfrm>
            <a:custGeom>
              <a:avLst/>
              <a:gdLst/>
              <a:ahLst/>
              <a:cxnLst/>
              <a:rect l="l" t="t" r="r" b="b"/>
              <a:pathLst>
                <a:path w="637" h="629" extrusionOk="0">
                  <a:moveTo>
                    <a:pt x="593" y="1"/>
                  </a:moveTo>
                  <a:lnTo>
                    <a:pt x="0" y="120"/>
                  </a:lnTo>
                  <a:lnTo>
                    <a:pt x="124" y="629"/>
                  </a:lnTo>
                  <a:lnTo>
                    <a:pt x="636" y="501"/>
                  </a:lnTo>
                  <a:lnTo>
                    <a:pt x="59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4" name="Google Shape;254;p39"/>
            <p:cNvSpPr/>
            <p:nvPr/>
          </p:nvSpPr>
          <p:spPr>
            <a:xfrm>
              <a:off x="3147200" y="3685500"/>
              <a:ext cx="15150" cy="17700"/>
            </a:xfrm>
            <a:custGeom>
              <a:avLst/>
              <a:gdLst/>
              <a:ahLst/>
              <a:cxnLst/>
              <a:rect l="l" t="t" r="r" b="b"/>
              <a:pathLst>
                <a:path w="606" h="708" extrusionOk="0">
                  <a:moveTo>
                    <a:pt x="606" y="1"/>
                  </a:moveTo>
                  <a:lnTo>
                    <a:pt x="0" y="164"/>
                  </a:lnTo>
                  <a:lnTo>
                    <a:pt x="29" y="707"/>
                  </a:lnTo>
                  <a:lnTo>
                    <a:pt x="597" y="561"/>
                  </a:lnTo>
                  <a:lnTo>
                    <a:pt x="60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 name="Google Shape;255;p39"/>
            <p:cNvSpPr/>
            <p:nvPr/>
          </p:nvSpPr>
          <p:spPr>
            <a:xfrm>
              <a:off x="3201475" y="3670625"/>
              <a:ext cx="18300" cy="18525"/>
            </a:xfrm>
            <a:custGeom>
              <a:avLst/>
              <a:gdLst/>
              <a:ahLst/>
              <a:cxnLst/>
              <a:rect l="l" t="t" r="r" b="b"/>
              <a:pathLst>
                <a:path w="732" h="741" extrusionOk="0">
                  <a:moveTo>
                    <a:pt x="705" y="1"/>
                  </a:moveTo>
                  <a:lnTo>
                    <a:pt x="0" y="183"/>
                  </a:lnTo>
                  <a:lnTo>
                    <a:pt x="174" y="740"/>
                  </a:lnTo>
                  <a:lnTo>
                    <a:pt x="732" y="560"/>
                  </a:lnTo>
                  <a:lnTo>
                    <a:pt x="70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6" name="Google Shape;256;p39"/>
            <p:cNvSpPr/>
            <p:nvPr/>
          </p:nvSpPr>
          <p:spPr>
            <a:xfrm>
              <a:off x="2890950" y="3752400"/>
              <a:ext cx="15800" cy="16100"/>
            </a:xfrm>
            <a:custGeom>
              <a:avLst/>
              <a:gdLst/>
              <a:ahLst/>
              <a:cxnLst/>
              <a:rect l="l" t="t" r="r" b="b"/>
              <a:pathLst>
                <a:path w="632" h="644" extrusionOk="0">
                  <a:moveTo>
                    <a:pt x="594" y="1"/>
                  </a:moveTo>
                  <a:lnTo>
                    <a:pt x="0" y="112"/>
                  </a:lnTo>
                  <a:lnTo>
                    <a:pt x="30" y="644"/>
                  </a:lnTo>
                  <a:lnTo>
                    <a:pt x="632" y="501"/>
                  </a:lnTo>
                  <a:lnTo>
                    <a:pt x="594"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7" name="Google Shape;257;p39"/>
            <p:cNvSpPr/>
            <p:nvPr/>
          </p:nvSpPr>
          <p:spPr>
            <a:xfrm>
              <a:off x="2858900" y="3751125"/>
              <a:ext cx="18700" cy="17375"/>
            </a:xfrm>
            <a:custGeom>
              <a:avLst/>
              <a:gdLst/>
              <a:ahLst/>
              <a:cxnLst/>
              <a:rect l="l" t="t" r="r" b="b"/>
              <a:pathLst>
                <a:path w="748" h="695" extrusionOk="0">
                  <a:moveTo>
                    <a:pt x="152" y="0"/>
                  </a:moveTo>
                  <a:lnTo>
                    <a:pt x="0" y="510"/>
                  </a:lnTo>
                  <a:lnTo>
                    <a:pt x="556" y="695"/>
                  </a:lnTo>
                  <a:lnTo>
                    <a:pt x="748" y="95"/>
                  </a:lnTo>
                  <a:lnTo>
                    <a:pt x="152"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8" name="Google Shape;258;p39"/>
            <p:cNvSpPr/>
            <p:nvPr/>
          </p:nvSpPr>
          <p:spPr>
            <a:xfrm>
              <a:off x="3005875" y="3724450"/>
              <a:ext cx="15825" cy="15550"/>
            </a:xfrm>
            <a:custGeom>
              <a:avLst/>
              <a:gdLst/>
              <a:ahLst/>
              <a:cxnLst/>
              <a:rect l="l" t="t" r="r" b="b"/>
              <a:pathLst>
                <a:path w="633" h="622" extrusionOk="0">
                  <a:moveTo>
                    <a:pt x="594" y="0"/>
                  </a:moveTo>
                  <a:lnTo>
                    <a:pt x="0" y="110"/>
                  </a:lnTo>
                  <a:lnTo>
                    <a:pt x="118" y="621"/>
                  </a:lnTo>
                  <a:lnTo>
                    <a:pt x="632" y="501"/>
                  </a:lnTo>
                  <a:lnTo>
                    <a:pt x="59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 name="Google Shape;259;p39"/>
            <p:cNvSpPr/>
            <p:nvPr/>
          </p:nvSpPr>
          <p:spPr>
            <a:xfrm>
              <a:off x="2950125" y="3737825"/>
              <a:ext cx="15800" cy="15575"/>
            </a:xfrm>
            <a:custGeom>
              <a:avLst/>
              <a:gdLst/>
              <a:ahLst/>
              <a:cxnLst/>
              <a:rect l="l" t="t" r="r" b="b"/>
              <a:pathLst>
                <a:path w="632" h="623" extrusionOk="0">
                  <a:moveTo>
                    <a:pt x="594" y="0"/>
                  </a:moveTo>
                  <a:lnTo>
                    <a:pt x="0" y="112"/>
                  </a:lnTo>
                  <a:lnTo>
                    <a:pt x="117" y="623"/>
                  </a:lnTo>
                  <a:lnTo>
                    <a:pt x="632" y="501"/>
                  </a:lnTo>
                  <a:lnTo>
                    <a:pt x="59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 name="Google Shape;260;p39"/>
            <p:cNvSpPr/>
            <p:nvPr/>
          </p:nvSpPr>
          <p:spPr>
            <a:xfrm>
              <a:off x="2921950" y="3745600"/>
              <a:ext cx="15775" cy="15550"/>
            </a:xfrm>
            <a:custGeom>
              <a:avLst/>
              <a:gdLst/>
              <a:ahLst/>
              <a:cxnLst/>
              <a:rect l="l" t="t" r="r" b="b"/>
              <a:pathLst>
                <a:path w="631" h="622" extrusionOk="0">
                  <a:moveTo>
                    <a:pt x="593" y="1"/>
                  </a:moveTo>
                  <a:lnTo>
                    <a:pt x="0" y="112"/>
                  </a:lnTo>
                  <a:lnTo>
                    <a:pt x="116" y="622"/>
                  </a:lnTo>
                  <a:lnTo>
                    <a:pt x="631" y="501"/>
                  </a:lnTo>
                  <a:lnTo>
                    <a:pt x="59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261;p39"/>
            <p:cNvSpPr/>
            <p:nvPr/>
          </p:nvSpPr>
          <p:spPr>
            <a:xfrm>
              <a:off x="2979700" y="3728975"/>
              <a:ext cx="15200" cy="17475"/>
            </a:xfrm>
            <a:custGeom>
              <a:avLst/>
              <a:gdLst/>
              <a:ahLst/>
              <a:cxnLst/>
              <a:rect l="l" t="t" r="r" b="b"/>
              <a:pathLst>
                <a:path w="608" h="699" extrusionOk="0">
                  <a:moveTo>
                    <a:pt x="608" y="1"/>
                  </a:moveTo>
                  <a:lnTo>
                    <a:pt x="0" y="156"/>
                  </a:lnTo>
                  <a:lnTo>
                    <a:pt x="22" y="699"/>
                  </a:lnTo>
                  <a:lnTo>
                    <a:pt x="592" y="560"/>
                  </a:lnTo>
                  <a:lnTo>
                    <a:pt x="60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262;p39"/>
            <p:cNvSpPr/>
            <p:nvPr/>
          </p:nvSpPr>
          <p:spPr>
            <a:xfrm>
              <a:off x="3034125" y="3714800"/>
              <a:ext cx="18200" cy="18375"/>
            </a:xfrm>
            <a:custGeom>
              <a:avLst/>
              <a:gdLst/>
              <a:ahLst/>
              <a:cxnLst/>
              <a:rect l="l" t="t" r="r" b="b"/>
              <a:pathLst>
                <a:path w="728" h="735" extrusionOk="0">
                  <a:moveTo>
                    <a:pt x="709" y="0"/>
                  </a:moveTo>
                  <a:lnTo>
                    <a:pt x="1" y="175"/>
                  </a:lnTo>
                  <a:lnTo>
                    <a:pt x="168" y="734"/>
                  </a:lnTo>
                  <a:lnTo>
                    <a:pt x="728" y="560"/>
                  </a:lnTo>
                  <a:lnTo>
                    <a:pt x="70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263;p39"/>
            <p:cNvSpPr/>
            <p:nvPr/>
          </p:nvSpPr>
          <p:spPr>
            <a:xfrm>
              <a:off x="3673825" y="3533300"/>
              <a:ext cx="18525" cy="18850"/>
            </a:xfrm>
            <a:custGeom>
              <a:avLst/>
              <a:gdLst/>
              <a:ahLst/>
              <a:cxnLst/>
              <a:rect l="l" t="t" r="r" b="b"/>
              <a:pathLst>
                <a:path w="741" h="754" extrusionOk="0">
                  <a:moveTo>
                    <a:pt x="700" y="0"/>
                  </a:moveTo>
                  <a:lnTo>
                    <a:pt x="0" y="203"/>
                  </a:lnTo>
                  <a:lnTo>
                    <a:pt x="189" y="754"/>
                  </a:lnTo>
                  <a:lnTo>
                    <a:pt x="741" y="559"/>
                  </a:lnTo>
                  <a:lnTo>
                    <a:pt x="70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 name="Google Shape;264;p39"/>
            <p:cNvSpPr/>
            <p:nvPr/>
          </p:nvSpPr>
          <p:spPr>
            <a:xfrm>
              <a:off x="2792000" y="3301725"/>
              <a:ext cx="1005400" cy="436175"/>
            </a:xfrm>
            <a:custGeom>
              <a:avLst/>
              <a:gdLst/>
              <a:ahLst/>
              <a:cxnLst/>
              <a:rect l="l" t="t" r="r" b="b"/>
              <a:pathLst>
                <a:path w="40216" h="17447" extrusionOk="0">
                  <a:moveTo>
                    <a:pt x="34196" y="0"/>
                  </a:moveTo>
                  <a:cubicBezTo>
                    <a:pt x="28134" y="0"/>
                    <a:pt x="17989" y="4193"/>
                    <a:pt x="15420" y="5093"/>
                  </a:cubicBezTo>
                  <a:cubicBezTo>
                    <a:pt x="12394" y="6152"/>
                    <a:pt x="2219" y="7731"/>
                    <a:pt x="1142" y="11343"/>
                  </a:cubicBezTo>
                  <a:cubicBezTo>
                    <a:pt x="1" y="15167"/>
                    <a:pt x="2594" y="17446"/>
                    <a:pt x="4178" y="17446"/>
                  </a:cubicBezTo>
                  <a:cubicBezTo>
                    <a:pt x="4238" y="17446"/>
                    <a:pt x="4296" y="17443"/>
                    <a:pt x="4353" y="17436"/>
                  </a:cubicBezTo>
                  <a:cubicBezTo>
                    <a:pt x="5909" y="17257"/>
                    <a:pt x="29430" y="10840"/>
                    <a:pt x="34574" y="9173"/>
                  </a:cubicBezTo>
                  <a:cubicBezTo>
                    <a:pt x="39445" y="7595"/>
                    <a:pt x="40215" y="5809"/>
                    <a:pt x="39593" y="3235"/>
                  </a:cubicBezTo>
                  <a:cubicBezTo>
                    <a:pt x="39050" y="993"/>
                    <a:pt x="36978" y="441"/>
                    <a:pt x="36978" y="441"/>
                  </a:cubicBezTo>
                  <a:cubicBezTo>
                    <a:pt x="36223" y="133"/>
                    <a:pt x="35274" y="0"/>
                    <a:pt x="34196" y="0"/>
                  </a:cubicBezTo>
                  <a:close/>
                </a:path>
              </a:pathLst>
            </a:custGeom>
            <a:solidFill>
              <a:srgbClr val="04AEA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5" name="Google Shape;265;p39"/>
            <p:cNvSpPr/>
            <p:nvPr/>
          </p:nvSpPr>
          <p:spPr>
            <a:xfrm>
              <a:off x="2790850" y="3323575"/>
              <a:ext cx="988425" cy="398150"/>
            </a:xfrm>
            <a:custGeom>
              <a:avLst/>
              <a:gdLst/>
              <a:ahLst/>
              <a:cxnLst/>
              <a:rect l="l" t="t" r="r" b="b"/>
              <a:pathLst>
                <a:path w="39537" h="15926" extrusionOk="0">
                  <a:moveTo>
                    <a:pt x="35677" y="1"/>
                  </a:moveTo>
                  <a:cubicBezTo>
                    <a:pt x="32022" y="1"/>
                    <a:pt x="20886" y="3753"/>
                    <a:pt x="15936" y="5432"/>
                  </a:cubicBezTo>
                  <a:cubicBezTo>
                    <a:pt x="12118" y="6728"/>
                    <a:pt x="2858" y="9362"/>
                    <a:pt x="2421" y="9909"/>
                  </a:cubicBezTo>
                  <a:cubicBezTo>
                    <a:pt x="1" y="12936"/>
                    <a:pt x="3007" y="15926"/>
                    <a:pt x="4516" y="15926"/>
                  </a:cubicBezTo>
                  <a:cubicBezTo>
                    <a:pt x="4557" y="15926"/>
                    <a:pt x="4597" y="15924"/>
                    <a:pt x="4636" y="15919"/>
                  </a:cubicBezTo>
                  <a:cubicBezTo>
                    <a:pt x="6098" y="15750"/>
                    <a:pt x="28978" y="9436"/>
                    <a:pt x="33808" y="7870"/>
                  </a:cubicBezTo>
                  <a:cubicBezTo>
                    <a:pt x="38380" y="6389"/>
                    <a:pt x="39537" y="4984"/>
                    <a:pt x="38952" y="2569"/>
                  </a:cubicBezTo>
                  <a:cubicBezTo>
                    <a:pt x="38443" y="464"/>
                    <a:pt x="36588" y="3"/>
                    <a:pt x="35690" y="1"/>
                  </a:cubicBezTo>
                  <a:cubicBezTo>
                    <a:pt x="35686" y="1"/>
                    <a:pt x="35681" y="1"/>
                    <a:pt x="356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6" name="Google Shape;266;p39"/>
            <p:cNvSpPr/>
            <p:nvPr/>
          </p:nvSpPr>
          <p:spPr>
            <a:xfrm>
              <a:off x="2856600" y="3567675"/>
              <a:ext cx="130700" cy="130725"/>
            </a:xfrm>
            <a:custGeom>
              <a:avLst/>
              <a:gdLst/>
              <a:ahLst/>
              <a:cxnLst/>
              <a:rect l="l" t="t" r="r" b="b"/>
              <a:pathLst>
                <a:path w="5228" h="5229" extrusionOk="0">
                  <a:moveTo>
                    <a:pt x="2614" y="0"/>
                  </a:moveTo>
                  <a:cubicBezTo>
                    <a:pt x="1171" y="0"/>
                    <a:pt x="0" y="1171"/>
                    <a:pt x="0" y="2614"/>
                  </a:cubicBezTo>
                  <a:cubicBezTo>
                    <a:pt x="0" y="4058"/>
                    <a:pt x="1171" y="5228"/>
                    <a:pt x="2614" y="5228"/>
                  </a:cubicBezTo>
                  <a:cubicBezTo>
                    <a:pt x="4057" y="5228"/>
                    <a:pt x="5227" y="4058"/>
                    <a:pt x="5227" y="2614"/>
                  </a:cubicBezTo>
                  <a:cubicBezTo>
                    <a:pt x="5227" y="1171"/>
                    <a:pt x="4057" y="0"/>
                    <a:pt x="261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7" name="Google Shape;267;p39"/>
            <p:cNvSpPr/>
            <p:nvPr/>
          </p:nvSpPr>
          <p:spPr>
            <a:xfrm>
              <a:off x="3001250" y="3528975"/>
              <a:ext cx="130725" cy="130725"/>
            </a:xfrm>
            <a:custGeom>
              <a:avLst/>
              <a:gdLst/>
              <a:ahLst/>
              <a:cxnLst/>
              <a:rect l="l" t="t" r="r" b="b"/>
              <a:pathLst>
                <a:path w="5229" h="5229" extrusionOk="0">
                  <a:moveTo>
                    <a:pt x="2615" y="0"/>
                  </a:moveTo>
                  <a:cubicBezTo>
                    <a:pt x="1171" y="0"/>
                    <a:pt x="1" y="1170"/>
                    <a:pt x="1" y="2614"/>
                  </a:cubicBezTo>
                  <a:cubicBezTo>
                    <a:pt x="1" y="4058"/>
                    <a:pt x="1171" y="5228"/>
                    <a:pt x="2615" y="5228"/>
                  </a:cubicBezTo>
                  <a:cubicBezTo>
                    <a:pt x="4058" y="5228"/>
                    <a:pt x="5229" y="4058"/>
                    <a:pt x="5229" y="2614"/>
                  </a:cubicBezTo>
                  <a:cubicBezTo>
                    <a:pt x="5229" y="1170"/>
                    <a:pt x="4058" y="0"/>
                    <a:pt x="261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8" name="Google Shape;268;p39"/>
            <p:cNvSpPr/>
            <p:nvPr/>
          </p:nvSpPr>
          <p:spPr>
            <a:xfrm>
              <a:off x="3154400" y="3486825"/>
              <a:ext cx="130725" cy="130675"/>
            </a:xfrm>
            <a:custGeom>
              <a:avLst/>
              <a:gdLst/>
              <a:ahLst/>
              <a:cxnLst/>
              <a:rect l="l" t="t" r="r" b="b"/>
              <a:pathLst>
                <a:path w="5229" h="5227" extrusionOk="0">
                  <a:moveTo>
                    <a:pt x="2615" y="0"/>
                  </a:moveTo>
                  <a:cubicBezTo>
                    <a:pt x="1171" y="0"/>
                    <a:pt x="1" y="1170"/>
                    <a:pt x="1" y="2613"/>
                  </a:cubicBezTo>
                  <a:cubicBezTo>
                    <a:pt x="1" y="4057"/>
                    <a:pt x="1171" y="5227"/>
                    <a:pt x="2615" y="5227"/>
                  </a:cubicBezTo>
                  <a:cubicBezTo>
                    <a:pt x="4058" y="5227"/>
                    <a:pt x="5229" y="4057"/>
                    <a:pt x="5229" y="2613"/>
                  </a:cubicBezTo>
                  <a:cubicBezTo>
                    <a:pt x="5229" y="1170"/>
                    <a:pt x="4058" y="0"/>
                    <a:pt x="261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9" name="Google Shape;269;p39"/>
            <p:cNvSpPr/>
            <p:nvPr/>
          </p:nvSpPr>
          <p:spPr>
            <a:xfrm>
              <a:off x="3306325" y="3441800"/>
              <a:ext cx="130700" cy="130725"/>
            </a:xfrm>
            <a:custGeom>
              <a:avLst/>
              <a:gdLst/>
              <a:ahLst/>
              <a:cxnLst/>
              <a:rect l="l" t="t" r="r" b="b"/>
              <a:pathLst>
                <a:path w="5228" h="5229" extrusionOk="0">
                  <a:moveTo>
                    <a:pt x="2613" y="0"/>
                  </a:moveTo>
                  <a:cubicBezTo>
                    <a:pt x="1171" y="0"/>
                    <a:pt x="0" y="1170"/>
                    <a:pt x="0" y="2614"/>
                  </a:cubicBezTo>
                  <a:cubicBezTo>
                    <a:pt x="0" y="4058"/>
                    <a:pt x="1171" y="5228"/>
                    <a:pt x="2613" y="5228"/>
                  </a:cubicBezTo>
                  <a:cubicBezTo>
                    <a:pt x="4057" y="5228"/>
                    <a:pt x="5227" y="4058"/>
                    <a:pt x="5227" y="2614"/>
                  </a:cubicBezTo>
                  <a:cubicBezTo>
                    <a:pt x="5227" y="1170"/>
                    <a:pt x="4057" y="0"/>
                    <a:pt x="261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0" name="Google Shape;270;p39"/>
            <p:cNvSpPr/>
            <p:nvPr/>
          </p:nvSpPr>
          <p:spPr>
            <a:xfrm>
              <a:off x="3452625" y="3400250"/>
              <a:ext cx="130725" cy="130725"/>
            </a:xfrm>
            <a:custGeom>
              <a:avLst/>
              <a:gdLst/>
              <a:ahLst/>
              <a:cxnLst/>
              <a:rect l="l" t="t" r="r" b="b"/>
              <a:pathLst>
                <a:path w="5229" h="5229" extrusionOk="0">
                  <a:moveTo>
                    <a:pt x="2614" y="0"/>
                  </a:moveTo>
                  <a:cubicBezTo>
                    <a:pt x="1170" y="0"/>
                    <a:pt x="0" y="1171"/>
                    <a:pt x="0" y="2614"/>
                  </a:cubicBezTo>
                  <a:cubicBezTo>
                    <a:pt x="0" y="4058"/>
                    <a:pt x="1170" y="5228"/>
                    <a:pt x="2614" y="5228"/>
                  </a:cubicBezTo>
                  <a:cubicBezTo>
                    <a:pt x="4058" y="5228"/>
                    <a:pt x="5228" y="4058"/>
                    <a:pt x="5228" y="2614"/>
                  </a:cubicBezTo>
                  <a:cubicBezTo>
                    <a:pt x="5228" y="1171"/>
                    <a:pt x="4058" y="0"/>
                    <a:pt x="261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1" name="Google Shape;271;p39"/>
            <p:cNvSpPr/>
            <p:nvPr/>
          </p:nvSpPr>
          <p:spPr>
            <a:xfrm>
              <a:off x="3599075" y="3355675"/>
              <a:ext cx="130700" cy="130725"/>
            </a:xfrm>
            <a:custGeom>
              <a:avLst/>
              <a:gdLst/>
              <a:ahLst/>
              <a:cxnLst/>
              <a:rect l="l" t="t" r="r" b="b"/>
              <a:pathLst>
                <a:path w="5228" h="5229" extrusionOk="0">
                  <a:moveTo>
                    <a:pt x="2615" y="1"/>
                  </a:moveTo>
                  <a:cubicBezTo>
                    <a:pt x="1171" y="1"/>
                    <a:pt x="1" y="1171"/>
                    <a:pt x="1" y="2615"/>
                  </a:cubicBezTo>
                  <a:cubicBezTo>
                    <a:pt x="1" y="4058"/>
                    <a:pt x="1171" y="5229"/>
                    <a:pt x="2615" y="5229"/>
                  </a:cubicBezTo>
                  <a:cubicBezTo>
                    <a:pt x="4057" y="5229"/>
                    <a:pt x="5228" y="4058"/>
                    <a:pt x="5228" y="2615"/>
                  </a:cubicBezTo>
                  <a:cubicBezTo>
                    <a:pt x="5228" y="1171"/>
                    <a:pt x="4057" y="1"/>
                    <a:pt x="261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2" name="Google Shape;272;p39"/>
            <p:cNvSpPr/>
            <p:nvPr/>
          </p:nvSpPr>
          <p:spPr>
            <a:xfrm>
              <a:off x="2889375" y="3181800"/>
              <a:ext cx="709825" cy="325400"/>
            </a:xfrm>
            <a:custGeom>
              <a:avLst/>
              <a:gdLst/>
              <a:ahLst/>
              <a:cxnLst/>
              <a:rect l="l" t="t" r="r" b="b"/>
              <a:pathLst>
                <a:path w="28393" h="13016" extrusionOk="0">
                  <a:moveTo>
                    <a:pt x="24241" y="0"/>
                  </a:moveTo>
                  <a:cubicBezTo>
                    <a:pt x="21086" y="831"/>
                    <a:pt x="333" y="7140"/>
                    <a:pt x="333" y="7140"/>
                  </a:cubicBezTo>
                  <a:lnTo>
                    <a:pt x="1" y="13015"/>
                  </a:lnTo>
                  <a:cubicBezTo>
                    <a:pt x="5230" y="11418"/>
                    <a:pt x="28392" y="3985"/>
                    <a:pt x="28392" y="3985"/>
                  </a:cubicBezTo>
                  <a:cubicBezTo>
                    <a:pt x="27811" y="3321"/>
                    <a:pt x="24241" y="0"/>
                    <a:pt x="2424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3" name="Google Shape;273;p39"/>
            <p:cNvSpPr/>
            <p:nvPr/>
          </p:nvSpPr>
          <p:spPr>
            <a:xfrm>
              <a:off x="2763025" y="3255900"/>
              <a:ext cx="1051025" cy="360075"/>
            </a:xfrm>
            <a:custGeom>
              <a:avLst/>
              <a:gdLst/>
              <a:ahLst/>
              <a:cxnLst/>
              <a:rect l="l" t="t" r="r" b="b"/>
              <a:pathLst>
                <a:path w="42041" h="14403" extrusionOk="0">
                  <a:moveTo>
                    <a:pt x="35654" y="0"/>
                  </a:moveTo>
                  <a:cubicBezTo>
                    <a:pt x="35623" y="0"/>
                    <a:pt x="35606" y="1"/>
                    <a:pt x="35606" y="1"/>
                  </a:cubicBezTo>
                  <a:cubicBezTo>
                    <a:pt x="31040" y="665"/>
                    <a:pt x="2650" y="10460"/>
                    <a:pt x="2650" y="10460"/>
                  </a:cubicBezTo>
                  <a:cubicBezTo>
                    <a:pt x="160" y="11314"/>
                    <a:pt x="0" y="14403"/>
                    <a:pt x="0" y="14403"/>
                  </a:cubicBezTo>
                  <a:lnTo>
                    <a:pt x="1736" y="14029"/>
                  </a:lnTo>
                  <a:cubicBezTo>
                    <a:pt x="1736" y="14029"/>
                    <a:pt x="2412" y="12192"/>
                    <a:pt x="2993" y="12027"/>
                  </a:cubicBezTo>
                  <a:cubicBezTo>
                    <a:pt x="3575" y="11861"/>
                    <a:pt x="33199" y="2241"/>
                    <a:pt x="35606" y="1834"/>
                  </a:cubicBezTo>
                  <a:cubicBezTo>
                    <a:pt x="35867" y="1790"/>
                    <a:pt x="36124" y="1770"/>
                    <a:pt x="36375" y="1770"/>
                  </a:cubicBezTo>
                  <a:cubicBezTo>
                    <a:pt x="38439" y="1770"/>
                    <a:pt x="40089" y="3104"/>
                    <a:pt x="40089" y="3104"/>
                  </a:cubicBezTo>
                  <a:lnTo>
                    <a:pt x="42040" y="2491"/>
                  </a:lnTo>
                  <a:cubicBezTo>
                    <a:pt x="40131" y="74"/>
                    <a:pt x="36136" y="0"/>
                    <a:pt x="3565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274;p39"/>
            <p:cNvSpPr/>
            <p:nvPr/>
          </p:nvSpPr>
          <p:spPr>
            <a:xfrm>
              <a:off x="3037800" y="3085400"/>
              <a:ext cx="386050" cy="220425"/>
            </a:xfrm>
            <a:custGeom>
              <a:avLst/>
              <a:gdLst/>
              <a:ahLst/>
              <a:cxnLst/>
              <a:rect l="l" t="t" r="r" b="b"/>
              <a:pathLst>
                <a:path w="15442" h="8817" extrusionOk="0">
                  <a:moveTo>
                    <a:pt x="11320" y="1"/>
                  </a:moveTo>
                  <a:cubicBezTo>
                    <a:pt x="9214" y="1"/>
                    <a:pt x="415" y="3410"/>
                    <a:pt x="415" y="3410"/>
                  </a:cubicBezTo>
                  <a:cubicBezTo>
                    <a:pt x="415" y="3410"/>
                    <a:pt x="1" y="8224"/>
                    <a:pt x="415" y="8556"/>
                  </a:cubicBezTo>
                  <a:cubicBezTo>
                    <a:pt x="598" y="8703"/>
                    <a:pt x="1072" y="8817"/>
                    <a:pt x="1943" y="8817"/>
                  </a:cubicBezTo>
                  <a:cubicBezTo>
                    <a:pt x="3046" y="8817"/>
                    <a:pt x="4785" y="8633"/>
                    <a:pt x="7376" y="8100"/>
                  </a:cubicBezTo>
                  <a:cubicBezTo>
                    <a:pt x="12013" y="7146"/>
                    <a:pt x="15441" y="4572"/>
                    <a:pt x="15441" y="4572"/>
                  </a:cubicBezTo>
                  <a:cubicBezTo>
                    <a:pt x="14958" y="3593"/>
                    <a:pt x="11456" y="7"/>
                    <a:pt x="11456" y="7"/>
                  </a:cubicBezTo>
                  <a:cubicBezTo>
                    <a:pt x="11414" y="3"/>
                    <a:pt x="11369" y="1"/>
                    <a:pt x="1132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275;p39"/>
            <p:cNvSpPr/>
            <p:nvPr/>
          </p:nvSpPr>
          <p:spPr>
            <a:xfrm>
              <a:off x="3338700" y="2973475"/>
              <a:ext cx="431250" cy="190950"/>
            </a:xfrm>
            <a:custGeom>
              <a:avLst/>
              <a:gdLst/>
              <a:ahLst/>
              <a:cxnLst/>
              <a:rect l="l" t="t" r="r" b="b"/>
              <a:pathLst>
                <a:path w="17250" h="7638" extrusionOk="0">
                  <a:moveTo>
                    <a:pt x="16769" y="1"/>
                  </a:moveTo>
                  <a:lnTo>
                    <a:pt x="1" y="6559"/>
                  </a:lnTo>
                  <a:lnTo>
                    <a:pt x="831" y="7637"/>
                  </a:lnTo>
                  <a:lnTo>
                    <a:pt x="17249" y="1329"/>
                  </a:lnTo>
                  <a:lnTo>
                    <a:pt x="1676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276;p39"/>
            <p:cNvSpPr/>
            <p:nvPr/>
          </p:nvSpPr>
          <p:spPr>
            <a:xfrm>
              <a:off x="3749275" y="2892850"/>
              <a:ext cx="191500" cy="127925"/>
            </a:xfrm>
            <a:custGeom>
              <a:avLst/>
              <a:gdLst/>
              <a:ahLst/>
              <a:cxnLst/>
              <a:rect l="l" t="t" r="r" b="b"/>
              <a:pathLst>
                <a:path w="7660" h="5117" extrusionOk="0">
                  <a:moveTo>
                    <a:pt x="6464" y="1"/>
                  </a:moveTo>
                  <a:lnTo>
                    <a:pt x="0" y="2700"/>
                  </a:lnTo>
                  <a:lnTo>
                    <a:pt x="1109" y="5116"/>
                  </a:lnTo>
                  <a:lnTo>
                    <a:pt x="7660" y="3311"/>
                  </a:lnTo>
                  <a:lnTo>
                    <a:pt x="6464"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277;p39"/>
            <p:cNvSpPr/>
            <p:nvPr/>
          </p:nvSpPr>
          <p:spPr>
            <a:xfrm>
              <a:off x="3226950" y="3055525"/>
              <a:ext cx="81950" cy="49875"/>
            </a:xfrm>
            <a:custGeom>
              <a:avLst/>
              <a:gdLst/>
              <a:ahLst/>
              <a:cxnLst/>
              <a:rect l="l" t="t" r="r" b="b"/>
              <a:pathLst>
                <a:path w="3278" h="1995" extrusionOk="0">
                  <a:moveTo>
                    <a:pt x="1727" y="1"/>
                  </a:moveTo>
                  <a:cubicBezTo>
                    <a:pt x="1529" y="1"/>
                    <a:pt x="1310" y="37"/>
                    <a:pt x="1067" y="122"/>
                  </a:cubicBezTo>
                  <a:cubicBezTo>
                    <a:pt x="1" y="495"/>
                    <a:pt x="270" y="1994"/>
                    <a:pt x="270" y="1994"/>
                  </a:cubicBezTo>
                  <a:lnTo>
                    <a:pt x="3278" y="1235"/>
                  </a:lnTo>
                  <a:cubicBezTo>
                    <a:pt x="3278" y="1235"/>
                    <a:pt x="2877" y="1"/>
                    <a:pt x="172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278;p39"/>
            <p:cNvSpPr/>
            <p:nvPr/>
          </p:nvSpPr>
          <p:spPr>
            <a:xfrm>
              <a:off x="2954775" y="3085400"/>
              <a:ext cx="155525" cy="74325"/>
            </a:xfrm>
            <a:custGeom>
              <a:avLst/>
              <a:gdLst/>
              <a:ahLst/>
              <a:cxnLst/>
              <a:rect l="l" t="t" r="r" b="b"/>
              <a:pathLst>
                <a:path w="6221" h="2973" extrusionOk="0">
                  <a:moveTo>
                    <a:pt x="0" y="1"/>
                  </a:moveTo>
                  <a:lnTo>
                    <a:pt x="0" y="421"/>
                  </a:lnTo>
                  <a:lnTo>
                    <a:pt x="4889" y="2972"/>
                  </a:lnTo>
                  <a:lnTo>
                    <a:pt x="6220" y="2480"/>
                  </a:lnTo>
                  <a:cubicBezTo>
                    <a:pt x="6220" y="2480"/>
                    <a:pt x="665" y="78"/>
                    <a:pt x="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279;p39"/>
            <p:cNvSpPr/>
            <p:nvPr/>
          </p:nvSpPr>
          <p:spPr>
            <a:xfrm>
              <a:off x="3248450" y="3122525"/>
              <a:ext cx="97675" cy="97950"/>
            </a:xfrm>
            <a:custGeom>
              <a:avLst/>
              <a:gdLst/>
              <a:ahLst/>
              <a:cxnLst/>
              <a:rect l="l" t="t" r="r" b="b"/>
              <a:pathLst>
                <a:path w="3907" h="3918" extrusionOk="0">
                  <a:moveTo>
                    <a:pt x="1494" y="1"/>
                  </a:moveTo>
                  <a:lnTo>
                    <a:pt x="1286" y="1487"/>
                  </a:lnTo>
                  <a:lnTo>
                    <a:pt x="0" y="1883"/>
                  </a:lnTo>
                  <a:lnTo>
                    <a:pt x="1328" y="2630"/>
                  </a:lnTo>
                  <a:lnTo>
                    <a:pt x="898" y="3917"/>
                  </a:lnTo>
                  <a:lnTo>
                    <a:pt x="2282" y="2924"/>
                  </a:lnTo>
                  <a:lnTo>
                    <a:pt x="3906" y="2924"/>
                  </a:lnTo>
                  <a:lnTo>
                    <a:pt x="2698" y="2174"/>
                  </a:lnTo>
                  <a:lnTo>
                    <a:pt x="3490" y="1137"/>
                  </a:lnTo>
                  <a:lnTo>
                    <a:pt x="2199" y="1219"/>
                  </a:lnTo>
                  <a:lnTo>
                    <a:pt x="1494"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280;p39"/>
            <p:cNvSpPr/>
            <p:nvPr/>
          </p:nvSpPr>
          <p:spPr>
            <a:xfrm>
              <a:off x="3910875" y="2797050"/>
              <a:ext cx="295900" cy="215850"/>
            </a:xfrm>
            <a:custGeom>
              <a:avLst/>
              <a:gdLst/>
              <a:ahLst/>
              <a:cxnLst/>
              <a:rect l="l" t="t" r="r" b="b"/>
              <a:pathLst>
                <a:path w="11836" h="8634" extrusionOk="0">
                  <a:moveTo>
                    <a:pt x="210" y="949"/>
                  </a:moveTo>
                  <a:lnTo>
                    <a:pt x="210" y="949"/>
                  </a:lnTo>
                  <a:lnTo>
                    <a:pt x="210" y="949"/>
                  </a:lnTo>
                  <a:close/>
                  <a:moveTo>
                    <a:pt x="3342" y="0"/>
                  </a:moveTo>
                  <a:lnTo>
                    <a:pt x="679" y="3487"/>
                  </a:lnTo>
                  <a:lnTo>
                    <a:pt x="210" y="949"/>
                  </a:lnTo>
                  <a:lnTo>
                    <a:pt x="0" y="3833"/>
                  </a:lnTo>
                  <a:lnTo>
                    <a:pt x="1196" y="7143"/>
                  </a:lnTo>
                  <a:lnTo>
                    <a:pt x="4200" y="8634"/>
                  </a:lnTo>
                  <a:lnTo>
                    <a:pt x="3263" y="6391"/>
                  </a:lnTo>
                  <a:lnTo>
                    <a:pt x="3263" y="6391"/>
                  </a:lnTo>
                  <a:lnTo>
                    <a:pt x="6482" y="7555"/>
                  </a:lnTo>
                  <a:lnTo>
                    <a:pt x="6482" y="7555"/>
                  </a:lnTo>
                  <a:lnTo>
                    <a:pt x="3783" y="5231"/>
                  </a:lnTo>
                  <a:lnTo>
                    <a:pt x="11836" y="949"/>
                  </a:lnTo>
                  <a:lnTo>
                    <a:pt x="11836" y="949"/>
                  </a:lnTo>
                  <a:lnTo>
                    <a:pt x="2312" y="3073"/>
                  </a:lnTo>
                  <a:lnTo>
                    <a:pt x="3342"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81" name="Google Shape;281;p39"/>
          <p:cNvSpPr/>
          <p:nvPr/>
        </p:nvSpPr>
        <p:spPr>
          <a:xfrm>
            <a:off x="4066200" y="-241520"/>
            <a:ext cx="5316437" cy="2817324"/>
          </a:xfrm>
          <a:custGeom>
            <a:avLst/>
            <a:gdLst/>
            <a:ahLst/>
            <a:cxnLst/>
            <a:rect l="l" t="t" r="r" b="b"/>
            <a:pathLst>
              <a:path w="91639" h="48562" extrusionOk="0">
                <a:moveTo>
                  <a:pt x="91639" y="0"/>
                </a:moveTo>
                <a:cubicBezTo>
                  <a:pt x="91639" y="0"/>
                  <a:pt x="65240" y="18571"/>
                  <a:pt x="57779" y="20429"/>
                </a:cubicBezTo>
                <a:cubicBezTo>
                  <a:pt x="50318" y="22286"/>
                  <a:pt x="38675" y="25711"/>
                  <a:pt x="32692" y="31190"/>
                </a:cubicBezTo>
                <a:cubicBezTo>
                  <a:pt x="26708" y="36670"/>
                  <a:pt x="1" y="48561"/>
                  <a:pt x="1" y="48561"/>
                </a:cubicBezTo>
                <a:cubicBezTo>
                  <a:pt x="1" y="48561"/>
                  <a:pt x="15449" y="42691"/>
                  <a:pt x="24563" y="37168"/>
                </a:cubicBezTo>
                <a:cubicBezTo>
                  <a:pt x="37438" y="29364"/>
                  <a:pt x="48425" y="24096"/>
                  <a:pt x="55075" y="22165"/>
                </a:cubicBezTo>
                <a:cubicBezTo>
                  <a:pt x="64141" y="19534"/>
                  <a:pt x="91639" y="3629"/>
                  <a:pt x="91639" y="3629"/>
                </a:cubicBezTo>
                <a:lnTo>
                  <a:pt x="9163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2" name="Google Shape;282;p39"/>
          <p:cNvSpPr txBox="1">
            <a:spLocks noGrp="1"/>
          </p:cNvSpPr>
          <p:nvPr>
            <p:ph type="ctrTitle"/>
          </p:nvPr>
        </p:nvSpPr>
        <p:spPr>
          <a:xfrm>
            <a:off x="-73302" y="994516"/>
            <a:ext cx="4571200" cy="1140693"/>
          </a:xfrm>
          <a:prstGeom prst="rect">
            <a:avLst/>
          </a:prstGeom>
        </p:spPr>
        <p:txBody>
          <a:bodyPr spcFirstLastPara="1" wrap="square" lIns="91425" tIns="91425" rIns="91425" bIns="91425" anchor="b" anchorCtr="0">
            <a:noAutofit/>
          </a:bodyPr>
          <a:lstStyle/>
          <a:p>
            <a:pPr lvl="0"/>
            <a:r>
              <a:rPr lang="en-US" sz="5400" dirty="0">
                <a:solidFill>
                  <a:srgbClr val="FF0000"/>
                </a:solidFill>
              </a:rPr>
              <a:t>WORLD WAR 1</a:t>
            </a:r>
          </a:p>
        </p:txBody>
      </p:sp>
      <p:sp>
        <p:nvSpPr>
          <p:cNvPr id="284" name="Google Shape;284;p39"/>
          <p:cNvSpPr txBox="1">
            <a:spLocks noGrp="1"/>
          </p:cNvSpPr>
          <p:nvPr>
            <p:ph type="ctrTitle" idx="2"/>
          </p:nvPr>
        </p:nvSpPr>
        <p:spPr>
          <a:xfrm>
            <a:off x="3812576" y="1423562"/>
            <a:ext cx="5500754" cy="2421726"/>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err="1"/>
              <a:t>Chiến</a:t>
            </a:r>
            <a:r>
              <a:rPr lang="en" dirty="0"/>
              <a:t> </a:t>
            </a:r>
            <a:r>
              <a:rPr lang="en" dirty="0" err="1"/>
              <a:t>Tranh</a:t>
            </a:r>
            <a:r>
              <a:rPr lang="en" dirty="0"/>
              <a:t> </a:t>
            </a:r>
            <a:r>
              <a:rPr lang="en" dirty="0" err="1"/>
              <a:t>Thế</a:t>
            </a:r>
            <a:r>
              <a:rPr lang="en" dirty="0"/>
              <a:t> </a:t>
            </a:r>
            <a:r>
              <a:rPr lang="en" dirty="0" err="1"/>
              <a:t>giới</a:t>
            </a:r>
            <a:r>
              <a:rPr lang="en" dirty="0"/>
              <a:t> </a:t>
            </a:r>
            <a:r>
              <a:rPr lang="en" dirty="0" err="1"/>
              <a:t>thứ</a:t>
            </a:r>
            <a:r>
              <a:rPr lang="en" dirty="0"/>
              <a:t> </a:t>
            </a:r>
            <a:r>
              <a:rPr lang="en" dirty="0" err="1"/>
              <a:t>nhất</a:t>
            </a:r>
            <a:r>
              <a:rPr lang="en" dirty="0"/>
              <a:t> (</a:t>
            </a:r>
            <a:r>
              <a:rPr lang="en" dirty="0" err="1"/>
              <a:t>tiết</a:t>
            </a:r>
            <a:r>
              <a:rPr lang="en" dirty="0"/>
              <a:t> 1)</a:t>
            </a:r>
            <a:endParaRPr dirty="0"/>
          </a:p>
        </p:txBody>
      </p:sp>
      <p:grpSp>
        <p:nvGrpSpPr>
          <p:cNvPr id="163" name="Google Shape;297;p41">
            <a:extLst>
              <a:ext uri="{FF2B5EF4-FFF2-40B4-BE49-F238E27FC236}">
                <a16:creationId xmlns:a16="http://schemas.microsoft.com/office/drawing/2014/main" id="{AFE80FFE-A7BA-4447-A68A-8E6FB42BFC3F}"/>
              </a:ext>
            </a:extLst>
          </p:cNvPr>
          <p:cNvGrpSpPr/>
          <p:nvPr/>
        </p:nvGrpSpPr>
        <p:grpSpPr>
          <a:xfrm rot="21237237">
            <a:off x="4299033" y="-317500"/>
            <a:ext cx="4850769" cy="1931633"/>
            <a:chOff x="2428325" y="238125"/>
            <a:chExt cx="4850769" cy="1931633"/>
          </a:xfrm>
        </p:grpSpPr>
        <p:sp>
          <p:nvSpPr>
            <p:cNvPr id="164" name="Google Shape;298;p41">
              <a:extLst>
                <a:ext uri="{FF2B5EF4-FFF2-40B4-BE49-F238E27FC236}">
                  <a16:creationId xmlns:a16="http://schemas.microsoft.com/office/drawing/2014/main" id="{B90554F2-B69B-8E4C-BA52-802A8F350C7E}"/>
                </a:ext>
              </a:extLst>
            </p:cNvPr>
            <p:cNvSpPr/>
            <p:nvPr/>
          </p:nvSpPr>
          <p:spPr>
            <a:xfrm>
              <a:off x="5691750" y="1211700"/>
              <a:ext cx="1587344" cy="958058"/>
            </a:xfrm>
            <a:custGeom>
              <a:avLst/>
              <a:gdLst/>
              <a:ahLst/>
              <a:cxnLst/>
              <a:rect l="l" t="t" r="r" b="b"/>
              <a:pathLst>
                <a:path w="32749" h="19766" extrusionOk="0">
                  <a:moveTo>
                    <a:pt x="6347" y="0"/>
                  </a:moveTo>
                  <a:cubicBezTo>
                    <a:pt x="5859" y="0"/>
                    <a:pt x="5318" y="318"/>
                    <a:pt x="4751" y="1189"/>
                  </a:cubicBezTo>
                  <a:cubicBezTo>
                    <a:pt x="4112" y="958"/>
                    <a:pt x="3581" y="874"/>
                    <a:pt x="3145" y="874"/>
                  </a:cubicBezTo>
                  <a:cubicBezTo>
                    <a:pt x="1968" y="874"/>
                    <a:pt x="1493" y="1491"/>
                    <a:pt x="1493" y="1491"/>
                  </a:cubicBezTo>
                  <a:cubicBezTo>
                    <a:pt x="1493" y="1491"/>
                    <a:pt x="0" y="2707"/>
                    <a:pt x="747" y="4737"/>
                  </a:cubicBezTo>
                  <a:cubicBezTo>
                    <a:pt x="1010" y="5451"/>
                    <a:pt x="1396" y="5683"/>
                    <a:pt x="1785" y="5683"/>
                  </a:cubicBezTo>
                  <a:cubicBezTo>
                    <a:pt x="2504" y="5683"/>
                    <a:pt x="3237" y="4896"/>
                    <a:pt x="3237" y="4896"/>
                  </a:cubicBezTo>
                  <a:cubicBezTo>
                    <a:pt x="3237" y="4896"/>
                    <a:pt x="3607" y="6198"/>
                    <a:pt x="5852" y="6303"/>
                  </a:cubicBezTo>
                  <a:cubicBezTo>
                    <a:pt x="6437" y="7257"/>
                    <a:pt x="7059" y="7548"/>
                    <a:pt x="7601" y="7548"/>
                  </a:cubicBezTo>
                  <a:cubicBezTo>
                    <a:pt x="8443" y="7548"/>
                    <a:pt x="9089" y="6845"/>
                    <a:pt x="9090" y="6845"/>
                  </a:cubicBezTo>
                  <a:lnTo>
                    <a:pt x="9090" y="6845"/>
                  </a:lnTo>
                  <a:cubicBezTo>
                    <a:pt x="8094" y="9662"/>
                    <a:pt x="11331" y="9910"/>
                    <a:pt x="11331" y="9910"/>
                  </a:cubicBezTo>
                  <a:cubicBezTo>
                    <a:pt x="10808" y="11279"/>
                    <a:pt x="11954" y="12169"/>
                    <a:pt x="11954" y="12169"/>
                  </a:cubicBezTo>
                  <a:cubicBezTo>
                    <a:pt x="11954" y="12169"/>
                    <a:pt x="12546" y="13947"/>
                    <a:pt x="13468" y="13947"/>
                  </a:cubicBezTo>
                  <a:cubicBezTo>
                    <a:pt x="13581" y="13947"/>
                    <a:pt x="13699" y="13921"/>
                    <a:pt x="13821" y="13861"/>
                  </a:cubicBezTo>
                  <a:cubicBezTo>
                    <a:pt x="13909" y="15304"/>
                    <a:pt x="14618" y="16411"/>
                    <a:pt x="15426" y="16411"/>
                  </a:cubicBezTo>
                  <a:cubicBezTo>
                    <a:pt x="15763" y="16411"/>
                    <a:pt x="16116" y="16219"/>
                    <a:pt x="16449" y="15780"/>
                  </a:cubicBezTo>
                  <a:cubicBezTo>
                    <a:pt x="16925" y="16459"/>
                    <a:pt x="17788" y="16656"/>
                    <a:pt x="18630" y="16656"/>
                  </a:cubicBezTo>
                  <a:cubicBezTo>
                    <a:pt x="19795" y="16656"/>
                    <a:pt x="20919" y="16278"/>
                    <a:pt x="20919" y="16278"/>
                  </a:cubicBezTo>
                  <a:cubicBezTo>
                    <a:pt x="21417" y="18395"/>
                    <a:pt x="24157" y="18894"/>
                    <a:pt x="24157" y="18894"/>
                  </a:cubicBezTo>
                  <a:cubicBezTo>
                    <a:pt x="24082" y="19493"/>
                    <a:pt x="24469" y="19765"/>
                    <a:pt x="25101" y="19765"/>
                  </a:cubicBezTo>
                  <a:cubicBezTo>
                    <a:pt x="26570" y="19765"/>
                    <a:pt x="29363" y="18293"/>
                    <a:pt x="30756" y="16029"/>
                  </a:cubicBezTo>
                  <a:cubicBezTo>
                    <a:pt x="32749" y="12792"/>
                    <a:pt x="29511" y="11048"/>
                    <a:pt x="29511" y="11048"/>
                  </a:cubicBezTo>
                  <a:cubicBezTo>
                    <a:pt x="29511" y="11048"/>
                    <a:pt x="28899" y="11311"/>
                    <a:pt x="28111" y="11311"/>
                  </a:cubicBezTo>
                  <a:cubicBezTo>
                    <a:pt x="27271" y="11311"/>
                    <a:pt x="26233" y="11012"/>
                    <a:pt x="25526" y="9779"/>
                  </a:cubicBezTo>
                  <a:cubicBezTo>
                    <a:pt x="24072" y="7063"/>
                    <a:pt x="22426" y="6461"/>
                    <a:pt x="21250" y="6461"/>
                  </a:cubicBezTo>
                  <a:cubicBezTo>
                    <a:pt x="20312" y="6461"/>
                    <a:pt x="19674" y="6845"/>
                    <a:pt x="19674" y="6845"/>
                  </a:cubicBezTo>
                  <a:cubicBezTo>
                    <a:pt x="19344" y="5381"/>
                    <a:pt x="18583" y="4972"/>
                    <a:pt x="17836" y="4972"/>
                  </a:cubicBezTo>
                  <a:cubicBezTo>
                    <a:pt x="16892" y="4972"/>
                    <a:pt x="15970" y="5625"/>
                    <a:pt x="15970" y="5625"/>
                  </a:cubicBezTo>
                  <a:cubicBezTo>
                    <a:pt x="16412" y="4056"/>
                    <a:pt x="15337" y="3131"/>
                    <a:pt x="13985" y="3131"/>
                  </a:cubicBezTo>
                  <a:cubicBezTo>
                    <a:pt x="13531" y="3131"/>
                    <a:pt x="13046" y="3235"/>
                    <a:pt x="12576" y="3454"/>
                  </a:cubicBezTo>
                  <a:cubicBezTo>
                    <a:pt x="11732" y="2273"/>
                    <a:pt x="10771" y="1969"/>
                    <a:pt x="10004" y="1969"/>
                  </a:cubicBezTo>
                  <a:cubicBezTo>
                    <a:pt x="9187" y="1969"/>
                    <a:pt x="8591" y="2314"/>
                    <a:pt x="8591" y="2314"/>
                  </a:cubicBezTo>
                  <a:cubicBezTo>
                    <a:pt x="8591" y="2314"/>
                    <a:pt x="7663" y="0"/>
                    <a:pt x="6347" y="0"/>
                  </a:cubicBezTo>
                  <a:close/>
                </a:path>
              </a:pathLst>
            </a:custGeom>
            <a:solidFill>
              <a:srgbClr val="B152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5" name="Google Shape;299;p41">
              <a:extLst>
                <a:ext uri="{FF2B5EF4-FFF2-40B4-BE49-F238E27FC236}">
                  <a16:creationId xmlns:a16="http://schemas.microsoft.com/office/drawing/2014/main" id="{A85548E9-1841-134E-A6AA-CCDBAF0650A9}"/>
                </a:ext>
              </a:extLst>
            </p:cNvPr>
            <p:cNvSpPr/>
            <p:nvPr/>
          </p:nvSpPr>
          <p:spPr>
            <a:xfrm>
              <a:off x="4852250" y="1108375"/>
              <a:ext cx="822500" cy="225750"/>
            </a:xfrm>
            <a:custGeom>
              <a:avLst/>
              <a:gdLst/>
              <a:ahLst/>
              <a:cxnLst/>
              <a:rect l="l" t="t" r="r" b="b"/>
              <a:pathLst>
                <a:path w="32900" h="9030" extrusionOk="0">
                  <a:moveTo>
                    <a:pt x="11578" y="0"/>
                  </a:moveTo>
                  <a:cubicBezTo>
                    <a:pt x="9202" y="0"/>
                    <a:pt x="6791" y="296"/>
                    <a:pt x="4579" y="1088"/>
                  </a:cubicBezTo>
                  <a:lnTo>
                    <a:pt x="20" y="223"/>
                  </a:lnTo>
                  <a:lnTo>
                    <a:pt x="0" y="504"/>
                  </a:lnTo>
                  <a:lnTo>
                    <a:pt x="4479" y="1643"/>
                  </a:lnTo>
                  <a:cubicBezTo>
                    <a:pt x="4479" y="1643"/>
                    <a:pt x="12711" y="7369"/>
                    <a:pt x="24045" y="7685"/>
                  </a:cubicBezTo>
                  <a:cubicBezTo>
                    <a:pt x="24045" y="7685"/>
                    <a:pt x="29484" y="8483"/>
                    <a:pt x="31132" y="9030"/>
                  </a:cubicBezTo>
                  <a:lnTo>
                    <a:pt x="31675" y="8379"/>
                  </a:lnTo>
                  <a:cubicBezTo>
                    <a:pt x="31675" y="8379"/>
                    <a:pt x="27810" y="7374"/>
                    <a:pt x="28096" y="5895"/>
                  </a:cubicBezTo>
                  <a:cubicBezTo>
                    <a:pt x="28292" y="4878"/>
                    <a:pt x="29506" y="4519"/>
                    <a:pt x="30907" y="4519"/>
                  </a:cubicBezTo>
                  <a:cubicBezTo>
                    <a:pt x="31544" y="4519"/>
                    <a:pt x="32219" y="4593"/>
                    <a:pt x="32854" y="4714"/>
                  </a:cubicBezTo>
                  <a:lnTo>
                    <a:pt x="32899" y="4030"/>
                  </a:lnTo>
                  <a:cubicBezTo>
                    <a:pt x="32899" y="4030"/>
                    <a:pt x="27772" y="3253"/>
                    <a:pt x="25204" y="2458"/>
                  </a:cubicBezTo>
                  <a:cubicBezTo>
                    <a:pt x="23365" y="1889"/>
                    <a:pt x="17579" y="0"/>
                    <a:pt x="11578" y="0"/>
                  </a:cubicBezTo>
                  <a:close/>
                </a:path>
              </a:pathLst>
            </a:custGeom>
            <a:solidFill>
              <a:srgbClr val="16151A"/>
            </a:solidFill>
            <a:ln w="9525" cap="flat" cmpd="sng">
              <a:solidFill>
                <a:srgbClr val="16151A"/>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6" name="Google Shape;300;p41">
              <a:extLst>
                <a:ext uri="{FF2B5EF4-FFF2-40B4-BE49-F238E27FC236}">
                  <a16:creationId xmlns:a16="http://schemas.microsoft.com/office/drawing/2014/main" id="{3D624D31-B0BC-1F44-8BB1-FDAF0CDD9995}"/>
                </a:ext>
              </a:extLst>
            </p:cNvPr>
            <p:cNvSpPr/>
            <p:nvPr/>
          </p:nvSpPr>
          <p:spPr>
            <a:xfrm>
              <a:off x="5241525" y="1248975"/>
              <a:ext cx="216175" cy="306750"/>
            </a:xfrm>
            <a:custGeom>
              <a:avLst/>
              <a:gdLst/>
              <a:ahLst/>
              <a:cxnLst/>
              <a:rect l="l" t="t" r="r" b="b"/>
              <a:pathLst>
                <a:path w="8647" h="12270" extrusionOk="0">
                  <a:moveTo>
                    <a:pt x="1" y="0"/>
                  </a:moveTo>
                  <a:cubicBezTo>
                    <a:pt x="1" y="1"/>
                    <a:pt x="3175" y="11381"/>
                    <a:pt x="3504" y="12088"/>
                  </a:cubicBezTo>
                  <a:lnTo>
                    <a:pt x="6237" y="12270"/>
                  </a:lnTo>
                  <a:cubicBezTo>
                    <a:pt x="6237" y="12270"/>
                    <a:pt x="8597" y="2567"/>
                    <a:pt x="8623" y="1727"/>
                  </a:cubicBezTo>
                  <a:cubicBezTo>
                    <a:pt x="8647" y="886"/>
                    <a:pt x="1" y="0"/>
                    <a:pt x="1" y="0"/>
                  </a:cubicBezTo>
                  <a:close/>
                </a:path>
              </a:pathLst>
            </a:custGeom>
            <a:solidFill>
              <a:srgbClr val="16151A"/>
            </a:solidFill>
            <a:ln w="9525" cap="flat" cmpd="sng">
              <a:solidFill>
                <a:srgbClr val="16151A"/>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7" name="Google Shape;301;p41">
              <a:extLst>
                <a:ext uri="{FF2B5EF4-FFF2-40B4-BE49-F238E27FC236}">
                  <a16:creationId xmlns:a16="http://schemas.microsoft.com/office/drawing/2014/main" id="{1EC32CAA-CD03-D141-9E0C-CDC2B5359BE0}"/>
                </a:ext>
              </a:extLst>
            </p:cNvPr>
            <p:cNvSpPr/>
            <p:nvPr/>
          </p:nvSpPr>
          <p:spPr>
            <a:xfrm>
              <a:off x="5265875" y="912350"/>
              <a:ext cx="258225" cy="269625"/>
            </a:xfrm>
            <a:custGeom>
              <a:avLst/>
              <a:gdLst/>
              <a:ahLst/>
              <a:cxnLst/>
              <a:rect l="l" t="t" r="r" b="b"/>
              <a:pathLst>
                <a:path w="10329" h="10785" extrusionOk="0">
                  <a:moveTo>
                    <a:pt x="7190" y="0"/>
                  </a:moveTo>
                  <a:cubicBezTo>
                    <a:pt x="6073" y="1329"/>
                    <a:pt x="1" y="8663"/>
                    <a:pt x="1" y="8663"/>
                  </a:cubicBezTo>
                  <a:cubicBezTo>
                    <a:pt x="314" y="8960"/>
                    <a:pt x="6200" y="10784"/>
                    <a:pt x="7636" y="10784"/>
                  </a:cubicBezTo>
                  <a:cubicBezTo>
                    <a:pt x="7818" y="10784"/>
                    <a:pt x="7929" y="10755"/>
                    <a:pt x="7947" y="10689"/>
                  </a:cubicBezTo>
                  <a:cubicBezTo>
                    <a:pt x="8111" y="10107"/>
                    <a:pt x="10328" y="1613"/>
                    <a:pt x="10210" y="1511"/>
                  </a:cubicBezTo>
                  <a:cubicBezTo>
                    <a:pt x="10093" y="1410"/>
                    <a:pt x="7190" y="0"/>
                    <a:pt x="7190" y="0"/>
                  </a:cubicBezTo>
                  <a:close/>
                </a:path>
              </a:pathLst>
            </a:custGeom>
            <a:solidFill>
              <a:srgbClr val="16151A"/>
            </a:solidFill>
            <a:ln w="9525" cap="flat" cmpd="sng">
              <a:solidFill>
                <a:srgbClr val="16151A"/>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8" name="Google Shape;302;p41">
              <a:extLst>
                <a:ext uri="{FF2B5EF4-FFF2-40B4-BE49-F238E27FC236}">
                  <a16:creationId xmlns:a16="http://schemas.microsoft.com/office/drawing/2014/main" id="{CA9F1408-4602-4D41-8F5D-433FFEBCC5C3}"/>
                </a:ext>
              </a:extLst>
            </p:cNvPr>
            <p:cNvSpPr/>
            <p:nvPr/>
          </p:nvSpPr>
          <p:spPr>
            <a:xfrm>
              <a:off x="5403400" y="874125"/>
              <a:ext cx="131625" cy="78900"/>
            </a:xfrm>
            <a:custGeom>
              <a:avLst/>
              <a:gdLst/>
              <a:ahLst/>
              <a:cxnLst/>
              <a:rect l="l" t="t" r="r" b="b"/>
              <a:pathLst>
                <a:path w="5265" h="3156" extrusionOk="0">
                  <a:moveTo>
                    <a:pt x="347" y="1"/>
                  </a:moveTo>
                  <a:cubicBezTo>
                    <a:pt x="251" y="25"/>
                    <a:pt x="1" y="699"/>
                    <a:pt x="1" y="699"/>
                  </a:cubicBezTo>
                  <a:cubicBezTo>
                    <a:pt x="337" y="782"/>
                    <a:pt x="4877" y="3156"/>
                    <a:pt x="5043" y="3156"/>
                  </a:cubicBezTo>
                  <a:cubicBezTo>
                    <a:pt x="5044" y="3156"/>
                    <a:pt x="5045" y="3156"/>
                    <a:pt x="5045" y="3156"/>
                  </a:cubicBezTo>
                  <a:cubicBezTo>
                    <a:pt x="5172" y="3133"/>
                    <a:pt x="5265" y="2671"/>
                    <a:pt x="5265" y="2671"/>
                  </a:cubicBezTo>
                  <a:cubicBezTo>
                    <a:pt x="5030" y="2437"/>
                    <a:pt x="347" y="1"/>
                    <a:pt x="347" y="1"/>
                  </a:cubicBezTo>
                  <a:close/>
                </a:path>
              </a:pathLst>
            </a:custGeom>
            <a:solidFill>
              <a:srgbClr val="16151A"/>
            </a:solidFill>
            <a:ln w="9525" cap="flat" cmpd="sng">
              <a:solidFill>
                <a:srgbClr val="16151A"/>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9" name="Google Shape;303;p41">
              <a:extLst>
                <a:ext uri="{FF2B5EF4-FFF2-40B4-BE49-F238E27FC236}">
                  <a16:creationId xmlns:a16="http://schemas.microsoft.com/office/drawing/2014/main" id="{AE7CE3CA-A5BE-A849-930C-6B3196854257}"/>
                </a:ext>
              </a:extLst>
            </p:cNvPr>
            <p:cNvSpPr/>
            <p:nvPr/>
          </p:nvSpPr>
          <p:spPr>
            <a:xfrm>
              <a:off x="5272850" y="1547625"/>
              <a:ext cx="137025" cy="21200"/>
            </a:xfrm>
            <a:custGeom>
              <a:avLst/>
              <a:gdLst/>
              <a:ahLst/>
              <a:cxnLst/>
              <a:rect l="l" t="t" r="r" b="b"/>
              <a:pathLst>
                <a:path w="5481" h="848" extrusionOk="0">
                  <a:moveTo>
                    <a:pt x="392" y="0"/>
                  </a:moveTo>
                  <a:cubicBezTo>
                    <a:pt x="315" y="0"/>
                    <a:pt x="260" y="3"/>
                    <a:pt x="230" y="8"/>
                  </a:cubicBezTo>
                  <a:cubicBezTo>
                    <a:pt x="230" y="8"/>
                    <a:pt x="1" y="648"/>
                    <a:pt x="175" y="848"/>
                  </a:cubicBezTo>
                  <a:cubicBezTo>
                    <a:pt x="175" y="848"/>
                    <a:pt x="3832" y="734"/>
                    <a:pt x="4931" y="734"/>
                  </a:cubicBezTo>
                  <a:cubicBezTo>
                    <a:pt x="5063" y="734"/>
                    <a:pt x="5159" y="736"/>
                    <a:pt x="5206" y="740"/>
                  </a:cubicBezTo>
                  <a:cubicBezTo>
                    <a:pt x="5206" y="740"/>
                    <a:pt x="5480" y="357"/>
                    <a:pt x="5232" y="341"/>
                  </a:cubicBezTo>
                  <a:cubicBezTo>
                    <a:pt x="5232" y="341"/>
                    <a:pt x="1302" y="0"/>
                    <a:pt x="392" y="0"/>
                  </a:cubicBezTo>
                  <a:close/>
                </a:path>
              </a:pathLst>
            </a:custGeom>
            <a:solidFill>
              <a:srgbClr val="16151A"/>
            </a:solidFill>
            <a:ln w="9525" cap="flat" cmpd="sng">
              <a:solidFill>
                <a:srgbClr val="16151A"/>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0" name="Google Shape;304;p41">
              <a:extLst>
                <a:ext uri="{FF2B5EF4-FFF2-40B4-BE49-F238E27FC236}">
                  <a16:creationId xmlns:a16="http://schemas.microsoft.com/office/drawing/2014/main" id="{B47A63EC-682C-FE49-800B-049E148CDC1D}"/>
                </a:ext>
              </a:extLst>
            </p:cNvPr>
            <p:cNvSpPr/>
            <p:nvPr/>
          </p:nvSpPr>
          <p:spPr>
            <a:xfrm>
              <a:off x="5544350" y="1218150"/>
              <a:ext cx="149950" cy="102800"/>
            </a:xfrm>
            <a:custGeom>
              <a:avLst/>
              <a:gdLst/>
              <a:ahLst/>
              <a:cxnLst/>
              <a:rect l="l" t="t" r="r" b="b"/>
              <a:pathLst>
                <a:path w="5998" h="4112" extrusionOk="0">
                  <a:moveTo>
                    <a:pt x="2958" y="0"/>
                  </a:moveTo>
                  <a:cubicBezTo>
                    <a:pt x="1426" y="0"/>
                    <a:pt x="0" y="409"/>
                    <a:pt x="188" y="1784"/>
                  </a:cubicBezTo>
                  <a:cubicBezTo>
                    <a:pt x="439" y="3623"/>
                    <a:pt x="4918" y="4112"/>
                    <a:pt x="4918" y="4112"/>
                  </a:cubicBezTo>
                  <a:cubicBezTo>
                    <a:pt x="5997" y="3373"/>
                    <a:pt x="5990" y="471"/>
                    <a:pt x="5990" y="471"/>
                  </a:cubicBezTo>
                  <a:cubicBezTo>
                    <a:pt x="5369" y="241"/>
                    <a:pt x="4132" y="0"/>
                    <a:pt x="2958" y="0"/>
                  </a:cubicBezTo>
                  <a:close/>
                </a:path>
              </a:pathLst>
            </a:custGeom>
            <a:solidFill>
              <a:srgbClr val="5E4C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1" name="Google Shape;305;p41">
              <a:extLst>
                <a:ext uri="{FF2B5EF4-FFF2-40B4-BE49-F238E27FC236}">
                  <a16:creationId xmlns:a16="http://schemas.microsoft.com/office/drawing/2014/main" id="{9C856A93-5661-DB44-AD14-F35AABEA03FF}"/>
                </a:ext>
              </a:extLst>
            </p:cNvPr>
            <p:cNvSpPr/>
            <p:nvPr/>
          </p:nvSpPr>
          <p:spPr>
            <a:xfrm>
              <a:off x="5661025" y="1229425"/>
              <a:ext cx="285375" cy="137300"/>
            </a:xfrm>
            <a:custGeom>
              <a:avLst/>
              <a:gdLst/>
              <a:ahLst/>
              <a:cxnLst/>
              <a:rect l="l" t="t" r="r" b="b"/>
              <a:pathLst>
                <a:path w="11415" h="5492" extrusionOk="0">
                  <a:moveTo>
                    <a:pt x="2097" y="0"/>
                  </a:moveTo>
                  <a:cubicBezTo>
                    <a:pt x="1459" y="0"/>
                    <a:pt x="1020" y="24"/>
                    <a:pt x="1020" y="24"/>
                  </a:cubicBezTo>
                  <a:cubicBezTo>
                    <a:pt x="1485" y="2416"/>
                    <a:pt x="2" y="3578"/>
                    <a:pt x="0" y="3579"/>
                  </a:cubicBezTo>
                  <a:cubicBezTo>
                    <a:pt x="2233" y="5193"/>
                    <a:pt x="4834" y="5491"/>
                    <a:pt x="4834" y="5491"/>
                  </a:cubicBezTo>
                  <a:cubicBezTo>
                    <a:pt x="4504" y="5313"/>
                    <a:pt x="3284" y="4421"/>
                    <a:pt x="3284" y="4421"/>
                  </a:cubicBezTo>
                  <a:lnTo>
                    <a:pt x="3284" y="4421"/>
                  </a:lnTo>
                  <a:cubicBezTo>
                    <a:pt x="4425" y="4596"/>
                    <a:pt x="7414" y="4628"/>
                    <a:pt x="9432" y="4628"/>
                  </a:cubicBezTo>
                  <a:cubicBezTo>
                    <a:pt x="10580" y="4628"/>
                    <a:pt x="11414" y="4617"/>
                    <a:pt x="11414" y="4617"/>
                  </a:cubicBezTo>
                  <a:cubicBezTo>
                    <a:pt x="10695" y="3229"/>
                    <a:pt x="4511" y="976"/>
                    <a:pt x="4511" y="976"/>
                  </a:cubicBezTo>
                  <a:lnTo>
                    <a:pt x="5978" y="480"/>
                  </a:lnTo>
                  <a:cubicBezTo>
                    <a:pt x="4934" y="74"/>
                    <a:pt x="3212" y="0"/>
                    <a:pt x="2097" y="0"/>
                  </a:cubicBezTo>
                  <a:close/>
                </a:path>
              </a:pathLst>
            </a:custGeom>
            <a:solidFill>
              <a:srgbClr val="5E4C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2" name="Google Shape;306;p41">
              <a:extLst>
                <a:ext uri="{FF2B5EF4-FFF2-40B4-BE49-F238E27FC236}">
                  <a16:creationId xmlns:a16="http://schemas.microsoft.com/office/drawing/2014/main" id="{262C9649-4CB2-F145-9A8E-7A902F813D24}"/>
                </a:ext>
              </a:extLst>
            </p:cNvPr>
            <p:cNvSpPr/>
            <p:nvPr/>
          </p:nvSpPr>
          <p:spPr>
            <a:xfrm>
              <a:off x="5523725" y="1084725"/>
              <a:ext cx="167200" cy="129800"/>
            </a:xfrm>
            <a:custGeom>
              <a:avLst/>
              <a:gdLst/>
              <a:ahLst/>
              <a:cxnLst/>
              <a:rect l="l" t="t" r="r" b="b"/>
              <a:pathLst>
                <a:path w="6688" h="5192" extrusionOk="0">
                  <a:moveTo>
                    <a:pt x="4436" y="1"/>
                  </a:moveTo>
                  <a:cubicBezTo>
                    <a:pt x="4105" y="292"/>
                    <a:pt x="0" y="3943"/>
                    <a:pt x="89" y="3985"/>
                  </a:cubicBezTo>
                  <a:cubicBezTo>
                    <a:pt x="813" y="4346"/>
                    <a:pt x="5562" y="5191"/>
                    <a:pt x="5562" y="5191"/>
                  </a:cubicBezTo>
                  <a:cubicBezTo>
                    <a:pt x="5657" y="4698"/>
                    <a:pt x="6688" y="461"/>
                    <a:pt x="6688" y="461"/>
                  </a:cubicBezTo>
                  <a:cubicBezTo>
                    <a:pt x="6226" y="368"/>
                    <a:pt x="4436" y="1"/>
                    <a:pt x="4436" y="1"/>
                  </a:cubicBezTo>
                  <a:close/>
                </a:path>
              </a:pathLst>
            </a:custGeom>
            <a:solidFill>
              <a:srgbClr val="16151A"/>
            </a:solidFill>
            <a:ln w="9525" cap="flat" cmpd="sng">
              <a:solidFill>
                <a:srgbClr val="16151A"/>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3" name="Google Shape;307;p41">
              <a:extLst>
                <a:ext uri="{FF2B5EF4-FFF2-40B4-BE49-F238E27FC236}">
                  <a16:creationId xmlns:a16="http://schemas.microsoft.com/office/drawing/2014/main" id="{50373C48-BF50-E841-B407-F2FE6D24DAF5}"/>
                </a:ext>
              </a:extLst>
            </p:cNvPr>
            <p:cNvSpPr/>
            <p:nvPr/>
          </p:nvSpPr>
          <p:spPr>
            <a:xfrm>
              <a:off x="5505575" y="1299975"/>
              <a:ext cx="126125" cy="138625"/>
            </a:xfrm>
            <a:custGeom>
              <a:avLst/>
              <a:gdLst/>
              <a:ahLst/>
              <a:cxnLst/>
              <a:rect l="l" t="t" r="r" b="b"/>
              <a:pathLst>
                <a:path w="5045" h="5545" extrusionOk="0">
                  <a:moveTo>
                    <a:pt x="0" y="0"/>
                  </a:moveTo>
                  <a:cubicBezTo>
                    <a:pt x="236" y="795"/>
                    <a:pt x="1993" y="5426"/>
                    <a:pt x="1993" y="5426"/>
                  </a:cubicBezTo>
                  <a:cubicBezTo>
                    <a:pt x="2102" y="5520"/>
                    <a:pt x="2650" y="5545"/>
                    <a:pt x="3207" y="5545"/>
                  </a:cubicBezTo>
                  <a:cubicBezTo>
                    <a:pt x="3856" y="5545"/>
                    <a:pt x="4517" y="5511"/>
                    <a:pt x="4517" y="5511"/>
                  </a:cubicBezTo>
                  <a:cubicBezTo>
                    <a:pt x="4636" y="4988"/>
                    <a:pt x="5045" y="990"/>
                    <a:pt x="5045" y="990"/>
                  </a:cubicBezTo>
                  <a:cubicBezTo>
                    <a:pt x="4307" y="817"/>
                    <a:pt x="1" y="0"/>
                    <a:pt x="0" y="0"/>
                  </a:cubicBezTo>
                  <a:close/>
                </a:path>
              </a:pathLst>
            </a:custGeom>
            <a:solidFill>
              <a:srgbClr val="16151A"/>
            </a:solidFill>
            <a:ln w="9525" cap="flat" cmpd="sng">
              <a:solidFill>
                <a:srgbClr val="16151A"/>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4" name="Google Shape;308;p41">
              <a:extLst>
                <a:ext uri="{FF2B5EF4-FFF2-40B4-BE49-F238E27FC236}">
                  <a16:creationId xmlns:a16="http://schemas.microsoft.com/office/drawing/2014/main" id="{8ED871A0-151F-504A-8A33-C275124D226A}"/>
                </a:ext>
              </a:extLst>
            </p:cNvPr>
            <p:cNvSpPr/>
            <p:nvPr/>
          </p:nvSpPr>
          <p:spPr>
            <a:xfrm>
              <a:off x="5123700" y="1160875"/>
              <a:ext cx="244775" cy="76250"/>
            </a:xfrm>
            <a:custGeom>
              <a:avLst/>
              <a:gdLst/>
              <a:ahLst/>
              <a:cxnLst/>
              <a:rect l="l" t="t" r="r" b="b"/>
              <a:pathLst>
                <a:path w="9791" h="3050" extrusionOk="0">
                  <a:moveTo>
                    <a:pt x="2371" y="1"/>
                  </a:moveTo>
                  <a:cubicBezTo>
                    <a:pt x="1065" y="1"/>
                    <a:pt x="98" y="215"/>
                    <a:pt x="65" y="720"/>
                  </a:cubicBezTo>
                  <a:cubicBezTo>
                    <a:pt x="0" y="1680"/>
                    <a:pt x="4821" y="3049"/>
                    <a:pt x="7633" y="3049"/>
                  </a:cubicBezTo>
                  <a:cubicBezTo>
                    <a:pt x="8728" y="3049"/>
                    <a:pt x="9518" y="2842"/>
                    <a:pt x="9597" y="2322"/>
                  </a:cubicBezTo>
                  <a:cubicBezTo>
                    <a:pt x="9791" y="1045"/>
                    <a:pt x="5254" y="1"/>
                    <a:pt x="2371" y="1"/>
                  </a:cubicBezTo>
                  <a:close/>
                </a:path>
              </a:pathLst>
            </a:custGeom>
            <a:solidFill>
              <a:srgbClr val="5E4C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5" name="Google Shape;309;p41">
              <a:extLst>
                <a:ext uri="{FF2B5EF4-FFF2-40B4-BE49-F238E27FC236}">
                  <a16:creationId xmlns:a16="http://schemas.microsoft.com/office/drawing/2014/main" id="{D6EE8798-5A27-1743-8252-F036442A9C5B}"/>
                </a:ext>
              </a:extLst>
            </p:cNvPr>
            <p:cNvSpPr/>
            <p:nvPr/>
          </p:nvSpPr>
          <p:spPr>
            <a:xfrm>
              <a:off x="5295900" y="1031425"/>
              <a:ext cx="55975" cy="34850"/>
            </a:xfrm>
            <a:custGeom>
              <a:avLst/>
              <a:gdLst/>
              <a:ahLst/>
              <a:cxnLst/>
              <a:rect l="l" t="t" r="r" b="b"/>
              <a:pathLst>
                <a:path w="2239" h="1394" extrusionOk="0">
                  <a:moveTo>
                    <a:pt x="457" y="1"/>
                  </a:moveTo>
                  <a:cubicBezTo>
                    <a:pt x="243" y="1"/>
                    <a:pt x="92" y="61"/>
                    <a:pt x="73" y="223"/>
                  </a:cubicBezTo>
                  <a:cubicBezTo>
                    <a:pt x="1" y="855"/>
                    <a:pt x="1462" y="1393"/>
                    <a:pt x="1462" y="1393"/>
                  </a:cubicBezTo>
                  <a:lnTo>
                    <a:pt x="2238" y="510"/>
                  </a:lnTo>
                  <a:cubicBezTo>
                    <a:pt x="2238" y="510"/>
                    <a:pt x="1080" y="1"/>
                    <a:pt x="457" y="1"/>
                  </a:cubicBezTo>
                  <a:close/>
                </a:path>
              </a:pathLst>
            </a:custGeom>
            <a:solidFill>
              <a:srgbClr val="16151A"/>
            </a:solidFill>
            <a:ln w="9525" cap="flat" cmpd="sng">
              <a:solidFill>
                <a:srgbClr val="16151A"/>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6" name="Google Shape;310;p41">
              <a:extLst>
                <a:ext uri="{FF2B5EF4-FFF2-40B4-BE49-F238E27FC236}">
                  <a16:creationId xmlns:a16="http://schemas.microsoft.com/office/drawing/2014/main" id="{340BBFA0-8CDF-7149-817B-FDA1674B0E6A}"/>
                </a:ext>
              </a:extLst>
            </p:cNvPr>
            <p:cNvSpPr/>
            <p:nvPr/>
          </p:nvSpPr>
          <p:spPr>
            <a:xfrm>
              <a:off x="5376450" y="943675"/>
              <a:ext cx="55975" cy="34850"/>
            </a:xfrm>
            <a:custGeom>
              <a:avLst/>
              <a:gdLst/>
              <a:ahLst/>
              <a:cxnLst/>
              <a:rect l="l" t="t" r="r" b="b"/>
              <a:pathLst>
                <a:path w="2239" h="1394" extrusionOk="0">
                  <a:moveTo>
                    <a:pt x="458" y="0"/>
                  </a:moveTo>
                  <a:cubicBezTo>
                    <a:pt x="244" y="0"/>
                    <a:pt x="93" y="60"/>
                    <a:pt x="74" y="222"/>
                  </a:cubicBezTo>
                  <a:cubicBezTo>
                    <a:pt x="1" y="855"/>
                    <a:pt x="1463" y="1393"/>
                    <a:pt x="1463" y="1393"/>
                  </a:cubicBezTo>
                  <a:lnTo>
                    <a:pt x="2239" y="509"/>
                  </a:lnTo>
                  <a:cubicBezTo>
                    <a:pt x="2239" y="509"/>
                    <a:pt x="1081" y="0"/>
                    <a:pt x="458" y="0"/>
                  </a:cubicBezTo>
                  <a:close/>
                </a:path>
              </a:pathLst>
            </a:custGeom>
            <a:solidFill>
              <a:srgbClr val="16151A"/>
            </a:solidFill>
            <a:ln w="9525" cap="flat" cmpd="sng">
              <a:solidFill>
                <a:srgbClr val="16151A"/>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7" name="Google Shape;311;p41">
              <a:extLst>
                <a:ext uri="{FF2B5EF4-FFF2-40B4-BE49-F238E27FC236}">
                  <a16:creationId xmlns:a16="http://schemas.microsoft.com/office/drawing/2014/main" id="{2FA238CA-B0AC-6C44-AF8C-3B127F69E2C1}"/>
                </a:ext>
              </a:extLst>
            </p:cNvPr>
            <p:cNvSpPr/>
            <p:nvPr/>
          </p:nvSpPr>
          <p:spPr>
            <a:xfrm>
              <a:off x="5227200" y="1315550"/>
              <a:ext cx="57050" cy="29175"/>
            </a:xfrm>
            <a:custGeom>
              <a:avLst/>
              <a:gdLst/>
              <a:ahLst/>
              <a:cxnLst/>
              <a:rect l="l" t="t" r="r" b="b"/>
              <a:pathLst>
                <a:path w="2282" h="1167" extrusionOk="0">
                  <a:moveTo>
                    <a:pt x="1478" y="1"/>
                  </a:moveTo>
                  <a:cubicBezTo>
                    <a:pt x="1007" y="1"/>
                    <a:pt x="359" y="71"/>
                    <a:pt x="221" y="442"/>
                  </a:cubicBezTo>
                  <a:cubicBezTo>
                    <a:pt x="1" y="1039"/>
                    <a:pt x="2282" y="1167"/>
                    <a:pt x="2282" y="1167"/>
                  </a:cubicBezTo>
                  <a:lnTo>
                    <a:pt x="1990" y="27"/>
                  </a:lnTo>
                  <a:cubicBezTo>
                    <a:pt x="1990" y="27"/>
                    <a:pt x="1767" y="1"/>
                    <a:pt x="1478" y="1"/>
                  </a:cubicBezTo>
                  <a:close/>
                </a:path>
              </a:pathLst>
            </a:custGeom>
            <a:solidFill>
              <a:srgbClr val="16151A"/>
            </a:solidFill>
            <a:ln w="9525" cap="flat" cmpd="sng">
              <a:solidFill>
                <a:srgbClr val="16151A"/>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8" name="Google Shape;312;p41">
              <a:extLst>
                <a:ext uri="{FF2B5EF4-FFF2-40B4-BE49-F238E27FC236}">
                  <a16:creationId xmlns:a16="http://schemas.microsoft.com/office/drawing/2014/main" id="{A4E420FA-03DE-534E-B443-C814F427F503}"/>
                </a:ext>
              </a:extLst>
            </p:cNvPr>
            <p:cNvSpPr/>
            <p:nvPr/>
          </p:nvSpPr>
          <p:spPr>
            <a:xfrm>
              <a:off x="5259250" y="1430300"/>
              <a:ext cx="57050" cy="29150"/>
            </a:xfrm>
            <a:custGeom>
              <a:avLst/>
              <a:gdLst/>
              <a:ahLst/>
              <a:cxnLst/>
              <a:rect l="l" t="t" r="r" b="b"/>
              <a:pathLst>
                <a:path w="2282" h="1166" extrusionOk="0">
                  <a:moveTo>
                    <a:pt x="1479" y="0"/>
                  </a:moveTo>
                  <a:cubicBezTo>
                    <a:pt x="1007" y="0"/>
                    <a:pt x="359" y="71"/>
                    <a:pt x="222" y="441"/>
                  </a:cubicBezTo>
                  <a:cubicBezTo>
                    <a:pt x="0" y="1038"/>
                    <a:pt x="2281" y="1166"/>
                    <a:pt x="2281" y="1166"/>
                  </a:cubicBezTo>
                  <a:lnTo>
                    <a:pt x="1991" y="27"/>
                  </a:lnTo>
                  <a:cubicBezTo>
                    <a:pt x="1991" y="27"/>
                    <a:pt x="1768" y="0"/>
                    <a:pt x="1479" y="0"/>
                  </a:cubicBezTo>
                  <a:close/>
                </a:path>
              </a:pathLst>
            </a:custGeom>
            <a:solidFill>
              <a:srgbClr val="16151A"/>
            </a:solidFill>
            <a:ln w="9525" cap="flat" cmpd="sng">
              <a:solidFill>
                <a:srgbClr val="16151A"/>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9" name="Google Shape;313;p41">
              <a:extLst>
                <a:ext uri="{FF2B5EF4-FFF2-40B4-BE49-F238E27FC236}">
                  <a16:creationId xmlns:a16="http://schemas.microsoft.com/office/drawing/2014/main" id="{34FEC158-6F17-5747-A4D9-9C687E2C8552}"/>
                </a:ext>
              </a:extLst>
            </p:cNvPr>
            <p:cNvSpPr/>
            <p:nvPr/>
          </p:nvSpPr>
          <p:spPr>
            <a:xfrm>
              <a:off x="5391925" y="1352300"/>
              <a:ext cx="55475" cy="103900"/>
            </a:xfrm>
            <a:custGeom>
              <a:avLst/>
              <a:gdLst/>
              <a:ahLst/>
              <a:cxnLst/>
              <a:rect l="l" t="t" r="r" b="b"/>
              <a:pathLst>
                <a:path w="2219" h="4156" extrusionOk="0">
                  <a:moveTo>
                    <a:pt x="261" y="1"/>
                  </a:moveTo>
                  <a:cubicBezTo>
                    <a:pt x="261" y="1"/>
                    <a:pt x="102" y="3353"/>
                    <a:pt x="1" y="3925"/>
                  </a:cubicBezTo>
                  <a:lnTo>
                    <a:pt x="1174" y="4155"/>
                  </a:lnTo>
                  <a:lnTo>
                    <a:pt x="2218" y="131"/>
                  </a:lnTo>
                  <a:lnTo>
                    <a:pt x="261" y="1"/>
                  </a:lnTo>
                  <a:close/>
                </a:path>
              </a:pathLst>
            </a:custGeom>
            <a:solidFill>
              <a:srgbClr val="5E4C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0" name="Google Shape;314;p41">
              <a:extLst>
                <a:ext uri="{FF2B5EF4-FFF2-40B4-BE49-F238E27FC236}">
                  <a16:creationId xmlns:a16="http://schemas.microsoft.com/office/drawing/2014/main" id="{11E2B1DA-D93B-3546-A5C7-5CA3C653DCF9}"/>
                </a:ext>
              </a:extLst>
            </p:cNvPr>
            <p:cNvSpPr/>
            <p:nvPr/>
          </p:nvSpPr>
          <p:spPr>
            <a:xfrm>
              <a:off x="5446200" y="1018375"/>
              <a:ext cx="59400" cy="101275"/>
            </a:xfrm>
            <a:custGeom>
              <a:avLst/>
              <a:gdLst/>
              <a:ahLst/>
              <a:cxnLst/>
              <a:rect l="l" t="t" r="r" b="b"/>
              <a:pathLst>
                <a:path w="2376" h="4051" extrusionOk="0">
                  <a:moveTo>
                    <a:pt x="1381" y="1"/>
                  </a:moveTo>
                  <a:cubicBezTo>
                    <a:pt x="1381" y="1"/>
                    <a:pt x="0" y="3871"/>
                    <a:pt x="88" y="3965"/>
                  </a:cubicBezTo>
                  <a:cubicBezTo>
                    <a:pt x="161" y="4044"/>
                    <a:pt x="1005" y="4051"/>
                    <a:pt x="1278" y="4051"/>
                  </a:cubicBezTo>
                  <a:cubicBezTo>
                    <a:pt x="1332" y="4051"/>
                    <a:pt x="1364" y="4050"/>
                    <a:pt x="1364" y="4050"/>
                  </a:cubicBezTo>
                  <a:cubicBezTo>
                    <a:pt x="1683" y="3505"/>
                    <a:pt x="2375" y="67"/>
                    <a:pt x="2375" y="67"/>
                  </a:cubicBezTo>
                  <a:lnTo>
                    <a:pt x="1381" y="1"/>
                  </a:lnTo>
                  <a:close/>
                </a:path>
              </a:pathLst>
            </a:custGeom>
            <a:solidFill>
              <a:srgbClr val="5E4C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1" name="Google Shape;315;p41">
              <a:extLst>
                <a:ext uri="{FF2B5EF4-FFF2-40B4-BE49-F238E27FC236}">
                  <a16:creationId xmlns:a16="http://schemas.microsoft.com/office/drawing/2014/main" id="{753A0A4A-E972-5F4A-9BCA-CCFCFC9460D7}"/>
                </a:ext>
              </a:extLst>
            </p:cNvPr>
            <p:cNvSpPr/>
            <p:nvPr/>
          </p:nvSpPr>
          <p:spPr>
            <a:xfrm>
              <a:off x="5204025" y="1165925"/>
              <a:ext cx="11375" cy="48600"/>
            </a:xfrm>
            <a:custGeom>
              <a:avLst/>
              <a:gdLst/>
              <a:ahLst/>
              <a:cxnLst/>
              <a:rect l="l" t="t" r="r" b="b"/>
              <a:pathLst>
                <a:path w="455" h="1944" extrusionOk="0">
                  <a:moveTo>
                    <a:pt x="411" y="1"/>
                  </a:moveTo>
                  <a:cubicBezTo>
                    <a:pt x="121" y="600"/>
                    <a:pt x="1" y="1943"/>
                    <a:pt x="1" y="1943"/>
                  </a:cubicBezTo>
                  <a:cubicBezTo>
                    <a:pt x="454" y="1225"/>
                    <a:pt x="411" y="1"/>
                    <a:pt x="411" y="1"/>
                  </a:cubicBezTo>
                  <a:close/>
                </a:path>
              </a:pathLst>
            </a:custGeom>
            <a:solidFill>
              <a:srgbClr val="5E4C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2" name="Google Shape;316;p41">
              <a:extLst>
                <a:ext uri="{FF2B5EF4-FFF2-40B4-BE49-F238E27FC236}">
                  <a16:creationId xmlns:a16="http://schemas.microsoft.com/office/drawing/2014/main" id="{84EF41DE-8734-4040-9687-70773F0B6BA7}"/>
                </a:ext>
              </a:extLst>
            </p:cNvPr>
            <p:cNvSpPr/>
            <p:nvPr/>
          </p:nvSpPr>
          <p:spPr>
            <a:xfrm>
              <a:off x="5284875" y="1180000"/>
              <a:ext cx="15075" cy="50050"/>
            </a:xfrm>
            <a:custGeom>
              <a:avLst/>
              <a:gdLst/>
              <a:ahLst/>
              <a:cxnLst/>
              <a:rect l="l" t="t" r="r" b="b"/>
              <a:pathLst>
                <a:path w="603" h="2002" extrusionOk="0">
                  <a:moveTo>
                    <a:pt x="412" y="1"/>
                  </a:moveTo>
                  <a:lnTo>
                    <a:pt x="412" y="1"/>
                  </a:lnTo>
                  <a:cubicBezTo>
                    <a:pt x="210" y="642"/>
                    <a:pt x="2" y="1999"/>
                    <a:pt x="1" y="2001"/>
                  </a:cubicBezTo>
                  <a:lnTo>
                    <a:pt x="1" y="2001"/>
                  </a:lnTo>
                  <a:cubicBezTo>
                    <a:pt x="603" y="1386"/>
                    <a:pt x="412" y="1"/>
                    <a:pt x="412" y="1"/>
                  </a:cubicBezTo>
                  <a:close/>
                  <a:moveTo>
                    <a:pt x="1" y="2001"/>
                  </a:moveTo>
                  <a:lnTo>
                    <a:pt x="1" y="2001"/>
                  </a:lnTo>
                  <a:cubicBezTo>
                    <a:pt x="1" y="2001"/>
                    <a:pt x="1" y="2001"/>
                    <a:pt x="1" y="2001"/>
                  </a:cubicBezTo>
                  <a:cubicBezTo>
                    <a:pt x="1" y="2001"/>
                    <a:pt x="1" y="2001"/>
                    <a:pt x="1" y="2001"/>
                  </a:cubicBezTo>
                  <a:close/>
                </a:path>
              </a:pathLst>
            </a:custGeom>
            <a:solidFill>
              <a:srgbClr val="5E4C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3" name="Google Shape;317;p41">
              <a:extLst>
                <a:ext uri="{FF2B5EF4-FFF2-40B4-BE49-F238E27FC236}">
                  <a16:creationId xmlns:a16="http://schemas.microsoft.com/office/drawing/2014/main" id="{EDB3F21D-B2C0-3C40-AF26-D57B0D9A94AA}"/>
                </a:ext>
              </a:extLst>
            </p:cNvPr>
            <p:cNvSpPr/>
            <p:nvPr/>
          </p:nvSpPr>
          <p:spPr>
            <a:xfrm>
              <a:off x="4936650" y="970550"/>
              <a:ext cx="54500" cy="26550"/>
            </a:xfrm>
            <a:custGeom>
              <a:avLst/>
              <a:gdLst/>
              <a:ahLst/>
              <a:cxnLst/>
              <a:rect l="l" t="t" r="r" b="b"/>
              <a:pathLst>
                <a:path w="2180" h="1062" extrusionOk="0">
                  <a:moveTo>
                    <a:pt x="188" y="0"/>
                  </a:moveTo>
                  <a:cubicBezTo>
                    <a:pt x="84" y="0"/>
                    <a:pt x="0" y="147"/>
                    <a:pt x="73" y="231"/>
                  </a:cubicBezTo>
                  <a:cubicBezTo>
                    <a:pt x="506" y="735"/>
                    <a:pt x="1188" y="901"/>
                    <a:pt x="1810" y="1053"/>
                  </a:cubicBezTo>
                  <a:cubicBezTo>
                    <a:pt x="1832" y="1059"/>
                    <a:pt x="1854" y="1062"/>
                    <a:pt x="1874" y="1062"/>
                  </a:cubicBezTo>
                  <a:cubicBezTo>
                    <a:pt x="2128" y="1062"/>
                    <a:pt x="2179" y="645"/>
                    <a:pt x="1898" y="571"/>
                  </a:cubicBezTo>
                  <a:cubicBezTo>
                    <a:pt x="1322" y="422"/>
                    <a:pt x="786" y="173"/>
                    <a:pt x="220" y="5"/>
                  </a:cubicBezTo>
                  <a:cubicBezTo>
                    <a:pt x="209" y="2"/>
                    <a:pt x="199" y="0"/>
                    <a:pt x="188" y="0"/>
                  </a:cubicBezTo>
                  <a:close/>
                </a:path>
              </a:pathLst>
            </a:custGeom>
            <a:solidFill>
              <a:srgbClr val="5E4C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4" name="Google Shape;318;p41">
              <a:extLst>
                <a:ext uri="{FF2B5EF4-FFF2-40B4-BE49-F238E27FC236}">
                  <a16:creationId xmlns:a16="http://schemas.microsoft.com/office/drawing/2014/main" id="{93F51F84-AB0F-BA40-898F-8140389C2D8D}"/>
                </a:ext>
              </a:extLst>
            </p:cNvPr>
            <p:cNvSpPr/>
            <p:nvPr/>
          </p:nvSpPr>
          <p:spPr>
            <a:xfrm>
              <a:off x="4755000" y="901700"/>
              <a:ext cx="47300" cy="18900"/>
            </a:xfrm>
            <a:custGeom>
              <a:avLst/>
              <a:gdLst/>
              <a:ahLst/>
              <a:cxnLst/>
              <a:rect l="l" t="t" r="r" b="b"/>
              <a:pathLst>
                <a:path w="1892" h="756" extrusionOk="0">
                  <a:moveTo>
                    <a:pt x="557" y="0"/>
                  </a:moveTo>
                  <a:cubicBezTo>
                    <a:pt x="381" y="0"/>
                    <a:pt x="215" y="40"/>
                    <a:pt x="79" y="138"/>
                  </a:cubicBezTo>
                  <a:cubicBezTo>
                    <a:pt x="14" y="185"/>
                    <a:pt x="0" y="293"/>
                    <a:pt x="69" y="346"/>
                  </a:cubicBezTo>
                  <a:cubicBezTo>
                    <a:pt x="287" y="515"/>
                    <a:pt x="563" y="531"/>
                    <a:pt x="825" y="592"/>
                  </a:cubicBezTo>
                  <a:cubicBezTo>
                    <a:pt x="1087" y="654"/>
                    <a:pt x="1357" y="684"/>
                    <a:pt x="1617" y="750"/>
                  </a:cubicBezTo>
                  <a:cubicBezTo>
                    <a:pt x="1631" y="754"/>
                    <a:pt x="1644" y="755"/>
                    <a:pt x="1656" y="755"/>
                  </a:cubicBezTo>
                  <a:cubicBezTo>
                    <a:pt x="1800" y="755"/>
                    <a:pt x="1891" y="540"/>
                    <a:pt x="1763" y="446"/>
                  </a:cubicBezTo>
                  <a:cubicBezTo>
                    <a:pt x="1476" y="235"/>
                    <a:pt x="984" y="0"/>
                    <a:pt x="557" y="0"/>
                  </a:cubicBezTo>
                  <a:close/>
                </a:path>
              </a:pathLst>
            </a:custGeom>
            <a:solidFill>
              <a:srgbClr val="5E4C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5" name="Google Shape;319;p41">
              <a:extLst>
                <a:ext uri="{FF2B5EF4-FFF2-40B4-BE49-F238E27FC236}">
                  <a16:creationId xmlns:a16="http://schemas.microsoft.com/office/drawing/2014/main" id="{86C19BB1-C961-3F42-B2F0-3B0F3A01C7A0}"/>
                </a:ext>
              </a:extLst>
            </p:cNvPr>
            <p:cNvSpPr/>
            <p:nvPr/>
          </p:nvSpPr>
          <p:spPr>
            <a:xfrm>
              <a:off x="4609675" y="757250"/>
              <a:ext cx="44625" cy="18875"/>
            </a:xfrm>
            <a:custGeom>
              <a:avLst/>
              <a:gdLst/>
              <a:ahLst/>
              <a:cxnLst/>
              <a:rect l="l" t="t" r="r" b="b"/>
              <a:pathLst>
                <a:path w="1785" h="755" extrusionOk="0">
                  <a:moveTo>
                    <a:pt x="530" y="1"/>
                  </a:moveTo>
                  <a:cubicBezTo>
                    <a:pt x="386" y="1"/>
                    <a:pt x="245" y="29"/>
                    <a:pt x="113" y="95"/>
                  </a:cubicBezTo>
                  <a:cubicBezTo>
                    <a:pt x="16" y="145"/>
                    <a:pt x="1" y="269"/>
                    <a:pt x="102" y="326"/>
                  </a:cubicBezTo>
                  <a:cubicBezTo>
                    <a:pt x="491" y="547"/>
                    <a:pt x="975" y="574"/>
                    <a:pt x="1391" y="736"/>
                  </a:cubicBezTo>
                  <a:cubicBezTo>
                    <a:pt x="1424" y="749"/>
                    <a:pt x="1454" y="754"/>
                    <a:pt x="1483" y="754"/>
                  </a:cubicBezTo>
                  <a:cubicBezTo>
                    <a:pt x="1684" y="754"/>
                    <a:pt x="1785" y="474"/>
                    <a:pt x="1578" y="354"/>
                  </a:cubicBezTo>
                  <a:cubicBezTo>
                    <a:pt x="1281" y="180"/>
                    <a:pt x="896" y="1"/>
                    <a:pt x="530" y="1"/>
                  </a:cubicBezTo>
                  <a:close/>
                </a:path>
              </a:pathLst>
            </a:custGeom>
            <a:solidFill>
              <a:srgbClr val="5E4C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6" name="Google Shape;320;p41">
              <a:extLst>
                <a:ext uri="{FF2B5EF4-FFF2-40B4-BE49-F238E27FC236}">
                  <a16:creationId xmlns:a16="http://schemas.microsoft.com/office/drawing/2014/main" id="{21D24DE9-4CEC-BE4E-8B30-4F8096D4D055}"/>
                </a:ext>
              </a:extLst>
            </p:cNvPr>
            <p:cNvSpPr/>
            <p:nvPr/>
          </p:nvSpPr>
          <p:spPr>
            <a:xfrm>
              <a:off x="4398250" y="748825"/>
              <a:ext cx="34775" cy="13850"/>
            </a:xfrm>
            <a:custGeom>
              <a:avLst/>
              <a:gdLst/>
              <a:ahLst/>
              <a:cxnLst/>
              <a:rect l="l" t="t" r="r" b="b"/>
              <a:pathLst>
                <a:path w="1391" h="554" extrusionOk="0">
                  <a:moveTo>
                    <a:pt x="474" y="0"/>
                  </a:moveTo>
                  <a:cubicBezTo>
                    <a:pt x="333" y="0"/>
                    <a:pt x="196" y="34"/>
                    <a:pt x="76" y="118"/>
                  </a:cubicBezTo>
                  <a:cubicBezTo>
                    <a:pt x="16" y="159"/>
                    <a:pt x="0" y="265"/>
                    <a:pt x="66" y="311"/>
                  </a:cubicBezTo>
                  <a:cubicBezTo>
                    <a:pt x="358" y="514"/>
                    <a:pt x="747" y="415"/>
                    <a:pt x="1067" y="539"/>
                  </a:cubicBezTo>
                  <a:cubicBezTo>
                    <a:pt x="1092" y="549"/>
                    <a:pt x="1116" y="553"/>
                    <a:pt x="1138" y="553"/>
                  </a:cubicBezTo>
                  <a:cubicBezTo>
                    <a:pt x="1303" y="553"/>
                    <a:pt x="1390" y="324"/>
                    <a:pt x="1217" y="229"/>
                  </a:cubicBezTo>
                  <a:cubicBezTo>
                    <a:pt x="1006" y="113"/>
                    <a:pt x="733" y="0"/>
                    <a:pt x="474" y="0"/>
                  </a:cubicBezTo>
                  <a:close/>
                </a:path>
              </a:pathLst>
            </a:custGeom>
            <a:solidFill>
              <a:srgbClr val="5E4C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7" name="Google Shape;321;p41">
              <a:extLst>
                <a:ext uri="{FF2B5EF4-FFF2-40B4-BE49-F238E27FC236}">
                  <a16:creationId xmlns:a16="http://schemas.microsoft.com/office/drawing/2014/main" id="{A9967B43-C351-9B4D-8581-85B563A376E1}"/>
                </a:ext>
              </a:extLst>
            </p:cNvPr>
            <p:cNvSpPr/>
            <p:nvPr/>
          </p:nvSpPr>
          <p:spPr>
            <a:xfrm>
              <a:off x="4925000" y="1234725"/>
              <a:ext cx="31125" cy="10375"/>
            </a:xfrm>
            <a:custGeom>
              <a:avLst/>
              <a:gdLst/>
              <a:ahLst/>
              <a:cxnLst/>
              <a:rect l="l" t="t" r="r" b="b"/>
              <a:pathLst>
                <a:path w="1245" h="415" extrusionOk="0">
                  <a:moveTo>
                    <a:pt x="659" y="0"/>
                  </a:moveTo>
                  <a:cubicBezTo>
                    <a:pt x="474" y="0"/>
                    <a:pt x="289" y="22"/>
                    <a:pt x="119" y="89"/>
                  </a:cubicBezTo>
                  <a:cubicBezTo>
                    <a:pt x="25" y="127"/>
                    <a:pt x="1" y="279"/>
                    <a:pt x="107" y="320"/>
                  </a:cubicBezTo>
                  <a:cubicBezTo>
                    <a:pt x="287" y="392"/>
                    <a:pt x="482" y="415"/>
                    <a:pt x="678" y="415"/>
                  </a:cubicBezTo>
                  <a:cubicBezTo>
                    <a:pt x="789" y="415"/>
                    <a:pt x="901" y="407"/>
                    <a:pt x="1009" y="397"/>
                  </a:cubicBezTo>
                  <a:cubicBezTo>
                    <a:pt x="1216" y="377"/>
                    <a:pt x="1244" y="42"/>
                    <a:pt x="1026" y="21"/>
                  </a:cubicBezTo>
                  <a:cubicBezTo>
                    <a:pt x="906" y="10"/>
                    <a:pt x="782" y="0"/>
                    <a:pt x="659" y="0"/>
                  </a:cubicBezTo>
                  <a:close/>
                </a:path>
              </a:pathLst>
            </a:custGeom>
            <a:solidFill>
              <a:srgbClr val="5E4C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8" name="Google Shape;322;p41">
              <a:extLst>
                <a:ext uri="{FF2B5EF4-FFF2-40B4-BE49-F238E27FC236}">
                  <a16:creationId xmlns:a16="http://schemas.microsoft.com/office/drawing/2014/main" id="{714EC8B2-F7E1-4744-892F-A706DEA0D56F}"/>
                </a:ext>
              </a:extLst>
            </p:cNvPr>
            <p:cNvSpPr/>
            <p:nvPr/>
          </p:nvSpPr>
          <p:spPr>
            <a:xfrm>
              <a:off x="4625000" y="1198200"/>
              <a:ext cx="61900" cy="15600"/>
            </a:xfrm>
            <a:custGeom>
              <a:avLst/>
              <a:gdLst/>
              <a:ahLst/>
              <a:cxnLst/>
              <a:rect l="l" t="t" r="r" b="b"/>
              <a:pathLst>
                <a:path w="2476" h="624" extrusionOk="0">
                  <a:moveTo>
                    <a:pt x="517" y="1"/>
                  </a:moveTo>
                  <a:cubicBezTo>
                    <a:pt x="408" y="1"/>
                    <a:pt x="301" y="8"/>
                    <a:pt x="195" y="28"/>
                  </a:cubicBezTo>
                  <a:cubicBezTo>
                    <a:pt x="83" y="50"/>
                    <a:pt x="1" y="201"/>
                    <a:pt x="112" y="285"/>
                  </a:cubicBezTo>
                  <a:cubicBezTo>
                    <a:pt x="446" y="536"/>
                    <a:pt x="933" y="624"/>
                    <a:pt x="1405" y="624"/>
                  </a:cubicBezTo>
                  <a:cubicBezTo>
                    <a:pt x="1694" y="624"/>
                    <a:pt x="1978" y="591"/>
                    <a:pt x="2218" y="543"/>
                  </a:cubicBezTo>
                  <a:cubicBezTo>
                    <a:pt x="2436" y="500"/>
                    <a:pt x="2476" y="187"/>
                    <a:pt x="2237" y="140"/>
                  </a:cubicBezTo>
                  <a:cubicBezTo>
                    <a:pt x="1888" y="69"/>
                    <a:pt x="1530" y="69"/>
                    <a:pt x="1176" y="46"/>
                  </a:cubicBezTo>
                  <a:cubicBezTo>
                    <a:pt x="961" y="31"/>
                    <a:pt x="737" y="1"/>
                    <a:pt x="517" y="1"/>
                  </a:cubicBezTo>
                  <a:close/>
                </a:path>
              </a:pathLst>
            </a:custGeom>
            <a:solidFill>
              <a:srgbClr val="5E4C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9" name="Google Shape;323;p41">
              <a:extLst>
                <a:ext uri="{FF2B5EF4-FFF2-40B4-BE49-F238E27FC236}">
                  <a16:creationId xmlns:a16="http://schemas.microsoft.com/office/drawing/2014/main" id="{1F9D09F0-0063-E140-888D-69E5E2D78E8D}"/>
                </a:ext>
              </a:extLst>
            </p:cNvPr>
            <p:cNvSpPr/>
            <p:nvPr/>
          </p:nvSpPr>
          <p:spPr>
            <a:xfrm>
              <a:off x="4496575" y="1263650"/>
              <a:ext cx="48025" cy="12925"/>
            </a:xfrm>
            <a:custGeom>
              <a:avLst/>
              <a:gdLst/>
              <a:ahLst/>
              <a:cxnLst/>
              <a:rect l="l" t="t" r="r" b="b"/>
              <a:pathLst>
                <a:path w="1921" h="517" extrusionOk="0">
                  <a:moveTo>
                    <a:pt x="1066" y="1"/>
                  </a:moveTo>
                  <a:cubicBezTo>
                    <a:pt x="730" y="1"/>
                    <a:pt x="402" y="55"/>
                    <a:pt x="120" y="266"/>
                  </a:cubicBezTo>
                  <a:cubicBezTo>
                    <a:pt x="1" y="354"/>
                    <a:pt x="76" y="510"/>
                    <a:pt x="210" y="515"/>
                  </a:cubicBezTo>
                  <a:cubicBezTo>
                    <a:pt x="249" y="516"/>
                    <a:pt x="289" y="517"/>
                    <a:pt x="329" y="517"/>
                  </a:cubicBezTo>
                  <a:cubicBezTo>
                    <a:pt x="788" y="517"/>
                    <a:pt x="1251" y="425"/>
                    <a:pt x="1707" y="384"/>
                  </a:cubicBezTo>
                  <a:cubicBezTo>
                    <a:pt x="1896" y="368"/>
                    <a:pt x="1921" y="60"/>
                    <a:pt x="1722" y="43"/>
                  </a:cubicBezTo>
                  <a:cubicBezTo>
                    <a:pt x="1508" y="24"/>
                    <a:pt x="1286" y="1"/>
                    <a:pt x="1066" y="1"/>
                  </a:cubicBezTo>
                  <a:close/>
                </a:path>
              </a:pathLst>
            </a:custGeom>
            <a:solidFill>
              <a:srgbClr val="5E4C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0" name="Google Shape;324;p41">
              <a:extLst>
                <a:ext uri="{FF2B5EF4-FFF2-40B4-BE49-F238E27FC236}">
                  <a16:creationId xmlns:a16="http://schemas.microsoft.com/office/drawing/2014/main" id="{88475EDF-D579-FA47-9C7F-FEA87FC53DDC}"/>
                </a:ext>
              </a:extLst>
            </p:cNvPr>
            <p:cNvSpPr/>
            <p:nvPr/>
          </p:nvSpPr>
          <p:spPr>
            <a:xfrm>
              <a:off x="4313825" y="1161800"/>
              <a:ext cx="65825" cy="15050"/>
            </a:xfrm>
            <a:custGeom>
              <a:avLst/>
              <a:gdLst/>
              <a:ahLst/>
              <a:cxnLst/>
              <a:rect l="l" t="t" r="r" b="b"/>
              <a:pathLst>
                <a:path w="2633" h="602" extrusionOk="0">
                  <a:moveTo>
                    <a:pt x="1106" y="0"/>
                  </a:moveTo>
                  <a:cubicBezTo>
                    <a:pt x="768" y="0"/>
                    <a:pt x="438" y="38"/>
                    <a:pt x="149" y="153"/>
                  </a:cubicBezTo>
                  <a:cubicBezTo>
                    <a:pt x="30" y="202"/>
                    <a:pt x="0" y="391"/>
                    <a:pt x="134" y="444"/>
                  </a:cubicBezTo>
                  <a:cubicBezTo>
                    <a:pt x="432" y="563"/>
                    <a:pt x="771" y="601"/>
                    <a:pt x="1118" y="601"/>
                  </a:cubicBezTo>
                  <a:cubicBezTo>
                    <a:pt x="1550" y="601"/>
                    <a:pt x="1993" y="542"/>
                    <a:pt x="2379" y="506"/>
                  </a:cubicBezTo>
                  <a:cubicBezTo>
                    <a:pt x="2602" y="484"/>
                    <a:pt x="2633" y="123"/>
                    <a:pt x="2397" y="100"/>
                  </a:cubicBezTo>
                  <a:cubicBezTo>
                    <a:pt x="2003" y="64"/>
                    <a:pt x="1547" y="0"/>
                    <a:pt x="1106" y="0"/>
                  </a:cubicBezTo>
                  <a:close/>
                </a:path>
              </a:pathLst>
            </a:custGeom>
            <a:solidFill>
              <a:srgbClr val="5E4C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1" name="Google Shape;325;p41">
              <a:extLst>
                <a:ext uri="{FF2B5EF4-FFF2-40B4-BE49-F238E27FC236}">
                  <a16:creationId xmlns:a16="http://schemas.microsoft.com/office/drawing/2014/main" id="{48559944-1E8A-A841-9047-DC55A6824CC8}"/>
                </a:ext>
              </a:extLst>
            </p:cNvPr>
            <p:cNvSpPr/>
            <p:nvPr/>
          </p:nvSpPr>
          <p:spPr>
            <a:xfrm>
              <a:off x="4006950" y="1183600"/>
              <a:ext cx="50925" cy="16875"/>
            </a:xfrm>
            <a:custGeom>
              <a:avLst/>
              <a:gdLst/>
              <a:ahLst/>
              <a:cxnLst/>
              <a:rect l="l" t="t" r="r" b="b"/>
              <a:pathLst>
                <a:path w="2037" h="675" extrusionOk="0">
                  <a:moveTo>
                    <a:pt x="841" y="0"/>
                  </a:moveTo>
                  <a:cubicBezTo>
                    <a:pt x="604" y="0"/>
                    <a:pt x="368" y="38"/>
                    <a:pt x="140" y="120"/>
                  </a:cubicBezTo>
                  <a:cubicBezTo>
                    <a:pt x="28" y="160"/>
                    <a:pt x="0" y="349"/>
                    <a:pt x="127" y="394"/>
                  </a:cubicBezTo>
                  <a:cubicBezTo>
                    <a:pt x="610" y="568"/>
                    <a:pt x="1138" y="572"/>
                    <a:pt x="1640" y="670"/>
                  </a:cubicBezTo>
                  <a:cubicBezTo>
                    <a:pt x="1657" y="673"/>
                    <a:pt x="1673" y="675"/>
                    <a:pt x="1689" y="675"/>
                  </a:cubicBezTo>
                  <a:cubicBezTo>
                    <a:pt x="1929" y="675"/>
                    <a:pt x="2037" y="308"/>
                    <a:pt x="1793" y="202"/>
                  </a:cubicBezTo>
                  <a:cubicBezTo>
                    <a:pt x="1491" y="72"/>
                    <a:pt x="1166" y="0"/>
                    <a:pt x="841" y="0"/>
                  </a:cubicBezTo>
                  <a:close/>
                </a:path>
              </a:pathLst>
            </a:custGeom>
            <a:solidFill>
              <a:srgbClr val="5E4C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2" name="Google Shape;326;p41">
              <a:extLst>
                <a:ext uri="{FF2B5EF4-FFF2-40B4-BE49-F238E27FC236}">
                  <a16:creationId xmlns:a16="http://schemas.microsoft.com/office/drawing/2014/main" id="{BEDA757C-E269-A342-82BA-3916812A783A}"/>
                </a:ext>
              </a:extLst>
            </p:cNvPr>
            <p:cNvSpPr/>
            <p:nvPr/>
          </p:nvSpPr>
          <p:spPr>
            <a:xfrm>
              <a:off x="3810725" y="1119050"/>
              <a:ext cx="75200" cy="18850"/>
            </a:xfrm>
            <a:custGeom>
              <a:avLst/>
              <a:gdLst/>
              <a:ahLst/>
              <a:cxnLst/>
              <a:rect l="l" t="t" r="r" b="b"/>
              <a:pathLst>
                <a:path w="3008" h="754" extrusionOk="0">
                  <a:moveTo>
                    <a:pt x="1587" y="0"/>
                  </a:moveTo>
                  <a:cubicBezTo>
                    <a:pt x="1045" y="0"/>
                    <a:pt x="497" y="100"/>
                    <a:pt x="134" y="369"/>
                  </a:cubicBezTo>
                  <a:cubicBezTo>
                    <a:pt x="0" y="468"/>
                    <a:pt x="54" y="654"/>
                    <a:pt x="205" y="696"/>
                  </a:cubicBezTo>
                  <a:cubicBezTo>
                    <a:pt x="362" y="740"/>
                    <a:pt x="527" y="754"/>
                    <a:pt x="694" y="754"/>
                  </a:cubicBezTo>
                  <a:cubicBezTo>
                    <a:pt x="935" y="754"/>
                    <a:pt x="1182" y="724"/>
                    <a:pt x="1415" y="709"/>
                  </a:cubicBezTo>
                  <a:cubicBezTo>
                    <a:pt x="1882" y="679"/>
                    <a:pt x="2344" y="668"/>
                    <a:pt x="2796" y="541"/>
                  </a:cubicBezTo>
                  <a:cubicBezTo>
                    <a:pt x="3007" y="482"/>
                    <a:pt x="2938" y="203"/>
                    <a:pt x="2764" y="153"/>
                  </a:cubicBezTo>
                  <a:cubicBezTo>
                    <a:pt x="2437" y="62"/>
                    <a:pt x="2014" y="0"/>
                    <a:pt x="1587" y="0"/>
                  </a:cubicBezTo>
                  <a:close/>
                </a:path>
              </a:pathLst>
            </a:custGeom>
            <a:solidFill>
              <a:srgbClr val="5E4C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3" name="Google Shape;327;p41">
              <a:extLst>
                <a:ext uri="{FF2B5EF4-FFF2-40B4-BE49-F238E27FC236}">
                  <a16:creationId xmlns:a16="http://schemas.microsoft.com/office/drawing/2014/main" id="{1084BFBF-5B62-6848-A6B6-DC66DEA52C4A}"/>
                </a:ext>
              </a:extLst>
            </p:cNvPr>
            <p:cNvSpPr/>
            <p:nvPr/>
          </p:nvSpPr>
          <p:spPr>
            <a:xfrm>
              <a:off x="3568275" y="1238875"/>
              <a:ext cx="29800" cy="13450"/>
            </a:xfrm>
            <a:custGeom>
              <a:avLst/>
              <a:gdLst/>
              <a:ahLst/>
              <a:cxnLst/>
              <a:rect l="l" t="t" r="r" b="b"/>
              <a:pathLst>
                <a:path w="1192" h="538" extrusionOk="0">
                  <a:moveTo>
                    <a:pt x="608" y="4"/>
                  </a:moveTo>
                  <a:cubicBezTo>
                    <a:pt x="589" y="4"/>
                    <a:pt x="570" y="5"/>
                    <a:pt x="550" y="6"/>
                  </a:cubicBezTo>
                  <a:cubicBezTo>
                    <a:pt x="377" y="16"/>
                    <a:pt x="176" y="0"/>
                    <a:pt x="61" y="156"/>
                  </a:cubicBezTo>
                  <a:cubicBezTo>
                    <a:pt x="15" y="221"/>
                    <a:pt x="0" y="306"/>
                    <a:pt x="50" y="375"/>
                  </a:cubicBezTo>
                  <a:cubicBezTo>
                    <a:pt x="161" y="527"/>
                    <a:pt x="321" y="524"/>
                    <a:pt x="492" y="534"/>
                  </a:cubicBezTo>
                  <a:cubicBezTo>
                    <a:pt x="527" y="536"/>
                    <a:pt x="561" y="537"/>
                    <a:pt x="595" y="537"/>
                  </a:cubicBezTo>
                  <a:cubicBezTo>
                    <a:pt x="691" y="537"/>
                    <a:pt x="785" y="530"/>
                    <a:pt x="882" y="520"/>
                  </a:cubicBezTo>
                  <a:cubicBezTo>
                    <a:pt x="1153" y="493"/>
                    <a:pt x="1191" y="58"/>
                    <a:pt x="905" y="29"/>
                  </a:cubicBezTo>
                  <a:cubicBezTo>
                    <a:pt x="807" y="19"/>
                    <a:pt x="708" y="4"/>
                    <a:pt x="608" y="4"/>
                  </a:cubicBezTo>
                  <a:close/>
                </a:path>
              </a:pathLst>
            </a:custGeom>
            <a:solidFill>
              <a:srgbClr val="5E4C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4" name="Google Shape;328;p41">
              <a:extLst>
                <a:ext uri="{FF2B5EF4-FFF2-40B4-BE49-F238E27FC236}">
                  <a16:creationId xmlns:a16="http://schemas.microsoft.com/office/drawing/2014/main" id="{2342CA34-728E-EA42-BF92-4FCFCF2D4769}"/>
                </a:ext>
              </a:extLst>
            </p:cNvPr>
            <p:cNvSpPr/>
            <p:nvPr/>
          </p:nvSpPr>
          <p:spPr>
            <a:xfrm>
              <a:off x="3425600" y="1199325"/>
              <a:ext cx="61500" cy="15125"/>
            </a:xfrm>
            <a:custGeom>
              <a:avLst/>
              <a:gdLst/>
              <a:ahLst/>
              <a:cxnLst/>
              <a:rect l="l" t="t" r="r" b="b"/>
              <a:pathLst>
                <a:path w="2460" h="605" extrusionOk="0">
                  <a:moveTo>
                    <a:pt x="1916" y="1"/>
                  </a:moveTo>
                  <a:cubicBezTo>
                    <a:pt x="1661" y="1"/>
                    <a:pt x="1407" y="23"/>
                    <a:pt x="1152" y="33"/>
                  </a:cubicBezTo>
                  <a:cubicBezTo>
                    <a:pt x="830" y="45"/>
                    <a:pt x="486" y="26"/>
                    <a:pt x="175" y="121"/>
                  </a:cubicBezTo>
                  <a:cubicBezTo>
                    <a:pt x="65" y="155"/>
                    <a:pt x="0" y="313"/>
                    <a:pt x="120" y="384"/>
                  </a:cubicBezTo>
                  <a:cubicBezTo>
                    <a:pt x="386" y="544"/>
                    <a:pt x="728" y="604"/>
                    <a:pt x="1078" y="604"/>
                  </a:cubicBezTo>
                  <a:cubicBezTo>
                    <a:pt x="1488" y="604"/>
                    <a:pt x="1911" y="522"/>
                    <a:pt x="2241" y="418"/>
                  </a:cubicBezTo>
                  <a:cubicBezTo>
                    <a:pt x="2454" y="351"/>
                    <a:pt x="2459" y="36"/>
                    <a:pt x="2217" y="13"/>
                  </a:cubicBezTo>
                  <a:cubicBezTo>
                    <a:pt x="2117" y="4"/>
                    <a:pt x="2016" y="1"/>
                    <a:pt x="1916" y="1"/>
                  </a:cubicBezTo>
                  <a:close/>
                </a:path>
              </a:pathLst>
            </a:custGeom>
            <a:solidFill>
              <a:srgbClr val="5E4C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5" name="Google Shape;329;p41">
              <a:extLst>
                <a:ext uri="{FF2B5EF4-FFF2-40B4-BE49-F238E27FC236}">
                  <a16:creationId xmlns:a16="http://schemas.microsoft.com/office/drawing/2014/main" id="{345F1D04-D43F-0F4F-8B5B-100EFEB8566E}"/>
                </a:ext>
              </a:extLst>
            </p:cNvPr>
            <p:cNvSpPr/>
            <p:nvPr/>
          </p:nvSpPr>
          <p:spPr>
            <a:xfrm>
              <a:off x="3305375" y="1277300"/>
              <a:ext cx="47025" cy="15900"/>
            </a:xfrm>
            <a:custGeom>
              <a:avLst/>
              <a:gdLst/>
              <a:ahLst/>
              <a:cxnLst/>
              <a:rect l="l" t="t" r="r" b="b"/>
              <a:pathLst>
                <a:path w="1881" h="636" extrusionOk="0">
                  <a:moveTo>
                    <a:pt x="1680" y="4"/>
                  </a:moveTo>
                  <a:cubicBezTo>
                    <a:pt x="1678" y="4"/>
                    <a:pt x="1677" y="4"/>
                    <a:pt x="1676" y="4"/>
                  </a:cubicBezTo>
                  <a:cubicBezTo>
                    <a:pt x="1133" y="16"/>
                    <a:pt x="533" y="1"/>
                    <a:pt x="106" y="397"/>
                  </a:cubicBezTo>
                  <a:cubicBezTo>
                    <a:pt x="0" y="494"/>
                    <a:pt x="85" y="635"/>
                    <a:pt x="210" y="635"/>
                  </a:cubicBezTo>
                  <a:cubicBezTo>
                    <a:pt x="214" y="635"/>
                    <a:pt x="218" y="635"/>
                    <a:pt x="222" y="635"/>
                  </a:cubicBezTo>
                  <a:cubicBezTo>
                    <a:pt x="720" y="600"/>
                    <a:pt x="1209" y="442"/>
                    <a:pt x="1697" y="346"/>
                  </a:cubicBezTo>
                  <a:cubicBezTo>
                    <a:pt x="1881" y="309"/>
                    <a:pt x="1875" y="4"/>
                    <a:pt x="1680" y="4"/>
                  </a:cubicBezTo>
                  <a:close/>
                </a:path>
              </a:pathLst>
            </a:custGeom>
            <a:solidFill>
              <a:srgbClr val="5E4C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6" name="Google Shape;330;p41">
              <a:extLst>
                <a:ext uri="{FF2B5EF4-FFF2-40B4-BE49-F238E27FC236}">
                  <a16:creationId xmlns:a16="http://schemas.microsoft.com/office/drawing/2014/main" id="{D288F16E-97EE-B04D-98D5-9A4ED8F4EF16}"/>
                </a:ext>
              </a:extLst>
            </p:cNvPr>
            <p:cNvSpPr/>
            <p:nvPr/>
          </p:nvSpPr>
          <p:spPr>
            <a:xfrm>
              <a:off x="3112800" y="1194150"/>
              <a:ext cx="64925" cy="17550"/>
            </a:xfrm>
            <a:custGeom>
              <a:avLst/>
              <a:gdLst/>
              <a:ahLst/>
              <a:cxnLst/>
              <a:rect l="l" t="t" r="r" b="b"/>
              <a:pathLst>
                <a:path w="2597" h="702" extrusionOk="0">
                  <a:moveTo>
                    <a:pt x="2357" y="45"/>
                  </a:moveTo>
                  <a:cubicBezTo>
                    <a:pt x="2356" y="45"/>
                    <a:pt x="2355" y="45"/>
                    <a:pt x="2354" y="45"/>
                  </a:cubicBezTo>
                  <a:cubicBezTo>
                    <a:pt x="1653" y="54"/>
                    <a:pt x="756" y="1"/>
                    <a:pt x="123" y="337"/>
                  </a:cubicBezTo>
                  <a:cubicBezTo>
                    <a:pt x="10" y="397"/>
                    <a:pt x="1" y="588"/>
                    <a:pt x="139" y="627"/>
                  </a:cubicBezTo>
                  <a:cubicBezTo>
                    <a:pt x="329" y="680"/>
                    <a:pt x="530" y="701"/>
                    <a:pt x="737" y="701"/>
                  </a:cubicBezTo>
                  <a:cubicBezTo>
                    <a:pt x="1288" y="701"/>
                    <a:pt x="1879" y="551"/>
                    <a:pt x="2378" y="449"/>
                  </a:cubicBezTo>
                  <a:cubicBezTo>
                    <a:pt x="2596" y="404"/>
                    <a:pt x="2589" y="45"/>
                    <a:pt x="2357" y="45"/>
                  </a:cubicBezTo>
                  <a:close/>
                </a:path>
              </a:pathLst>
            </a:custGeom>
            <a:solidFill>
              <a:srgbClr val="5E4C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7" name="Google Shape;331;p41">
              <a:extLst>
                <a:ext uri="{FF2B5EF4-FFF2-40B4-BE49-F238E27FC236}">
                  <a16:creationId xmlns:a16="http://schemas.microsoft.com/office/drawing/2014/main" id="{2D51466D-38C2-4A4F-8585-93EE936B4981}"/>
                </a:ext>
              </a:extLst>
            </p:cNvPr>
            <p:cNvSpPr/>
            <p:nvPr/>
          </p:nvSpPr>
          <p:spPr>
            <a:xfrm>
              <a:off x="2809875" y="1250975"/>
              <a:ext cx="50800" cy="15050"/>
            </a:xfrm>
            <a:custGeom>
              <a:avLst/>
              <a:gdLst/>
              <a:ahLst/>
              <a:cxnLst/>
              <a:rect l="l" t="t" r="r" b="b"/>
              <a:pathLst>
                <a:path w="2032" h="602" extrusionOk="0">
                  <a:moveTo>
                    <a:pt x="1041" y="1"/>
                  </a:moveTo>
                  <a:cubicBezTo>
                    <a:pt x="723" y="1"/>
                    <a:pt x="407" y="66"/>
                    <a:pt x="116" y="208"/>
                  </a:cubicBezTo>
                  <a:cubicBezTo>
                    <a:pt x="9" y="259"/>
                    <a:pt x="1" y="450"/>
                    <a:pt x="132" y="481"/>
                  </a:cubicBezTo>
                  <a:cubicBezTo>
                    <a:pt x="631" y="601"/>
                    <a:pt x="1156" y="550"/>
                    <a:pt x="1666" y="593"/>
                  </a:cubicBezTo>
                  <a:cubicBezTo>
                    <a:pt x="1674" y="594"/>
                    <a:pt x="1681" y="594"/>
                    <a:pt x="1689" y="594"/>
                  </a:cubicBezTo>
                  <a:cubicBezTo>
                    <a:pt x="1948" y="594"/>
                    <a:pt x="2032" y="195"/>
                    <a:pt x="1768" y="113"/>
                  </a:cubicBezTo>
                  <a:cubicBezTo>
                    <a:pt x="1532" y="40"/>
                    <a:pt x="1286" y="1"/>
                    <a:pt x="1041" y="1"/>
                  </a:cubicBezTo>
                  <a:close/>
                </a:path>
              </a:pathLst>
            </a:custGeom>
            <a:solidFill>
              <a:srgbClr val="5E4C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8" name="Google Shape;332;p41">
              <a:extLst>
                <a:ext uri="{FF2B5EF4-FFF2-40B4-BE49-F238E27FC236}">
                  <a16:creationId xmlns:a16="http://schemas.microsoft.com/office/drawing/2014/main" id="{60FB7237-76E6-B64B-8CE9-324109354F47}"/>
                </a:ext>
              </a:extLst>
            </p:cNvPr>
            <p:cNvSpPr/>
            <p:nvPr/>
          </p:nvSpPr>
          <p:spPr>
            <a:xfrm>
              <a:off x="2608200" y="1205375"/>
              <a:ext cx="74825" cy="22150"/>
            </a:xfrm>
            <a:custGeom>
              <a:avLst/>
              <a:gdLst/>
              <a:ahLst/>
              <a:cxnLst/>
              <a:rect l="l" t="t" r="r" b="b"/>
              <a:pathLst>
                <a:path w="2993" h="886" extrusionOk="0">
                  <a:moveTo>
                    <a:pt x="2028" y="1"/>
                  </a:moveTo>
                  <a:cubicBezTo>
                    <a:pt x="1341" y="1"/>
                    <a:pt x="559" y="148"/>
                    <a:pt x="124" y="549"/>
                  </a:cubicBezTo>
                  <a:cubicBezTo>
                    <a:pt x="1" y="661"/>
                    <a:pt x="74" y="841"/>
                    <a:pt x="228" y="866"/>
                  </a:cubicBezTo>
                  <a:cubicBezTo>
                    <a:pt x="311" y="880"/>
                    <a:pt x="395" y="885"/>
                    <a:pt x="480" y="885"/>
                  </a:cubicBezTo>
                  <a:cubicBezTo>
                    <a:pt x="798" y="885"/>
                    <a:pt x="1126" y="803"/>
                    <a:pt x="1434" y="750"/>
                  </a:cubicBezTo>
                  <a:cubicBezTo>
                    <a:pt x="1893" y="671"/>
                    <a:pt x="2353" y="610"/>
                    <a:pt x="2789" y="436"/>
                  </a:cubicBezTo>
                  <a:cubicBezTo>
                    <a:pt x="2993" y="355"/>
                    <a:pt x="2895" y="84"/>
                    <a:pt x="2716" y="54"/>
                  </a:cubicBezTo>
                  <a:cubicBezTo>
                    <a:pt x="2513" y="20"/>
                    <a:pt x="2277" y="1"/>
                    <a:pt x="2028" y="1"/>
                  </a:cubicBezTo>
                  <a:close/>
                </a:path>
              </a:pathLst>
            </a:custGeom>
            <a:solidFill>
              <a:srgbClr val="5E4C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9" name="Google Shape;333;p41">
              <a:extLst>
                <a:ext uri="{FF2B5EF4-FFF2-40B4-BE49-F238E27FC236}">
                  <a16:creationId xmlns:a16="http://schemas.microsoft.com/office/drawing/2014/main" id="{712D5A7A-DA0E-6B48-887C-6724E7B6F385}"/>
                </a:ext>
              </a:extLst>
            </p:cNvPr>
            <p:cNvSpPr/>
            <p:nvPr/>
          </p:nvSpPr>
          <p:spPr>
            <a:xfrm>
              <a:off x="2428325" y="1355025"/>
              <a:ext cx="29150" cy="13825"/>
            </a:xfrm>
            <a:custGeom>
              <a:avLst/>
              <a:gdLst/>
              <a:ahLst/>
              <a:cxnLst/>
              <a:rect l="l" t="t" r="r" b="b"/>
              <a:pathLst>
                <a:path w="1166" h="553" extrusionOk="0">
                  <a:moveTo>
                    <a:pt x="872" y="1"/>
                  </a:moveTo>
                  <a:cubicBezTo>
                    <a:pt x="871" y="1"/>
                    <a:pt x="870" y="1"/>
                    <a:pt x="870" y="1"/>
                  </a:cubicBezTo>
                  <a:cubicBezTo>
                    <a:pt x="856" y="1"/>
                    <a:pt x="843" y="1"/>
                    <a:pt x="829" y="1"/>
                  </a:cubicBezTo>
                  <a:cubicBezTo>
                    <a:pt x="806" y="1"/>
                    <a:pt x="782" y="1"/>
                    <a:pt x="758" y="1"/>
                  </a:cubicBezTo>
                  <a:cubicBezTo>
                    <a:pt x="676" y="1"/>
                    <a:pt x="595" y="3"/>
                    <a:pt x="515" y="16"/>
                  </a:cubicBezTo>
                  <a:cubicBezTo>
                    <a:pt x="344" y="45"/>
                    <a:pt x="142" y="49"/>
                    <a:pt x="45" y="218"/>
                  </a:cubicBezTo>
                  <a:cubicBezTo>
                    <a:pt x="5" y="287"/>
                    <a:pt x="0" y="372"/>
                    <a:pt x="57" y="435"/>
                  </a:cubicBezTo>
                  <a:cubicBezTo>
                    <a:pt x="146" y="534"/>
                    <a:pt x="251" y="553"/>
                    <a:pt x="366" y="553"/>
                  </a:cubicBezTo>
                  <a:cubicBezTo>
                    <a:pt x="414" y="553"/>
                    <a:pt x="463" y="550"/>
                    <a:pt x="514" y="548"/>
                  </a:cubicBezTo>
                  <a:cubicBezTo>
                    <a:pt x="647" y="541"/>
                    <a:pt x="770" y="519"/>
                    <a:pt x="900" y="491"/>
                  </a:cubicBezTo>
                  <a:cubicBezTo>
                    <a:pt x="1165" y="435"/>
                    <a:pt x="1158" y="1"/>
                    <a:pt x="872" y="1"/>
                  </a:cubicBezTo>
                  <a:close/>
                </a:path>
              </a:pathLst>
            </a:custGeom>
            <a:solidFill>
              <a:srgbClr val="5E4C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0" name="Google Shape;334;p41">
              <a:extLst>
                <a:ext uri="{FF2B5EF4-FFF2-40B4-BE49-F238E27FC236}">
                  <a16:creationId xmlns:a16="http://schemas.microsoft.com/office/drawing/2014/main" id="{FCE34B05-6009-234D-9AB0-D78DE0E5636F}"/>
                </a:ext>
              </a:extLst>
            </p:cNvPr>
            <p:cNvSpPr/>
            <p:nvPr/>
          </p:nvSpPr>
          <p:spPr>
            <a:xfrm>
              <a:off x="4132600" y="630975"/>
              <a:ext cx="59625" cy="20125"/>
            </a:xfrm>
            <a:custGeom>
              <a:avLst/>
              <a:gdLst/>
              <a:ahLst/>
              <a:cxnLst/>
              <a:rect l="l" t="t" r="r" b="b"/>
              <a:pathLst>
                <a:path w="2385" h="805" extrusionOk="0">
                  <a:moveTo>
                    <a:pt x="130" y="1"/>
                  </a:moveTo>
                  <a:cubicBezTo>
                    <a:pt x="15" y="1"/>
                    <a:pt x="0" y="176"/>
                    <a:pt x="95" y="223"/>
                  </a:cubicBezTo>
                  <a:cubicBezTo>
                    <a:pt x="721" y="522"/>
                    <a:pt x="1431" y="648"/>
                    <a:pt x="2105" y="799"/>
                  </a:cubicBezTo>
                  <a:cubicBezTo>
                    <a:pt x="2122" y="803"/>
                    <a:pt x="2137" y="805"/>
                    <a:pt x="2152" y="805"/>
                  </a:cubicBezTo>
                  <a:cubicBezTo>
                    <a:pt x="2350" y="805"/>
                    <a:pt x="2385" y="491"/>
                    <a:pt x="2172" y="432"/>
                  </a:cubicBezTo>
                  <a:cubicBezTo>
                    <a:pt x="1507" y="248"/>
                    <a:pt x="828" y="31"/>
                    <a:pt x="136" y="1"/>
                  </a:cubicBezTo>
                  <a:cubicBezTo>
                    <a:pt x="134" y="1"/>
                    <a:pt x="132" y="1"/>
                    <a:pt x="130" y="1"/>
                  </a:cubicBezTo>
                  <a:close/>
                </a:path>
              </a:pathLst>
            </a:custGeom>
            <a:solidFill>
              <a:srgbClr val="5E4C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1" name="Google Shape;335;p41">
              <a:extLst>
                <a:ext uri="{FF2B5EF4-FFF2-40B4-BE49-F238E27FC236}">
                  <a16:creationId xmlns:a16="http://schemas.microsoft.com/office/drawing/2014/main" id="{28FE2570-5FE3-C74A-951D-9F1C0EE8A78D}"/>
                </a:ext>
              </a:extLst>
            </p:cNvPr>
            <p:cNvSpPr/>
            <p:nvPr/>
          </p:nvSpPr>
          <p:spPr>
            <a:xfrm>
              <a:off x="3927750" y="601275"/>
              <a:ext cx="37600" cy="17625"/>
            </a:xfrm>
            <a:custGeom>
              <a:avLst/>
              <a:gdLst/>
              <a:ahLst/>
              <a:cxnLst/>
              <a:rect l="l" t="t" r="r" b="b"/>
              <a:pathLst>
                <a:path w="1504" h="705" extrusionOk="0">
                  <a:moveTo>
                    <a:pt x="569" y="1"/>
                  </a:moveTo>
                  <a:cubicBezTo>
                    <a:pt x="385" y="1"/>
                    <a:pt x="175" y="53"/>
                    <a:pt x="65" y="189"/>
                  </a:cubicBezTo>
                  <a:cubicBezTo>
                    <a:pt x="16" y="250"/>
                    <a:pt x="1" y="348"/>
                    <a:pt x="53" y="414"/>
                  </a:cubicBezTo>
                  <a:cubicBezTo>
                    <a:pt x="291" y="704"/>
                    <a:pt x="822" y="649"/>
                    <a:pt x="1161" y="693"/>
                  </a:cubicBezTo>
                  <a:cubicBezTo>
                    <a:pt x="1172" y="694"/>
                    <a:pt x="1183" y="695"/>
                    <a:pt x="1193" y="695"/>
                  </a:cubicBezTo>
                  <a:cubicBezTo>
                    <a:pt x="1392" y="695"/>
                    <a:pt x="1504" y="452"/>
                    <a:pt x="1346" y="307"/>
                  </a:cubicBezTo>
                  <a:cubicBezTo>
                    <a:pt x="1156" y="134"/>
                    <a:pt x="944" y="43"/>
                    <a:pt x="689" y="8"/>
                  </a:cubicBezTo>
                  <a:cubicBezTo>
                    <a:pt x="651" y="3"/>
                    <a:pt x="611" y="1"/>
                    <a:pt x="569" y="1"/>
                  </a:cubicBezTo>
                  <a:close/>
                </a:path>
              </a:pathLst>
            </a:custGeom>
            <a:solidFill>
              <a:srgbClr val="5E4C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2" name="Google Shape;336;p41">
              <a:extLst>
                <a:ext uri="{FF2B5EF4-FFF2-40B4-BE49-F238E27FC236}">
                  <a16:creationId xmlns:a16="http://schemas.microsoft.com/office/drawing/2014/main" id="{E86E1960-E25E-0F4C-BE3C-0B244E5758F8}"/>
                </a:ext>
              </a:extLst>
            </p:cNvPr>
            <p:cNvSpPr/>
            <p:nvPr/>
          </p:nvSpPr>
          <p:spPr>
            <a:xfrm>
              <a:off x="3833600" y="581450"/>
              <a:ext cx="54850" cy="25475"/>
            </a:xfrm>
            <a:custGeom>
              <a:avLst/>
              <a:gdLst/>
              <a:ahLst/>
              <a:cxnLst/>
              <a:rect l="l" t="t" r="r" b="b"/>
              <a:pathLst>
                <a:path w="2194" h="1019" extrusionOk="0">
                  <a:moveTo>
                    <a:pt x="187" y="0"/>
                  </a:moveTo>
                  <a:cubicBezTo>
                    <a:pt x="81" y="0"/>
                    <a:pt x="1" y="151"/>
                    <a:pt x="76" y="234"/>
                  </a:cubicBezTo>
                  <a:cubicBezTo>
                    <a:pt x="521" y="727"/>
                    <a:pt x="1208" y="874"/>
                    <a:pt x="1833" y="1012"/>
                  </a:cubicBezTo>
                  <a:cubicBezTo>
                    <a:pt x="1853" y="1016"/>
                    <a:pt x="1872" y="1018"/>
                    <a:pt x="1890" y="1018"/>
                  </a:cubicBezTo>
                  <a:cubicBezTo>
                    <a:pt x="2150" y="1018"/>
                    <a:pt x="2194" y="593"/>
                    <a:pt x="1908" y="527"/>
                  </a:cubicBezTo>
                  <a:cubicBezTo>
                    <a:pt x="1329" y="391"/>
                    <a:pt x="787" y="157"/>
                    <a:pt x="217" y="4"/>
                  </a:cubicBezTo>
                  <a:cubicBezTo>
                    <a:pt x="207" y="2"/>
                    <a:pt x="197" y="0"/>
                    <a:pt x="187" y="0"/>
                  </a:cubicBezTo>
                  <a:close/>
                </a:path>
              </a:pathLst>
            </a:custGeom>
            <a:solidFill>
              <a:srgbClr val="5E4C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3" name="Google Shape;337;p41">
              <a:extLst>
                <a:ext uri="{FF2B5EF4-FFF2-40B4-BE49-F238E27FC236}">
                  <a16:creationId xmlns:a16="http://schemas.microsoft.com/office/drawing/2014/main" id="{523DE02E-6EA5-5744-8664-D01F0323718F}"/>
                </a:ext>
              </a:extLst>
            </p:cNvPr>
            <p:cNvSpPr/>
            <p:nvPr/>
          </p:nvSpPr>
          <p:spPr>
            <a:xfrm>
              <a:off x="3650325" y="517075"/>
              <a:ext cx="47475" cy="18200"/>
            </a:xfrm>
            <a:custGeom>
              <a:avLst/>
              <a:gdLst/>
              <a:ahLst/>
              <a:cxnLst/>
              <a:rect l="l" t="t" r="r" b="b"/>
              <a:pathLst>
                <a:path w="1899" h="728" extrusionOk="0">
                  <a:moveTo>
                    <a:pt x="579" y="0"/>
                  </a:moveTo>
                  <a:cubicBezTo>
                    <a:pt x="392" y="0"/>
                    <a:pt x="217" y="43"/>
                    <a:pt x="77" y="150"/>
                  </a:cubicBezTo>
                  <a:cubicBezTo>
                    <a:pt x="11" y="200"/>
                    <a:pt x="1" y="306"/>
                    <a:pt x="71" y="358"/>
                  </a:cubicBezTo>
                  <a:cubicBezTo>
                    <a:pt x="292" y="522"/>
                    <a:pt x="569" y="530"/>
                    <a:pt x="833" y="584"/>
                  </a:cubicBezTo>
                  <a:cubicBezTo>
                    <a:pt x="1096" y="639"/>
                    <a:pt x="1366" y="662"/>
                    <a:pt x="1628" y="723"/>
                  </a:cubicBezTo>
                  <a:cubicBezTo>
                    <a:pt x="1640" y="726"/>
                    <a:pt x="1651" y="727"/>
                    <a:pt x="1662" y="727"/>
                  </a:cubicBezTo>
                  <a:cubicBezTo>
                    <a:pt x="1810" y="727"/>
                    <a:pt x="1898" y="505"/>
                    <a:pt x="1766" y="414"/>
                  </a:cubicBezTo>
                  <a:cubicBezTo>
                    <a:pt x="1481" y="217"/>
                    <a:pt x="1000" y="0"/>
                    <a:pt x="579" y="0"/>
                  </a:cubicBezTo>
                  <a:close/>
                </a:path>
              </a:pathLst>
            </a:custGeom>
            <a:solidFill>
              <a:srgbClr val="5E4C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4" name="Google Shape;338;p41">
              <a:extLst>
                <a:ext uri="{FF2B5EF4-FFF2-40B4-BE49-F238E27FC236}">
                  <a16:creationId xmlns:a16="http://schemas.microsoft.com/office/drawing/2014/main" id="{D4CA46EC-C282-4945-B1FA-F769D4FAC3AD}"/>
                </a:ext>
              </a:extLst>
            </p:cNvPr>
            <p:cNvSpPr/>
            <p:nvPr/>
          </p:nvSpPr>
          <p:spPr>
            <a:xfrm>
              <a:off x="3501300" y="376450"/>
              <a:ext cx="44825" cy="18275"/>
            </a:xfrm>
            <a:custGeom>
              <a:avLst/>
              <a:gdLst/>
              <a:ahLst/>
              <a:cxnLst/>
              <a:rect l="l" t="t" r="r" b="b"/>
              <a:pathLst>
                <a:path w="1793" h="731" extrusionOk="0">
                  <a:moveTo>
                    <a:pt x="553" y="0"/>
                  </a:moveTo>
                  <a:cubicBezTo>
                    <a:pt x="399" y="0"/>
                    <a:pt x="248" y="31"/>
                    <a:pt x="109" y="106"/>
                  </a:cubicBezTo>
                  <a:cubicBezTo>
                    <a:pt x="14" y="158"/>
                    <a:pt x="1" y="282"/>
                    <a:pt x="103" y="337"/>
                  </a:cubicBezTo>
                  <a:cubicBezTo>
                    <a:pt x="499" y="548"/>
                    <a:pt x="983" y="562"/>
                    <a:pt x="1403" y="715"/>
                  </a:cubicBezTo>
                  <a:cubicBezTo>
                    <a:pt x="1433" y="726"/>
                    <a:pt x="1462" y="730"/>
                    <a:pt x="1488" y="730"/>
                  </a:cubicBezTo>
                  <a:cubicBezTo>
                    <a:pt x="1694" y="730"/>
                    <a:pt x="1792" y="443"/>
                    <a:pt x="1579" y="326"/>
                  </a:cubicBezTo>
                  <a:cubicBezTo>
                    <a:pt x="1287" y="164"/>
                    <a:pt x="910" y="0"/>
                    <a:pt x="553" y="0"/>
                  </a:cubicBezTo>
                  <a:close/>
                </a:path>
              </a:pathLst>
            </a:custGeom>
            <a:solidFill>
              <a:srgbClr val="5E4C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5" name="Google Shape;339;p41">
              <a:extLst>
                <a:ext uri="{FF2B5EF4-FFF2-40B4-BE49-F238E27FC236}">
                  <a16:creationId xmlns:a16="http://schemas.microsoft.com/office/drawing/2014/main" id="{36C793DE-9A9F-BE46-9C68-3A25396FD916}"/>
                </a:ext>
              </a:extLst>
            </p:cNvPr>
            <p:cNvSpPr/>
            <p:nvPr/>
          </p:nvSpPr>
          <p:spPr>
            <a:xfrm>
              <a:off x="3289700" y="373525"/>
              <a:ext cx="34850" cy="13425"/>
            </a:xfrm>
            <a:custGeom>
              <a:avLst/>
              <a:gdLst/>
              <a:ahLst/>
              <a:cxnLst/>
              <a:rect l="l" t="t" r="r" b="b"/>
              <a:pathLst>
                <a:path w="1394" h="537" extrusionOk="0">
                  <a:moveTo>
                    <a:pt x="492" y="0"/>
                  </a:moveTo>
                  <a:cubicBezTo>
                    <a:pt x="343" y="0"/>
                    <a:pt x="199" y="36"/>
                    <a:pt x="74" y="128"/>
                  </a:cubicBezTo>
                  <a:cubicBezTo>
                    <a:pt x="15" y="170"/>
                    <a:pt x="0" y="277"/>
                    <a:pt x="68" y="322"/>
                  </a:cubicBezTo>
                  <a:cubicBezTo>
                    <a:pt x="366" y="516"/>
                    <a:pt x="752" y="408"/>
                    <a:pt x="1075" y="524"/>
                  </a:cubicBezTo>
                  <a:cubicBezTo>
                    <a:pt x="1099" y="532"/>
                    <a:pt x="1121" y="536"/>
                    <a:pt x="1142" y="536"/>
                  </a:cubicBezTo>
                  <a:cubicBezTo>
                    <a:pt x="1309" y="536"/>
                    <a:pt x="1393" y="301"/>
                    <a:pt x="1217" y="209"/>
                  </a:cubicBezTo>
                  <a:cubicBezTo>
                    <a:pt x="1010" y="103"/>
                    <a:pt x="744" y="0"/>
                    <a:pt x="492" y="0"/>
                  </a:cubicBezTo>
                  <a:close/>
                </a:path>
              </a:pathLst>
            </a:custGeom>
            <a:solidFill>
              <a:srgbClr val="5E4C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6" name="Google Shape;340;p41">
              <a:extLst>
                <a:ext uri="{FF2B5EF4-FFF2-40B4-BE49-F238E27FC236}">
                  <a16:creationId xmlns:a16="http://schemas.microsoft.com/office/drawing/2014/main" id="{CD6696E6-7BA5-6D49-A5C6-4BD03728B6E0}"/>
                </a:ext>
              </a:extLst>
            </p:cNvPr>
            <p:cNvSpPr/>
            <p:nvPr/>
          </p:nvSpPr>
          <p:spPr>
            <a:xfrm>
              <a:off x="3021050" y="262800"/>
              <a:ext cx="59875" cy="18825"/>
            </a:xfrm>
            <a:custGeom>
              <a:avLst/>
              <a:gdLst/>
              <a:ahLst/>
              <a:cxnLst/>
              <a:rect l="l" t="t" r="r" b="b"/>
              <a:pathLst>
                <a:path w="2395" h="753" extrusionOk="0">
                  <a:moveTo>
                    <a:pt x="130" y="1"/>
                  </a:moveTo>
                  <a:cubicBezTo>
                    <a:pt x="11" y="1"/>
                    <a:pt x="1" y="180"/>
                    <a:pt x="96" y="224"/>
                  </a:cubicBezTo>
                  <a:cubicBezTo>
                    <a:pt x="730" y="507"/>
                    <a:pt x="1444" y="614"/>
                    <a:pt x="2121" y="748"/>
                  </a:cubicBezTo>
                  <a:cubicBezTo>
                    <a:pt x="2136" y="751"/>
                    <a:pt x="2150" y="753"/>
                    <a:pt x="2163" y="753"/>
                  </a:cubicBezTo>
                  <a:cubicBezTo>
                    <a:pt x="2365" y="753"/>
                    <a:pt x="2394" y="432"/>
                    <a:pt x="2179" y="379"/>
                  </a:cubicBezTo>
                  <a:cubicBezTo>
                    <a:pt x="1509" y="212"/>
                    <a:pt x="825" y="13"/>
                    <a:pt x="132" y="1"/>
                  </a:cubicBezTo>
                  <a:cubicBezTo>
                    <a:pt x="131" y="1"/>
                    <a:pt x="130" y="1"/>
                    <a:pt x="130" y="1"/>
                  </a:cubicBezTo>
                  <a:close/>
                </a:path>
              </a:pathLst>
            </a:custGeom>
            <a:solidFill>
              <a:srgbClr val="5E4C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7" name="Google Shape;341;p41">
              <a:extLst>
                <a:ext uri="{FF2B5EF4-FFF2-40B4-BE49-F238E27FC236}">
                  <a16:creationId xmlns:a16="http://schemas.microsoft.com/office/drawing/2014/main" id="{1A0C9845-BAC3-B04E-8A70-BCD3E3267D79}"/>
                </a:ext>
              </a:extLst>
            </p:cNvPr>
            <p:cNvSpPr/>
            <p:nvPr/>
          </p:nvSpPr>
          <p:spPr>
            <a:xfrm>
              <a:off x="2815625" y="238125"/>
              <a:ext cx="37700" cy="17825"/>
            </a:xfrm>
            <a:custGeom>
              <a:avLst/>
              <a:gdLst/>
              <a:ahLst/>
              <a:cxnLst/>
              <a:rect l="l" t="t" r="r" b="b"/>
              <a:pathLst>
                <a:path w="1508" h="713" extrusionOk="0">
                  <a:moveTo>
                    <a:pt x="585" y="1"/>
                  </a:moveTo>
                  <a:cubicBezTo>
                    <a:pt x="395" y="1"/>
                    <a:pt x="173" y="59"/>
                    <a:pt x="61" y="202"/>
                  </a:cubicBezTo>
                  <a:cubicBezTo>
                    <a:pt x="13" y="264"/>
                    <a:pt x="0" y="364"/>
                    <a:pt x="56" y="427"/>
                  </a:cubicBezTo>
                  <a:cubicBezTo>
                    <a:pt x="300" y="712"/>
                    <a:pt x="830" y="642"/>
                    <a:pt x="1170" y="678"/>
                  </a:cubicBezTo>
                  <a:cubicBezTo>
                    <a:pt x="1179" y="679"/>
                    <a:pt x="1187" y="679"/>
                    <a:pt x="1196" y="679"/>
                  </a:cubicBezTo>
                  <a:cubicBezTo>
                    <a:pt x="1399" y="679"/>
                    <a:pt x="1507" y="429"/>
                    <a:pt x="1344" y="287"/>
                  </a:cubicBezTo>
                  <a:cubicBezTo>
                    <a:pt x="1150" y="118"/>
                    <a:pt x="935" y="34"/>
                    <a:pt x="680" y="6"/>
                  </a:cubicBezTo>
                  <a:cubicBezTo>
                    <a:pt x="650" y="2"/>
                    <a:pt x="618" y="1"/>
                    <a:pt x="585" y="1"/>
                  </a:cubicBezTo>
                  <a:close/>
                </a:path>
              </a:pathLst>
            </a:custGeom>
            <a:solidFill>
              <a:srgbClr val="5E4C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2" name="Rectangle 1">
            <a:extLst>
              <a:ext uri="{FF2B5EF4-FFF2-40B4-BE49-F238E27FC236}">
                <a16:creationId xmlns:a16="http://schemas.microsoft.com/office/drawing/2014/main" id="{8DEBC28B-C12F-6C46-B784-5B957DDB492C}"/>
              </a:ext>
            </a:extLst>
          </p:cNvPr>
          <p:cNvSpPr/>
          <p:nvPr/>
        </p:nvSpPr>
        <p:spPr>
          <a:xfrm>
            <a:off x="6594422" y="1606756"/>
            <a:ext cx="1369286" cy="646331"/>
          </a:xfrm>
          <a:prstGeom prst="rect">
            <a:avLst/>
          </a:prstGeom>
          <a:noFill/>
        </p:spPr>
        <p:txBody>
          <a:bodyPr wrap="none" lIns="91440" tIns="45720" rIns="91440" bIns="45720">
            <a:spAutoFit/>
          </a:bodyPr>
          <a:lstStyle/>
          <a:p>
            <a:pPr algn="ctr"/>
            <a:r>
              <a:rPr lang="en-US" sz="3600" b="0" cap="none" spc="0" dirty="0" err="1">
                <a:ln w="0"/>
                <a:solidFill>
                  <a:srgbClr val="0070C0"/>
                </a:solidFill>
                <a:effectLst>
                  <a:reflection blurRad="6350" stA="53000" endA="300" endPos="35500" dir="5400000" sy="-90000" algn="bl" rotWithShape="0"/>
                </a:effectLst>
                <a:latin typeface="SVN-Blenda Script" panose="02000804000000020003" pitchFamily="2" charset="0"/>
              </a:rPr>
              <a:t>Bài</a:t>
            </a:r>
            <a:r>
              <a:rPr lang="en-US" sz="3600" b="0" cap="none" spc="0" dirty="0">
                <a:ln w="0"/>
                <a:solidFill>
                  <a:srgbClr val="0070C0"/>
                </a:solidFill>
                <a:effectLst>
                  <a:reflection blurRad="6350" stA="53000" endA="300" endPos="35500" dir="5400000" sy="-90000" algn="bl" rotWithShape="0"/>
                </a:effectLst>
                <a:latin typeface="SVN-Blenda Script" panose="02000804000000020003" pitchFamily="2" charset="0"/>
              </a:rPr>
              <a:t> 13</a:t>
            </a:r>
          </a:p>
        </p:txBody>
      </p:sp>
      <p:pic>
        <p:nvPicPr>
          <p:cNvPr id="113" name="Picture 2">
            <a:extLst>
              <a:ext uri="{FF2B5EF4-FFF2-40B4-BE49-F238E27FC236}">
                <a16:creationId xmlns:a16="http://schemas.microsoft.com/office/drawing/2014/main" id="{45D0D925-8305-C940-9BC8-A69B6C026BB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30" t="22539" r="9234" b="36054"/>
          <a:stretch/>
        </p:blipFill>
        <p:spPr bwMode="auto">
          <a:xfrm>
            <a:off x="188072" y="-25400"/>
            <a:ext cx="1876383" cy="124303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2" presetClass="entr" presetSubtype="9" fill="hold" nodeType="withEffect" p14:presetBounceEnd="50000">
                                      <p:stCondLst>
                                        <p:cond delay="0"/>
                                      </p:stCondLst>
                                      <p:childTnLst>
                                        <p:set>
                                          <p:cBhvr>
                                            <p:cTn id="9" dur="1" fill="hold">
                                              <p:stCondLst>
                                                <p:cond delay="0"/>
                                              </p:stCondLst>
                                            </p:cTn>
                                            <p:tgtEl>
                                              <p:spTgt spid="219"/>
                                            </p:tgtEl>
                                            <p:attrNameLst>
                                              <p:attrName>style.visibility</p:attrName>
                                            </p:attrNameLst>
                                          </p:cBhvr>
                                          <p:to>
                                            <p:strVal val="visible"/>
                                          </p:to>
                                        </p:set>
                                        <p:anim calcmode="lin" valueType="num" p14:bounceEnd="50000">
                                          <p:cBhvr additive="base">
                                            <p:cTn id="10" dur="500" fill="hold"/>
                                            <p:tgtEl>
                                              <p:spTgt spid="219"/>
                                            </p:tgtEl>
                                            <p:attrNameLst>
                                              <p:attrName>ppt_x</p:attrName>
                                            </p:attrNameLst>
                                          </p:cBhvr>
                                          <p:tavLst>
                                            <p:tav tm="0">
                                              <p:val>
                                                <p:strVal val="0-#ppt_w/2"/>
                                              </p:val>
                                            </p:tav>
                                            <p:tav tm="100000">
                                              <p:val>
                                                <p:strVal val="#ppt_x"/>
                                              </p:val>
                                            </p:tav>
                                          </p:tavLst>
                                        </p:anim>
                                        <p:anim calcmode="lin" valueType="num" p14:bounceEnd="50000">
                                          <p:cBhvr additive="base">
                                            <p:cTn id="11" dur="500" fill="hold"/>
                                            <p:tgtEl>
                                              <p:spTgt spid="219"/>
                                            </p:tgtEl>
                                            <p:attrNameLst>
                                              <p:attrName>ppt_y</p:attrName>
                                            </p:attrNameLst>
                                          </p:cBhvr>
                                          <p:tavLst>
                                            <p:tav tm="0">
                                              <p:val>
                                                <p:strVal val="0-#ppt_h/2"/>
                                              </p:val>
                                            </p:tav>
                                            <p:tav tm="100000">
                                              <p:val>
                                                <p:strVal val="#ppt_y"/>
                                              </p:val>
                                            </p:tav>
                                          </p:tavLst>
                                        </p:anim>
                                      </p:childTnLst>
                                    </p:cTn>
                                  </p:par>
                                  <p:par>
                                    <p:cTn id="12" presetID="2" presetClass="entr" presetSubtype="9" fill="hold" grpId="0" nodeType="withEffect" p14:presetBounceEnd="50000">
                                      <p:stCondLst>
                                        <p:cond delay="0"/>
                                      </p:stCondLst>
                                      <p:childTnLst>
                                        <p:set>
                                          <p:cBhvr>
                                            <p:cTn id="13" dur="1" fill="hold">
                                              <p:stCondLst>
                                                <p:cond delay="0"/>
                                              </p:stCondLst>
                                            </p:cTn>
                                            <p:tgtEl>
                                              <p:spTgt spid="281"/>
                                            </p:tgtEl>
                                            <p:attrNameLst>
                                              <p:attrName>style.visibility</p:attrName>
                                            </p:attrNameLst>
                                          </p:cBhvr>
                                          <p:to>
                                            <p:strVal val="visible"/>
                                          </p:to>
                                        </p:set>
                                        <p:anim calcmode="lin" valueType="num" p14:bounceEnd="50000">
                                          <p:cBhvr additive="base">
                                            <p:cTn id="14" dur="500" fill="hold"/>
                                            <p:tgtEl>
                                              <p:spTgt spid="281"/>
                                            </p:tgtEl>
                                            <p:attrNameLst>
                                              <p:attrName>ppt_x</p:attrName>
                                            </p:attrNameLst>
                                          </p:cBhvr>
                                          <p:tavLst>
                                            <p:tav tm="0">
                                              <p:val>
                                                <p:strVal val="0-#ppt_w/2"/>
                                              </p:val>
                                            </p:tav>
                                            <p:tav tm="100000">
                                              <p:val>
                                                <p:strVal val="#ppt_x"/>
                                              </p:val>
                                            </p:tav>
                                          </p:tavLst>
                                        </p:anim>
                                        <p:anim calcmode="lin" valueType="num" p14:bounceEnd="50000">
                                          <p:cBhvr additive="base">
                                            <p:cTn id="15" dur="500" fill="hold"/>
                                            <p:tgtEl>
                                              <p:spTgt spid="281"/>
                                            </p:tgtEl>
                                            <p:attrNameLst>
                                              <p:attrName>ppt_y</p:attrName>
                                            </p:attrNameLst>
                                          </p:cBhvr>
                                          <p:tavLst>
                                            <p:tav tm="0">
                                              <p:val>
                                                <p:strVal val="0-#ppt_h/2"/>
                                              </p:val>
                                            </p:tav>
                                            <p:tav tm="100000">
                                              <p:val>
                                                <p:strVal val="#ppt_y"/>
                                              </p:val>
                                            </p:tav>
                                          </p:tavLst>
                                        </p:anim>
                                      </p:childTnLst>
                                    </p:cTn>
                                  </p:par>
                                  <p:par>
                                    <p:cTn id="16" presetID="2" presetClass="entr" presetSubtype="9" fill="hold" grpId="0" nodeType="withEffect" p14:presetBounceEnd="50000">
                                      <p:stCondLst>
                                        <p:cond delay="0"/>
                                      </p:stCondLst>
                                      <p:iterate type="lt">
                                        <p:tmPct val="0"/>
                                      </p:iterate>
                                      <p:childTnLst>
                                        <p:set>
                                          <p:cBhvr>
                                            <p:cTn id="17" dur="1" fill="hold">
                                              <p:stCondLst>
                                                <p:cond delay="0"/>
                                              </p:stCondLst>
                                            </p:cTn>
                                            <p:tgtEl>
                                              <p:spTgt spid="282"/>
                                            </p:tgtEl>
                                            <p:attrNameLst>
                                              <p:attrName>style.visibility</p:attrName>
                                            </p:attrNameLst>
                                          </p:cBhvr>
                                          <p:to>
                                            <p:strVal val="visible"/>
                                          </p:to>
                                        </p:set>
                                        <p:anim calcmode="lin" valueType="num" p14:bounceEnd="50000">
                                          <p:cBhvr additive="base">
                                            <p:cTn id="18" dur="500" fill="hold"/>
                                            <p:tgtEl>
                                              <p:spTgt spid="282"/>
                                            </p:tgtEl>
                                            <p:attrNameLst>
                                              <p:attrName>ppt_x</p:attrName>
                                            </p:attrNameLst>
                                          </p:cBhvr>
                                          <p:tavLst>
                                            <p:tav tm="0">
                                              <p:val>
                                                <p:strVal val="0-#ppt_w/2"/>
                                              </p:val>
                                            </p:tav>
                                            <p:tav tm="100000">
                                              <p:val>
                                                <p:strVal val="#ppt_x"/>
                                              </p:val>
                                            </p:tav>
                                          </p:tavLst>
                                        </p:anim>
                                        <p:anim calcmode="lin" valueType="num" p14:bounceEnd="50000">
                                          <p:cBhvr additive="base">
                                            <p:cTn id="19" dur="500" fill="hold"/>
                                            <p:tgtEl>
                                              <p:spTgt spid="282"/>
                                            </p:tgtEl>
                                            <p:attrNameLst>
                                              <p:attrName>ppt_y</p:attrName>
                                            </p:attrNameLst>
                                          </p:cBhvr>
                                          <p:tavLst>
                                            <p:tav tm="0">
                                              <p:val>
                                                <p:strVal val="0-#ppt_h/2"/>
                                              </p:val>
                                            </p:tav>
                                            <p:tav tm="100000">
                                              <p:val>
                                                <p:strVal val="#ppt_y"/>
                                              </p:val>
                                            </p:tav>
                                          </p:tavLst>
                                        </p:anim>
                                      </p:childTnLst>
                                    </p:cTn>
                                  </p:par>
                                  <p:par>
                                    <p:cTn id="20" presetID="2" presetClass="entr" presetSubtype="9" fill="hold" grpId="0" nodeType="withEffect" p14:presetBounceEnd="50000">
                                      <p:stCondLst>
                                        <p:cond delay="0"/>
                                      </p:stCondLst>
                                      <p:iterate type="lt">
                                        <p:tmPct val="0"/>
                                      </p:iterate>
                                      <p:childTnLst>
                                        <p:set>
                                          <p:cBhvr>
                                            <p:cTn id="21" dur="1" fill="hold">
                                              <p:stCondLst>
                                                <p:cond delay="0"/>
                                              </p:stCondLst>
                                            </p:cTn>
                                            <p:tgtEl>
                                              <p:spTgt spid="284"/>
                                            </p:tgtEl>
                                            <p:attrNameLst>
                                              <p:attrName>style.visibility</p:attrName>
                                            </p:attrNameLst>
                                          </p:cBhvr>
                                          <p:to>
                                            <p:strVal val="visible"/>
                                          </p:to>
                                        </p:set>
                                        <p:anim calcmode="lin" valueType="num" p14:bounceEnd="50000">
                                          <p:cBhvr additive="base">
                                            <p:cTn id="22" dur="500" fill="hold"/>
                                            <p:tgtEl>
                                              <p:spTgt spid="284"/>
                                            </p:tgtEl>
                                            <p:attrNameLst>
                                              <p:attrName>ppt_x</p:attrName>
                                            </p:attrNameLst>
                                          </p:cBhvr>
                                          <p:tavLst>
                                            <p:tav tm="0">
                                              <p:val>
                                                <p:strVal val="0-#ppt_w/2"/>
                                              </p:val>
                                            </p:tav>
                                            <p:tav tm="100000">
                                              <p:val>
                                                <p:strVal val="#ppt_x"/>
                                              </p:val>
                                            </p:tav>
                                          </p:tavLst>
                                        </p:anim>
                                        <p:anim calcmode="lin" valueType="num" p14:bounceEnd="50000">
                                          <p:cBhvr additive="base">
                                            <p:cTn id="23" dur="500" fill="hold"/>
                                            <p:tgtEl>
                                              <p:spTgt spid="284"/>
                                            </p:tgtEl>
                                            <p:attrNameLst>
                                              <p:attrName>ppt_y</p:attrName>
                                            </p:attrNameLst>
                                          </p:cBhvr>
                                          <p:tavLst>
                                            <p:tav tm="0">
                                              <p:val>
                                                <p:strVal val="0-#ppt_h/2"/>
                                              </p:val>
                                            </p:tav>
                                            <p:tav tm="100000">
                                              <p:val>
                                                <p:strVal val="#ppt_y"/>
                                              </p:val>
                                            </p:tav>
                                          </p:tavLst>
                                        </p:anim>
                                      </p:childTnLst>
                                    </p:cTn>
                                  </p:par>
                                  <p:par>
                                    <p:cTn id="24" presetID="2" presetClass="entr" presetSubtype="9" fill="hold" nodeType="withEffect" p14:presetBounceEnd="50000">
                                      <p:stCondLst>
                                        <p:cond delay="0"/>
                                      </p:stCondLst>
                                      <p:childTnLst>
                                        <p:set>
                                          <p:cBhvr>
                                            <p:cTn id="25" dur="1" fill="hold">
                                              <p:stCondLst>
                                                <p:cond delay="0"/>
                                              </p:stCondLst>
                                            </p:cTn>
                                            <p:tgtEl>
                                              <p:spTgt spid="163"/>
                                            </p:tgtEl>
                                            <p:attrNameLst>
                                              <p:attrName>style.visibility</p:attrName>
                                            </p:attrNameLst>
                                          </p:cBhvr>
                                          <p:to>
                                            <p:strVal val="visible"/>
                                          </p:to>
                                        </p:set>
                                        <p:anim calcmode="lin" valueType="num" p14:bounceEnd="50000">
                                          <p:cBhvr additive="base">
                                            <p:cTn id="26" dur="500" fill="hold"/>
                                            <p:tgtEl>
                                              <p:spTgt spid="163"/>
                                            </p:tgtEl>
                                            <p:attrNameLst>
                                              <p:attrName>ppt_x</p:attrName>
                                            </p:attrNameLst>
                                          </p:cBhvr>
                                          <p:tavLst>
                                            <p:tav tm="0">
                                              <p:val>
                                                <p:strVal val="0-#ppt_w/2"/>
                                              </p:val>
                                            </p:tav>
                                            <p:tav tm="100000">
                                              <p:val>
                                                <p:strVal val="#ppt_x"/>
                                              </p:val>
                                            </p:tav>
                                          </p:tavLst>
                                        </p:anim>
                                        <p:anim calcmode="lin" valueType="num" p14:bounceEnd="50000">
                                          <p:cBhvr additive="base">
                                            <p:cTn id="27" dur="500" fill="hold"/>
                                            <p:tgtEl>
                                              <p:spTgt spid="163"/>
                                            </p:tgtEl>
                                            <p:attrNameLst>
                                              <p:attrName>ppt_y</p:attrName>
                                            </p:attrNameLst>
                                          </p:cBhvr>
                                          <p:tavLst>
                                            <p:tav tm="0">
                                              <p:val>
                                                <p:strVal val="0-#ppt_h/2"/>
                                              </p:val>
                                            </p:tav>
                                            <p:tav tm="100000">
                                              <p:val>
                                                <p:strVal val="#ppt_y"/>
                                              </p:val>
                                            </p:tav>
                                          </p:tavLst>
                                        </p:anim>
                                      </p:childTnLst>
                                    </p:cTn>
                                  </p:par>
                                </p:childTnLst>
                              </p:cTn>
                            </p:par>
                            <p:par>
                              <p:cTn id="28" fill="hold">
                                <p:stCondLst>
                                  <p:cond delay="500"/>
                                </p:stCondLst>
                                <p:childTnLst>
                                  <p:par>
                                    <p:cTn id="29" presetID="34" presetClass="emph" presetSubtype="0" repeatCount="0" fill="hold" grpId="1" nodeType="afterEffect">
                                      <p:stCondLst>
                                        <p:cond delay="0"/>
                                      </p:stCondLst>
                                      <p:iterate type="lt">
                                        <p:tmPct val="10000"/>
                                      </p:iterate>
                                      <p:childTnLst>
                                        <p:animMotion origin="layout" path="M -2.77778E-7 -2.34568E-6 L -2.77778E-7 -0.07222 " pathEditMode="relative" rAng="0" ptsTypes="AA">
                                          <p:cBhvr>
                                            <p:cTn id="30" dur="250" accel="50000" decel="50000" autoRev="1" fill="hold">
                                              <p:stCondLst>
                                                <p:cond delay="0"/>
                                              </p:stCondLst>
                                            </p:cTn>
                                            <p:tgtEl>
                                              <p:spTgt spid="282"/>
                                            </p:tgtEl>
                                            <p:attrNameLst>
                                              <p:attrName>ppt_x</p:attrName>
                                              <p:attrName>ppt_y</p:attrName>
                                            </p:attrNameLst>
                                          </p:cBhvr>
                                          <p:rCtr x="0" y="-3611"/>
                                        </p:animMotion>
                                        <p:animRot by="1500000">
                                          <p:cBhvr>
                                            <p:cTn id="31" dur="125" fill="hold">
                                              <p:stCondLst>
                                                <p:cond delay="0"/>
                                              </p:stCondLst>
                                            </p:cTn>
                                            <p:tgtEl>
                                              <p:spTgt spid="282"/>
                                            </p:tgtEl>
                                            <p:attrNameLst>
                                              <p:attrName>r</p:attrName>
                                            </p:attrNameLst>
                                          </p:cBhvr>
                                        </p:animRot>
                                        <p:animRot by="-1500000">
                                          <p:cBhvr>
                                            <p:cTn id="32" dur="125" fill="hold">
                                              <p:stCondLst>
                                                <p:cond delay="125"/>
                                              </p:stCondLst>
                                            </p:cTn>
                                            <p:tgtEl>
                                              <p:spTgt spid="282"/>
                                            </p:tgtEl>
                                            <p:attrNameLst>
                                              <p:attrName>r</p:attrName>
                                            </p:attrNameLst>
                                          </p:cBhvr>
                                        </p:animRot>
                                        <p:animRot by="-1500000">
                                          <p:cBhvr>
                                            <p:cTn id="33" dur="125" fill="hold">
                                              <p:stCondLst>
                                                <p:cond delay="250"/>
                                              </p:stCondLst>
                                            </p:cTn>
                                            <p:tgtEl>
                                              <p:spTgt spid="282"/>
                                            </p:tgtEl>
                                            <p:attrNameLst>
                                              <p:attrName>r</p:attrName>
                                            </p:attrNameLst>
                                          </p:cBhvr>
                                        </p:animRot>
                                        <p:animRot by="1500000">
                                          <p:cBhvr>
                                            <p:cTn id="34" dur="125" fill="hold">
                                              <p:stCondLst>
                                                <p:cond delay="375"/>
                                              </p:stCondLst>
                                            </p:cTn>
                                            <p:tgtEl>
                                              <p:spTgt spid="282"/>
                                            </p:tgtEl>
                                            <p:attrNameLst>
                                              <p:attrName>r</p:attrName>
                                            </p:attrNameLst>
                                          </p:cBhvr>
                                        </p:animRot>
                                      </p:childTnLst>
                                    </p:cTn>
                                  </p:par>
                                </p:childTnLst>
                              </p:cTn>
                            </p:par>
                            <p:par>
                              <p:cTn id="35" fill="hold">
                                <p:stCondLst>
                                  <p:cond delay="1400"/>
                                </p:stCondLst>
                                <p:childTnLst>
                                  <p:par>
                                    <p:cTn id="36" presetID="34" presetClass="emph" presetSubtype="0" repeatCount="2000" fill="hold" grpId="1" nodeType="afterEffect">
                                      <p:stCondLst>
                                        <p:cond delay="0"/>
                                      </p:stCondLst>
                                      <p:iterate type="lt">
                                        <p:tmPct val="10000"/>
                                      </p:iterate>
                                      <p:childTnLst>
                                        <p:animMotion origin="layout" path="M 0.0 0.0 L 0.0 -0.07213" pathEditMode="relative" ptsTypes="">
                                          <p:cBhvr>
                                            <p:cTn id="37" dur="250" accel="50000" decel="50000" autoRev="1" fill="hold">
                                              <p:stCondLst>
                                                <p:cond delay="0"/>
                                              </p:stCondLst>
                                            </p:cTn>
                                            <p:tgtEl>
                                              <p:spTgt spid="284"/>
                                            </p:tgtEl>
                                            <p:attrNameLst>
                                              <p:attrName>ppt_x</p:attrName>
                                              <p:attrName>ppt_y</p:attrName>
                                            </p:attrNameLst>
                                          </p:cBhvr>
                                        </p:animMotion>
                                        <p:animRot by="1500000">
                                          <p:cBhvr>
                                            <p:cTn id="38" dur="125" fill="hold">
                                              <p:stCondLst>
                                                <p:cond delay="0"/>
                                              </p:stCondLst>
                                            </p:cTn>
                                            <p:tgtEl>
                                              <p:spTgt spid="284"/>
                                            </p:tgtEl>
                                            <p:attrNameLst>
                                              <p:attrName>r</p:attrName>
                                            </p:attrNameLst>
                                          </p:cBhvr>
                                        </p:animRot>
                                        <p:animRot by="-1500000">
                                          <p:cBhvr>
                                            <p:cTn id="39" dur="125" fill="hold">
                                              <p:stCondLst>
                                                <p:cond delay="125"/>
                                              </p:stCondLst>
                                            </p:cTn>
                                            <p:tgtEl>
                                              <p:spTgt spid="284"/>
                                            </p:tgtEl>
                                            <p:attrNameLst>
                                              <p:attrName>r</p:attrName>
                                            </p:attrNameLst>
                                          </p:cBhvr>
                                        </p:animRot>
                                        <p:animRot by="-1500000">
                                          <p:cBhvr>
                                            <p:cTn id="40" dur="125" fill="hold">
                                              <p:stCondLst>
                                                <p:cond delay="250"/>
                                              </p:stCondLst>
                                            </p:cTn>
                                            <p:tgtEl>
                                              <p:spTgt spid="284"/>
                                            </p:tgtEl>
                                            <p:attrNameLst>
                                              <p:attrName>r</p:attrName>
                                            </p:attrNameLst>
                                          </p:cBhvr>
                                        </p:animRot>
                                        <p:animRot by="1500000">
                                          <p:cBhvr>
                                            <p:cTn id="41" dur="125" fill="hold">
                                              <p:stCondLst>
                                                <p:cond delay="375"/>
                                              </p:stCondLst>
                                            </p:cTn>
                                            <p:tgtEl>
                                              <p:spTgt spid="28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 grpId="0" animBg="1"/>
          <p:bldP spid="282" grpId="0"/>
          <p:bldP spid="282" grpId="1"/>
          <p:bldP spid="284" grpId="0"/>
          <p:bldP spid="284" grpId="1"/>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2" presetClass="entr" presetSubtype="9" fill="hold" nodeType="withEffect">
                                      <p:stCondLst>
                                        <p:cond delay="0"/>
                                      </p:stCondLst>
                                      <p:childTnLst>
                                        <p:set>
                                          <p:cBhvr>
                                            <p:cTn id="9" dur="1" fill="hold">
                                              <p:stCondLst>
                                                <p:cond delay="0"/>
                                              </p:stCondLst>
                                            </p:cTn>
                                            <p:tgtEl>
                                              <p:spTgt spid="219"/>
                                            </p:tgtEl>
                                            <p:attrNameLst>
                                              <p:attrName>style.visibility</p:attrName>
                                            </p:attrNameLst>
                                          </p:cBhvr>
                                          <p:to>
                                            <p:strVal val="visible"/>
                                          </p:to>
                                        </p:set>
                                        <p:anim calcmode="lin" valueType="num">
                                          <p:cBhvr additive="base">
                                            <p:cTn id="10" dur="500" fill="hold"/>
                                            <p:tgtEl>
                                              <p:spTgt spid="219"/>
                                            </p:tgtEl>
                                            <p:attrNameLst>
                                              <p:attrName>ppt_x</p:attrName>
                                            </p:attrNameLst>
                                          </p:cBhvr>
                                          <p:tavLst>
                                            <p:tav tm="0">
                                              <p:val>
                                                <p:strVal val="0-#ppt_w/2"/>
                                              </p:val>
                                            </p:tav>
                                            <p:tav tm="100000">
                                              <p:val>
                                                <p:strVal val="#ppt_x"/>
                                              </p:val>
                                            </p:tav>
                                          </p:tavLst>
                                        </p:anim>
                                        <p:anim calcmode="lin" valueType="num">
                                          <p:cBhvr additive="base">
                                            <p:cTn id="11" dur="500" fill="hold"/>
                                            <p:tgtEl>
                                              <p:spTgt spid="219"/>
                                            </p:tgtEl>
                                            <p:attrNameLst>
                                              <p:attrName>ppt_y</p:attrName>
                                            </p:attrNameLst>
                                          </p:cBhvr>
                                          <p:tavLst>
                                            <p:tav tm="0">
                                              <p:val>
                                                <p:strVal val="0-#ppt_h/2"/>
                                              </p:val>
                                            </p:tav>
                                            <p:tav tm="100000">
                                              <p:val>
                                                <p:strVal val="#ppt_y"/>
                                              </p:val>
                                            </p:tav>
                                          </p:tavLst>
                                        </p:anim>
                                      </p:childTnLst>
                                    </p:cTn>
                                  </p:par>
                                  <p:par>
                                    <p:cTn id="12" presetID="2" presetClass="entr" presetSubtype="9" fill="hold" grpId="0" nodeType="withEffect">
                                      <p:stCondLst>
                                        <p:cond delay="0"/>
                                      </p:stCondLst>
                                      <p:childTnLst>
                                        <p:set>
                                          <p:cBhvr>
                                            <p:cTn id="13" dur="1" fill="hold">
                                              <p:stCondLst>
                                                <p:cond delay="0"/>
                                              </p:stCondLst>
                                            </p:cTn>
                                            <p:tgtEl>
                                              <p:spTgt spid="281"/>
                                            </p:tgtEl>
                                            <p:attrNameLst>
                                              <p:attrName>style.visibility</p:attrName>
                                            </p:attrNameLst>
                                          </p:cBhvr>
                                          <p:to>
                                            <p:strVal val="visible"/>
                                          </p:to>
                                        </p:set>
                                        <p:anim calcmode="lin" valueType="num">
                                          <p:cBhvr additive="base">
                                            <p:cTn id="14" dur="500" fill="hold"/>
                                            <p:tgtEl>
                                              <p:spTgt spid="281"/>
                                            </p:tgtEl>
                                            <p:attrNameLst>
                                              <p:attrName>ppt_x</p:attrName>
                                            </p:attrNameLst>
                                          </p:cBhvr>
                                          <p:tavLst>
                                            <p:tav tm="0">
                                              <p:val>
                                                <p:strVal val="0-#ppt_w/2"/>
                                              </p:val>
                                            </p:tav>
                                            <p:tav tm="100000">
                                              <p:val>
                                                <p:strVal val="#ppt_x"/>
                                              </p:val>
                                            </p:tav>
                                          </p:tavLst>
                                        </p:anim>
                                        <p:anim calcmode="lin" valueType="num">
                                          <p:cBhvr additive="base">
                                            <p:cTn id="15" dur="500" fill="hold"/>
                                            <p:tgtEl>
                                              <p:spTgt spid="281"/>
                                            </p:tgtEl>
                                            <p:attrNameLst>
                                              <p:attrName>ppt_y</p:attrName>
                                            </p:attrNameLst>
                                          </p:cBhvr>
                                          <p:tavLst>
                                            <p:tav tm="0">
                                              <p:val>
                                                <p:strVal val="0-#ppt_h/2"/>
                                              </p:val>
                                            </p:tav>
                                            <p:tav tm="100000">
                                              <p:val>
                                                <p:strVal val="#ppt_y"/>
                                              </p:val>
                                            </p:tav>
                                          </p:tavLst>
                                        </p:anim>
                                      </p:childTnLst>
                                    </p:cTn>
                                  </p:par>
                                  <p:par>
                                    <p:cTn id="16" presetID="2" presetClass="entr" presetSubtype="9" fill="hold" grpId="0" nodeType="withEffect">
                                      <p:stCondLst>
                                        <p:cond delay="0"/>
                                      </p:stCondLst>
                                      <p:iterate type="lt">
                                        <p:tmPct val="0"/>
                                      </p:iterate>
                                      <p:childTnLst>
                                        <p:set>
                                          <p:cBhvr>
                                            <p:cTn id="17" dur="1" fill="hold">
                                              <p:stCondLst>
                                                <p:cond delay="0"/>
                                              </p:stCondLst>
                                            </p:cTn>
                                            <p:tgtEl>
                                              <p:spTgt spid="282"/>
                                            </p:tgtEl>
                                            <p:attrNameLst>
                                              <p:attrName>style.visibility</p:attrName>
                                            </p:attrNameLst>
                                          </p:cBhvr>
                                          <p:to>
                                            <p:strVal val="visible"/>
                                          </p:to>
                                        </p:set>
                                        <p:anim calcmode="lin" valueType="num">
                                          <p:cBhvr additive="base">
                                            <p:cTn id="18" dur="500" fill="hold"/>
                                            <p:tgtEl>
                                              <p:spTgt spid="282"/>
                                            </p:tgtEl>
                                            <p:attrNameLst>
                                              <p:attrName>ppt_x</p:attrName>
                                            </p:attrNameLst>
                                          </p:cBhvr>
                                          <p:tavLst>
                                            <p:tav tm="0">
                                              <p:val>
                                                <p:strVal val="0-#ppt_w/2"/>
                                              </p:val>
                                            </p:tav>
                                            <p:tav tm="100000">
                                              <p:val>
                                                <p:strVal val="#ppt_x"/>
                                              </p:val>
                                            </p:tav>
                                          </p:tavLst>
                                        </p:anim>
                                        <p:anim calcmode="lin" valueType="num">
                                          <p:cBhvr additive="base">
                                            <p:cTn id="19" dur="500" fill="hold"/>
                                            <p:tgtEl>
                                              <p:spTgt spid="282"/>
                                            </p:tgtEl>
                                            <p:attrNameLst>
                                              <p:attrName>ppt_y</p:attrName>
                                            </p:attrNameLst>
                                          </p:cBhvr>
                                          <p:tavLst>
                                            <p:tav tm="0">
                                              <p:val>
                                                <p:strVal val="0-#ppt_h/2"/>
                                              </p:val>
                                            </p:tav>
                                            <p:tav tm="100000">
                                              <p:val>
                                                <p:strVal val="#ppt_y"/>
                                              </p:val>
                                            </p:tav>
                                          </p:tavLst>
                                        </p:anim>
                                      </p:childTnLst>
                                    </p:cTn>
                                  </p:par>
                                  <p:par>
                                    <p:cTn id="20" presetID="2" presetClass="entr" presetSubtype="9" fill="hold" grpId="0" nodeType="withEffect">
                                      <p:stCondLst>
                                        <p:cond delay="0"/>
                                      </p:stCondLst>
                                      <p:iterate type="lt">
                                        <p:tmPct val="0"/>
                                      </p:iterate>
                                      <p:childTnLst>
                                        <p:set>
                                          <p:cBhvr>
                                            <p:cTn id="21" dur="1" fill="hold">
                                              <p:stCondLst>
                                                <p:cond delay="0"/>
                                              </p:stCondLst>
                                            </p:cTn>
                                            <p:tgtEl>
                                              <p:spTgt spid="284"/>
                                            </p:tgtEl>
                                            <p:attrNameLst>
                                              <p:attrName>style.visibility</p:attrName>
                                            </p:attrNameLst>
                                          </p:cBhvr>
                                          <p:to>
                                            <p:strVal val="visible"/>
                                          </p:to>
                                        </p:set>
                                        <p:anim calcmode="lin" valueType="num">
                                          <p:cBhvr additive="base">
                                            <p:cTn id="22" dur="500" fill="hold"/>
                                            <p:tgtEl>
                                              <p:spTgt spid="284"/>
                                            </p:tgtEl>
                                            <p:attrNameLst>
                                              <p:attrName>ppt_x</p:attrName>
                                            </p:attrNameLst>
                                          </p:cBhvr>
                                          <p:tavLst>
                                            <p:tav tm="0">
                                              <p:val>
                                                <p:strVal val="0-#ppt_w/2"/>
                                              </p:val>
                                            </p:tav>
                                            <p:tav tm="100000">
                                              <p:val>
                                                <p:strVal val="#ppt_x"/>
                                              </p:val>
                                            </p:tav>
                                          </p:tavLst>
                                        </p:anim>
                                        <p:anim calcmode="lin" valueType="num">
                                          <p:cBhvr additive="base">
                                            <p:cTn id="23" dur="500" fill="hold"/>
                                            <p:tgtEl>
                                              <p:spTgt spid="284"/>
                                            </p:tgtEl>
                                            <p:attrNameLst>
                                              <p:attrName>ppt_y</p:attrName>
                                            </p:attrNameLst>
                                          </p:cBhvr>
                                          <p:tavLst>
                                            <p:tav tm="0">
                                              <p:val>
                                                <p:strVal val="0-#ppt_h/2"/>
                                              </p:val>
                                            </p:tav>
                                            <p:tav tm="100000">
                                              <p:val>
                                                <p:strVal val="#ppt_y"/>
                                              </p:val>
                                            </p:tav>
                                          </p:tavLst>
                                        </p:anim>
                                      </p:childTnLst>
                                    </p:cTn>
                                  </p:par>
                                  <p:par>
                                    <p:cTn id="24" presetID="2" presetClass="entr" presetSubtype="9" fill="hold" nodeType="withEffect">
                                      <p:stCondLst>
                                        <p:cond delay="0"/>
                                      </p:stCondLst>
                                      <p:childTnLst>
                                        <p:set>
                                          <p:cBhvr>
                                            <p:cTn id="25" dur="1" fill="hold">
                                              <p:stCondLst>
                                                <p:cond delay="0"/>
                                              </p:stCondLst>
                                            </p:cTn>
                                            <p:tgtEl>
                                              <p:spTgt spid="163"/>
                                            </p:tgtEl>
                                            <p:attrNameLst>
                                              <p:attrName>style.visibility</p:attrName>
                                            </p:attrNameLst>
                                          </p:cBhvr>
                                          <p:to>
                                            <p:strVal val="visible"/>
                                          </p:to>
                                        </p:set>
                                        <p:anim calcmode="lin" valueType="num">
                                          <p:cBhvr additive="base">
                                            <p:cTn id="26" dur="500" fill="hold"/>
                                            <p:tgtEl>
                                              <p:spTgt spid="163"/>
                                            </p:tgtEl>
                                            <p:attrNameLst>
                                              <p:attrName>ppt_x</p:attrName>
                                            </p:attrNameLst>
                                          </p:cBhvr>
                                          <p:tavLst>
                                            <p:tav tm="0">
                                              <p:val>
                                                <p:strVal val="0-#ppt_w/2"/>
                                              </p:val>
                                            </p:tav>
                                            <p:tav tm="100000">
                                              <p:val>
                                                <p:strVal val="#ppt_x"/>
                                              </p:val>
                                            </p:tav>
                                          </p:tavLst>
                                        </p:anim>
                                        <p:anim calcmode="lin" valueType="num">
                                          <p:cBhvr additive="base">
                                            <p:cTn id="27" dur="500" fill="hold"/>
                                            <p:tgtEl>
                                              <p:spTgt spid="163"/>
                                            </p:tgtEl>
                                            <p:attrNameLst>
                                              <p:attrName>ppt_y</p:attrName>
                                            </p:attrNameLst>
                                          </p:cBhvr>
                                          <p:tavLst>
                                            <p:tav tm="0">
                                              <p:val>
                                                <p:strVal val="0-#ppt_h/2"/>
                                              </p:val>
                                            </p:tav>
                                            <p:tav tm="100000">
                                              <p:val>
                                                <p:strVal val="#ppt_y"/>
                                              </p:val>
                                            </p:tav>
                                          </p:tavLst>
                                        </p:anim>
                                      </p:childTnLst>
                                    </p:cTn>
                                  </p:par>
                                </p:childTnLst>
                              </p:cTn>
                            </p:par>
                            <p:par>
                              <p:cTn id="28" fill="hold">
                                <p:stCondLst>
                                  <p:cond delay="500"/>
                                </p:stCondLst>
                                <p:childTnLst>
                                  <p:par>
                                    <p:cTn id="29" presetID="34" presetClass="emph" presetSubtype="0" repeatCount="0" fill="hold" grpId="1" nodeType="afterEffect">
                                      <p:stCondLst>
                                        <p:cond delay="0"/>
                                      </p:stCondLst>
                                      <p:iterate type="lt">
                                        <p:tmPct val="10000"/>
                                      </p:iterate>
                                      <p:childTnLst>
                                        <p:animMotion origin="layout" path="M -2.77778E-7 -2.34568E-6 L -2.77778E-7 -0.07222 " pathEditMode="relative" rAng="0" ptsTypes="AA">
                                          <p:cBhvr>
                                            <p:cTn id="30" dur="250" accel="50000" decel="50000" autoRev="1" fill="hold">
                                              <p:stCondLst>
                                                <p:cond delay="0"/>
                                              </p:stCondLst>
                                            </p:cTn>
                                            <p:tgtEl>
                                              <p:spTgt spid="282"/>
                                            </p:tgtEl>
                                            <p:attrNameLst>
                                              <p:attrName>ppt_x</p:attrName>
                                              <p:attrName>ppt_y</p:attrName>
                                            </p:attrNameLst>
                                          </p:cBhvr>
                                          <p:rCtr x="0" y="-3611"/>
                                        </p:animMotion>
                                        <p:animRot by="1500000">
                                          <p:cBhvr>
                                            <p:cTn id="31" dur="125" fill="hold">
                                              <p:stCondLst>
                                                <p:cond delay="0"/>
                                              </p:stCondLst>
                                            </p:cTn>
                                            <p:tgtEl>
                                              <p:spTgt spid="282"/>
                                            </p:tgtEl>
                                            <p:attrNameLst>
                                              <p:attrName>r</p:attrName>
                                            </p:attrNameLst>
                                          </p:cBhvr>
                                        </p:animRot>
                                        <p:animRot by="-1500000">
                                          <p:cBhvr>
                                            <p:cTn id="32" dur="125" fill="hold">
                                              <p:stCondLst>
                                                <p:cond delay="125"/>
                                              </p:stCondLst>
                                            </p:cTn>
                                            <p:tgtEl>
                                              <p:spTgt spid="282"/>
                                            </p:tgtEl>
                                            <p:attrNameLst>
                                              <p:attrName>r</p:attrName>
                                            </p:attrNameLst>
                                          </p:cBhvr>
                                        </p:animRot>
                                        <p:animRot by="-1500000">
                                          <p:cBhvr>
                                            <p:cTn id="33" dur="125" fill="hold">
                                              <p:stCondLst>
                                                <p:cond delay="250"/>
                                              </p:stCondLst>
                                            </p:cTn>
                                            <p:tgtEl>
                                              <p:spTgt spid="282"/>
                                            </p:tgtEl>
                                            <p:attrNameLst>
                                              <p:attrName>r</p:attrName>
                                            </p:attrNameLst>
                                          </p:cBhvr>
                                        </p:animRot>
                                        <p:animRot by="1500000">
                                          <p:cBhvr>
                                            <p:cTn id="34" dur="125" fill="hold">
                                              <p:stCondLst>
                                                <p:cond delay="375"/>
                                              </p:stCondLst>
                                            </p:cTn>
                                            <p:tgtEl>
                                              <p:spTgt spid="282"/>
                                            </p:tgtEl>
                                            <p:attrNameLst>
                                              <p:attrName>r</p:attrName>
                                            </p:attrNameLst>
                                          </p:cBhvr>
                                        </p:animRot>
                                      </p:childTnLst>
                                    </p:cTn>
                                  </p:par>
                                </p:childTnLst>
                              </p:cTn>
                            </p:par>
                            <p:par>
                              <p:cTn id="35" fill="hold">
                                <p:stCondLst>
                                  <p:cond delay="1400"/>
                                </p:stCondLst>
                                <p:childTnLst>
                                  <p:par>
                                    <p:cTn id="36" presetID="34" presetClass="emph" presetSubtype="0" repeatCount="2000" fill="hold" grpId="1" nodeType="afterEffect">
                                      <p:stCondLst>
                                        <p:cond delay="0"/>
                                      </p:stCondLst>
                                      <p:iterate type="lt">
                                        <p:tmPct val="10000"/>
                                      </p:iterate>
                                      <p:childTnLst>
                                        <p:animMotion origin="layout" path="M 0.0 0.0 L 0.0 -0.07213" pathEditMode="relative" ptsTypes="">
                                          <p:cBhvr>
                                            <p:cTn id="37" dur="250" accel="50000" decel="50000" autoRev="1" fill="hold">
                                              <p:stCondLst>
                                                <p:cond delay="0"/>
                                              </p:stCondLst>
                                            </p:cTn>
                                            <p:tgtEl>
                                              <p:spTgt spid="284"/>
                                            </p:tgtEl>
                                            <p:attrNameLst>
                                              <p:attrName>ppt_x</p:attrName>
                                              <p:attrName>ppt_y</p:attrName>
                                            </p:attrNameLst>
                                          </p:cBhvr>
                                        </p:animMotion>
                                        <p:animRot by="1500000">
                                          <p:cBhvr>
                                            <p:cTn id="38" dur="125" fill="hold">
                                              <p:stCondLst>
                                                <p:cond delay="0"/>
                                              </p:stCondLst>
                                            </p:cTn>
                                            <p:tgtEl>
                                              <p:spTgt spid="284"/>
                                            </p:tgtEl>
                                            <p:attrNameLst>
                                              <p:attrName>r</p:attrName>
                                            </p:attrNameLst>
                                          </p:cBhvr>
                                        </p:animRot>
                                        <p:animRot by="-1500000">
                                          <p:cBhvr>
                                            <p:cTn id="39" dur="125" fill="hold">
                                              <p:stCondLst>
                                                <p:cond delay="125"/>
                                              </p:stCondLst>
                                            </p:cTn>
                                            <p:tgtEl>
                                              <p:spTgt spid="284"/>
                                            </p:tgtEl>
                                            <p:attrNameLst>
                                              <p:attrName>r</p:attrName>
                                            </p:attrNameLst>
                                          </p:cBhvr>
                                        </p:animRot>
                                        <p:animRot by="-1500000">
                                          <p:cBhvr>
                                            <p:cTn id="40" dur="125" fill="hold">
                                              <p:stCondLst>
                                                <p:cond delay="250"/>
                                              </p:stCondLst>
                                            </p:cTn>
                                            <p:tgtEl>
                                              <p:spTgt spid="284"/>
                                            </p:tgtEl>
                                            <p:attrNameLst>
                                              <p:attrName>r</p:attrName>
                                            </p:attrNameLst>
                                          </p:cBhvr>
                                        </p:animRot>
                                        <p:animRot by="1500000">
                                          <p:cBhvr>
                                            <p:cTn id="41" dur="125" fill="hold">
                                              <p:stCondLst>
                                                <p:cond delay="375"/>
                                              </p:stCondLst>
                                            </p:cTn>
                                            <p:tgtEl>
                                              <p:spTgt spid="28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 grpId="0" animBg="1"/>
          <p:bldP spid="282" grpId="0"/>
          <p:bldP spid="282" grpId="1"/>
          <p:bldP spid="284" grpId="0"/>
          <p:bldP spid="284" grpId="1"/>
          <p:bldP spid="2"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48"/>
        <p:cNvGrpSpPr/>
        <p:nvPr/>
      </p:nvGrpSpPr>
      <p:grpSpPr>
        <a:xfrm>
          <a:off x="0" y="0"/>
          <a:ext cx="0" cy="0"/>
          <a:chOff x="0" y="0"/>
          <a:chExt cx="0" cy="0"/>
        </a:xfrm>
      </p:grpSpPr>
      <p:sp>
        <p:nvSpPr>
          <p:cNvPr id="1050" name="Google Shape;1050;p39"/>
          <p:cNvSpPr txBox="1">
            <a:spLocks noGrp="1"/>
          </p:cNvSpPr>
          <p:nvPr>
            <p:ph type="title"/>
          </p:nvPr>
        </p:nvSpPr>
        <p:spPr>
          <a:xfrm>
            <a:off x="-112357" y="1365848"/>
            <a:ext cx="824593" cy="531600"/>
          </a:xfrm>
          <a:prstGeom prst="rect">
            <a:avLst/>
          </a:prstGeom>
        </p:spPr>
        <p:txBody>
          <a:bodyPr spcFirstLastPara="1" wrap="square" lIns="91425" tIns="91425" rIns="91425" bIns="91425" anchor="ctr" anchorCtr="0">
            <a:noAutofit/>
          </a:bodyPr>
          <a:lstStyle/>
          <a:p>
            <a:pPr lvl="0"/>
            <a:r>
              <a:rPr lang="en-US" sz="3200" dirty="0">
                <a:solidFill>
                  <a:srgbClr val="FF0000"/>
                </a:solidFill>
                <a:latin typeface="Times New Roman" panose="02020603050405020304" pitchFamily="18" charset="0"/>
                <a:cs typeface="Times New Roman" panose="02020603050405020304" pitchFamily="18" charset="0"/>
              </a:rPr>
              <a:t>- I -</a:t>
            </a:r>
          </a:p>
        </p:txBody>
      </p:sp>
      <p:sp>
        <p:nvSpPr>
          <p:cNvPr id="1051" name="Google Shape;1051;p39"/>
          <p:cNvSpPr txBox="1">
            <a:spLocks noGrp="1"/>
          </p:cNvSpPr>
          <p:nvPr>
            <p:ph type="title" idx="2"/>
          </p:nvPr>
        </p:nvSpPr>
        <p:spPr>
          <a:xfrm>
            <a:off x="671380" y="1257457"/>
            <a:ext cx="6282907" cy="694241"/>
          </a:xfrm>
          <a:prstGeom prst="rect">
            <a:avLst/>
          </a:prstGeom>
        </p:spPr>
        <p:txBody>
          <a:bodyPr spcFirstLastPara="1" wrap="square" lIns="91425" tIns="91425" rIns="91425" bIns="91425" anchor="b" anchorCtr="0">
            <a:noAutofit/>
          </a:bodyPr>
          <a:lstStyle/>
          <a:p>
            <a:pPr lvl="0"/>
            <a:r>
              <a:rPr lang="en-US" sz="3200" dirty="0" err="1">
                <a:solidFill>
                  <a:srgbClr val="FF0000"/>
                </a:solidFill>
                <a:latin typeface="Times New Roman" panose="02020603050405020304" pitchFamily="18" charset="0"/>
                <a:cs typeface="Times New Roman" panose="02020603050405020304" pitchFamily="18" charset="0"/>
              </a:rPr>
              <a:t>Nguyên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nhân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dẫn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đến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chiến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tranh</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1053" name="Google Shape;1053;p39"/>
          <p:cNvSpPr txBox="1">
            <a:spLocks noGrp="1"/>
          </p:cNvSpPr>
          <p:nvPr>
            <p:ph type="title" idx="4"/>
          </p:nvPr>
        </p:nvSpPr>
        <p:spPr>
          <a:xfrm>
            <a:off x="-65335" y="2485749"/>
            <a:ext cx="1000800" cy="531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3200" dirty="0">
                <a:solidFill>
                  <a:srgbClr val="FF0000"/>
                </a:solidFill>
                <a:latin typeface="Times New Roman" panose="02020603050405020304" pitchFamily="18" charset="0"/>
                <a:cs typeface="Times New Roman" panose="02020603050405020304" pitchFamily="18" charset="0"/>
              </a:rPr>
              <a:t>-II-</a:t>
            </a:r>
          </a:p>
        </p:txBody>
      </p:sp>
      <p:sp>
        <p:nvSpPr>
          <p:cNvPr id="1054" name="Google Shape;1054;p39"/>
          <p:cNvSpPr txBox="1">
            <a:spLocks noGrp="1"/>
          </p:cNvSpPr>
          <p:nvPr>
            <p:ph type="title" idx="5"/>
          </p:nvPr>
        </p:nvSpPr>
        <p:spPr>
          <a:xfrm>
            <a:off x="671380" y="2253298"/>
            <a:ext cx="6451553" cy="763274"/>
          </a:xfrm>
          <a:prstGeom prst="rect">
            <a:avLst/>
          </a:prstGeom>
        </p:spPr>
        <p:txBody>
          <a:bodyPr spcFirstLastPara="1" wrap="square" lIns="91425" tIns="91425" rIns="91425" bIns="91425" anchor="b" anchorCtr="0">
            <a:noAutofit/>
          </a:bodyPr>
          <a:lstStyle/>
          <a:p>
            <a:pPr lvl="0"/>
            <a:r>
              <a:rPr lang="en-US" altLang="en-VN" sz="3200" dirty="0" err="1">
                <a:solidFill>
                  <a:srgbClr val="FF0000"/>
                </a:solidFill>
                <a:latin typeface="Times New Roman" panose="02020603050405020304" pitchFamily="18" charset="0"/>
                <a:cs typeface="Times New Roman" panose="02020603050405020304" pitchFamily="18" charset="0"/>
              </a:rPr>
              <a:t>Những</a:t>
            </a:r>
            <a:r>
              <a:rPr lang="en-US" altLang="en-VN" sz="3200" dirty="0">
                <a:solidFill>
                  <a:srgbClr val="FF0000"/>
                </a:solidFill>
                <a:latin typeface="Times New Roman" panose="02020603050405020304" pitchFamily="18" charset="0"/>
                <a:cs typeface="Times New Roman" panose="02020603050405020304" pitchFamily="18" charset="0"/>
              </a:rPr>
              <a:t> </a:t>
            </a:r>
            <a:r>
              <a:rPr lang="en-US" altLang="en-VN" sz="3200" dirty="0" err="1">
                <a:solidFill>
                  <a:srgbClr val="FF0000"/>
                </a:solidFill>
                <a:latin typeface="Times New Roman" panose="02020603050405020304" pitchFamily="18" charset="0"/>
                <a:cs typeface="Times New Roman" panose="02020603050405020304" pitchFamily="18" charset="0"/>
              </a:rPr>
              <a:t>diễn</a:t>
            </a:r>
            <a:r>
              <a:rPr lang="en-US" altLang="en-VN" sz="3200" dirty="0">
                <a:solidFill>
                  <a:srgbClr val="FF0000"/>
                </a:solidFill>
                <a:latin typeface="Times New Roman" panose="02020603050405020304" pitchFamily="18" charset="0"/>
                <a:cs typeface="Times New Roman" panose="02020603050405020304" pitchFamily="18" charset="0"/>
              </a:rPr>
              <a:t> </a:t>
            </a:r>
            <a:r>
              <a:rPr lang="en-US" altLang="en-VN" sz="3200" dirty="0" err="1">
                <a:solidFill>
                  <a:srgbClr val="FF0000"/>
                </a:solidFill>
                <a:latin typeface="Times New Roman" panose="02020603050405020304" pitchFamily="18" charset="0"/>
                <a:cs typeface="Times New Roman" panose="02020603050405020304" pitchFamily="18" charset="0"/>
              </a:rPr>
              <a:t>biến</a:t>
            </a:r>
            <a:r>
              <a:rPr lang="en-US" altLang="en-VN" sz="3200" dirty="0">
                <a:solidFill>
                  <a:srgbClr val="FF0000"/>
                </a:solidFill>
                <a:latin typeface="Times New Roman" panose="02020603050405020304" pitchFamily="18" charset="0"/>
                <a:cs typeface="Times New Roman" panose="02020603050405020304" pitchFamily="18" charset="0"/>
              </a:rPr>
              <a:t> </a:t>
            </a:r>
            <a:r>
              <a:rPr lang="en-US" altLang="en-VN" sz="3200" dirty="0" err="1">
                <a:solidFill>
                  <a:srgbClr val="FF0000"/>
                </a:solidFill>
                <a:latin typeface="Times New Roman" panose="02020603050405020304" pitchFamily="18" charset="0"/>
                <a:cs typeface="Times New Roman" panose="02020603050405020304" pitchFamily="18" charset="0"/>
              </a:rPr>
              <a:t>chính</a:t>
            </a:r>
            <a:r>
              <a:rPr lang="en-US" altLang="en-VN" sz="3200" dirty="0">
                <a:solidFill>
                  <a:srgbClr val="FF0000"/>
                </a:solidFill>
                <a:latin typeface="Times New Roman" panose="02020603050405020304" pitchFamily="18" charset="0"/>
                <a:cs typeface="Times New Roman" panose="02020603050405020304" pitchFamily="18" charset="0"/>
              </a:rPr>
              <a:t> </a:t>
            </a:r>
            <a:r>
              <a:rPr lang="en-US" altLang="en-VN" sz="3200" dirty="0" err="1">
                <a:solidFill>
                  <a:srgbClr val="FF0000"/>
                </a:solidFill>
                <a:latin typeface="Times New Roman" panose="02020603050405020304" pitchFamily="18" charset="0"/>
                <a:cs typeface="Times New Roman" panose="02020603050405020304" pitchFamily="18" charset="0"/>
              </a:rPr>
              <a:t>của</a:t>
            </a:r>
            <a:r>
              <a:rPr lang="en-US" altLang="en-VN" sz="3200" dirty="0">
                <a:solidFill>
                  <a:srgbClr val="FF0000"/>
                </a:solidFill>
                <a:latin typeface="Times New Roman" panose="02020603050405020304" pitchFamily="18" charset="0"/>
                <a:cs typeface="Times New Roman" panose="02020603050405020304" pitchFamily="18" charset="0"/>
              </a:rPr>
              <a:t> </a:t>
            </a:r>
            <a:r>
              <a:rPr lang="en-US" altLang="en-VN" sz="3200" dirty="0" err="1">
                <a:solidFill>
                  <a:srgbClr val="FF0000"/>
                </a:solidFill>
                <a:latin typeface="Times New Roman" panose="02020603050405020304" pitchFamily="18" charset="0"/>
                <a:cs typeface="Times New Roman" panose="02020603050405020304" pitchFamily="18" charset="0"/>
              </a:rPr>
              <a:t>chiến</a:t>
            </a:r>
            <a:r>
              <a:rPr lang="en-US" altLang="en-VN" sz="3200" dirty="0">
                <a:solidFill>
                  <a:srgbClr val="FF0000"/>
                </a:solidFill>
                <a:latin typeface="Times New Roman" panose="02020603050405020304" pitchFamily="18" charset="0"/>
                <a:cs typeface="Times New Roman" panose="02020603050405020304" pitchFamily="18" charset="0"/>
              </a:rPr>
              <a:t> </a:t>
            </a:r>
            <a:r>
              <a:rPr lang="en-US" altLang="en-VN" sz="3200" dirty="0" err="1">
                <a:solidFill>
                  <a:srgbClr val="FF0000"/>
                </a:solidFill>
                <a:latin typeface="Times New Roman" panose="02020603050405020304" pitchFamily="18" charset="0"/>
                <a:cs typeface="Times New Roman" panose="02020603050405020304" pitchFamily="18" charset="0"/>
              </a:rPr>
              <a:t>sự</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1056" name="Google Shape;1056;p39"/>
          <p:cNvSpPr txBox="1">
            <a:spLocks noGrp="1"/>
          </p:cNvSpPr>
          <p:nvPr>
            <p:ph type="title" idx="7"/>
          </p:nvPr>
        </p:nvSpPr>
        <p:spPr>
          <a:xfrm>
            <a:off x="-112357" y="3553135"/>
            <a:ext cx="1000800" cy="531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3200" dirty="0">
                <a:latin typeface="Times New Roman" panose="02020603050405020304" pitchFamily="18" charset="0"/>
                <a:cs typeface="Times New Roman" panose="02020603050405020304" pitchFamily="18" charset="0"/>
              </a:rPr>
              <a:t>-III-</a:t>
            </a:r>
          </a:p>
        </p:txBody>
      </p:sp>
      <p:sp>
        <p:nvSpPr>
          <p:cNvPr id="1057" name="Google Shape;1057;p39"/>
          <p:cNvSpPr txBox="1">
            <a:spLocks noGrp="1"/>
          </p:cNvSpPr>
          <p:nvPr>
            <p:ph type="title" idx="8"/>
          </p:nvPr>
        </p:nvSpPr>
        <p:spPr>
          <a:xfrm>
            <a:off x="558878" y="3487518"/>
            <a:ext cx="6188585" cy="1150797"/>
          </a:xfrm>
          <a:prstGeom prst="rect">
            <a:avLst/>
          </a:prstGeom>
        </p:spPr>
        <p:txBody>
          <a:bodyPr spcFirstLastPara="1" wrap="square" lIns="91425" tIns="91425" rIns="91425" bIns="91425" anchor="b" anchorCtr="0">
            <a:noAutofit/>
          </a:bodyPr>
          <a:lstStyle/>
          <a:p>
            <a:pPr lvl="0" algn="ctr"/>
            <a:r>
              <a:rPr lang="en-US" altLang="en-VN" sz="3200" dirty="0" err="1">
                <a:solidFill>
                  <a:srgbClr val="FF0000"/>
                </a:solidFill>
                <a:latin typeface="Times New Roman" panose="02020603050405020304" pitchFamily="18" charset="0"/>
                <a:cs typeface="Times New Roman" panose="02020603050405020304" pitchFamily="18" charset="0"/>
              </a:rPr>
              <a:t>Kết</a:t>
            </a:r>
            <a:r>
              <a:rPr lang="en-US" altLang="en-VN" sz="3200" dirty="0">
                <a:solidFill>
                  <a:srgbClr val="FF0000"/>
                </a:solidFill>
                <a:latin typeface="Times New Roman" panose="02020603050405020304" pitchFamily="18" charset="0"/>
                <a:cs typeface="Times New Roman" panose="02020603050405020304" pitchFamily="18" charset="0"/>
              </a:rPr>
              <a:t> </a:t>
            </a:r>
            <a:r>
              <a:rPr lang="en-US" altLang="en-VN" sz="3200" dirty="0" err="1">
                <a:solidFill>
                  <a:srgbClr val="FF0000"/>
                </a:solidFill>
                <a:latin typeface="Times New Roman" panose="02020603050405020304" pitchFamily="18" charset="0"/>
                <a:cs typeface="Times New Roman" panose="02020603050405020304" pitchFamily="18" charset="0"/>
              </a:rPr>
              <a:t>cục</a:t>
            </a:r>
            <a:r>
              <a:rPr lang="en-US" altLang="en-VN" sz="3200" dirty="0">
                <a:solidFill>
                  <a:srgbClr val="FF0000"/>
                </a:solidFill>
                <a:latin typeface="Times New Roman" panose="02020603050405020304" pitchFamily="18" charset="0"/>
                <a:cs typeface="Times New Roman" panose="02020603050405020304" pitchFamily="18" charset="0"/>
              </a:rPr>
              <a:t> </a:t>
            </a:r>
            <a:r>
              <a:rPr lang="en-US" altLang="en-VN" sz="3200" dirty="0" err="1">
                <a:solidFill>
                  <a:srgbClr val="FF0000"/>
                </a:solidFill>
                <a:latin typeface="Times New Roman" panose="02020603050405020304" pitchFamily="18" charset="0"/>
                <a:cs typeface="Times New Roman" panose="02020603050405020304" pitchFamily="18" charset="0"/>
              </a:rPr>
              <a:t>của</a:t>
            </a:r>
            <a:r>
              <a:rPr lang="en-US" altLang="en-VN" sz="3200" dirty="0">
                <a:solidFill>
                  <a:srgbClr val="FF0000"/>
                </a:solidFill>
                <a:latin typeface="Times New Roman" panose="02020603050405020304" pitchFamily="18" charset="0"/>
                <a:cs typeface="Times New Roman" panose="02020603050405020304" pitchFamily="18" charset="0"/>
              </a:rPr>
              <a:t> </a:t>
            </a:r>
            <a:r>
              <a:rPr lang="en-US" altLang="en-VN" sz="3200" dirty="0" err="1">
                <a:solidFill>
                  <a:srgbClr val="FF0000"/>
                </a:solidFill>
                <a:latin typeface="Times New Roman" panose="02020603050405020304" pitchFamily="18" charset="0"/>
                <a:cs typeface="Times New Roman" panose="02020603050405020304" pitchFamily="18" charset="0"/>
              </a:rPr>
              <a:t>chiến</a:t>
            </a:r>
            <a:r>
              <a:rPr lang="en-US" altLang="en-VN" sz="3200" dirty="0">
                <a:solidFill>
                  <a:srgbClr val="FF0000"/>
                </a:solidFill>
                <a:latin typeface="Times New Roman" panose="02020603050405020304" pitchFamily="18" charset="0"/>
                <a:cs typeface="Times New Roman" panose="02020603050405020304" pitchFamily="18" charset="0"/>
              </a:rPr>
              <a:t> </a:t>
            </a:r>
            <a:r>
              <a:rPr lang="en-US" altLang="en-VN" sz="3200" dirty="0" err="1">
                <a:solidFill>
                  <a:srgbClr val="FF0000"/>
                </a:solidFill>
                <a:latin typeface="Times New Roman" panose="02020603050405020304" pitchFamily="18" charset="0"/>
                <a:cs typeface="Times New Roman" panose="02020603050405020304" pitchFamily="18" charset="0"/>
              </a:rPr>
              <a:t>tranh</a:t>
            </a:r>
            <a:r>
              <a:rPr lang="en-US" altLang="en-VN" sz="3200" dirty="0">
                <a:solidFill>
                  <a:srgbClr val="FF0000"/>
                </a:solidFill>
                <a:latin typeface="Times New Roman" panose="02020603050405020304" pitchFamily="18" charset="0"/>
                <a:cs typeface="Times New Roman" panose="02020603050405020304" pitchFamily="18" charset="0"/>
              </a:rPr>
              <a:t> </a:t>
            </a:r>
            <a:r>
              <a:rPr lang="en-US" altLang="en-VN" sz="3200" dirty="0" err="1">
                <a:solidFill>
                  <a:srgbClr val="FF0000"/>
                </a:solidFill>
                <a:latin typeface="Times New Roman" panose="02020603050405020304" pitchFamily="18" charset="0"/>
                <a:cs typeface="Times New Roman" panose="02020603050405020304" pitchFamily="18" charset="0"/>
              </a:rPr>
              <a:t>thế</a:t>
            </a:r>
            <a:r>
              <a:rPr lang="en-US" altLang="en-VN" sz="3200" dirty="0">
                <a:solidFill>
                  <a:srgbClr val="FF0000"/>
                </a:solidFill>
                <a:latin typeface="Times New Roman" panose="02020603050405020304" pitchFamily="18" charset="0"/>
                <a:cs typeface="Times New Roman" panose="02020603050405020304" pitchFamily="18" charset="0"/>
              </a:rPr>
              <a:t> </a:t>
            </a:r>
            <a:r>
              <a:rPr lang="en-US" altLang="en-VN" sz="3200" dirty="0" err="1">
                <a:solidFill>
                  <a:srgbClr val="FF0000"/>
                </a:solidFill>
                <a:latin typeface="Times New Roman" panose="02020603050405020304" pitchFamily="18" charset="0"/>
                <a:cs typeface="Times New Roman" panose="02020603050405020304" pitchFamily="18" charset="0"/>
              </a:rPr>
              <a:t>giới</a:t>
            </a:r>
            <a:r>
              <a:rPr lang="en-US" altLang="en-VN" sz="3200" dirty="0">
                <a:solidFill>
                  <a:srgbClr val="FF0000"/>
                </a:solidFill>
                <a:latin typeface="Times New Roman" panose="02020603050405020304" pitchFamily="18" charset="0"/>
                <a:cs typeface="Times New Roman" panose="02020603050405020304" pitchFamily="18" charset="0"/>
              </a:rPr>
              <a:t> </a:t>
            </a:r>
            <a:r>
              <a:rPr lang="en-US" altLang="en-VN" sz="3200" dirty="0" err="1">
                <a:solidFill>
                  <a:srgbClr val="FF0000"/>
                </a:solidFill>
                <a:latin typeface="Times New Roman" panose="02020603050405020304" pitchFamily="18" charset="0"/>
                <a:cs typeface="Times New Roman" panose="02020603050405020304" pitchFamily="18" charset="0"/>
              </a:rPr>
              <a:t>thứ</a:t>
            </a:r>
            <a:r>
              <a:rPr lang="en-US" altLang="en-VN" sz="3200" dirty="0">
                <a:solidFill>
                  <a:srgbClr val="FF0000"/>
                </a:solidFill>
                <a:latin typeface="Times New Roman" panose="02020603050405020304" pitchFamily="18" charset="0"/>
                <a:cs typeface="Times New Roman" panose="02020603050405020304" pitchFamily="18" charset="0"/>
              </a:rPr>
              <a:t> </a:t>
            </a:r>
            <a:r>
              <a:rPr lang="en-US" altLang="en-VN" sz="3200" dirty="0" err="1">
                <a:solidFill>
                  <a:srgbClr val="FF0000"/>
                </a:solidFill>
                <a:latin typeface="Times New Roman" panose="02020603050405020304" pitchFamily="18" charset="0"/>
                <a:cs typeface="Times New Roman" panose="02020603050405020304" pitchFamily="18" charset="0"/>
              </a:rPr>
              <a:t>nhất</a:t>
            </a:r>
            <a:endParaRPr lang="en-US" sz="3200" dirty="0">
              <a:solidFill>
                <a:srgbClr val="FF0000"/>
              </a:solidFill>
              <a:latin typeface="Times New Roman" panose="02020603050405020304" pitchFamily="18" charset="0"/>
              <a:cs typeface="Times New Roman" panose="02020603050405020304" pitchFamily="18" charset="0"/>
            </a:endParaRPr>
          </a:p>
        </p:txBody>
      </p:sp>
      <p:grpSp>
        <p:nvGrpSpPr>
          <p:cNvPr id="1062" name="Google Shape;1062;p39"/>
          <p:cNvGrpSpPr/>
          <p:nvPr/>
        </p:nvGrpSpPr>
        <p:grpSpPr>
          <a:xfrm rot="316251">
            <a:off x="7603153" y="295668"/>
            <a:ext cx="1018489" cy="1254594"/>
            <a:chOff x="7234335" y="539692"/>
            <a:chExt cx="1103331" cy="1358958"/>
          </a:xfrm>
        </p:grpSpPr>
        <p:sp>
          <p:nvSpPr>
            <p:cNvPr id="1063" name="Google Shape;1063;p39"/>
            <p:cNvSpPr/>
            <p:nvPr/>
          </p:nvSpPr>
          <p:spPr>
            <a:xfrm rot="514838">
              <a:off x="7375715" y="571120"/>
              <a:ext cx="457522" cy="483097"/>
            </a:xfrm>
            <a:custGeom>
              <a:avLst/>
              <a:gdLst/>
              <a:ahLst/>
              <a:cxnLst/>
              <a:rect l="l" t="t" r="r" b="b"/>
              <a:pathLst>
                <a:path w="18301" h="19324" extrusionOk="0">
                  <a:moveTo>
                    <a:pt x="18300" y="0"/>
                  </a:moveTo>
                  <a:lnTo>
                    <a:pt x="18300" y="0"/>
                  </a:lnTo>
                  <a:cubicBezTo>
                    <a:pt x="8073" y="286"/>
                    <a:pt x="1" y="8811"/>
                    <a:pt x="298" y="19050"/>
                  </a:cubicBezTo>
                  <a:cubicBezTo>
                    <a:pt x="298" y="19145"/>
                    <a:pt x="310" y="19229"/>
                    <a:pt x="310" y="19324"/>
                  </a:cubicBezTo>
                  <a:lnTo>
                    <a:pt x="370" y="19324"/>
                  </a:lnTo>
                  <a:cubicBezTo>
                    <a:pt x="1425" y="18418"/>
                    <a:pt x="2732" y="17961"/>
                    <a:pt x="4041" y="17961"/>
                  </a:cubicBezTo>
                  <a:cubicBezTo>
                    <a:pt x="5242" y="17961"/>
                    <a:pt x="6445" y="18346"/>
                    <a:pt x="7454" y="19121"/>
                  </a:cubicBezTo>
                  <a:cubicBezTo>
                    <a:pt x="7513" y="19169"/>
                    <a:pt x="7573" y="19217"/>
                    <a:pt x="7632" y="19264"/>
                  </a:cubicBezTo>
                  <a:cubicBezTo>
                    <a:pt x="7478" y="18300"/>
                    <a:pt x="7382" y="17312"/>
                    <a:pt x="7371" y="16335"/>
                  </a:cubicBezTo>
                  <a:cubicBezTo>
                    <a:pt x="7109" y="7489"/>
                    <a:pt x="12014" y="179"/>
                    <a:pt x="183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39"/>
            <p:cNvSpPr/>
            <p:nvPr/>
          </p:nvSpPr>
          <p:spPr>
            <a:xfrm rot="514838">
              <a:off x="7829316" y="640664"/>
              <a:ext cx="476272" cy="465747"/>
            </a:xfrm>
            <a:custGeom>
              <a:avLst/>
              <a:gdLst/>
              <a:ahLst/>
              <a:cxnLst/>
              <a:rect l="l" t="t" r="r" b="b"/>
              <a:pathLst>
                <a:path w="19051" h="18630" extrusionOk="0">
                  <a:moveTo>
                    <a:pt x="14" y="8"/>
                  </a:moveTo>
                  <a:lnTo>
                    <a:pt x="14" y="8"/>
                  </a:lnTo>
                  <a:cubicBezTo>
                    <a:pt x="9" y="8"/>
                    <a:pt x="5" y="8"/>
                    <a:pt x="0" y="8"/>
                  </a:cubicBezTo>
                  <a:cubicBezTo>
                    <a:pt x="5" y="8"/>
                    <a:pt x="9" y="8"/>
                    <a:pt x="14" y="8"/>
                  </a:cubicBezTo>
                  <a:close/>
                  <a:moveTo>
                    <a:pt x="528" y="1"/>
                  </a:moveTo>
                  <a:cubicBezTo>
                    <a:pt x="357" y="1"/>
                    <a:pt x="186" y="3"/>
                    <a:pt x="14" y="8"/>
                  </a:cubicBezTo>
                  <a:lnTo>
                    <a:pt x="14" y="8"/>
                  </a:lnTo>
                  <a:cubicBezTo>
                    <a:pt x="88" y="6"/>
                    <a:pt x="162" y="5"/>
                    <a:pt x="235" y="5"/>
                  </a:cubicBezTo>
                  <a:cubicBezTo>
                    <a:pt x="6430" y="5"/>
                    <a:pt x="11612" y="6964"/>
                    <a:pt x="11847" y="15700"/>
                  </a:cubicBezTo>
                  <a:cubicBezTo>
                    <a:pt x="11883" y="16677"/>
                    <a:pt x="11847" y="17653"/>
                    <a:pt x="11740" y="18629"/>
                  </a:cubicBezTo>
                  <a:cubicBezTo>
                    <a:pt x="11788" y="18582"/>
                    <a:pt x="11847" y="18534"/>
                    <a:pt x="11895" y="18475"/>
                  </a:cubicBezTo>
                  <a:cubicBezTo>
                    <a:pt x="12948" y="17576"/>
                    <a:pt x="14253" y="17123"/>
                    <a:pt x="15561" y="17123"/>
                  </a:cubicBezTo>
                  <a:cubicBezTo>
                    <a:pt x="16767" y="17123"/>
                    <a:pt x="17975" y="17508"/>
                    <a:pt x="18991" y="18284"/>
                  </a:cubicBezTo>
                  <a:lnTo>
                    <a:pt x="19050" y="18284"/>
                  </a:lnTo>
                  <a:lnTo>
                    <a:pt x="19050" y="18010"/>
                  </a:lnTo>
                  <a:cubicBezTo>
                    <a:pt x="18770" y="7959"/>
                    <a:pt x="10531" y="1"/>
                    <a:pt x="5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39"/>
            <p:cNvSpPr/>
            <p:nvPr/>
          </p:nvSpPr>
          <p:spPr>
            <a:xfrm rot="514838">
              <a:off x="7693875" y="605876"/>
              <a:ext cx="282498" cy="476547"/>
            </a:xfrm>
            <a:custGeom>
              <a:avLst/>
              <a:gdLst/>
              <a:ahLst/>
              <a:cxnLst/>
              <a:rect l="l" t="t" r="r" b="b"/>
              <a:pathLst>
                <a:path w="11300" h="19062" extrusionOk="0">
                  <a:moveTo>
                    <a:pt x="5478" y="0"/>
                  </a:moveTo>
                  <a:cubicBezTo>
                    <a:pt x="5478" y="0"/>
                    <a:pt x="1" y="6013"/>
                    <a:pt x="2299" y="19062"/>
                  </a:cubicBezTo>
                  <a:cubicBezTo>
                    <a:pt x="2358" y="19002"/>
                    <a:pt x="2418" y="18943"/>
                    <a:pt x="2477" y="18895"/>
                  </a:cubicBezTo>
                  <a:cubicBezTo>
                    <a:pt x="3526" y="17989"/>
                    <a:pt x="4831" y="17533"/>
                    <a:pt x="6139" y="17533"/>
                  </a:cubicBezTo>
                  <a:cubicBezTo>
                    <a:pt x="7341" y="17533"/>
                    <a:pt x="8547" y="17918"/>
                    <a:pt x="9561" y="18693"/>
                  </a:cubicBezTo>
                  <a:cubicBezTo>
                    <a:pt x="9621" y="18740"/>
                    <a:pt x="9680" y="18800"/>
                    <a:pt x="9752" y="18848"/>
                  </a:cubicBezTo>
                  <a:cubicBezTo>
                    <a:pt x="11300" y="5691"/>
                    <a:pt x="5478" y="0"/>
                    <a:pt x="5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39"/>
            <p:cNvSpPr/>
            <p:nvPr/>
          </p:nvSpPr>
          <p:spPr>
            <a:xfrm rot="514838">
              <a:off x="7829888" y="627388"/>
              <a:ext cx="297073" cy="471272"/>
            </a:xfrm>
            <a:custGeom>
              <a:avLst/>
              <a:gdLst/>
              <a:ahLst/>
              <a:cxnLst/>
              <a:rect l="l" t="t" r="r" b="b"/>
              <a:pathLst>
                <a:path w="11883" h="18851" extrusionOk="0">
                  <a:moveTo>
                    <a:pt x="220" y="0"/>
                  </a:moveTo>
                  <a:cubicBezTo>
                    <a:pt x="147" y="0"/>
                    <a:pt x="74" y="1"/>
                    <a:pt x="0" y="3"/>
                  </a:cubicBezTo>
                  <a:cubicBezTo>
                    <a:pt x="0" y="3"/>
                    <a:pt x="5823" y="5694"/>
                    <a:pt x="4275" y="18851"/>
                  </a:cubicBezTo>
                  <a:cubicBezTo>
                    <a:pt x="4322" y="18791"/>
                    <a:pt x="4382" y="18743"/>
                    <a:pt x="4442" y="18684"/>
                  </a:cubicBezTo>
                  <a:cubicBezTo>
                    <a:pt x="5497" y="17784"/>
                    <a:pt x="6805" y="17330"/>
                    <a:pt x="8114" y="17330"/>
                  </a:cubicBezTo>
                  <a:cubicBezTo>
                    <a:pt x="9315" y="17330"/>
                    <a:pt x="10517" y="17712"/>
                    <a:pt x="11526" y="18481"/>
                  </a:cubicBezTo>
                  <a:cubicBezTo>
                    <a:pt x="11597" y="18541"/>
                    <a:pt x="11657" y="18589"/>
                    <a:pt x="11716" y="18648"/>
                  </a:cubicBezTo>
                  <a:lnTo>
                    <a:pt x="11740" y="18624"/>
                  </a:lnTo>
                  <a:cubicBezTo>
                    <a:pt x="11847" y="17648"/>
                    <a:pt x="11883" y="16672"/>
                    <a:pt x="11847" y="15695"/>
                  </a:cubicBezTo>
                  <a:cubicBezTo>
                    <a:pt x="11612" y="6952"/>
                    <a:pt x="6422" y="0"/>
                    <a:pt x="2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39"/>
            <p:cNvSpPr/>
            <p:nvPr/>
          </p:nvSpPr>
          <p:spPr>
            <a:xfrm rot="514838">
              <a:off x="7552531" y="584380"/>
              <a:ext cx="279823" cy="481622"/>
            </a:xfrm>
            <a:custGeom>
              <a:avLst/>
              <a:gdLst/>
              <a:ahLst/>
              <a:cxnLst/>
              <a:rect l="l" t="t" r="r" b="b"/>
              <a:pathLst>
                <a:path w="11193" h="19265" extrusionOk="0">
                  <a:moveTo>
                    <a:pt x="11192" y="0"/>
                  </a:moveTo>
                  <a:cubicBezTo>
                    <a:pt x="4906" y="179"/>
                    <a:pt x="1" y="7489"/>
                    <a:pt x="251" y="16335"/>
                  </a:cubicBezTo>
                  <a:cubicBezTo>
                    <a:pt x="274" y="17312"/>
                    <a:pt x="370" y="18288"/>
                    <a:pt x="524" y="19252"/>
                  </a:cubicBezTo>
                  <a:lnTo>
                    <a:pt x="548" y="19264"/>
                  </a:lnTo>
                  <a:cubicBezTo>
                    <a:pt x="608" y="19217"/>
                    <a:pt x="667" y="19157"/>
                    <a:pt x="727" y="19098"/>
                  </a:cubicBezTo>
                  <a:cubicBezTo>
                    <a:pt x="1780" y="18199"/>
                    <a:pt x="3085" y="17746"/>
                    <a:pt x="4392" y="17746"/>
                  </a:cubicBezTo>
                  <a:cubicBezTo>
                    <a:pt x="5596" y="17746"/>
                    <a:pt x="6801" y="18131"/>
                    <a:pt x="7811" y="18907"/>
                  </a:cubicBezTo>
                  <a:cubicBezTo>
                    <a:pt x="7883" y="18955"/>
                    <a:pt x="7942" y="19014"/>
                    <a:pt x="8002" y="19062"/>
                  </a:cubicBezTo>
                  <a:cubicBezTo>
                    <a:pt x="5704" y="6013"/>
                    <a:pt x="11192" y="0"/>
                    <a:pt x="111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39"/>
            <p:cNvSpPr/>
            <p:nvPr/>
          </p:nvSpPr>
          <p:spPr>
            <a:xfrm rot="514838">
              <a:off x="7287764" y="1047199"/>
              <a:ext cx="492522" cy="753145"/>
            </a:xfrm>
            <a:custGeom>
              <a:avLst/>
              <a:gdLst/>
              <a:ahLst/>
              <a:cxnLst/>
              <a:rect l="l" t="t" r="r" b="b"/>
              <a:pathLst>
                <a:path w="19701" h="30126" extrusionOk="0">
                  <a:moveTo>
                    <a:pt x="169" y="1"/>
                  </a:moveTo>
                  <a:cubicBezTo>
                    <a:pt x="84" y="1"/>
                    <a:pt x="1" y="94"/>
                    <a:pt x="67" y="193"/>
                  </a:cubicBezTo>
                  <a:lnTo>
                    <a:pt x="19426" y="30078"/>
                  </a:lnTo>
                  <a:cubicBezTo>
                    <a:pt x="19450" y="30114"/>
                    <a:pt x="19498" y="30126"/>
                    <a:pt x="19534" y="30126"/>
                  </a:cubicBezTo>
                  <a:lnTo>
                    <a:pt x="19545" y="30126"/>
                  </a:lnTo>
                  <a:cubicBezTo>
                    <a:pt x="19641" y="30126"/>
                    <a:pt x="19700" y="30018"/>
                    <a:pt x="19641" y="29935"/>
                  </a:cubicBezTo>
                  <a:lnTo>
                    <a:pt x="269" y="62"/>
                  </a:lnTo>
                  <a:cubicBezTo>
                    <a:pt x="244" y="19"/>
                    <a:pt x="206" y="1"/>
                    <a:pt x="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39"/>
            <p:cNvSpPr/>
            <p:nvPr/>
          </p:nvSpPr>
          <p:spPr>
            <a:xfrm rot="514838">
              <a:off x="7470378" y="1059348"/>
              <a:ext cx="308398" cy="754645"/>
            </a:xfrm>
            <a:custGeom>
              <a:avLst/>
              <a:gdLst/>
              <a:ahLst/>
              <a:cxnLst/>
              <a:rect l="l" t="t" r="r" b="b"/>
              <a:pathLst>
                <a:path w="12336" h="30186" extrusionOk="0">
                  <a:moveTo>
                    <a:pt x="146" y="1"/>
                  </a:moveTo>
                  <a:cubicBezTo>
                    <a:pt x="129" y="1"/>
                    <a:pt x="112" y="5"/>
                    <a:pt x="96" y="15"/>
                  </a:cubicBezTo>
                  <a:cubicBezTo>
                    <a:pt x="24" y="39"/>
                    <a:pt x="1" y="110"/>
                    <a:pt x="24" y="170"/>
                  </a:cubicBezTo>
                  <a:lnTo>
                    <a:pt x="12073" y="30114"/>
                  </a:lnTo>
                  <a:cubicBezTo>
                    <a:pt x="12097" y="30162"/>
                    <a:pt x="12145" y="30186"/>
                    <a:pt x="12193" y="30186"/>
                  </a:cubicBezTo>
                  <a:lnTo>
                    <a:pt x="12240" y="30186"/>
                  </a:lnTo>
                  <a:cubicBezTo>
                    <a:pt x="12300" y="30150"/>
                    <a:pt x="12335" y="30078"/>
                    <a:pt x="12312" y="30019"/>
                  </a:cubicBezTo>
                  <a:lnTo>
                    <a:pt x="251" y="75"/>
                  </a:lnTo>
                  <a:cubicBezTo>
                    <a:pt x="233" y="32"/>
                    <a:pt x="191" y="1"/>
                    <a:pt x="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39"/>
            <p:cNvSpPr/>
            <p:nvPr/>
          </p:nvSpPr>
          <p:spPr>
            <a:xfrm rot="514838">
              <a:off x="7656435" y="1068253"/>
              <a:ext cx="121374" cy="759670"/>
            </a:xfrm>
            <a:custGeom>
              <a:avLst/>
              <a:gdLst/>
              <a:ahLst/>
              <a:cxnLst/>
              <a:rect l="l" t="t" r="r" b="b"/>
              <a:pathLst>
                <a:path w="4855" h="30387" extrusionOk="0">
                  <a:moveTo>
                    <a:pt x="142" y="0"/>
                  </a:moveTo>
                  <a:cubicBezTo>
                    <a:pt x="72" y="0"/>
                    <a:pt x="1" y="53"/>
                    <a:pt x="21" y="145"/>
                  </a:cubicBezTo>
                  <a:lnTo>
                    <a:pt x="4604" y="30279"/>
                  </a:lnTo>
                  <a:cubicBezTo>
                    <a:pt x="4604" y="30351"/>
                    <a:pt x="4664" y="30387"/>
                    <a:pt x="4724" y="30387"/>
                  </a:cubicBezTo>
                  <a:lnTo>
                    <a:pt x="4747" y="30387"/>
                  </a:lnTo>
                  <a:cubicBezTo>
                    <a:pt x="4807" y="30375"/>
                    <a:pt x="4854" y="30315"/>
                    <a:pt x="4843" y="30244"/>
                  </a:cubicBezTo>
                  <a:lnTo>
                    <a:pt x="259" y="109"/>
                  </a:lnTo>
                  <a:cubicBezTo>
                    <a:pt x="253" y="35"/>
                    <a:pt x="198" y="0"/>
                    <a:pt x="1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39"/>
            <p:cNvSpPr/>
            <p:nvPr/>
          </p:nvSpPr>
          <p:spPr>
            <a:xfrm rot="514838">
              <a:off x="7769268" y="1090464"/>
              <a:ext cx="448747" cy="779070"/>
            </a:xfrm>
            <a:custGeom>
              <a:avLst/>
              <a:gdLst/>
              <a:ahLst/>
              <a:cxnLst/>
              <a:rect l="l" t="t" r="r" b="b"/>
              <a:pathLst>
                <a:path w="17950" h="31163" extrusionOk="0">
                  <a:moveTo>
                    <a:pt x="17793" y="0"/>
                  </a:moveTo>
                  <a:cubicBezTo>
                    <a:pt x="17758" y="0"/>
                    <a:pt x="17722" y="16"/>
                    <a:pt x="17693" y="52"/>
                  </a:cubicBezTo>
                  <a:lnTo>
                    <a:pt x="36" y="30984"/>
                  </a:lnTo>
                  <a:cubicBezTo>
                    <a:pt x="1" y="31044"/>
                    <a:pt x="24" y="31115"/>
                    <a:pt x="84" y="31151"/>
                  </a:cubicBezTo>
                  <a:cubicBezTo>
                    <a:pt x="108" y="31163"/>
                    <a:pt x="120" y="31163"/>
                    <a:pt x="144" y="31163"/>
                  </a:cubicBezTo>
                  <a:cubicBezTo>
                    <a:pt x="191" y="31163"/>
                    <a:pt x="227" y="31139"/>
                    <a:pt x="251" y="31103"/>
                  </a:cubicBezTo>
                  <a:lnTo>
                    <a:pt x="17908" y="183"/>
                  </a:lnTo>
                  <a:cubicBezTo>
                    <a:pt x="17949" y="83"/>
                    <a:pt x="17875" y="0"/>
                    <a:pt x="177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39"/>
            <p:cNvSpPr/>
            <p:nvPr/>
          </p:nvSpPr>
          <p:spPr>
            <a:xfrm rot="514838">
              <a:off x="7769655" y="1085319"/>
              <a:ext cx="266148" cy="770545"/>
            </a:xfrm>
            <a:custGeom>
              <a:avLst/>
              <a:gdLst/>
              <a:ahLst/>
              <a:cxnLst/>
              <a:rect l="l" t="t" r="r" b="b"/>
              <a:pathLst>
                <a:path w="10646" h="30822" extrusionOk="0">
                  <a:moveTo>
                    <a:pt x="10495" y="0"/>
                  </a:moveTo>
                  <a:cubicBezTo>
                    <a:pt x="10448" y="0"/>
                    <a:pt x="10401" y="27"/>
                    <a:pt x="10383" y="92"/>
                  </a:cubicBezTo>
                  <a:lnTo>
                    <a:pt x="24" y="30667"/>
                  </a:lnTo>
                  <a:cubicBezTo>
                    <a:pt x="1" y="30726"/>
                    <a:pt x="36" y="30798"/>
                    <a:pt x="108" y="30822"/>
                  </a:cubicBezTo>
                  <a:lnTo>
                    <a:pt x="144" y="30822"/>
                  </a:lnTo>
                  <a:cubicBezTo>
                    <a:pt x="203" y="30822"/>
                    <a:pt x="239" y="30798"/>
                    <a:pt x="263" y="30750"/>
                  </a:cubicBezTo>
                  <a:lnTo>
                    <a:pt x="10609" y="163"/>
                  </a:lnTo>
                  <a:cubicBezTo>
                    <a:pt x="10646" y="68"/>
                    <a:pt x="10570" y="0"/>
                    <a:pt x="104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39"/>
            <p:cNvSpPr/>
            <p:nvPr/>
          </p:nvSpPr>
          <p:spPr>
            <a:xfrm rot="514838">
              <a:off x="7770568" y="1077140"/>
              <a:ext cx="78599" cy="764745"/>
            </a:xfrm>
            <a:custGeom>
              <a:avLst/>
              <a:gdLst/>
              <a:ahLst/>
              <a:cxnLst/>
              <a:rect l="l" t="t" r="r" b="b"/>
              <a:pathLst>
                <a:path w="3144" h="30590" extrusionOk="0">
                  <a:moveTo>
                    <a:pt x="3006" y="1"/>
                  </a:moveTo>
                  <a:cubicBezTo>
                    <a:pt x="2943" y="1"/>
                    <a:pt x="2893" y="55"/>
                    <a:pt x="2882" y="110"/>
                  </a:cubicBezTo>
                  <a:lnTo>
                    <a:pt x="12" y="30459"/>
                  </a:lnTo>
                  <a:cubicBezTo>
                    <a:pt x="1" y="30530"/>
                    <a:pt x="48" y="30590"/>
                    <a:pt x="120" y="30590"/>
                  </a:cubicBezTo>
                  <a:lnTo>
                    <a:pt x="132" y="30590"/>
                  </a:lnTo>
                  <a:cubicBezTo>
                    <a:pt x="203" y="30590"/>
                    <a:pt x="251" y="30542"/>
                    <a:pt x="262" y="30482"/>
                  </a:cubicBezTo>
                  <a:lnTo>
                    <a:pt x="3132" y="133"/>
                  </a:lnTo>
                  <a:cubicBezTo>
                    <a:pt x="3144" y="74"/>
                    <a:pt x="3084" y="14"/>
                    <a:pt x="3025" y="2"/>
                  </a:cubicBezTo>
                  <a:cubicBezTo>
                    <a:pt x="3019" y="1"/>
                    <a:pt x="3012" y="1"/>
                    <a:pt x="3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74" name="Google Shape;1074;p39"/>
          <p:cNvSpPr/>
          <p:nvPr/>
        </p:nvSpPr>
        <p:spPr>
          <a:xfrm>
            <a:off x="7518699" y="1883538"/>
            <a:ext cx="1066423" cy="2853573"/>
          </a:xfrm>
          <a:custGeom>
            <a:avLst/>
            <a:gdLst/>
            <a:ahLst/>
            <a:cxnLst/>
            <a:rect l="l" t="t" r="r" b="b"/>
            <a:pathLst>
              <a:path w="24028" h="64295" extrusionOk="0">
                <a:moveTo>
                  <a:pt x="7097" y="29266"/>
                </a:moveTo>
                <a:lnTo>
                  <a:pt x="7097" y="29266"/>
                </a:lnTo>
                <a:cubicBezTo>
                  <a:pt x="7038" y="30087"/>
                  <a:pt x="6942" y="30909"/>
                  <a:pt x="6799" y="31707"/>
                </a:cubicBezTo>
                <a:cubicBezTo>
                  <a:pt x="6645" y="32290"/>
                  <a:pt x="4442" y="36338"/>
                  <a:pt x="4442" y="36338"/>
                </a:cubicBezTo>
                <a:lnTo>
                  <a:pt x="3906" y="36338"/>
                </a:lnTo>
                <a:lnTo>
                  <a:pt x="3728" y="35850"/>
                </a:lnTo>
                <a:cubicBezTo>
                  <a:pt x="3728" y="35850"/>
                  <a:pt x="4883" y="34921"/>
                  <a:pt x="4954" y="34171"/>
                </a:cubicBezTo>
                <a:cubicBezTo>
                  <a:pt x="5386" y="33584"/>
                  <a:pt x="5478" y="31613"/>
                  <a:pt x="6123" y="31613"/>
                </a:cubicBezTo>
                <a:cubicBezTo>
                  <a:pt x="6171" y="31613"/>
                  <a:pt x="6221" y="31624"/>
                  <a:pt x="6276" y="31647"/>
                </a:cubicBezTo>
                <a:cubicBezTo>
                  <a:pt x="6323" y="31111"/>
                  <a:pt x="7097" y="29266"/>
                  <a:pt x="7097" y="29266"/>
                </a:cubicBezTo>
                <a:close/>
                <a:moveTo>
                  <a:pt x="19587" y="0"/>
                </a:moveTo>
                <a:cubicBezTo>
                  <a:pt x="19587" y="0"/>
                  <a:pt x="19563" y="4430"/>
                  <a:pt x="19563" y="5299"/>
                </a:cubicBezTo>
                <a:cubicBezTo>
                  <a:pt x="19265" y="5418"/>
                  <a:pt x="19265" y="6108"/>
                  <a:pt x="19265" y="6108"/>
                </a:cubicBezTo>
                <a:cubicBezTo>
                  <a:pt x="19265" y="6108"/>
                  <a:pt x="19066" y="6021"/>
                  <a:pt x="18835" y="6021"/>
                </a:cubicBezTo>
                <a:cubicBezTo>
                  <a:pt x="18600" y="6021"/>
                  <a:pt x="18332" y="6111"/>
                  <a:pt x="18206" y="6477"/>
                </a:cubicBezTo>
                <a:cubicBezTo>
                  <a:pt x="17944" y="7216"/>
                  <a:pt x="18277" y="7525"/>
                  <a:pt x="18527" y="7644"/>
                </a:cubicBezTo>
                <a:cubicBezTo>
                  <a:pt x="18777" y="7763"/>
                  <a:pt x="18706" y="9156"/>
                  <a:pt x="18706" y="9156"/>
                </a:cubicBezTo>
                <a:lnTo>
                  <a:pt x="18729" y="9561"/>
                </a:lnTo>
                <a:lnTo>
                  <a:pt x="18170" y="9537"/>
                </a:lnTo>
                <a:lnTo>
                  <a:pt x="18456" y="14443"/>
                </a:lnTo>
                <a:cubicBezTo>
                  <a:pt x="18456" y="14443"/>
                  <a:pt x="18122" y="14574"/>
                  <a:pt x="18075" y="14848"/>
                </a:cubicBezTo>
                <a:cubicBezTo>
                  <a:pt x="18027" y="15121"/>
                  <a:pt x="18479" y="15479"/>
                  <a:pt x="18479" y="15479"/>
                </a:cubicBezTo>
                <a:cubicBezTo>
                  <a:pt x="18313" y="15836"/>
                  <a:pt x="18182" y="16205"/>
                  <a:pt x="18075" y="16586"/>
                </a:cubicBezTo>
                <a:cubicBezTo>
                  <a:pt x="18003" y="16967"/>
                  <a:pt x="18325" y="17979"/>
                  <a:pt x="18253" y="18134"/>
                </a:cubicBezTo>
                <a:cubicBezTo>
                  <a:pt x="18218" y="18199"/>
                  <a:pt x="18097" y="18217"/>
                  <a:pt x="17969" y="18217"/>
                </a:cubicBezTo>
                <a:cubicBezTo>
                  <a:pt x="17791" y="18217"/>
                  <a:pt x="17598" y="18181"/>
                  <a:pt x="17598" y="18181"/>
                </a:cubicBezTo>
                <a:lnTo>
                  <a:pt x="17467" y="17776"/>
                </a:lnTo>
                <a:cubicBezTo>
                  <a:pt x="17467" y="17776"/>
                  <a:pt x="16682" y="17550"/>
                  <a:pt x="16455" y="17455"/>
                </a:cubicBezTo>
                <a:cubicBezTo>
                  <a:pt x="16229" y="17348"/>
                  <a:pt x="16003" y="15681"/>
                  <a:pt x="16003" y="15681"/>
                </a:cubicBezTo>
                <a:lnTo>
                  <a:pt x="14658" y="15657"/>
                </a:lnTo>
                <a:lnTo>
                  <a:pt x="14658" y="14776"/>
                </a:lnTo>
                <a:lnTo>
                  <a:pt x="15348" y="14514"/>
                </a:lnTo>
                <a:lnTo>
                  <a:pt x="15170" y="14193"/>
                </a:lnTo>
                <a:lnTo>
                  <a:pt x="15527" y="13585"/>
                </a:lnTo>
                <a:lnTo>
                  <a:pt x="16658" y="13431"/>
                </a:lnTo>
                <a:cubicBezTo>
                  <a:pt x="16658" y="12990"/>
                  <a:pt x="16622" y="12550"/>
                  <a:pt x="16563" y="12121"/>
                </a:cubicBezTo>
                <a:cubicBezTo>
                  <a:pt x="16455" y="11669"/>
                  <a:pt x="16301" y="11645"/>
                  <a:pt x="16301" y="11645"/>
                </a:cubicBezTo>
                <a:lnTo>
                  <a:pt x="16789" y="11561"/>
                </a:lnTo>
                <a:cubicBezTo>
                  <a:pt x="16836" y="11276"/>
                  <a:pt x="16682" y="11002"/>
                  <a:pt x="16408" y="10907"/>
                </a:cubicBezTo>
                <a:cubicBezTo>
                  <a:pt x="16145" y="8878"/>
                  <a:pt x="14297" y="7724"/>
                  <a:pt x="12500" y="7724"/>
                </a:cubicBezTo>
                <a:cubicBezTo>
                  <a:pt x="12018" y="7724"/>
                  <a:pt x="11540" y="7807"/>
                  <a:pt x="11098" y="7978"/>
                </a:cubicBezTo>
                <a:cubicBezTo>
                  <a:pt x="9002" y="8787"/>
                  <a:pt x="8526" y="11811"/>
                  <a:pt x="8395" y="12216"/>
                </a:cubicBezTo>
                <a:cubicBezTo>
                  <a:pt x="8274" y="12589"/>
                  <a:pt x="8487" y="13073"/>
                  <a:pt x="9367" y="13073"/>
                </a:cubicBezTo>
                <a:cubicBezTo>
                  <a:pt x="9443" y="13073"/>
                  <a:pt x="9523" y="13069"/>
                  <a:pt x="9609" y="13062"/>
                </a:cubicBezTo>
                <a:cubicBezTo>
                  <a:pt x="9681" y="13895"/>
                  <a:pt x="10669" y="15562"/>
                  <a:pt x="10669" y="15562"/>
                </a:cubicBezTo>
                <a:cubicBezTo>
                  <a:pt x="10669" y="15562"/>
                  <a:pt x="10240" y="15705"/>
                  <a:pt x="10038" y="15752"/>
                </a:cubicBezTo>
                <a:cubicBezTo>
                  <a:pt x="9836" y="15812"/>
                  <a:pt x="9657" y="17074"/>
                  <a:pt x="9752" y="17550"/>
                </a:cubicBezTo>
                <a:cubicBezTo>
                  <a:pt x="9121" y="17550"/>
                  <a:pt x="8216" y="18229"/>
                  <a:pt x="8216" y="18229"/>
                </a:cubicBezTo>
                <a:cubicBezTo>
                  <a:pt x="8216" y="18229"/>
                  <a:pt x="6692" y="18717"/>
                  <a:pt x="6192" y="19015"/>
                </a:cubicBezTo>
                <a:cubicBezTo>
                  <a:pt x="5692" y="19324"/>
                  <a:pt x="4216" y="21551"/>
                  <a:pt x="4097" y="22325"/>
                </a:cubicBezTo>
                <a:cubicBezTo>
                  <a:pt x="3966" y="23110"/>
                  <a:pt x="2454" y="26087"/>
                  <a:pt x="2323" y="26528"/>
                </a:cubicBezTo>
                <a:cubicBezTo>
                  <a:pt x="2192" y="26956"/>
                  <a:pt x="2525" y="27563"/>
                  <a:pt x="2525" y="27563"/>
                </a:cubicBezTo>
                <a:lnTo>
                  <a:pt x="1965" y="28623"/>
                </a:lnTo>
                <a:cubicBezTo>
                  <a:pt x="1965" y="28623"/>
                  <a:pt x="430" y="32028"/>
                  <a:pt x="382" y="32659"/>
                </a:cubicBezTo>
                <a:cubicBezTo>
                  <a:pt x="334" y="33290"/>
                  <a:pt x="1263" y="37065"/>
                  <a:pt x="1263" y="37065"/>
                </a:cubicBezTo>
                <a:cubicBezTo>
                  <a:pt x="1263" y="37065"/>
                  <a:pt x="882" y="38981"/>
                  <a:pt x="930" y="39362"/>
                </a:cubicBezTo>
                <a:cubicBezTo>
                  <a:pt x="989" y="39743"/>
                  <a:pt x="1227" y="40196"/>
                  <a:pt x="1227" y="40470"/>
                </a:cubicBezTo>
                <a:cubicBezTo>
                  <a:pt x="1227" y="40755"/>
                  <a:pt x="1632" y="41077"/>
                  <a:pt x="2061" y="41387"/>
                </a:cubicBezTo>
                <a:cubicBezTo>
                  <a:pt x="2153" y="41449"/>
                  <a:pt x="2241" y="41475"/>
                  <a:pt x="2325" y="41475"/>
                </a:cubicBezTo>
                <a:cubicBezTo>
                  <a:pt x="2639" y="41475"/>
                  <a:pt x="2884" y="41108"/>
                  <a:pt x="3025" y="40958"/>
                </a:cubicBezTo>
                <a:cubicBezTo>
                  <a:pt x="3204" y="40755"/>
                  <a:pt x="3454" y="40446"/>
                  <a:pt x="3430" y="40374"/>
                </a:cubicBezTo>
                <a:cubicBezTo>
                  <a:pt x="3424" y="40354"/>
                  <a:pt x="3371" y="40347"/>
                  <a:pt x="3294" y="40347"/>
                </a:cubicBezTo>
                <a:cubicBezTo>
                  <a:pt x="3052" y="40347"/>
                  <a:pt x="2573" y="40422"/>
                  <a:pt x="2573" y="40422"/>
                </a:cubicBezTo>
                <a:cubicBezTo>
                  <a:pt x="2573" y="40422"/>
                  <a:pt x="2216" y="39970"/>
                  <a:pt x="2216" y="39815"/>
                </a:cubicBezTo>
                <a:cubicBezTo>
                  <a:pt x="2216" y="39660"/>
                  <a:pt x="2823" y="39279"/>
                  <a:pt x="2823" y="39279"/>
                </a:cubicBezTo>
                <a:lnTo>
                  <a:pt x="3180" y="39458"/>
                </a:lnTo>
                <a:cubicBezTo>
                  <a:pt x="3180" y="39458"/>
                  <a:pt x="3192" y="39450"/>
                  <a:pt x="3210" y="39450"/>
                </a:cubicBezTo>
                <a:cubicBezTo>
                  <a:pt x="3255" y="39450"/>
                  <a:pt x="3340" y="39499"/>
                  <a:pt x="3382" y="39839"/>
                </a:cubicBezTo>
                <a:cubicBezTo>
                  <a:pt x="3419" y="40209"/>
                  <a:pt x="3579" y="40313"/>
                  <a:pt x="3709" y="40313"/>
                </a:cubicBezTo>
                <a:cubicBezTo>
                  <a:pt x="3747" y="40313"/>
                  <a:pt x="3782" y="40304"/>
                  <a:pt x="3811" y="40291"/>
                </a:cubicBezTo>
                <a:cubicBezTo>
                  <a:pt x="3942" y="40244"/>
                  <a:pt x="3835" y="39636"/>
                  <a:pt x="3740" y="39434"/>
                </a:cubicBezTo>
                <a:cubicBezTo>
                  <a:pt x="3632" y="39231"/>
                  <a:pt x="3763" y="38481"/>
                  <a:pt x="3882" y="38279"/>
                </a:cubicBezTo>
                <a:cubicBezTo>
                  <a:pt x="4001" y="38077"/>
                  <a:pt x="3835" y="37315"/>
                  <a:pt x="3835" y="37315"/>
                </a:cubicBezTo>
                <a:lnTo>
                  <a:pt x="3835" y="37315"/>
                </a:lnTo>
                <a:cubicBezTo>
                  <a:pt x="3835" y="37315"/>
                  <a:pt x="3930" y="37383"/>
                  <a:pt x="4046" y="37383"/>
                </a:cubicBezTo>
                <a:cubicBezTo>
                  <a:pt x="4151" y="37383"/>
                  <a:pt x="4274" y="37327"/>
                  <a:pt x="4359" y="37112"/>
                </a:cubicBezTo>
                <a:cubicBezTo>
                  <a:pt x="4490" y="37922"/>
                  <a:pt x="5752" y="37969"/>
                  <a:pt x="5454" y="38553"/>
                </a:cubicBezTo>
                <a:cubicBezTo>
                  <a:pt x="5144" y="39136"/>
                  <a:pt x="3716" y="46971"/>
                  <a:pt x="3406" y="48209"/>
                </a:cubicBezTo>
                <a:cubicBezTo>
                  <a:pt x="3406" y="48209"/>
                  <a:pt x="3466" y="51221"/>
                  <a:pt x="3335" y="51995"/>
                </a:cubicBezTo>
                <a:cubicBezTo>
                  <a:pt x="3204" y="52781"/>
                  <a:pt x="3609" y="54972"/>
                  <a:pt x="3382" y="55567"/>
                </a:cubicBezTo>
                <a:cubicBezTo>
                  <a:pt x="3156" y="56150"/>
                  <a:pt x="2001" y="59174"/>
                  <a:pt x="2001" y="59174"/>
                </a:cubicBezTo>
                <a:cubicBezTo>
                  <a:pt x="2001" y="59174"/>
                  <a:pt x="2418" y="59913"/>
                  <a:pt x="2799" y="60234"/>
                </a:cubicBezTo>
                <a:cubicBezTo>
                  <a:pt x="2525" y="61210"/>
                  <a:pt x="2323" y="62115"/>
                  <a:pt x="1584" y="62353"/>
                </a:cubicBezTo>
                <a:cubicBezTo>
                  <a:pt x="25" y="62865"/>
                  <a:pt x="1" y="64294"/>
                  <a:pt x="1" y="64294"/>
                </a:cubicBezTo>
                <a:cubicBezTo>
                  <a:pt x="1" y="64294"/>
                  <a:pt x="5764" y="64294"/>
                  <a:pt x="6014" y="64139"/>
                </a:cubicBezTo>
                <a:cubicBezTo>
                  <a:pt x="6264" y="63985"/>
                  <a:pt x="6085" y="62056"/>
                  <a:pt x="6085" y="62056"/>
                </a:cubicBezTo>
                <a:lnTo>
                  <a:pt x="6240" y="60675"/>
                </a:lnTo>
                <a:cubicBezTo>
                  <a:pt x="6240" y="60675"/>
                  <a:pt x="7478" y="60377"/>
                  <a:pt x="7645" y="60067"/>
                </a:cubicBezTo>
                <a:cubicBezTo>
                  <a:pt x="7823" y="59758"/>
                  <a:pt x="7323" y="58829"/>
                  <a:pt x="7478" y="58579"/>
                </a:cubicBezTo>
                <a:cubicBezTo>
                  <a:pt x="7621" y="58329"/>
                  <a:pt x="7347" y="57710"/>
                  <a:pt x="8073" y="56293"/>
                </a:cubicBezTo>
                <a:cubicBezTo>
                  <a:pt x="8812" y="54888"/>
                  <a:pt x="8835" y="53043"/>
                  <a:pt x="8943" y="52531"/>
                </a:cubicBezTo>
                <a:cubicBezTo>
                  <a:pt x="9038" y="52031"/>
                  <a:pt x="11217" y="48161"/>
                  <a:pt x="11264" y="47197"/>
                </a:cubicBezTo>
                <a:cubicBezTo>
                  <a:pt x="11311" y="46254"/>
                  <a:pt x="11755" y="45101"/>
                  <a:pt x="11984" y="45101"/>
                </a:cubicBezTo>
                <a:cubicBezTo>
                  <a:pt x="11986" y="45101"/>
                  <a:pt x="11988" y="45101"/>
                  <a:pt x="11991" y="45101"/>
                </a:cubicBezTo>
                <a:cubicBezTo>
                  <a:pt x="12229" y="45125"/>
                  <a:pt x="12907" y="46792"/>
                  <a:pt x="12907" y="46792"/>
                </a:cubicBezTo>
                <a:lnTo>
                  <a:pt x="12907" y="47423"/>
                </a:lnTo>
                <a:cubicBezTo>
                  <a:pt x="12907" y="47863"/>
                  <a:pt x="13634" y="48518"/>
                  <a:pt x="13634" y="48518"/>
                </a:cubicBezTo>
                <a:lnTo>
                  <a:pt x="13634" y="50304"/>
                </a:lnTo>
                <a:cubicBezTo>
                  <a:pt x="13669" y="50888"/>
                  <a:pt x="13669" y="51459"/>
                  <a:pt x="13634" y="52043"/>
                </a:cubicBezTo>
                <a:cubicBezTo>
                  <a:pt x="13586" y="53138"/>
                  <a:pt x="14193" y="55305"/>
                  <a:pt x="14193" y="55305"/>
                </a:cubicBezTo>
                <a:cubicBezTo>
                  <a:pt x="14277" y="55853"/>
                  <a:pt x="14253" y="56412"/>
                  <a:pt x="14110" y="56948"/>
                </a:cubicBezTo>
                <a:cubicBezTo>
                  <a:pt x="14110" y="56948"/>
                  <a:pt x="13836" y="59067"/>
                  <a:pt x="13919" y="59293"/>
                </a:cubicBezTo>
                <a:cubicBezTo>
                  <a:pt x="13991" y="59520"/>
                  <a:pt x="14515" y="59829"/>
                  <a:pt x="14515" y="59829"/>
                </a:cubicBezTo>
                <a:cubicBezTo>
                  <a:pt x="14515" y="59829"/>
                  <a:pt x="14586" y="61294"/>
                  <a:pt x="14538" y="62210"/>
                </a:cubicBezTo>
                <a:cubicBezTo>
                  <a:pt x="14360" y="63246"/>
                  <a:pt x="14181" y="64211"/>
                  <a:pt x="14181" y="64211"/>
                </a:cubicBezTo>
                <a:cubicBezTo>
                  <a:pt x="14181" y="64211"/>
                  <a:pt x="15932" y="64283"/>
                  <a:pt x="17469" y="64283"/>
                </a:cubicBezTo>
                <a:cubicBezTo>
                  <a:pt x="18339" y="64283"/>
                  <a:pt x="19141" y="64260"/>
                  <a:pt x="19515" y="64187"/>
                </a:cubicBezTo>
                <a:cubicBezTo>
                  <a:pt x="19110" y="63377"/>
                  <a:pt x="18468" y="62699"/>
                  <a:pt x="17670" y="62258"/>
                </a:cubicBezTo>
                <a:cubicBezTo>
                  <a:pt x="17670" y="62258"/>
                  <a:pt x="17598" y="60591"/>
                  <a:pt x="17670" y="60234"/>
                </a:cubicBezTo>
                <a:cubicBezTo>
                  <a:pt x="17753" y="59877"/>
                  <a:pt x="18908" y="59829"/>
                  <a:pt x="19134" y="59627"/>
                </a:cubicBezTo>
                <a:cubicBezTo>
                  <a:pt x="19361" y="59424"/>
                  <a:pt x="19825" y="57400"/>
                  <a:pt x="19718" y="56924"/>
                </a:cubicBezTo>
                <a:cubicBezTo>
                  <a:pt x="19622" y="56436"/>
                  <a:pt x="18682" y="53840"/>
                  <a:pt x="18634" y="53364"/>
                </a:cubicBezTo>
                <a:cubicBezTo>
                  <a:pt x="18587" y="52876"/>
                  <a:pt x="18908" y="50911"/>
                  <a:pt x="19039" y="50352"/>
                </a:cubicBezTo>
                <a:cubicBezTo>
                  <a:pt x="19170" y="49792"/>
                  <a:pt x="18789" y="48637"/>
                  <a:pt x="18789" y="48637"/>
                </a:cubicBezTo>
                <a:cubicBezTo>
                  <a:pt x="18789" y="48637"/>
                  <a:pt x="19372" y="47923"/>
                  <a:pt x="19539" y="47316"/>
                </a:cubicBezTo>
                <a:cubicBezTo>
                  <a:pt x="19718" y="46709"/>
                  <a:pt x="19670" y="44994"/>
                  <a:pt x="19670" y="44994"/>
                </a:cubicBezTo>
                <a:cubicBezTo>
                  <a:pt x="19825" y="44649"/>
                  <a:pt x="19920" y="44280"/>
                  <a:pt x="19920" y="43911"/>
                </a:cubicBezTo>
                <a:cubicBezTo>
                  <a:pt x="19896" y="43399"/>
                  <a:pt x="19599" y="43077"/>
                  <a:pt x="19575" y="42541"/>
                </a:cubicBezTo>
                <a:cubicBezTo>
                  <a:pt x="19539" y="42006"/>
                  <a:pt x="19015" y="41053"/>
                  <a:pt x="19015" y="41053"/>
                </a:cubicBezTo>
                <a:cubicBezTo>
                  <a:pt x="19015" y="41053"/>
                  <a:pt x="19110" y="40124"/>
                  <a:pt x="19134" y="39208"/>
                </a:cubicBezTo>
                <a:cubicBezTo>
                  <a:pt x="19170" y="38696"/>
                  <a:pt x="19051" y="38196"/>
                  <a:pt x="18813" y="37743"/>
                </a:cubicBezTo>
                <a:lnTo>
                  <a:pt x="19289" y="37267"/>
                </a:lnTo>
                <a:lnTo>
                  <a:pt x="19039" y="36886"/>
                </a:lnTo>
                <a:lnTo>
                  <a:pt x="19872" y="36207"/>
                </a:lnTo>
                <a:cubicBezTo>
                  <a:pt x="19872" y="36207"/>
                  <a:pt x="19468" y="35314"/>
                  <a:pt x="19063" y="34481"/>
                </a:cubicBezTo>
                <a:cubicBezTo>
                  <a:pt x="18658" y="33647"/>
                  <a:pt x="17813" y="32588"/>
                  <a:pt x="17813" y="32588"/>
                </a:cubicBezTo>
                <a:lnTo>
                  <a:pt x="20039" y="31623"/>
                </a:lnTo>
                <a:cubicBezTo>
                  <a:pt x="20039" y="31623"/>
                  <a:pt x="20623" y="30564"/>
                  <a:pt x="20646" y="30409"/>
                </a:cubicBezTo>
                <a:cubicBezTo>
                  <a:pt x="20670" y="30254"/>
                  <a:pt x="20039" y="30052"/>
                  <a:pt x="20039" y="30052"/>
                </a:cubicBezTo>
                <a:lnTo>
                  <a:pt x="20289" y="28861"/>
                </a:lnTo>
                <a:cubicBezTo>
                  <a:pt x="20289" y="28861"/>
                  <a:pt x="20670" y="28927"/>
                  <a:pt x="21169" y="28927"/>
                </a:cubicBezTo>
                <a:cubicBezTo>
                  <a:pt x="21792" y="28927"/>
                  <a:pt x="22599" y="28824"/>
                  <a:pt x="23075" y="28361"/>
                </a:cubicBezTo>
                <a:cubicBezTo>
                  <a:pt x="23933" y="27528"/>
                  <a:pt x="23980" y="24265"/>
                  <a:pt x="24004" y="23611"/>
                </a:cubicBezTo>
                <a:cubicBezTo>
                  <a:pt x="24028" y="22956"/>
                  <a:pt x="23575" y="22872"/>
                  <a:pt x="23575" y="22872"/>
                </a:cubicBezTo>
                <a:cubicBezTo>
                  <a:pt x="23575" y="22872"/>
                  <a:pt x="23147" y="21967"/>
                  <a:pt x="23075" y="21741"/>
                </a:cubicBezTo>
                <a:cubicBezTo>
                  <a:pt x="22992" y="21515"/>
                  <a:pt x="21754" y="20658"/>
                  <a:pt x="21754" y="20658"/>
                </a:cubicBezTo>
                <a:cubicBezTo>
                  <a:pt x="21754" y="20658"/>
                  <a:pt x="21587" y="19384"/>
                  <a:pt x="21551" y="19217"/>
                </a:cubicBezTo>
                <a:cubicBezTo>
                  <a:pt x="21527" y="19039"/>
                  <a:pt x="20777" y="18860"/>
                  <a:pt x="20896" y="18658"/>
                </a:cubicBezTo>
                <a:cubicBezTo>
                  <a:pt x="21027" y="18455"/>
                  <a:pt x="21146" y="17776"/>
                  <a:pt x="21146" y="17776"/>
                </a:cubicBezTo>
                <a:cubicBezTo>
                  <a:pt x="21242" y="17503"/>
                  <a:pt x="21301" y="17217"/>
                  <a:pt x="21325" y="16943"/>
                </a:cubicBezTo>
                <a:cubicBezTo>
                  <a:pt x="21325" y="16681"/>
                  <a:pt x="20849" y="16610"/>
                  <a:pt x="20849" y="16610"/>
                </a:cubicBezTo>
                <a:cubicBezTo>
                  <a:pt x="20849" y="16610"/>
                  <a:pt x="20801" y="16181"/>
                  <a:pt x="20718" y="15324"/>
                </a:cubicBezTo>
                <a:cubicBezTo>
                  <a:pt x="20646" y="14467"/>
                  <a:pt x="20039" y="13776"/>
                  <a:pt x="20039" y="13776"/>
                </a:cubicBezTo>
                <a:lnTo>
                  <a:pt x="20325" y="13276"/>
                </a:lnTo>
                <a:lnTo>
                  <a:pt x="20039" y="12740"/>
                </a:lnTo>
                <a:lnTo>
                  <a:pt x="20325" y="12514"/>
                </a:lnTo>
                <a:lnTo>
                  <a:pt x="20611" y="6727"/>
                </a:lnTo>
                <a:lnTo>
                  <a:pt x="20039" y="6537"/>
                </a:lnTo>
                <a:lnTo>
                  <a:pt x="20039" y="6239"/>
                </a:lnTo>
                <a:lnTo>
                  <a:pt x="20611" y="5954"/>
                </a:lnTo>
                <a:lnTo>
                  <a:pt x="20265" y="5323"/>
                </a:lnTo>
                <a:lnTo>
                  <a:pt x="202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grpSp>
        <p:nvGrpSpPr>
          <p:cNvPr id="1075" name="Google Shape;1075;p39"/>
          <p:cNvGrpSpPr/>
          <p:nvPr/>
        </p:nvGrpSpPr>
        <p:grpSpPr>
          <a:xfrm rot="-1043914">
            <a:off x="7027400" y="827236"/>
            <a:ext cx="457174" cy="563095"/>
            <a:chOff x="7234335" y="539692"/>
            <a:chExt cx="1103331" cy="1358958"/>
          </a:xfrm>
        </p:grpSpPr>
        <p:sp>
          <p:nvSpPr>
            <p:cNvPr id="1076" name="Google Shape;1076;p39"/>
            <p:cNvSpPr/>
            <p:nvPr/>
          </p:nvSpPr>
          <p:spPr>
            <a:xfrm rot="514838">
              <a:off x="7375715" y="571120"/>
              <a:ext cx="457522" cy="483097"/>
            </a:xfrm>
            <a:custGeom>
              <a:avLst/>
              <a:gdLst/>
              <a:ahLst/>
              <a:cxnLst/>
              <a:rect l="l" t="t" r="r" b="b"/>
              <a:pathLst>
                <a:path w="18301" h="19324" extrusionOk="0">
                  <a:moveTo>
                    <a:pt x="18300" y="0"/>
                  </a:moveTo>
                  <a:lnTo>
                    <a:pt x="18300" y="0"/>
                  </a:lnTo>
                  <a:cubicBezTo>
                    <a:pt x="8073" y="286"/>
                    <a:pt x="1" y="8811"/>
                    <a:pt x="298" y="19050"/>
                  </a:cubicBezTo>
                  <a:cubicBezTo>
                    <a:pt x="298" y="19145"/>
                    <a:pt x="310" y="19229"/>
                    <a:pt x="310" y="19324"/>
                  </a:cubicBezTo>
                  <a:lnTo>
                    <a:pt x="370" y="19324"/>
                  </a:lnTo>
                  <a:cubicBezTo>
                    <a:pt x="1425" y="18418"/>
                    <a:pt x="2732" y="17961"/>
                    <a:pt x="4041" y="17961"/>
                  </a:cubicBezTo>
                  <a:cubicBezTo>
                    <a:pt x="5242" y="17961"/>
                    <a:pt x="6445" y="18346"/>
                    <a:pt x="7454" y="19121"/>
                  </a:cubicBezTo>
                  <a:cubicBezTo>
                    <a:pt x="7513" y="19169"/>
                    <a:pt x="7573" y="19217"/>
                    <a:pt x="7632" y="19264"/>
                  </a:cubicBezTo>
                  <a:cubicBezTo>
                    <a:pt x="7478" y="18300"/>
                    <a:pt x="7382" y="17312"/>
                    <a:pt x="7371" y="16335"/>
                  </a:cubicBezTo>
                  <a:cubicBezTo>
                    <a:pt x="7109" y="7489"/>
                    <a:pt x="12014" y="179"/>
                    <a:pt x="183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39"/>
            <p:cNvSpPr/>
            <p:nvPr/>
          </p:nvSpPr>
          <p:spPr>
            <a:xfrm rot="514838">
              <a:off x="7829316" y="640664"/>
              <a:ext cx="476272" cy="465747"/>
            </a:xfrm>
            <a:custGeom>
              <a:avLst/>
              <a:gdLst/>
              <a:ahLst/>
              <a:cxnLst/>
              <a:rect l="l" t="t" r="r" b="b"/>
              <a:pathLst>
                <a:path w="19051" h="18630" extrusionOk="0">
                  <a:moveTo>
                    <a:pt x="14" y="8"/>
                  </a:moveTo>
                  <a:lnTo>
                    <a:pt x="14" y="8"/>
                  </a:lnTo>
                  <a:cubicBezTo>
                    <a:pt x="9" y="8"/>
                    <a:pt x="5" y="8"/>
                    <a:pt x="0" y="8"/>
                  </a:cubicBezTo>
                  <a:cubicBezTo>
                    <a:pt x="5" y="8"/>
                    <a:pt x="9" y="8"/>
                    <a:pt x="14" y="8"/>
                  </a:cubicBezTo>
                  <a:close/>
                  <a:moveTo>
                    <a:pt x="528" y="1"/>
                  </a:moveTo>
                  <a:cubicBezTo>
                    <a:pt x="357" y="1"/>
                    <a:pt x="186" y="3"/>
                    <a:pt x="14" y="8"/>
                  </a:cubicBezTo>
                  <a:lnTo>
                    <a:pt x="14" y="8"/>
                  </a:lnTo>
                  <a:cubicBezTo>
                    <a:pt x="88" y="6"/>
                    <a:pt x="162" y="5"/>
                    <a:pt x="235" y="5"/>
                  </a:cubicBezTo>
                  <a:cubicBezTo>
                    <a:pt x="6430" y="5"/>
                    <a:pt x="11612" y="6964"/>
                    <a:pt x="11847" y="15700"/>
                  </a:cubicBezTo>
                  <a:cubicBezTo>
                    <a:pt x="11883" y="16677"/>
                    <a:pt x="11847" y="17653"/>
                    <a:pt x="11740" y="18629"/>
                  </a:cubicBezTo>
                  <a:cubicBezTo>
                    <a:pt x="11788" y="18582"/>
                    <a:pt x="11847" y="18534"/>
                    <a:pt x="11895" y="18475"/>
                  </a:cubicBezTo>
                  <a:cubicBezTo>
                    <a:pt x="12948" y="17576"/>
                    <a:pt x="14253" y="17123"/>
                    <a:pt x="15561" y="17123"/>
                  </a:cubicBezTo>
                  <a:cubicBezTo>
                    <a:pt x="16767" y="17123"/>
                    <a:pt x="17975" y="17508"/>
                    <a:pt x="18991" y="18284"/>
                  </a:cubicBezTo>
                  <a:lnTo>
                    <a:pt x="19050" y="18284"/>
                  </a:lnTo>
                  <a:lnTo>
                    <a:pt x="19050" y="18010"/>
                  </a:lnTo>
                  <a:cubicBezTo>
                    <a:pt x="18770" y="7959"/>
                    <a:pt x="10531" y="1"/>
                    <a:pt x="5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39"/>
            <p:cNvSpPr/>
            <p:nvPr/>
          </p:nvSpPr>
          <p:spPr>
            <a:xfrm rot="514838">
              <a:off x="7693875" y="605876"/>
              <a:ext cx="282498" cy="476547"/>
            </a:xfrm>
            <a:custGeom>
              <a:avLst/>
              <a:gdLst/>
              <a:ahLst/>
              <a:cxnLst/>
              <a:rect l="l" t="t" r="r" b="b"/>
              <a:pathLst>
                <a:path w="11300" h="19062" extrusionOk="0">
                  <a:moveTo>
                    <a:pt x="5478" y="0"/>
                  </a:moveTo>
                  <a:cubicBezTo>
                    <a:pt x="5478" y="0"/>
                    <a:pt x="1" y="6013"/>
                    <a:pt x="2299" y="19062"/>
                  </a:cubicBezTo>
                  <a:cubicBezTo>
                    <a:pt x="2358" y="19002"/>
                    <a:pt x="2418" y="18943"/>
                    <a:pt x="2477" y="18895"/>
                  </a:cubicBezTo>
                  <a:cubicBezTo>
                    <a:pt x="3526" y="17989"/>
                    <a:pt x="4831" y="17533"/>
                    <a:pt x="6139" y="17533"/>
                  </a:cubicBezTo>
                  <a:cubicBezTo>
                    <a:pt x="7341" y="17533"/>
                    <a:pt x="8547" y="17918"/>
                    <a:pt x="9561" y="18693"/>
                  </a:cubicBezTo>
                  <a:cubicBezTo>
                    <a:pt x="9621" y="18740"/>
                    <a:pt x="9680" y="18800"/>
                    <a:pt x="9752" y="18848"/>
                  </a:cubicBezTo>
                  <a:cubicBezTo>
                    <a:pt x="11300" y="5691"/>
                    <a:pt x="5478" y="0"/>
                    <a:pt x="5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39"/>
            <p:cNvSpPr/>
            <p:nvPr/>
          </p:nvSpPr>
          <p:spPr>
            <a:xfrm rot="514838">
              <a:off x="7829888" y="627388"/>
              <a:ext cx="297073" cy="471272"/>
            </a:xfrm>
            <a:custGeom>
              <a:avLst/>
              <a:gdLst/>
              <a:ahLst/>
              <a:cxnLst/>
              <a:rect l="l" t="t" r="r" b="b"/>
              <a:pathLst>
                <a:path w="11883" h="18851" extrusionOk="0">
                  <a:moveTo>
                    <a:pt x="220" y="0"/>
                  </a:moveTo>
                  <a:cubicBezTo>
                    <a:pt x="147" y="0"/>
                    <a:pt x="74" y="1"/>
                    <a:pt x="0" y="3"/>
                  </a:cubicBezTo>
                  <a:cubicBezTo>
                    <a:pt x="0" y="3"/>
                    <a:pt x="5823" y="5694"/>
                    <a:pt x="4275" y="18851"/>
                  </a:cubicBezTo>
                  <a:cubicBezTo>
                    <a:pt x="4322" y="18791"/>
                    <a:pt x="4382" y="18743"/>
                    <a:pt x="4442" y="18684"/>
                  </a:cubicBezTo>
                  <a:cubicBezTo>
                    <a:pt x="5497" y="17784"/>
                    <a:pt x="6805" y="17330"/>
                    <a:pt x="8114" y="17330"/>
                  </a:cubicBezTo>
                  <a:cubicBezTo>
                    <a:pt x="9315" y="17330"/>
                    <a:pt x="10517" y="17712"/>
                    <a:pt x="11526" y="18481"/>
                  </a:cubicBezTo>
                  <a:cubicBezTo>
                    <a:pt x="11597" y="18541"/>
                    <a:pt x="11657" y="18589"/>
                    <a:pt x="11716" y="18648"/>
                  </a:cubicBezTo>
                  <a:lnTo>
                    <a:pt x="11740" y="18624"/>
                  </a:lnTo>
                  <a:cubicBezTo>
                    <a:pt x="11847" y="17648"/>
                    <a:pt x="11883" y="16672"/>
                    <a:pt x="11847" y="15695"/>
                  </a:cubicBezTo>
                  <a:cubicBezTo>
                    <a:pt x="11612" y="6952"/>
                    <a:pt x="6422" y="0"/>
                    <a:pt x="2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39"/>
            <p:cNvSpPr/>
            <p:nvPr/>
          </p:nvSpPr>
          <p:spPr>
            <a:xfrm rot="514838">
              <a:off x="7552531" y="584380"/>
              <a:ext cx="279823" cy="481622"/>
            </a:xfrm>
            <a:custGeom>
              <a:avLst/>
              <a:gdLst/>
              <a:ahLst/>
              <a:cxnLst/>
              <a:rect l="l" t="t" r="r" b="b"/>
              <a:pathLst>
                <a:path w="11193" h="19265" extrusionOk="0">
                  <a:moveTo>
                    <a:pt x="11192" y="0"/>
                  </a:moveTo>
                  <a:cubicBezTo>
                    <a:pt x="4906" y="179"/>
                    <a:pt x="1" y="7489"/>
                    <a:pt x="251" y="16335"/>
                  </a:cubicBezTo>
                  <a:cubicBezTo>
                    <a:pt x="274" y="17312"/>
                    <a:pt x="370" y="18288"/>
                    <a:pt x="524" y="19252"/>
                  </a:cubicBezTo>
                  <a:lnTo>
                    <a:pt x="548" y="19264"/>
                  </a:lnTo>
                  <a:cubicBezTo>
                    <a:pt x="608" y="19217"/>
                    <a:pt x="667" y="19157"/>
                    <a:pt x="727" y="19098"/>
                  </a:cubicBezTo>
                  <a:cubicBezTo>
                    <a:pt x="1780" y="18199"/>
                    <a:pt x="3085" y="17746"/>
                    <a:pt x="4392" y="17746"/>
                  </a:cubicBezTo>
                  <a:cubicBezTo>
                    <a:pt x="5596" y="17746"/>
                    <a:pt x="6801" y="18131"/>
                    <a:pt x="7811" y="18907"/>
                  </a:cubicBezTo>
                  <a:cubicBezTo>
                    <a:pt x="7883" y="18955"/>
                    <a:pt x="7942" y="19014"/>
                    <a:pt x="8002" y="19062"/>
                  </a:cubicBezTo>
                  <a:cubicBezTo>
                    <a:pt x="5704" y="6013"/>
                    <a:pt x="11192" y="0"/>
                    <a:pt x="111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39"/>
            <p:cNvSpPr/>
            <p:nvPr/>
          </p:nvSpPr>
          <p:spPr>
            <a:xfrm rot="514838">
              <a:off x="7287764" y="1047199"/>
              <a:ext cx="492522" cy="753145"/>
            </a:xfrm>
            <a:custGeom>
              <a:avLst/>
              <a:gdLst/>
              <a:ahLst/>
              <a:cxnLst/>
              <a:rect l="l" t="t" r="r" b="b"/>
              <a:pathLst>
                <a:path w="19701" h="30126" extrusionOk="0">
                  <a:moveTo>
                    <a:pt x="169" y="1"/>
                  </a:moveTo>
                  <a:cubicBezTo>
                    <a:pt x="84" y="1"/>
                    <a:pt x="1" y="94"/>
                    <a:pt x="67" y="193"/>
                  </a:cubicBezTo>
                  <a:lnTo>
                    <a:pt x="19426" y="30078"/>
                  </a:lnTo>
                  <a:cubicBezTo>
                    <a:pt x="19450" y="30114"/>
                    <a:pt x="19498" y="30126"/>
                    <a:pt x="19534" y="30126"/>
                  </a:cubicBezTo>
                  <a:lnTo>
                    <a:pt x="19545" y="30126"/>
                  </a:lnTo>
                  <a:cubicBezTo>
                    <a:pt x="19641" y="30126"/>
                    <a:pt x="19700" y="30018"/>
                    <a:pt x="19641" y="29935"/>
                  </a:cubicBezTo>
                  <a:lnTo>
                    <a:pt x="269" y="62"/>
                  </a:lnTo>
                  <a:cubicBezTo>
                    <a:pt x="244" y="19"/>
                    <a:pt x="206" y="1"/>
                    <a:pt x="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39"/>
            <p:cNvSpPr/>
            <p:nvPr/>
          </p:nvSpPr>
          <p:spPr>
            <a:xfrm rot="514838">
              <a:off x="7470378" y="1059348"/>
              <a:ext cx="308398" cy="754645"/>
            </a:xfrm>
            <a:custGeom>
              <a:avLst/>
              <a:gdLst/>
              <a:ahLst/>
              <a:cxnLst/>
              <a:rect l="l" t="t" r="r" b="b"/>
              <a:pathLst>
                <a:path w="12336" h="30186" extrusionOk="0">
                  <a:moveTo>
                    <a:pt x="146" y="1"/>
                  </a:moveTo>
                  <a:cubicBezTo>
                    <a:pt x="129" y="1"/>
                    <a:pt x="112" y="5"/>
                    <a:pt x="96" y="15"/>
                  </a:cubicBezTo>
                  <a:cubicBezTo>
                    <a:pt x="24" y="39"/>
                    <a:pt x="1" y="110"/>
                    <a:pt x="24" y="170"/>
                  </a:cubicBezTo>
                  <a:lnTo>
                    <a:pt x="12073" y="30114"/>
                  </a:lnTo>
                  <a:cubicBezTo>
                    <a:pt x="12097" y="30162"/>
                    <a:pt x="12145" y="30186"/>
                    <a:pt x="12193" y="30186"/>
                  </a:cubicBezTo>
                  <a:lnTo>
                    <a:pt x="12240" y="30186"/>
                  </a:lnTo>
                  <a:cubicBezTo>
                    <a:pt x="12300" y="30150"/>
                    <a:pt x="12335" y="30078"/>
                    <a:pt x="12312" y="30019"/>
                  </a:cubicBezTo>
                  <a:lnTo>
                    <a:pt x="251" y="75"/>
                  </a:lnTo>
                  <a:cubicBezTo>
                    <a:pt x="233" y="32"/>
                    <a:pt x="191" y="1"/>
                    <a:pt x="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39"/>
            <p:cNvSpPr/>
            <p:nvPr/>
          </p:nvSpPr>
          <p:spPr>
            <a:xfrm rot="514838">
              <a:off x="7656435" y="1068253"/>
              <a:ext cx="121374" cy="759670"/>
            </a:xfrm>
            <a:custGeom>
              <a:avLst/>
              <a:gdLst/>
              <a:ahLst/>
              <a:cxnLst/>
              <a:rect l="l" t="t" r="r" b="b"/>
              <a:pathLst>
                <a:path w="4855" h="30387" extrusionOk="0">
                  <a:moveTo>
                    <a:pt x="142" y="0"/>
                  </a:moveTo>
                  <a:cubicBezTo>
                    <a:pt x="72" y="0"/>
                    <a:pt x="1" y="53"/>
                    <a:pt x="21" y="145"/>
                  </a:cubicBezTo>
                  <a:lnTo>
                    <a:pt x="4604" y="30279"/>
                  </a:lnTo>
                  <a:cubicBezTo>
                    <a:pt x="4604" y="30351"/>
                    <a:pt x="4664" y="30387"/>
                    <a:pt x="4724" y="30387"/>
                  </a:cubicBezTo>
                  <a:lnTo>
                    <a:pt x="4747" y="30387"/>
                  </a:lnTo>
                  <a:cubicBezTo>
                    <a:pt x="4807" y="30375"/>
                    <a:pt x="4854" y="30315"/>
                    <a:pt x="4843" y="30244"/>
                  </a:cubicBezTo>
                  <a:lnTo>
                    <a:pt x="259" y="109"/>
                  </a:lnTo>
                  <a:cubicBezTo>
                    <a:pt x="253" y="35"/>
                    <a:pt x="198" y="0"/>
                    <a:pt x="1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39"/>
            <p:cNvSpPr/>
            <p:nvPr/>
          </p:nvSpPr>
          <p:spPr>
            <a:xfrm rot="514838">
              <a:off x="7769268" y="1090464"/>
              <a:ext cx="448747" cy="779070"/>
            </a:xfrm>
            <a:custGeom>
              <a:avLst/>
              <a:gdLst/>
              <a:ahLst/>
              <a:cxnLst/>
              <a:rect l="l" t="t" r="r" b="b"/>
              <a:pathLst>
                <a:path w="17950" h="31163" extrusionOk="0">
                  <a:moveTo>
                    <a:pt x="17793" y="0"/>
                  </a:moveTo>
                  <a:cubicBezTo>
                    <a:pt x="17758" y="0"/>
                    <a:pt x="17722" y="16"/>
                    <a:pt x="17693" y="52"/>
                  </a:cubicBezTo>
                  <a:lnTo>
                    <a:pt x="36" y="30984"/>
                  </a:lnTo>
                  <a:cubicBezTo>
                    <a:pt x="1" y="31044"/>
                    <a:pt x="24" y="31115"/>
                    <a:pt x="84" y="31151"/>
                  </a:cubicBezTo>
                  <a:cubicBezTo>
                    <a:pt x="108" y="31163"/>
                    <a:pt x="120" y="31163"/>
                    <a:pt x="144" y="31163"/>
                  </a:cubicBezTo>
                  <a:cubicBezTo>
                    <a:pt x="191" y="31163"/>
                    <a:pt x="227" y="31139"/>
                    <a:pt x="251" y="31103"/>
                  </a:cubicBezTo>
                  <a:lnTo>
                    <a:pt x="17908" y="183"/>
                  </a:lnTo>
                  <a:cubicBezTo>
                    <a:pt x="17949" y="83"/>
                    <a:pt x="17875" y="0"/>
                    <a:pt x="177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39"/>
            <p:cNvSpPr/>
            <p:nvPr/>
          </p:nvSpPr>
          <p:spPr>
            <a:xfrm rot="514838">
              <a:off x="7769655" y="1085319"/>
              <a:ext cx="266148" cy="770545"/>
            </a:xfrm>
            <a:custGeom>
              <a:avLst/>
              <a:gdLst/>
              <a:ahLst/>
              <a:cxnLst/>
              <a:rect l="l" t="t" r="r" b="b"/>
              <a:pathLst>
                <a:path w="10646" h="30822" extrusionOk="0">
                  <a:moveTo>
                    <a:pt x="10495" y="0"/>
                  </a:moveTo>
                  <a:cubicBezTo>
                    <a:pt x="10448" y="0"/>
                    <a:pt x="10401" y="27"/>
                    <a:pt x="10383" y="92"/>
                  </a:cubicBezTo>
                  <a:lnTo>
                    <a:pt x="24" y="30667"/>
                  </a:lnTo>
                  <a:cubicBezTo>
                    <a:pt x="1" y="30726"/>
                    <a:pt x="36" y="30798"/>
                    <a:pt x="108" y="30822"/>
                  </a:cubicBezTo>
                  <a:lnTo>
                    <a:pt x="144" y="30822"/>
                  </a:lnTo>
                  <a:cubicBezTo>
                    <a:pt x="203" y="30822"/>
                    <a:pt x="239" y="30798"/>
                    <a:pt x="263" y="30750"/>
                  </a:cubicBezTo>
                  <a:lnTo>
                    <a:pt x="10609" y="163"/>
                  </a:lnTo>
                  <a:cubicBezTo>
                    <a:pt x="10646" y="68"/>
                    <a:pt x="10570" y="0"/>
                    <a:pt x="104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39"/>
            <p:cNvSpPr/>
            <p:nvPr/>
          </p:nvSpPr>
          <p:spPr>
            <a:xfrm rot="514838">
              <a:off x="7770568" y="1077140"/>
              <a:ext cx="78599" cy="764745"/>
            </a:xfrm>
            <a:custGeom>
              <a:avLst/>
              <a:gdLst/>
              <a:ahLst/>
              <a:cxnLst/>
              <a:rect l="l" t="t" r="r" b="b"/>
              <a:pathLst>
                <a:path w="3144" h="30590" extrusionOk="0">
                  <a:moveTo>
                    <a:pt x="3006" y="1"/>
                  </a:moveTo>
                  <a:cubicBezTo>
                    <a:pt x="2943" y="1"/>
                    <a:pt x="2893" y="55"/>
                    <a:pt x="2882" y="110"/>
                  </a:cubicBezTo>
                  <a:lnTo>
                    <a:pt x="12" y="30459"/>
                  </a:lnTo>
                  <a:cubicBezTo>
                    <a:pt x="1" y="30530"/>
                    <a:pt x="48" y="30590"/>
                    <a:pt x="120" y="30590"/>
                  </a:cubicBezTo>
                  <a:lnTo>
                    <a:pt x="132" y="30590"/>
                  </a:lnTo>
                  <a:cubicBezTo>
                    <a:pt x="203" y="30590"/>
                    <a:pt x="251" y="30542"/>
                    <a:pt x="262" y="30482"/>
                  </a:cubicBezTo>
                  <a:lnTo>
                    <a:pt x="3132" y="133"/>
                  </a:lnTo>
                  <a:cubicBezTo>
                    <a:pt x="3144" y="74"/>
                    <a:pt x="3084" y="14"/>
                    <a:pt x="3025" y="2"/>
                  </a:cubicBezTo>
                  <a:cubicBezTo>
                    <a:pt x="3019" y="1"/>
                    <a:pt x="3012" y="1"/>
                    <a:pt x="3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7" name="Google Shape;1087;p39"/>
          <p:cNvGrpSpPr/>
          <p:nvPr/>
        </p:nvGrpSpPr>
        <p:grpSpPr>
          <a:xfrm rot="206440">
            <a:off x="-104600" y="1383721"/>
            <a:ext cx="215096" cy="264931"/>
            <a:chOff x="7234335" y="539692"/>
            <a:chExt cx="1103331" cy="1358958"/>
          </a:xfrm>
        </p:grpSpPr>
        <p:sp>
          <p:nvSpPr>
            <p:cNvPr id="1088" name="Google Shape;1088;p39"/>
            <p:cNvSpPr/>
            <p:nvPr/>
          </p:nvSpPr>
          <p:spPr>
            <a:xfrm rot="514838">
              <a:off x="7375715" y="571120"/>
              <a:ext cx="457522" cy="483097"/>
            </a:xfrm>
            <a:custGeom>
              <a:avLst/>
              <a:gdLst/>
              <a:ahLst/>
              <a:cxnLst/>
              <a:rect l="l" t="t" r="r" b="b"/>
              <a:pathLst>
                <a:path w="18301" h="19324" extrusionOk="0">
                  <a:moveTo>
                    <a:pt x="18300" y="0"/>
                  </a:moveTo>
                  <a:lnTo>
                    <a:pt x="18300" y="0"/>
                  </a:lnTo>
                  <a:cubicBezTo>
                    <a:pt x="8073" y="286"/>
                    <a:pt x="1" y="8811"/>
                    <a:pt x="298" y="19050"/>
                  </a:cubicBezTo>
                  <a:cubicBezTo>
                    <a:pt x="298" y="19145"/>
                    <a:pt x="310" y="19229"/>
                    <a:pt x="310" y="19324"/>
                  </a:cubicBezTo>
                  <a:lnTo>
                    <a:pt x="370" y="19324"/>
                  </a:lnTo>
                  <a:cubicBezTo>
                    <a:pt x="1425" y="18418"/>
                    <a:pt x="2732" y="17961"/>
                    <a:pt x="4041" y="17961"/>
                  </a:cubicBezTo>
                  <a:cubicBezTo>
                    <a:pt x="5242" y="17961"/>
                    <a:pt x="6445" y="18346"/>
                    <a:pt x="7454" y="19121"/>
                  </a:cubicBezTo>
                  <a:cubicBezTo>
                    <a:pt x="7513" y="19169"/>
                    <a:pt x="7573" y="19217"/>
                    <a:pt x="7632" y="19264"/>
                  </a:cubicBezTo>
                  <a:cubicBezTo>
                    <a:pt x="7478" y="18300"/>
                    <a:pt x="7382" y="17312"/>
                    <a:pt x="7371" y="16335"/>
                  </a:cubicBezTo>
                  <a:cubicBezTo>
                    <a:pt x="7109" y="7489"/>
                    <a:pt x="12014" y="179"/>
                    <a:pt x="183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1089" name="Google Shape;1089;p39"/>
            <p:cNvSpPr/>
            <p:nvPr/>
          </p:nvSpPr>
          <p:spPr>
            <a:xfrm rot="514838">
              <a:off x="7829316" y="640664"/>
              <a:ext cx="476272" cy="465747"/>
            </a:xfrm>
            <a:custGeom>
              <a:avLst/>
              <a:gdLst/>
              <a:ahLst/>
              <a:cxnLst/>
              <a:rect l="l" t="t" r="r" b="b"/>
              <a:pathLst>
                <a:path w="19051" h="18630" extrusionOk="0">
                  <a:moveTo>
                    <a:pt x="14" y="8"/>
                  </a:moveTo>
                  <a:lnTo>
                    <a:pt x="14" y="8"/>
                  </a:lnTo>
                  <a:cubicBezTo>
                    <a:pt x="9" y="8"/>
                    <a:pt x="5" y="8"/>
                    <a:pt x="0" y="8"/>
                  </a:cubicBezTo>
                  <a:cubicBezTo>
                    <a:pt x="5" y="8"/>
                    <a:pt x="9" y="8"/>
                    <a:pt x="14" y="8"/>
                  </a:cubicBezTo>
                  <a:close/>
                  <a:moveTo>
                    <a:pt x="528" y="1"/>
                  </a:moveTo>
                  <a:cubicBezTo>
                    <a:pt x="357" y="1"/>
                    <a:pt x="186" y="3"/>
                    <a:pt x="14" y="8"/>
                  </a:cubicBezTo>
                  <a:lnTo>
                    <a:pt x="14" y="8"/>
                  </a:lnTo>
                  <a:cubicBezTo>
                    <a:pt x="88" y="6"/>
                    <a:pt x="162" y="5"/>
                    <a:pt x="235" y="5"/>
                  </a:cubicBezTo>
                  <a:cubicBezTo>
                    <a:pt x="6430" y="5"/>
                    <a:pt x="11612" y="6964"/>
                    <a:pt x="11847" y="15700"/>
                  </a:cubicBezTo>
                  <a:cubicBezTo>
                    <a:pt x="11883" y="16677"/>
                    <a:pt x="11847" y="17653"/>
                    <a:pt x="11740" y="18629"/>
                  </a:cubicBezTo>
                  <a:cubicBezTo>
                    <a:pt x="11788" y="18582"/>
                    <a:pt x="11847" y="18534"/>
                    <a:pt x="11895" y="18475"/>
                  </a:cubicBezTo>
                  <a:cubicBezTo>
                    <a:pt x="12948" y="17576"/>
                    <a:pt x="14253" y="17123"/>
                    <a:pt x="15561" y="17123"/>
                  </a:cubicBezTo>
                  <a:cubicBezTo>
                    <a:pt x="16767" y="17123"/>
                    <a:pt x="17975" y="17508"/>
                    <a:pt x="18991" y="18284"/>
                  </a:cubicBezTo>
                  <a:lnTo>
                    <a:pt x="19050" y="18284"/>
                  </a:lnTo>
                  <a:lnTo>
                    <a:pt x="19050" y="18010"/>
                  </a:lnTo>
                  <a:cubicBezTo>
                    <a:pt x="18770" y="7959"/>
                    <a:pt x="10531" y="1"/>
                    <a:pt x="5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1090" name="Google Shape;1090;p39"/>
            <p:cNvSpPr/>
            <p:nvPr/>
          </p:nvSpPr>
          <p:spPr>
            <a:xfrm rot="514838">
              <a:off x="7693875" y="605876"/>
              <a:ext cx="282498" cy="476547"/>
            </a:xfrm>
            <a:custGeom>
              <a:avLst/>
              <a:gdLst/>
              <a:ahLst/>
              <a:cxnLst/>
              <a:rect l="l" t="t" r="r" b="b"/>
              <a:pathLst>
                <a:path w="11300" h="19062" extrusionOk="0">
                  <a:moveTo>
                    <a:pt x="5478" y="0"/>
                  </a:moveTo>
                  <a:cubicBezTo>
                    <a:pt x="5478" y="0"/>
                    <a:pt x="1" y="6013"/>
                    <a:pt x="2299" y="19062"/>
                  </a:cubicBezTo>
                  <a:cubicBezTo>
                    <a:pt x="2358" y="19002"/>
                    <a:pt x="2418" y="18943"/>
                    <a:pt x="2477" y="18895"/>
                  </a:cubicBezTo>
                  <a:cubicBezTo>
                    <a:pt x="3526" y="17989"/>
                    <a:pt x="4831" y="17533"/>
                    <a:pt x="6139" y="17533"/>
                  </a:cubicBezTo>
                  <a:cubicBezTo>
                    <a:pt x="7341" y="17533"/>
                    <a:pt x="8547" y="17918"/>
                    <a:pt x="9561" y="18693"/>
                  </a:cubicBezTo>
                  <a:cubicBezTo>
                    <a:pt x="9621" y="18740"/>
                    <a:pt x="9680" y="18800"/>
                    <a:pt x="9752" y="18848"/>
                  </a:cubicBezTo>
                  <a:cubicBezTo>
                    <a:pt x="11300" y="5691"/>
                    <a:pt x="5478" y="0"/>
                    <a:pt x="5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1091" name="Google Shape;1091;p39"/>
            <p:cNvSpPr/>
            <p:nvPr/>
          </p:nvSpPr>
          <p:spPr>
            <a:xfrm rot="514838">
              <a:off x="7829888" y="627388"/>
              <a:ext cx="297073" cy="471272"/>
            </a:xfrm>
            <a:custGeom>
              <a:avLst/>
              <a:gdLst/>
              <a:ahLst/>
              <a:cxnLst/>
              <a:rect l="l" t="t" r="r" b="b"/>
              <a:pathLst>
                <a:path w="11883" h="18851" extrusionOk="0">
                  <a:moveTo>
                    <a:pt x="220" y="0"/>
                  </a:moveTo>
                  <a:cubicBezTo>
                    <a:pt x="147" y="0"/>
                    <a:pt x="74" y="1"/>
                    <a:pt x="0" y="3"/>
                  </a:cubicBezTo>
                  <a:cubicBezTo>
                    <a:pt x="0" y="3"/>
                    <a:pt x="5823" y="5694"/>
                    <a:pt x="4275" y="18851"/>
                  </a:cubicBezTo>
                  <a:cubicBezTo>
                    <a:pt x="4322" y="18791"/>
                    <a:pt x="4382" y="18743"/>
                    <a:pt x="4442" y="18684"/>
                  </a:cubicBezTo>
                  <a:cubicBezTo>
                    <a:pt x="5497" y="17784"/>
                    <a:pt x="6805" y="17330"/>
                    <a:pt x="8114" y="17330"/>
                  </a:cubicBezTo>
                  <a:cubicBezTo>
                    <a:pt x="9315" y="17330"/>
                    <a:pt x="10517" y="17712"/>
                    <a:pt x="11526" y="18481"/>
                  </a:cubicBezTo>
                  <a:cubicBezTo>
                    <a:pt x="11597" y="18541"/>
                    <a:pt x="11657" y="18589"/>
                    <a:pt x="11716" y="18648"/>
                  </a:cubicBezTo>
                  <a:lnTo>
                    <a:pt x="11740" y="18624"/>
                  </a:lnTo>
                  <a:cubicBezTo>
                    <a:pt x="11847" y="17648"/>
                    <a:pt x="11883" y="16672"/>
                    <a:pt x="11847" y="15695"/>
                  </a:cubicBezTo>
                  <a:cubicBezTo>
                    <a:pt x="11612" y="6952"/>
                    <a:pt x="6422" y="0"/>
                    <a:pt x="2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1092" name="Google Shape;1092;p39"/>
            <p:cNvSpPr/>
            <p:nvPr/>
          </p:nvSpPr>
          <p:spPr>
            <a:xfrm rot="514838">
              <a:off x="7552531" y="584380"/>
              <a:ext cx="279823" cy="481622"/>
            </a:xfrm>
            <a:custGeom>
              <a:avLst/>
              <a:gdLst/>
              <a:ahLst/>
              <a:cxnLst/>
              <a:rect l="l" t="t" r="r" b="b"/>
              <a:pathLst>
                <a:path w="11193" h="19265" extrusionOk="0">
                  <a:moveTo>
                    <a:pt x="11192" y="0"/>
                  </a:moveTo>
                  <a:cubicBezTo>
                    <a:pt x="4906" y="179"/>
                    <a:pt x="1" y="7489"/>
                    <a:pt x="251" y="16335"/>
                  </a:cubicBezTo>
                  <a:cubicBezTo>
                    <a:pt x="274" y="17312"/>
                    <a:pt x="370" y="18288"/>
                    <a:pt x="524" y="19252"/>
                  </a:cubicBezTo>
                  <a:lnTo>
                    <a:pt x="548" y="19264"/>
                  </a:lnTo>
                  <a:cubicBezTo>
                    <a:pt x="608" y="19217"/>
                    <a:pt x="667" y="19157"/>
                    <a:pt x="727" y="19098"/>
                  </a:cubicBezTo>
                  <a:cubicBezTo>
                    <a:pt x="1780" y="18199"/>
                    <a:pt x="3085" y="17746"/>
                    <a:pt x="4392" y="17746"/>
                  </a:cubicBezTo>
                  <a:cubicBezTo>
                    <a:pt x="5596" y="17746"/>
                    <a:pt x="6801" y="18131"/>
                    <a:pt x="7811" y="18907"/>
                  </a:cubicBezTo>
                  <a:cubicBezTo>
                    <a:pt x="7883" y="18955"/>
                    <a:pt x="7942" y="19014"/>
                    <a:pt x="8002" y="19062"/>
                  </a:cubicBezTo>
                  <a:cubicBezTo>
                    <a:pt x="5704" y="6013"/>
                    <a:pt x="11192" y="0"/>
                    <a:pt x="111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1093" name="Google Shape;1093;p39"/>
            <p:cNvSpPr/>
            <p:nvPr/>
          </p:nvSpPr>
          <p:spPr>
            <a:xfrm rot="514838">
              <a:off x="7287764" y="1047199"/>
              <a:ext cx="492522" cy="753145"/>
            </a:xfrm>
            <a:custGeom>
              <a:avLst/>
              <a:gdLst/>
              <a:ahLst/>
              <a:cxnLst/>
              <a:rect l="l" t="t" r="r" b="b"/>
              <a:pathLst>
                <a:path w="19701" h="30126" extrusionOk="0">
                  <a:moveTo>
                    <a:pt x="169" y="1"/>
                  </a:moveTo>
                  <a:cubicBezTo>
                    <a:pt x="84" y="1"/>
                    <a:pt x="1" y="94"/>
                    <a:pt x="67" y="193"/>
                  </a:cubicBezTo>
                  <a:lnTo>
                    <a:pt x="19426" y="30078"/>
                  </a:lnTo>
                  <a:cubicBezTo>
                    <a:pt x="19450" y="30114"/>
                    <a:pt x="19498" y="30126"/>
                    <a:pt x="19534" y="30126"/>
                  </a:cubicBezTo>
                  <a:lnTo>
                    <a:pt x="19545" y="30126"/>
                  </a:lnTo>
                  <a:cubicBezTo>
                    <a:pt x="19641" y="30126"/>
                    <a:pt x="19700" y="30018"/>
                    <a:pt x="19641" y="29935"/>
                  </a:cubicBezTo>
                  <a:lnTo>
                    <a:pt x="269" y="62"/>
                  </a:lnTo>
                  <a:cubicBezTo>
                    <a:pt x="244" y="19"/>
                    <a:pt x="206" y="1"/>
                    <a:pt x="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1094" name="Google Shape;1094;p39"/>
            <p:cNvSpPr/>
            <p:nvPr/>
          </p:nvSpPr>
          <p:spPr>
            <a:xfrm rot="514838">
              <a:off x="7470378" y="1059348"/>
              <a:ext cx="308398" cy="754645"/>
            </a:xfrm>
            <a:custGeom>
              <a:avLst/>
              <a:gdLst/>
              <a:ahLst/>
              <a:cxnLst/>
              <a:rect l="l" t="t" r="r" b="b"/>
              <a:pathLst>
                <a:path w="12336" h="30186" extrusionOk="0">
                  <a:moveTo>
                    <a:pt x="146" y="1"/>
                  </a:moveTo>
                  <a:cubicBezTo>
                    <a:pt x="129" y="1"/>
                    <a:pt x="112" y="5"/>
                    <a:pt x="96" y="15"/>
                  </a:cubicBezTo>
                  <a:cubicBezTo>
                    <a:pt x="24" y="39"/>
                    <a:pt x="1" y="110"/>
                    <a:pt x="24" y="170"/>
                  </a:cubicBezTo>
                  <a:lnTo>
                    <a:pt x="12073" y="30114"/>
                  </a:lnTo>
                  <a:cubicBezTo>
                    <a:pt x="12097" y="30162"/>
                    <a:pt x="12145" y="30186"/>
                    <a:pt x="12193" y="30186"/>
                  </a:cubicBezTo>
                  <a:lnTo>
                    <a:pt x="12240" y="30186"/>
                  </a:lnTo>
                  <a:cubicBezTo>
                    <a:pt x="12300" y="30150"/>
                    <a:pt x="12335" y="30078"/>
                    <a:pt x="12312" y="30019"/>
                  </a:cubicBezTo>
                  <a:lnTo>
                    <a:pt x="251" y="75"/>
                  </a:lnTo>
                  <a:cubicBezTo>
                    <a:pt x="233" y="32"/>
                    <a:pt x="191" y="1"/>
                    <a:pt x="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1095" name="Google Shape;1095;p39"/>
            <p:cNvSpPr/>
            <p:nvPr/>
          </p:nvSpPr>
          <p:spPr>
            <a:xfrm rot="514838">
              <a:off x="7656435" y="1068253"/>
              <a:ext cx="121374" cy="759670"/>
            </a:xfrm>
            <a:custGeom>
              <a:avLst/>
              <a:gdLst/>
              <a:ahLst/>
              <a:cxnLst/>
              <a:rect l="l" t="t" r="r" b="b"/>
              <a:pathLst>
                <a:path w="4855" h="30387" extrusionOk="0">
                  <a:moveTo>
                    <a:pt x="142" y="0"/>
                  </a:moveTo>
                  <a:cubicBezTo>
                    <a:pt x="72" y="0"/>
                    <a:pt x="1" y="53"/>
                    <a:pt x="21" y="145"/>
                  </a:cubicBezTo>
                  <a:lnTo>
                    <a:pt x="4604" y="30279"/>
                  </a:lnTo>
                  <a:cubicBezTo>
                    <a:pt x="4604" y="30351"/>
                    <a:pt x="4664" y="30387"/>
                    <a:pt x="4724" y="30387"/>
                  </a:cubicBezTo>
                  <a:lnTo>
                    <a:pt x="4747" y="30387"/>
                  </a:lnTo>
                  <a:cubicBezTo>
                    <a:pt x="4807" y="30375"/>
                    <a:pt x="4854" y="30315"/>
                    <a:pt x="4843" y="30244"/>
                  </a:cubicBezTo>
                  <a:lnTo>
                    <a:pt x="259" y="109"/>
                  </a:lnTo>
                  <a:cubicBezTo>
                    <a:pt x="253" y="35"/>
                    <a:pt x="198" y="0"/>
                    <a:pt x="1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1096" name="Google Shape;1096;p39"/>
            <p:cNvSpPr/>
            <p:nvPr/>
          </p:nvSpPr>
          <p:spPr>
            <a:xfrm rot="514838">
              <a:off x="7769268" y="1090464"/>
              <a:ext cx="448747" cy="779070"/>
            </a:xfrm>
            <a:custGeom>
              <a:avLst/>
              <a:gdLst/>
              <a:ahLst/>
              <a:cxnLst/>
              <a:rect l="l" t="t" r="r" b="b"/>
              <a:pathLst>
                <a:path w="17950" h="31163" extrusionOk="0">
                  <a:moveTo>
                    <a:pt x="17793" y="0"/>
                  </a:moveTo>
                  <a:cubicBezTo>
                    <a:pt x="17758" y="0"/>
                    <a:pt x="17722" y="16"/>
                    <a:pt x="17693" y="52"/>
                  </a:cubicBezTo>
                  <a:lnTo>
                    <a:pt x="36" y="30984"/>
                  </a:lnTo>
                  <a:cubicBezTo>
                    <a:pt x="1" y="31044"/>
                    <a:pt x="24" y="31115"/>
                    <a:pt x="84" y="31151"/>
                  </a:cubicBezTo>
                  <a:cubicBezTo>
                    <a:pt x="108" y="31163"/>
                    <a:pt x="120" y="31163"/>
                    <a:pt x="144" y="31163"/>
                  </a:cubicBezTo>
                  <a:cubicBezTo>
                    <a:pt x="191" y="31163"/>
                    <a:pt x="227" y="31139"/>
                    <a:pt x="251" y="31103"/>
                  </a:cubicBezTo>
                  <a:lnTo>
                    <a:pt x="17908" y="183"/>
                  </a:lnTo>
                  <a:cubicBezTo>
                    <a:pt x="17949" y="83"/>
                    <a:pt x="17875" y="0"/>
                    <a:pt x="177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1097" name="Google Shape;1097;p39"/>
            <p:cNvSpPr/>
            <p:nvPr/>
          </p:nvSpPr>
          <p:spPr>
            <a:xfrm rot="514838">
              <a:off x="7769655" y="1085319"/>
              <a:ext cx="266148" cy="770545"/>
            </a:xfrm>
            <a:custGeom>
              <a:avLst/>
              <a:gdLst/>
              <a:ahLst/>
              <a:cxnLst/>
              <a:rect l="l" t="t" r="r" b="b"/>
              <a:pathLst>
                <a:path w="10646" h="30822" extrusionOk="0">
                  <a:moveTo>
                    <a:pt x="10495" y="0"/>
                  </a:moveTo>
                  <a:cubicBezTo>
                    <a:pt x="10448" y="0"/>
                    <a:pt x="10401" y="27"/>
                    <a:pt x="10383" y="92"/>
                  </a:cubicBezTo>
                  <a:lnTo>
                    <a:pt x="24" y="30667"/>
                  </a:lnTo>
                  <a:cubicBezTo>
                    <a:pt x="1" y="30726"/>
                    <a:pt x="36" y="30798"/>
                    <a:pt x="108" y="30822"/>
                  </a:cubicBezTo>
                  <a:lnTo>
                    <a:pt x="144" y="30822"/>
                  </a:lnTo>
                  <a:cubicBezTo>
                    <a:pt x="203" y="30822"/>
                    <a:pt x="239" y="30798"/>
                    <a:pt x="263" y="30750"/>
                  </a:cubicBezTo>
                  <a:lnTo>
                    <a:pt x="10609" y="163"/>
                  </a:lnTo>
                  <a:cubicBezTo>
                    <a:pt x="10646" y="68"/>
                    <a:pt x="10570" y="0"/>
                    <a:pt x="104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1098" name="Google Shape;1098;p39"/>
            <p:cNvSpPr/>
            <p:nvPr/>
          </p:nvSpPr>
          <p:spPr>
            <a:xfrm rot="514838">
              <a:off x="7770568" y="1077140"/>
              <a:ext cx="78599" cy="764745"/>
            </a:xfrm>
            <a:custGeom>
              <a:avLst/>
              <a:gdLst/>
              <a:ahLst/>
              <a:cxnLst/>
              <a:rect l="l" t="t" r="r" b="b"/>
              <a:pathLst>
                <a:path w="3144" h="30590" extrusionOk="0">
                  <a:moveTo>
                    <a:pt x="3006" y="1"/>
                  </a:moveTo>
                  <a:cubicBezTo>
                    <a:pt x="2943" y="1"/>
                    <a:pt x="2893" y="55"/>
                    <a:pt x="2882" y="110"/>
                  </a:cubicBezTo>
                  <a:lnTo>
                    <a:pt x="12" y="30459"/>
                  </a:lnTo>
                  <a:cubicBezTo>
                    <a:pt x="1" y="30530"/>
                    <a:pt x="48" y="30590"/>
                    <a:pt x="120" y="30590"/>
                  </a:cubicBezTo>
                  <a:lnTo>
                    <a:pt x="132" y="30590"/>
                  </a:lnTo>
                  <a:cubicBezTo>
                    <a:pt x="203" y="30590"/>
                    <a:pt x="251" y="30542"/>
                    <a:pt x="262" y="30482"/>
                  </a:cubicBezTo>
                  <a:lnTo>
                    <a:pt x="3132" y="133"/>
                  </a:lnTo>
                  <a:cubicBezTo>
                    <a:pt x="3144" y="74"/>
                    <a:pt x="3084" y="14"/>
                    <a:pt x="3025" y="2"/>
                  </a:cubicBezTo>
                  <a:cubicBezTo>
                    <a:pt x="3019" y="1"/>
                    <a:pt x="3012" y="1"/>
                    <a:pt x="3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grpSp>
      <p:pic>
        <p:nvPicPr>
          <p:cNvPr id="1026" name="Picture 2">
            <a:extLst>
              <a:ext uri="{FF2B5EF4-FFF2-40B4-BE49-F238E27FC236}">
                <a16:creationId xmlns:a16="http://schemas.microsoft.com/office/drawing/2014/main" id="{2A41F9E4-05EA-0E44-B9D1-0CBE969BB6F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530" t="22539" r="9234" b="36054"/>
          <a:stretch/>
        </p:blipFill>
        <p:spPr bwMode="auto">
          <a:xfrm>
            <a:off x="52443" y="-34720"/>
            <a:ext cx="1876383" cy="1243034"/>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2">
            <a:extLst>
              <a:ext uri="{FF2B5EF4-FFF2-40B4-BE49-F238E27FC236}">
                <a16:creationId xmlns:a16="http://schemas.microsoft.com/office/drawing/2014/main" id="{F3D42DFB-DC13-904A-A2EB-5CCFE7A086E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3097" t="46153" r="6931" b="34770"/>
          <a:stretch/>
        </p:blipFill>
        <p:spPr bwMode="auto">
          <a:xfrm>
            <a:off x="5701314" y="39178"/>
            <a:ext cx="1289957" cy="572699"/>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a:extLst>
              <a:ext uri="{FF2B5EF4-FFF2-40B4-BE49-F238E27FC236}">
                <a16:creationId xmlns:a16="http://schemas.microsoft.com/office/drawing/2014/main" id="{C5119231-7D0D-F345-A476-D11979688E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1642" y="-3259748"/>
            <a:ext cx="9596329" cy="4766386"/>
          </a:xfrm>
          <a:prstGeom prst="rect">
            <a:avLst/>
          </a:prstGeom>
          <a:noFill/>
          <a:extLst>
            <a:ext uri="{909E8E84-426E-40DD-AFC4-6F175D3DCCD1}">
              <a14:hiddenFill xmlns:a14="http://schemas.microsoft.com/office/drawing/2010/main">
                <a:solidFill>
                  <a:srgbClr val="FFFFFF"/>
                </a:solidFill>
              </a14:hiddenFill>
            </a:ext>
          </a:extLst>
        </p:spPr>
      </p:pic>
      <p:sp>
        <p:nvSpPr>
          <p:cNvPr id="1049" name="Google Shape;1049;p39"/>
          <p:cNvSpPr txBox="1">
            <a:spLocks noGrp="1"/>
          </p:cNvSpPr>
          <p:nvPr>
            <p:ph type="title" idx="16"/>
          </p:nvPr>
        </p:nvSpPr>
        <p:spPr>
          <a:xfrm>
            <a:off x="2609524" y="371421"/>
            <a:ext cx="3173619"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4000" dirty="0">
                <a:solidFill>
                  <a:srgbClr val="0070C0"/>
                </a:solidFill>
                <a:latin typeface="Times New Roman" panose="02020603050405020304" pitchFamily="18" charset="0"/>
                <a:cs typeface="Times New Roman" panose="02020603050405020304" pitchFamily="18" charset="0"/>
              </a:rPr>
              <a:t>NỘI DUNG</a:t>
            </a:r>
          </a:p>
        </p:txBody>
      </p:sp>
      <p:sp>
        <p:nvSpPr>
          <p:cNvPr id="2" name="Oval 1">
            <a:extLst>
              <a:ext uri="{FF2B5EF4-FFF2-40B4-BE49-F238E27FC236}">
                <a16:creationId xmlns:a16="http://schemas.microsoft.com/office/drawing/2014/main" id="{AC6717C9-BA11-204A-8B1C-01B348090958}"/>
              </a:ext>
            </a:extLst>
          </p:cNvPr>
          <p:cNvSpPr/>
          <p:nvPr/>
        </p:nvSpPr>
        <p:spPr>
          <a:xfrm>
            <a:off x="-40128" y="1359920"/>
            <a:ext cx="682018" cy="591778"/>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0" name="Oval 49">
            <a:extLst>
              <a:ext uri="{FF2B5EF4-FFF2-40B4-BE49-F238E27FC236}">
                <a16:creationId xmlns:a16="http://schemas.microsoft.com/office/drawing/2014/main" id="{1CE9D5CF-8B7C-D84B-9E1C-1D10A61E2180}"/>
              </a:ext>
            </a:extLst>
          </p:cNvPr>
          <p:cNvSpPr/>
          <p:nvPr/>
        </p:nvSpPr>
        <p:spPr>
          <a:xfrm>
            <a:off x="-13201" y="2455660"/>
            <a:ext cx="682018" cy="591778"/>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1" name="Oval 50">
            <a:extLst>
              <a:ext uri="{FF2B5EF4-FFF2-40B4-BE49-F238E27FC236}">
                <a16:creationId xmlns:a16="http://schemas.microsoft.com/office/drawing/2014/main" id="{13EA981D-36F8-5141-AC39-E5987BD86EA0}"/>
              </a:ext>
            </a:extLst>
          </p:cNvPr>
          <p:cNvSpPr/>
          <p:nvPr/>
        </p:nvSpPr>
        <p:spPr>
          <a:xfrm>
            <a:off x="13726" y="3551400"/>
            <a:ext cx="682018" cy="591778"/>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1049"/>
                                            </p:tgtEl>
                                            <p:attrNameLst>
                                              <p:attrName>style.visibility</p:attrName>
                                            </p:attrNameLst>
                                          </p:cBhvr>
                                          <p:to>
                                            <p:strVal val="visible"/>
                                          </p:to>
                                        </p:set>
                                        <p:anim calcmode="lin" valueType="num" p14:bounceEnd="50000">
                                          <p:cBhvr additive="base">
                                            <p:cTn id="7" dur="500" fill="hold"/>
                                            <p:tgtEl>
                                              <p:spTgt spid="1049"/>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04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14:presetBounceEnd="50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50000">
                                          <p:cBhvr additive="base">
                                            <p:cTn id="12"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13" dur="50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push.wav"/>
                                            </p:tgtEl>
                                          </p:cMediaNode>
                                        </p:audio>
                                      </p:subTnLst>
                                    </p:cTn>
                                  </p:par>
                                </p:childTnLst>
                              </p:cTn>
                            </p:par>
                            <p:par>
                              <p:cTn id="14" fill="hold">
                                <p:stCondLst>
                                  <p:cond delay="1000"/>
                                </p:stCondLst>
                                <p:childTnLst>
                                  <p:par>
                                    <p:cTn id="15" presetID="2" presetClass="entr" presetSubtype="8" fill="hold" grpId="0" nodeType="afterEffect" p14:presetBounceEnd="50000">
                                      <p:stCondLst>
                                        <p:cond delay="0"/>
                                      </p:stCondLst>
                                      <p:childTnLst>
                                        <p:set>
                                          <p:cBhvr>
                                            <p:cTn id="16" dur="1" fill="hold">
                                              <p:stCondLst>
                                                <p:cond delay="0"/>
                                              </p:stCondLst>
                                            </p:cTn>
                                            <p:tgtEl>
                                              <p:spTgt spid="1050"/>
                                            </p:tgtEl>
                                            <p:attrNameLst>
                                              <p:attrName>style.visibility</p:attrName>
                                            </p:attrNameLst>
                                          </p:cBhvr>
                                          <p:to>
                                            <p:strVal val="visible"/>
                                          </p:to>
                                        </p:set>
                                        <p:anim calcmode="lin" valueType="num" p14:bounceEnd="50000">
                                          <p:cBhvr additive="base">
                                            <p:cTn id="17" dur="500" fill="hold"/>
                                            <p:tgtEl>
                                              <p:spTgt spid="1050"/>
                                            </p:tgtEl>
                                            <p:attrNameLst>
                                              <p:attrName>ppt_x</p:attrName>
                                            </p:attrNameLst>
                                          </p:cBhvr>
                                          <p:tavLst>
                                            <p:tav tm="0">
                                              <p:val>
                                                <p:strVal val="0-#ppt_w/2"/>
                                              </p:val>
                                            </p:tav>
                                            <p:tav tm="100000">
                                              <p:val>
                                                <p:strVal val="#ppt_x"/>
                                              </p:val>
                                            </p:tav>
                                          </p:tavLst>
                                        </p:anim>
                                        <p:anim calcmode="lin" valueType="num" p14:bounceEnd="50000">
                                          <p:cBhvr additive="base">
                                            <p:cTn id="18" dur="500" fill="hold"/>
                                            <p:tgtEl>
                                              <p:spTgt spid="1050"/>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1" fill="hold" grpId="0" nodeType="afterEffect" p14:presetBounceEnd="50000">
                                      <p:stCondLst>
                                        <p:cond delay="0"/>
                                      </p:stCondLst>
                                      <p:childTnLst>
                                        <p:set>
                                          <p:cBhvr>
                                            <p:cTn id="21" dur="1" fill="hold">
                                              <p:stCondLst>
                                                <p:cond delay="0"/>
                                              </p:stCondLst>
                                            </p:cTn>
                                            <p:tgtEl>
                                              <p:spTgt spid="1051"/>
                                            </p:tgtEl>
                                            <p:attrNameLst>
                                              <p:attrName>style.visibility</p:attrName>
                                            </p:attrNameLst>
                                          </p:cBhvr>
                                          <p:to>
                                            <p:strVal val="visible"/>
                                          </p:to>
                                        </p:set>
                                        <p:anim calcmode="lin" valueType="num" p14:bounceEnd="50000">
                                          <p:cBhvr additive="base">
                                            <p:cTn id="22" dur="500" fill="hold"/>
                                            <p:tgtEl>
                                              <p:spTgt spid="1051"/>
                                            </p:tgtEl>
                                            <p:attrNameLst>
                                              <p:attrName>ppt_x</p:attrName>
                                            </p:attrNameLst>
                                          </p:cBhvr>
                                          <p:tavLst>
                                            <p:tav tm="0">
                                              <p:val>
                                                <p:strVal val="#ppt_x"/>
                                              </p:val>
                                            </p:tav>
                                            <p:tav tm="100000">
                                              <p:val>
                                                <p:strVal val="#ppt_x"/>
                                              </p:val>
                                            </p:tav>
                                          </p:tavLst>
                                        </p:anim>
                                        <p:anim calcmode="lin" valueType="num" p14:bounceEnd="50000">
                                          <p:cBhvr additive="base">
                                            <p:cTn id="23" dur="500" fill="hold"/>
                                            <p:tgtEl>
                                              <p:spTgt spid="1051"/>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2" presetClass="entr" presetSubtype="1" fill="hold" grpId="0" nodeType="afterEffect" p14:presetBounceEnd="50000">
                                      <p:stCondLst>
                                        <p:cond delay="0"/>
                                      </p:stCondLst>
                                      <p:childTnLst>
                                        <p:set>
                                          <p:cBhvr>
                                            <p:cTn id="26" dur="1" fill="hold">
                                              <p:stCondLst>
                                                <p:cond delay="0"/>
                                              </p:stCondLst>
                                            </p:cTn>
                                            <p:tgtEl>
                                              <p:spTgt spid="50"/>
                                            </p:tgtEl>
                                            <p:attrNameLst>
                                              <p:attrName>style.visibility</p:attrName>
                                            </p:attrNameLst>
                                          </p:cBhvr>
                                          <p:to>
                                            <p:strVal val="visible"/>
                                          </p:to>
                                        </p:set>
                                        <p:anim calcmode="lin" valueType="num" p14:bounceEnd="50000">
                                          <p:cBhvr additive="base">
                                            <p:cTn id="27" dur="500" fill="hold"/>
                                            <p:tgtEl>
                                              <p:spTgt spid="50"/>
                                            </p:tgtEl>
                                            <p:attrNameLst>
                                              <p:attrName>ppt_x</p:attrName>
                                            </p:attrNameLst>
                                          </p:cBhvr>
                                          <p:tavLst>
                                            <p:tav tm="0">
                                              <p:val>
                                                <p:strVal val="#ppt_x"/>
                                              </p:val>
                                            </p:tav>
                                            <p:tav tm="100000">
                                              <p:val>
                                                <p:strVal val="#ppt_x"/>
                                              </p:val>
                                            </p:tav>
                                          </p:tavLst>
                                        </p:anim>
                                        <p:anim calcmode="lin" valueType="num" p14:bounceEnd="50000">
                                          <p:cBhvr additive="base">
                                            <p:cTn id="28" dur="500" fill="hold"/>
                                            <p:tgtEl>
                                              <p:spTgt spid="50"/>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3" name="push.wav"/>
                                            </p:tgtEl>
                                          </p:cMediaNode>
                                        </p:audio>
                                      </p:subTnLst>
                                    </p:cTn>
                                  </p:par>
                                </p:childTnLst>
                              </p:cTn>
                            </p:par>
                            <p:par>
                              <p:cTn id="29" fill="hold">
                                <p:stCondLst>
                                  <p:cond delay="2500"/>
                                </p:stCondLst>
                                <p:childTnLst>
                                  <p:par>
                                    <p:cTn id="30" presetID="2" presetClass="entr" presetSubtype="8" fill="hold" grpId="0" nodeType="afterEffect" p14:presetBounceEnd="50000">
                                      <p:stCondLst>
                                        <p:cond delay="0"/>
                                      </p:stCondLst>
                                      <p:childTnLst>
                                        <p:set>
                                          <p:cBhvr>
                                            <p:cTn id="31" dur="1" fill="hold">
                                              <p:stCondLst>
                                                <p:cond delay="0"/>
                                              </p:stCondLst>
                                            </p:cTn>
                                            <p:tgtEl>
                                              <p:spTgt spid="1053"/>
                                            </p:tgtEl>
                                            <p:attrNameLst>
                                              <p:attrName>style.visibility</p:attrName>
                                            </p:attrNameLst>
                                          </p:cBhvr>
                                          <p:to>
                                            <p:strVal val="visible"/>
                                          </p:to>
                                        </p:set>
                                        <p:anim calcmode="lin" valueType="num" p14:bounceEnd="50000">
                                          <p:cBhvr additive="base">
                                            <p:cTn id="32" dur="500" fill="hold"/>
                                            <p:tgtEl>
                                              <p:spTgt spid="1053"/>
                                            </p:tgtEl>
                                            <p:attrNameLst>
                                              <p:attrName>ppt_x</p:attrName>
                                            </p:attrNameLst>
                                          </p:cBhvr>
                                          <p:tavLst>
                                            <p:tav tm="0">
                                              <p:val>
                                                <p:strVal val="0-#ppt_w/2"/>
                                              </p:val>
                                            </p:tav>
                                            <p:tav tm="100000">
                                              <p:val>
                                                <p:strVal val="#ppt_x"/>
                                              </p:val>
                                            </p:tav>
                                          </p:tavLst>
                                        </p:anim>
                                        <p:anim calcmode="lin" valueType="num" p14:bounceEnd="50000">
                                          <p:cBhvr additive="base">
                                            <p:cTn id="33" dur="500" fill="hold"/>
                                            <p:tgtEl>
                                              <p:spTgt spid="1053"/>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 presetClass="entr" presetSubtype="1" fill="hold" grpId="0" nodeType="afterEffect" p14:presetBounceEnd="50000">
                                      <p:stCondLst>
                                        <p:cond delay="0"/>
                                      </p:stCondLst>
                                      <p:childTnLst>
                                        <p:set>
                                          <p:cBhvr>
                                            <p:cTn id="36" dur="1" fill="hold">
                                              <p:stCondLst>
                                                <p:cond delay="0"/>
                                              </p:stCondLst>
                                            </p:cTn>
                                            <p:tgtEl>
                                              <p:spTgt spid="1054"/>
                                            </p:tgtEl>
                                            <p:attrNameLst>
                                              <p:attrName>style.visibility</p:attrName>
                                            </p:attrNameLst>
                                          </p:cBhvr>
                                          <p:to>
                                            <p:strVal val="visible"/>
                                          </p:to>
                                        </p:set>
                                        <p:anim calcmode="lin" valueType="num" p14:bounceEnd="50000">
                                          <p:cBhvr additive="base">
                                            <p:cTn id="37" dur="500" fill="hold"/>
                                            <p:tgtEl>
                                              <p:spTgt spid="1054"/>
                                            </p:tgtEl>
                                            <p:attrNameLst>
                                              <p:attrName>ppt_x</p:attrName>
                                            </p:attrNameLst>
                                          </p:cBhvr>
                                          <p:tavLst>
                                            <p:tav tm="0">
                                              <p:val>
                                                <p:strVal val="#ppt_x"/>
                                              </p:val>
                                            </p:tav>
                                            <p:tav tm="100000">
                                              <p:val>
                                                <p:strVal val="#ppt_x"/>
                                              </p:val>
                                            </p:tav>
                                          </p:tavLst>
                                        </p:anim>
                                        <p:anim calcmode="lin" valueType="num" p14:bounceEnd="50000">
                                          <p:cBhvr additive="base">
                                            <p:cTn id="38" dur="500" fill="hold"/>
                                            <p:tgtEl>
                                              <p:spTgt spid="1054"/>
                                            </p:tgtEl>
                                            <p:attrNameLst>
                                              <p:attrName>ppt_y</p:attrName>
                                            </p:attrNameLst>
                                          </p:cBhvr>
                                          <p:tavLst>
                                            <p:tav tm="0">
                                              <p:val>
                                                <p:strVal val="0-#ppt_h/2"/>
                                              </p:val>
                                            </p:tav>
                                            <p:tav tm="100000">
                                              <p:val>
                                                <p:strVal val="#ppt_y"/>
                                              </p:val>
                                            </p:tav>
                                          </p:tavLst>
                                        </p:anim>
                                      </p:childTnLst>
                                    </p:cTn>
                                  </p:par>
                                </p:childTnLst>
                              </p:cTn>
                            </p:par>
                            <p:par>
                              <p:cTn id="39" fill="hold">
                                <p:stCondLst>
                                  <p:cond delay="3500"/>
                                </p:stCondLst>
                                <p:childTnLst>
                                  <p:par>
                                    <p:cTn id="40" presetID="2" presetClass="entr" presetSubtype="1" fill="hold" grpId="0" nodeType="afterEffect" p14:presetBounceEnd="50000">
                                      <p:stCondLst>
                                        <p:cond delay="0"/>
                                      </p:stCondLst>
                                      <p:childTnLst>
                                        <p:set>
                                          <p:cBhvr>
                                            <p:cTn id="41" dur="1" fill="hold">
                                              <p:stCondLst>
                                                <p:cond delay="0"/>
                                              </p:stCondLst>
                                            </p:cTn>
                                            <p:tgtEl>
                                              <p:spTgt spid="51"/>
                                            </p:tgtEl>
                                            <p:attrNameLst>
                                              <p:attrName>style.visibility</p:attrName>
                                            </p:attrNameLst>
                                          </p:cBhvr>
                                          <p:to>
                                            <p:strVal val="visible"/>
                                          </p:to>
                                        </p:set>
                                        <p:anim calcmode="lin" valueType="num" p14:bounceEnd="50000">
                                          <p:cBhvr additive="base">
                                            <p:cTn id="42" dur="500" fill="hold"/>
                                            <p:tgtEl>
                                              <p:spTgt spid="51"/>
                                            </p:tgtEl>
                                            <p:attrNameLst>
                                              <p:attrName>ppt_x</p:attrName>
                                            </p:attrNameLst>
                                          </p:cBhvr>
                                          <p:tavLst>
                                            <p:tav tm="0">
                                              <p:val>
                                                <p:strVal val="#ppt_x"/>
                                              </p:val>
                                            </p:tav>
                                            <p:tav tm="100000">
                                              <p:val>
                                                <p:strVal val="#ppt_x"/>
                                              </p:val>
                                            </p:tav>
                                          </p:tavLst>
                                        </p:anim>
                                        <p:anim calcmode="lin" valueType="num" p14:bounceEnd="50000">
                                          <p:cBhvr additive="base">
                                            <p:cTn id="43" dur="500" fill="hold"/>
                                            <p:tgtEl>
                                              <p:spTgt spid="51"/>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40"/>
                                                </p:cond>
                                              </p:stCondLst>
                                              <p:endCondLst>
                                                <p:cond evt="onStopAudio" delay="0">
                                                  <p:tgtEl>
                                                    <p:sldTgt/>
                                                  </p:tgtEl>
                                                </p:cond>
                                              </p:endCondLst>
                                            </p:cTn>
                                            <p:tgtEl>
                                              <p:sndTgt r:embed="rId3" name="push.wav"/>
                                            </p:tgtEl>
                                          </p:cMediaNode>
                                        </p:audio>
                                      </p:subTnLst>
                                    </p:cTn>
                                  </p:par>
                                </p:childTnLst>
                              </p:cTn>
                            </p:par>
                            <p:par>
                              <p:cTn id="44" fill="hold">
                                <p:stCondLst>
                                  <p:cond delay="4000"/>
                                </p:stCondLst>
                                <p:childTnLst>
                                  <p:par>
                                    <p:cTn id="45" presetID="2" presetClass="entr" presetSubtype="8" fill="hold" grpId="0" nodeType="afterEffect" p14:presetBounceEnd="50000">
                                      <p:stCondLst>
                                        <p:cond delay="0"/>
                                      </p:stCondLst>
                                      <p:childTnLst>
                                        <p:set>
                                          <p:cBhvr>
                                            <p:cTn id="46" dur="1" fill="hold">
                                              <p:stCondLst>
                                                <p:cond delay="0"/>
                                              </p:stCondLst>
                                            </p:cTn>
                                            <p:tgtEl>
                                              <p:spTgt spid="1056"/>
                                            </p:tgtEl>
                                            <p:attrNameLst>
                                              <p:attrName>style.visibility</p:attrName>
                                            </p:attrNameLst>
                                          </p:cBhvr>
                                          <p:to>
                                            <p:strVal val="visible"/>
                                          </p:to>
                                        </p:set>
                                        <p:anim calcmode="lin" valueType="num" p14:bounceEnd="50000">
                                          <p:cBhvr additive="base">
                                            <p:cTn id="47" dur="500" fill="hold"/>
                                            <p:tgtEl>
                                              <p:spTgt spid="1056"/>
                                            </p:tgtEl>
                                            <p:attrNameLst>
                                              <p:attrName>ppt_x</p:attrName>
                                            </p:attrNameLst>
                                          </p:cBhvr>
                                          <p:tavLst>
                                            <p:tav tm="0">
                                              <p:val>
                                                <p:strVal val="0-#ppt_w/2"/>
                                              </p:val>
                                            </p:tav>
                                            <p:tav tm="100000">
                                              <p:val>
                                                <p:strVal val="#ppt_x"/>
                                              </p:val>
                                            </p:tav>
                                          </p:tavLst>
                                        </p:anim>
                                        <p:anim calcmode="lin" valueType="num" p14:bounceEnd="50000">
                                          <p:cBhvr additive="base">
                                            <p:cTn id="48" dur="500" fill="hold"/>
                                            <p:tgtEl>
                                              <p:spTgt spid="1056"/>
                                            </p:tgtEl>
                                            <p:attrNameLst>
                                              <p:attrName>ppt_y</p:attrName>
                                            </p:attrNameLst>
                                          </p:cBhvr>
                                          <p:tavLst>
                                            <p:tav tm="0">
                                              <p:val>
                                                <p:strVal val="#ppt_y"/>
                                              </p:val>
                                            </p:tav>
                                            <p:tav tm="100000">
                                              <p:val>
                                                <p:strVal val="#ppt_y"/>
                                              </p:val>
                                            </p:tav>
                                          </p:tavLst>
                                        </p:anim>
                                      </p:childTnLst>
                                    </p:cTn>
                                  </p:par>
                                </p:childTnLst>
                              </p:cTn>
                            </p:par>
                            <p:par>
                              <p:cTn id="49" fill="hold">
                                <p:stCondLst>
                                  <p:cond delay="4500"/>
                                </p:stCondLst>
                                <p:childTnLst>
                                  <p:par>
                                    <p:cTn id="50" presetID="2" presetClass="entr" presetSubtype="1" fill="hold" grpId="0" nodeType="afterEffect" p14:presetBounceEnd="50000">
                                      <p:stCondLst>
                                        <p:cond delay="0"/>
                                      </p:stCondLst>
                                      <p:childTnLst>
                                        <p:set>
                                          <p:cBhvr>
                                            <p:cTn id="51" dur="1" fill="hold">
                                              <p:stCondLst>
                                                <p:cond delay="0"/>
                                              </p:stCondLst>
                                            </p:cTn>
                                            <p:tgtEl>
                                              <p:spTgt spid="1057"/>
                                            </p:tgtEl>
                                            <p:attrNameLst>
                                              <p:attrName>style.visibility</p:attrName>
                                            </p:attrNameLst>
                                          </p:cBhvr>
                                          <p:to>
                                            <p:strVal val="visible"/>
                                          </p:to>
                                        </p:set>
                                        <p:anim calcmode="lin" valueType="num" p14:bounceEnd="50000">
                                          <p:cBhvr additive="base">
                                            <p:cTn id="52" dur="500" fill="hold"/>
                                            <p:tgtEl>
                                              <p:spTgt spid="1057"/>
                                            </p:tgtEl>
                                            <p:attrNameLst>
                                              <p:attrName>ppt_x</p:attrName>
                                            </p:attrNameLst>
                                          </p:cBhvr>
                                          <p:tavLst>
                                            <p:tav tm="0">
                                              <p:val>
                                                <p:strVal val="#ppt_x"/>
                                              </p:val>
                                            </p:tav>
                                            <p:tav tm="100000">
                                              <p:val>
                                                <p:strVal val="#ppt_x"/>
                                              </p:val>
                                            </p:tav>
                                          </p:tavLst>
                                        </p:anim>
                                        <p:anim calcmode="lin" valueType="num" p14:bounceEnd="50000">
                                          <p:cBhvr additive="base">
                                            <p:cTn id="53" dur="500" fill="hold"/>
                                            <p:tgtEl>
                                              <p:spTgt spid="105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0" grpId="0"/>
          <p:bldP spid="1051" grpId="0"/>
          <p:bldP spid="1053" grpId="0"/>
          <p:bldP spid="1054" grpId="0"/>
          <p:bldP spid="1056" grpId="0"/>
          <p:bldP spid="1057" grpId="0"/>
          <p:bldP spid="1049" grpId="0"/>
          <p:bldP spid="2" grpId="0" animBg="1"/>
          <p:bldP spid="50" grpId="0" animBg="1"/>
          <p:bldP spid="5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049"/>
                                            </p:tgtEl>
                                            <p:attrNameLst>
                                              <p:attrName>style.visibility</p:attrName>
                                            </p:attrNameLst>
                                          </p:cBhvr>
                                          <p:to>
                                            <p:strVal val="visible"/>
                                          </p:to>
                                        </p:set>
                                        <p:anim calcmode="lin" valueType="num">
                                          <p:cBhvr additive="base">
                                            <p:cTn id="7" dur="500" fill="hold"/>
                                            <p:tgtEl>
                                              <p:spTgt spid="1049"/>
                                            </p:tgtEl>
                                            <p:attrNameLst>
                                              <p:attrName>ppt_x</p:attrName>
                                            </p:attrNameLst>
                                          </p:cBhvr>
                                          <p:tavLst>
                                            <p:tav tm="0">
                                              <p:val>
                                                <p:strVal val="#ppt_x"/>
                                              </p:val>
                                            </p:tav>
                                            <p:tav tm="100000">
                                              <p:val>
                                                <p:strVal val="#ppt_x"/>
                                              </p:val>
                                            </p:tav>
                                          </p:tavLst>
                                        </p:anim>
                                        <p:anim calcmode="lin" valueType="num">
                                          <p:cBhvr additive="base">
                                            <p:cTn id="8" dur="500" fill="hold"/>
                                            <p:tgtEl>
                                              <p:spTgt spid="104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6" name="push.wav"/>
                                            </p:tgtEl>
                                          </p:cMediaNode>
                                        </p:audio>
                                      </p:sub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1050"/>
                                            </p:tgtEl>
                                            <p:attrNameLst>
                                              <p:attrName>style.visibility</p:attrName>
                                            </p:attrNameLst>
                                          </p:cBhvr>
                                          <p:to>
                                            <p:strVal val="visible"/>
                                          </p:to>
                                        </p:set>
                                        <p:anim calcmode="lin" valueType="num">
                                          <p:cBhvr additive="base">
                                            <p:cTn id="17" dur="500" fill="hold"/>
                                            <p:tgtEl>
                                              <p:spTgt spid="1050"/>
                                            </p:tgtEl>
                                            <p:attrNameLst>
                                              <p:attrName>ppt_x</p:attrName>
                                            </p:attrNameLst>
                                          </p:cBhvr>
                                          <p:tavLst>
                                            <p:tav tm="0">
                                              <p:val>
                                                <p:strVal val="0-#ppt_w/2"/>
                                              </p:val>
                                            </p:tav>
                                            <p:tav tm="100000">
                                              <p:val>
                                                <p:strVal val="#ppt_x"/>
                                              </p:val>
                                            </p:tav>
                                          </p:tavLst>
                                        </p:anim>
                                        <p:anim calcmode="lin" valueType="num">
                                          <p:cBhvr additive="base">
                                            <p:cTn id="18" dur="500" fill="hold"/>
                                            <p:tgtEl>
                                              <p:spTgt spid="1050"/>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1" fill="hold" grpId="0" nodeType="afterEffect">
                                      <p:stCondLst>
                                        <p:cond delay="0"/>
                                      </p:stCondLst>
                                      <p:childTnLst>
                                        <p:set>
                                          <p:cBhvr>
                                            <p:cTn id="21" dur="1" fill="hold">
                                              <p:stCondLst>
                                                <p:cond delay="0"/>
                                              </p:stCondLst>
                                            </p:cTn>
                                            <p:tgtEl>
                                              <p:spTgt spid="1051"/>
                                            </p:tgtEl>
                                            <p:attrNameLst>
                                              <p:attrName>style.visibility</p:attrName>
                                            </p:attrNameLst>
                                          </p:cBhvr>
                                          <p:to>
                                            <p:strVal val="visible"/>
                                          </p:to>
                                        </p:set>
                                        <p:anim calcmode="lin" valueType="num">
                                          <p:cBhvr additive="base">
                                            <p:cTn id="22" dur="500" fill="hold"/>
                                            <p:tgtEl>
                                              <p:spTgt spid="1051"/>
                                            </p:tgtEl>
                                            <p:attrNameLst>
                                              <p:attrName>ppt_x</p:attrName>
                                            </p:attrNameLst>
                                          </p:cBhvr>
                                          <p:tavLst>
                                            <p:tav tm="0">
                                              <p:val>
                                                <p:strVal val="#ppt_x"/>
                                              </p:val>
                                            </p:tav>
                                            <p:tav tm="100000">
                                              <p:val>
                                                <p:strVal val="#ppt_x"/>
                                              </p:val>
                                            </p:tav>
                                          </p:tavLst>
                                        </p:anim>
                                        <p:anim calcmode="lin" valueType="num">
                                          <p:cBhvr additive="base">
                                            <p:cTn id="23" dur="500" fill="hold"/>
                                            <p:tgtEl>
                                              <p:spTgt spid="1051"/>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2" presetClass="entr" presetSubtype="1" fill="hold" grpId="0" nodeType="afterEffect">
                                      <p:stCondLst>
                                        <p:cond delay="0"/>
                                      </p:stCondLst>
                                      <p:childTnLst>
                                        <p:set>
                                          <p:cBhvr>
                                            <p:cTn id="26" dur="1" fill="hold">
                                              <p:stCondLst>
                                                <p:cond delay="0"/>
                                              </p:stCondLst>
                                            </p:cTn>
                                            <p:tgtEl>
                                              <p:spTgt spid="50"/>
                                            </p:tgtEl>
                                            <p:attrNameLst>
                                              <p:attrName>style.visibility</p:attrName>
                                            </p:attrNameLst>
                                          </p:cBhvr>
                                          <p:to>
                                            <p:strVal val="visible"/>
                                          </p:to>
                                        </p:set>
                                        <p:anim calcmode="lin" valueType="num">
                                          <p:cBhvr additive="base">
                                            <p:cTn id="27" dur="500" fill="hold"/>
                                            <p:tgtEl>
                                              <p:spTgt spid="50"/>
                                            </p:tgtEl>
                                            <p:attrNameLst>
                                              <p:attrName>ppt_x</p:attrName>
                                            </p:attrNameLst>
                                          </p:cBhvr>
                                          <p:tavLst>
                                            <p:tav tm="0">
                                              <p:val>
                                                <p:strVal val="#ppt_x"/>
                                              </p:val>
                                            </p:tav>
                                            <p:tav tm="100000">
                                              <p:val>
                                                <p:strVal val="#ppt_x"/>
                                              </p:val>
                                            </p:tav>
                                          </p:tavLst>
                                        </p:anim>
                                        <p:anim calcmode="lin" valueType="num">
                                          <p:cBhvr additive="base">
                                            <p:cTn id="28" dur="500" fill="hold"/>
                                            <p:tgtEl>
                                              <p:spTgt spid="50"/>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6" name="push.wav"/>
                                            </p:tgtEl>
                                          </p:cMediaNode>
                                        </p:audio>
                                      </p:subTnLst>
                                    </p:cTn>
                                  </p:par>
                                </p:childTnLst>
                              </p:cTn>
                            </p:par>
                            <p:par>
                              <p:cTn id="29" fill="hold">
                                <p:stCondLst>
                                  <p:cond delay="2500"/>
                                </p:stCondLst>
                                <p:childTnLst>
                                  <p:par>
                                    <p:cTn id="30" presetID="2" presetClass="entr" presetSubtype="8" fill="hold" grpId="0" nodeType="afterEffect">
                                      <p:stCondLst>
                                        <p:cond delay="0"/>
                                      </p:stCondLst>
                                      <p:childTnLst>
                                        <p:set>
                                          <p:cBhvr>
                                            <p:cTn id="31" dur="1" fill="hold">
                                              <p:stCondLst>
                                                <p:cond delay="0"/>
                                              </p:stCondLst>
                                            </p:cTn>
                                            <p:tgtEl>
                                              <p:spTgt spid="1053"/>
                                            </p:tgtEl>
                                            <p:attrNameLst>
                                              <p:attrName>style.visibility</p:attrName>
                                            </p:attrNameLst>
                                          </p:cBhvr>
                                          <p:to>
                                            <p:strVal val="visible"/>
                                          </p:to>
                                        </p:set>
                                        <p:anim calcmode="lin" valueType="num">
                                          <p:cBhvr additive="base">
                                            <p:cTn id="32" dur="500" fill="hold"/>
                                            <p:tgtEl>
                                              <p:spTgt spid="1053"/>
                                            </p:tgtEl>
                                            <p:attrNameLst>
                                              <p:attrName>ppt_x</p:attrName>
                                            </p:attrNameLst>
                                          </p:cBhvr>
                                          <p:tavLst>
                                            <p:tav tm="0">
                                              <p:val>
                                                <p:strVal val="0-#ppt_w/2"/>
                                              </p:val>
                                            </p:tav>
                                            <p:tav tm="100000">
                                              <p:val>
                                                <p:strVal val="#ppt_x"/>
                                              </p:val>
                                            </p:tav>
                                          </p:tavLst>
                                        </p:anim>
                                        <p:anim calcmode="lin" valueType="num">
                                          <p:cBhvr additive="base">
                                            <p:cTn id="33" dur="500" fill="hold"/>
                                            <p:tgtEl>
                                              <p:spTgt spid="1053"/>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 presetClass="entr" presetSubtype="1" fill="hold" grpId="0" nodeType="afterEffect">
                                      <p:stCondLst>
                                        <p:cond delay="0"/>
                                      </p:stCondLst>
                                      <p:childTnLst>
                                        <p:set>
                                          <p:cBhvr>
                                            <p:cTn id="36" dur="1" fill="hold">
                                              <p:stCondLst>
                                                <p:cond delay="0"/>
                                              </p:stCondLst>
                                            </p:cTn>
                                            <p:tgtEl>
                                              <p:spTgt spid="1054"/>
                                            </p:tgtEl>
                                            <p:attrNameLst>
                                              <p:attrName>style.visibility</p:attrName>
                                            </p:attrNameLst>
                                          </p:cBhvr>
                                          <p:to>
                                            <p:strVal val="visible"/>
                                          </p:to>
                                        </p:set>
                                        <p:anim calcmode="lin" valueType="num">
                                          <p:cBhvr additive="base">
                                            <p:cTn id="37" dur="500" fill="hold"/>
                                            <p:tgtEl>
                                              <p:spTgt spid="1054"/>
                                            </p:tgtEl>
                                            <p:attrNameLst>
                                              <p:attrName>ppt_x</p:attrName>
                                            </p:attrNameLst>
                                          </p:cBhvr>
                                          <p:tavLst>
                                            <p:tav tm="0">
                                              <p:val>
                                                <p:strVal val="#ppt_x"/>
                                              </p:val>
                                            </p:tav>
                                            <p:tav tm="100000">
                                              <p:val>
                                                <p:strVal val="#ppt_x"/>
                                              </p:val>
                                            </p:tav>
                                          </p:tavLst>
                                        </p:anim>
                                        <p:anim calcmode="lin" valueType="num">
                                          <p:cBhvr additive="base">
                                            <p:cTn id="38" dur="500" fill="hold"/>
                                            <p:tgtEl>
                                              <p:spTgt spid="1054"/>
                                            </p:tgtEl>
                                            <p:attrNameLst>
                                              <p:attrName>ppt_y</p:attrName>
                                            </p:attrNameLst>
                                          </p:cBhvr>
                                          <p:tavLst>
                                            <p:tav tm="0">
                                              <p:val>
                                                <p:strVal val="0-#ppt_h/2"/>
                                              </p:val>
                                            </p:tav>
                                            <p:tav tm="100000">
                                              <p:val>
                                                <p:strVal val="#ppt_y"/>
                                              </p:val>
                                            </p:tav>
                                          </p:tavLst>
                                        </p:anim>
                                      </p:childTnLst>
                                    </p:cTn>
                                  </p:par>
                                </p:childTnLst>
                              </p:cTn>
                            </p:par>
                            <p:par>
                              <p:cTn id="39" fill="hold">
                                <p:stCondLst>
                                  <p:cond delay="3500"/>
                                </p:stCondLst>
                                <p:childTnLst>
                                  <p:par>
                                    <p:cTn id="40" presetID="2" presetClass="entr" presetSubtype="1" fill="hold" grpId="0" nodeType="afterEffect">
                                      <p:stCondLst>
                                        <p:cond delay="0"/>
                                      </p:stCondLst>
                                      <p:childTnLst>
                                        <p:set>
                                          <p:cBhvr>
                                            <p:cTn id="41" dur="1" fill="hold">
                                              <p:stCondLst>
                                                <p:cond delay="0"/>
                                              </p:stCondLst>
                                            </p:cTn>
                                            <p:tgtEl>
                                              <p:spTgt spid="51"/>
                                            </p:tgtEl>
                                            <p:attrNameLst>
                                              <p:attrName>style.visibility</p:attrName>
                                            </p:attrNameLst>
                                          </p:cBhvr>
                                          <p:to>
                                            <p:strVal val="visible"/>
                                          </p:to>
                                        </p:set>
                                        <p:anim calcmode="lin" valueType="num">
                                          <p:cBhvr additive="base">
                                            <p:cTn id="42" dur="500" fill="hold"/>
                                            <p:tgtEl>
                                              <p:spTgt spid="51"/>
                                            </p:tgtEl>
                                            <p:attrNameLst>
                                              <p:attrName>ppt_x</p:attrName>
                                            </p:attrNameLst>
                                          </p:cBhvr>
                                          <p:tavLst>
                                            <p:tav tm="0">
                                              <p:val>
                                                <p:strVal val="#ppt_x"/>
                                              </p:val>
                                            </p:tav>
                                            <p:tav tm="100000">
                                              <p:val>
                                                <p:strVal val="#ppt_x"/>
                                              </p:val>
                                            </p:tav>
                                          </p:tavLst>
                                        </p:anim>
                                        <p:anim calcmode="lin" valueType="num">
                                          <p:cBhvr additive="base">
                                            <p:cTn id="43" dur="500" fill="hold"/>
                                            <p:tgtEl>
                                              <p:spTgt spid="51"/>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40"/>
                                                </p:cond>
                                              </p:stCondLst>
                                              <p:endCondLst>
                                                <p:cond evt="onStopAudio" delay="0">
                                                  <p:tgtEl>
                                                    <p:sldTgt/>
                                                  </p:tgtEl>
                                                </p:cond>
                                              </p:endCondLst>
                                            </p:cTn>
                                            <p:tgtEl>
                                              <p:sndTgt r:embed="rId6" name="push.wav"/>
                                            </p:tgtEl>
                                          </p:cMediaNode>
                                        </p:audio>
                                      </p:subTnLst>
                                    </p:cTn>
                                  </p:par>
                                </p:childTnLst>
                              </p:cTn>
                            </p:par>
                            <p:par>
                              <p:cTn id="44" fill="hold">
                                <p:stCondLst>
                                  <p:cond delay="4000"/>
                                </p:stCondLst>
                                <p:childTnLst>
                                  <p:par>
                                    <p:cTn id="45" presetID="2" presetClass="entr" presetSubtype="8" fill="hold" grpId="0" nodeType="afterEffect">
                                      <p:stCondLst>
                                        <p:cond delay="0"/>
                                      </p:stCondLst>
                                      <p:childTnLst>
                                        <p:set>
                                          <p:cBhvr>
                                            <p:cTn id="46" dur="1" fill="hold">
                                              <p:stCondLst>
                                                <p:cond delay="0"/>
                                              </p:stCondLst>
                                            </p:cTn>
                                            <p:tgtEl>
                                              <p:spTgt spid="1056"/>
                                            </p:tgtEl>
                                            <p:attrNameLst>
                                              <p:attrName>style.visibility</p:attrName>
                                            </p:attrNameLst>
                                          </p:cBhvr>
                                          <p:to>
                                            <p:strVal val="visible"/>
                                          </p:to>
                                        </p:set>
                                        <p:anim calcmode="lin" valueType="num">
                                          <p:cBhvr additive="base">
                                            <p:cTn id="47" dur="500" fill="hold"/>
                                            <p:tgtEl>
                                              <p:spTgt spid="1056"/>
                                            </p:tgtEl>
                                            <p:attrNameLst>
                                              <p:attrName>ppt_x</p:attrName>
                                            </p:attrNameLst>
                                          </p:cBhvr>
                                          <p:tavLst>
                                            <p:tav tm="0">
                                              <p:val>
                                                <p:strVal val="0-#ppt_w/2"/>
                                              </p:val>
                                            </p:tav>
                                            <p:tav tm="100000">
                                              <p:val>
                                                <p:strVal val="#ppt_x"/>
                                              </p:val>
                                            </p:tav>
                                          </p:tavLst>
                                        </p:anim>
                                        <p:anim calcmode="lin" valueType="num">
                                          <p:cBhvr additive="base">
                                            <p:cTn id="48" dur="500" fill="hold"/>
                                            <p:tgtEl>
                                              <p:spTgt spid="1056"/>
                                            </p:tgtEl>
                                            <p:attrNameLst>
                                              <p:attrName>ppt_y</p:attrName>
                                            </p:attrNameLst>
                                          </p:cBhvr>
                                          <p:tavLst>
                                            <p:tav tm="0">
                                              <p:val>
                                                <p:strVal val="#ppt_y"/>
                                              </p:val>
                                            </p:tav>
                                            <p:tav tm="100000">
                                              <p:val>
                                                <p:strVal val="#ppt_y"/>
                                              </p:val>
                                            </p:tav>
                                          </p:tavLst>
                                        </p:anim>
                                      </p:childTnLst>
                                    </p:cTn>
                                  </p:par>
                                </p:childTnLst>
                              </p:cTn>
                            </p:par>
                            <p:par>
                              <p:cTn id="49" fill="hold">
                                <p:stCondLst>
                                  <p:cond delay="4500"/>
                                </p:stCondLst>
                                <p:childTnLst>
                                  <p:par>
                                    <p:cTn id="50" presetID="2" presetClass="entr" presetSubtype="1" fill="hold" grpId="0" nodeType="afterEffect">
                                      <p:stCondLst>
                                        <p:cond delay="0"/>
                                      </p:stCondLst>
                                      <p:childTnLst>
                                        <p:set>
                                          <p:cBhvr>
                                            <p:cTn id="51" dur="1" fill="hold">
                                              <p:stCondLst>
                                                <p:cond delay="0"/>
                                              </p:stCondLst>
                                            </p:cTn>
                                            <p:tgtEl>
                                              <p:spTgt spid="1057"/>
                                            </p:tgtEl>
                                            <p:attrNameLst>
                                              <p:attrName>style.visibility</p:attrName>
                                            </p:attrNameLst>
                                          </p:cBhvr>
                                          <p:to>
                                            <p:strVal val="visible"/>
                                          </p:to>
                                        </p:set>
                                        <p:anim calcmode="lin" valueType="num">
                                          <p:cBhvr additive="base">
                                            <p:cTn id="52" dur="500" fill="hold"/>
                                            <p:tgtEl>
                                              <p:spTgt spid="1057"/>
                                            </p:tgtEl>
                                            <p:attrNameLst>
                                              <p:attrName>ppt_x</p:attrName>
                                            </p:attrNameLst>
                                          </p:cBhvr>
                                          <p:tavLst>
                                            <p:tav tm="0">
                                              <p:val>
                                                <p:strVal val="#ppt_x"/>
                                              </p:val>
                                            </p:tav>
                                            <p:tav tm="100000">
                                              <p:val>
                                                <p:strVal val="#ppt_x"/>
                                              </p:val>
                                            </p:tav>
                                          </p:tavLst>
                                        </p:anim>
                                        <p:anim calcmode="lin" valueType="num">
                                          <p:cBhvr additive="base">
                                            <p:cTn id="53" dur="500" fill="hold"/>
                                            <p:tgtEl>
                                              <p:spTgt spid="105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0" grpId="0"/>
          <p:bldP spid="1051" grpId="0"/>
          <p:bldP spid="1053" grpId="0"/>
          <p:bldP spid="1054" grpId="0"/>
          <p:bldP spid="1056" grpId="0"/>
          <p:bldP spid="1057" grpId="0"/>
          <p:bldP spid="1049" grpId="0"/>
          <p:bldP spid="2" grpId="0" animBg="1"/>
          <p:bldP spid="50" grpId="0" animBg="1"/>
          <p:bldP spid="51" grpId="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02"/>
        <p:cNvGrpSpPr/>
        <p:nvPr/>
      </p:nvGrpSpPr>
      <p:grpSpPr>
        <a:xfrm>
          <a:off x="0" y="0"/>
          <a:ext cx="0" cy="0"/>
          <a:chOff x="0" y="0"/>
          <a:chExt cx="0" cy="0"/>
        </a:xfrm>
      </p:grpSpPr>
      <p:grpSp>
        <p:nvGrpSpPr>
          <p:cNvPr id="1105" name="Google Shape;1105;p40"/>
          <p:cNvGrpSpPr/>
          <p:nvPr/>
        </p:nvGrpSpPr>
        <p:grpSpPr>
          <a:xfrm>
            <a:off x="5761659" y="1368449"/>
            <a:ext cx="3461319" cy="3832346"/>
            <a:chOff x="4816525" y="874008"/>
            <a:chExt cx="3856193" cy="4269548"/>
          </a:xfrm>
        </p:grpSpPr>
        <p:sp>
          <p:nvSpPr>
            <p:cNvPr id="1106" name="Google Shape;1106;p40"/>
            <p:cNvSpPr/>
            <p:nvPr/>
          </p:nvSpPr>
          <p:spPr>
            <a:xfrm>
              <a:off x="4816525" y="2509575"/>
              <a:ext cx="631460" cy="1726763"/>
            </a:xfrm>
            <a:custGeom>
              <a:avLst/>
              <a:gdLst/>
              <a:ahLst/>
              <a:cxnLst/>
              <a:rect l="l" t="t" r="r" b="b"/>
              <a:pathLst>
                <a:path w="16301" h="44576" extrusionOk="0">
                  <a:moveTo>
                    <a:pt x="15524" y="0"/>
                  </a:moveTo>
                  <a:cubicBezTo>
                    <a:pt x="13816" y="0"/>
                    <a:pt x="12087" y="819"/>
                    <a:pt x="11085" y="2059"/>
                  </a:cubicBezTo>
                  <a:cubicBezTo>
                    <a:pt x="9573" y="3928"/>
                    <a:pt x="9299" y="6417"/>
                    <a:pt x="9085" y="8798"/>
                  </a:cubicBezTo>
                  <a:cubicBezTo>
                    <a:pt x="8990" y="9738"/>
                    <a:pt x="8906" y="10703"/>
                    <a:pt x="9109" y="11655"/>
                  </a:cubicBezTo>
                  <a:cubicBezTo>
                    <a:pt x="9323" y="12703"/>
                    <a:pt x="9752" y="14036"/>
                    <a:pt x="8775" y="14525"/>
                  </a:cubicBezTo>
                  <a:cubicBezTo>
                    <a:pt x="8490" y="14679"/>
                    <a:pt x="8120" y="14703"/>
                    <a:pt x="7870" y="14882"/>
                  </a:cubicBezTo>
                  <a:cubicBezTo>
                    <a:pt x="7370" y="15251"/>
                    <a:pt x="7573" y="15989"/>
                    <a:pt x="7466" y="16573"/>
                  </a:cubicBezTo>
                  <a:cubicBezTo>
                    <a:pt x="7299" y="17596"/>
                    <a:pt x="6204" y="18216"/>
                    <a:pt x="5596" y="19049"/>
                  </a:cubicBezTo>
                  <a:cubicBezTo>
                    <a:pt x="5144" y="19668"/>
                    <a:pt x="4942" y="20406"/>
                    <a:pt x="4751" y="21121"/>
                  </a:cubicBezTo>
                  <a:lnTo>
                    <a:pt x="2822" y="28443"/>
                  </a:lnTo>
                  <a:cubicBezTo>
                    <a:pt x="1417" y="33682"/>
                    <a:pt x="48" y="39266"/>
                    <a:pt x="1870" y="44576"/>
                  </a:cubicBezTo>
                  <a:cubicBezTo>
                    <a:pt x="2084" y="43147"/>
                    <a:pt x="2060" y="41707"/>
                    <a:pt x="1822" y="40278"/>
                  </a:cubicBezTo>
                  <a:cubicBezTo>
                    <a:pt x="0" y="29134"/>
                    <a:pt x="9085" y="20775"/>
                    <a:pt x="10311" y="9881"/>
                  </a:cubicBezTo>
                  <a:cubicBezTo>
                    <a:pt x="11216" y="10227"/>
                    <a:pt x="11514" y="10786"/>
                    <a:pt x="11811" y="11358"/>
                  </a:cubicBezTo>
                  <a:cubicBezTo>
                    <a:pt x="11621" y="7583"/>
                    <a:pt x="11228" y="3440"/>
                    <a:pt x="14383" y="1559"/>
                  </a:cubicBezTo>
                  <a:cubicBezTo>
                    <a:pt x="14931" y="952"/>
                    <a:pt x="15574" y="440"/>
                    <a:pt x="16300" y="59"/>
                  </a:cubicBezTo>
                  <a:cubicBezTo>
                    <a:pt x="16044" y="19"/>
                    <a:pt x="15784" y="0"/>
                    <a:pt x="155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40"/>
            <p:cNvSpPr/>
            <p:nvPr/>
          </p:nvSpPr>
          <p:spPr>
            <a:xfrm>
              <a:off x="4816525" y="2569927"/>
              <a:ext cx="557200" cy="1779872"/>
            </a:xfrm>
            <a:custGeom>
              <a:avLst/>
              <a:gdLst/>
              <a:ahLst/>
              <a:cxnLst/>
              <a:rect l="l" t="t" r="r" b="b"/>
              <a:pathLst>
                <a:path w="14384" h="45947" extrusionOk="0">
                  <a:moveTo>
                    <a:pt x="14383" y="1"/>
                  </a:moveTo>
                  <a:lnTo>
                    <a:pt x="14383" y="1"/>
                  </a:lnTo>
                  <a:cubicBezTo>
                    <a:pt x="11228" y="1882"/>
                    <a:pt x="11621" y="6025"/>
                    <a:pt x="11811" y="9800"/>
                  </a:cubicBezTo>
                  <a:cubicBezTo>
                    <a:pt x="11514" y="9240"/>
                    <a:pt x="11216" y="8669"/>
                    <a:pt x="10311" y="8323"/>
                  </a:cubicBezTo>
                  <a:cubicBezTo>
                    <a:pt x="9085" y="19217"/>
                    <a:pt x="0" y="27576"/>
                    <a:pt x="1822" y="38720"/>
                  </a:cubicBezTo>
                  <a:cubicBezTo>
                    <a:pt x="2060" y="40149"/>
                    <a:pt x="2084" y="41589"/>
                    <a:pt x="1870" y="43018"/>
                  </a:cubicBezTo>
                  <a:cubicBezTo>
                    <a:pt x="1953" y="43280"/>
                    <a:pt x="2048" y="43542"/>
                    <a:pt x="2144" y="43792"/>
                  </a:cubicBezTo>
                  <a:cubicBezTo>
                    <a:pt x="2453" y="44566"/>
                    <a:pt x="2858" y="45328"/>
                    <a:pt x="3465" y="45947"/>
                  </a:cubicBezTo>
                  <a:cubicBezTo>
                    <a:pt x="2239" y="37124"/>
                    <a:pt x="4501" y="27838"/>
                    <a:pt x="8168" y="20229"/>
                  </a:cubicBezTo>
                  <a:cubicBezTo>
                    <a:pt x="8168" y="20229"/>
                    <a:pt x="8528" y="20099"/>
                    <a:pt x="8976" y="20099"/>
                  </a:cubicBezTo>
                  <a:cubicBezTo>
                    <a:pt x="9352" y="20099"/>
                    <a:pt x="9791" y="20191"/>
                    <a:pt x="10133" y="20527"/>
                  </a:cubicBezTo>
                  <a:cubicBezTo>
                    <a:pt x="10156" y="19170"/>
                    <a:pt x="9109" y="17860"/>
                    <a:pt x="9585" y="16681"/>
                  </a:cubicBezTo>
                  <a:cubicBezTo>
                    <a:pt x="9623" y="16667"/>
                    <a:pt x="9663" y="16661"/>
                    <a:pt x="9703" y="16661"/>
                  </a:cubicBezTo>
                  <a:cubicBezTo>
                    <a:pt x="10204" y="16661"/>
                    <a:pt x="10864" y="17675"/>
                    <a:pt x="11484" y="17675"/>
                  </a:cubicBezTo>
                  <a:cubicBezTo>
                    <a:pt x="11607" y="17675"/>
                    <a:pt x="11729" y="17635"/>
                    <a:pt x="11847" y="17539"/>
                  </a:cubicBezTo>
                  <a:cubicBezTo>
                    <a:pt x="12931" y="16134"/>
                    <a:pt x="10692" y="13919"/>
                    <a:pt x="11776" y="12514"/>
                  </a:cubicBezTo>
                  <a:cubicBezTo>
                    <a:pt x="11872" y="12436"/>
                    <a:pt x="11992" y="12403"/>
                    <a:pt x="12126" y="12403"/>
                  </a:cubicBezTo>
                  <a:cubicBezTo>
                    <a:pt x="12835" y="12403"/>
                    <a:pt x="13958" y="13310"/>
                    <a:pt x="14231" y="13310"/>
                  </a:cubicBezTo>
                  <a:cubicBezTo>
                    <a:pt x="14317" y="13310"/>
                    <a:pt x="14318" y="13219"/>
                    <a:pt x="14193" y="12979"/>
                  </a:cubicBezTo>
                  <a:cubicBezTo>
                    <a:pt x="12704" y="8466"/>
                    <a:pt x="11514" y="3215"/>
                    <a:pt x="143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40"/>
            <p:cNvSpPr/>
            <p:nvPr/>
          </p:nvSpPr>
          <p:spPr>
            <a:xfrm>
              <a:off x="5710330" y="2715227"/>
              <a:ext cx="318732" cy="1014690"/>
            </a:xfrm>
            <a:custGeom>
              <a:avLst/>
              <a:gdLst/>
              <a:ahLst/>
              <a:cxnLst/>
              <a:rect l="l" t="t" r="r" b="b"/>
              <a:pathLst>
                <a:path w="8228" h="26194" extrusionOk="0">
                  <a:moveTo>
                    <a:pt x="5978" y="0"/>
                  </a:moveTo>
                  <a:lnTo>
                    <a:pt x="5978" y="0"/>
                  </a:lnTo>
                  <a:cubicBezTo>
                    <a:pt x="7037" y="5144"/>
                    <a:pt x="4573" y="10978"/>
                    <a:pt x="1" y="14431"/>
                  </a:cubicBezTo>
                  <a:cubicBezTo>
                    <a:pt x="1227" y="13990"/>
                    <a:pt x="2751" y="14109"/>
                    <a:pt x="4120" y="13276"/>
                  </a:cubicBezTo>
                  <a:lnTo>
                    <a:pt x="4120" y="13276"/>
                  </a:lnTo>
                  <a:cubicBezTo>
                    <a:pt x="739" y="16526"/>
                    <a:pt x="3227" y="22027"/>
                    <a:pt x="1048" y="26194"/>
                  </a:cubicBezTo>
                  <a:lnTo>
                    <a:pt x="3751" y="25206"/>
                  </a:lnTo>
                  <a:cubicBezTo>
                    <a:pt x="2680" y="20324"/>
                    <a:pt x="5013" y="15407"/>
                    <a:pt x="5680" y="10680"/>
                  </a:cubicBezTo>
                  <a:lnTo>
                    <a:pt x="5680" y="10680"/>
                  </a:lnTo>
                  <a:cubicBezTo>
                    <a:pt x="5562" y="10980"/>
                    <a:pt x="5181" y="11183"/>
                    <a:pt x="4805" y="11183"/>
                  </a:cubicBezTo>
                  <a:cubicBezTo>
                    <a:pt x="4689" y="11183"/>
                    <a:pt x="4573" y="11163"/>
                    <a:pt x="4466" y="11121"/>
                  </a:cubicBezTo>
                  <a:cubicBezTo>
                    <a:pt x="7025" y="8132"/>
                    <a:pt x="8228" y="3572"/>
                    <a:pt x="59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40"/>
            <p:cNvSpPr/>
            <p:nvPr/>
          </p:nvSpPr>
          <p:spPr>
            <a:xfrm>
              <a:off x="5814105" y="2616062"/>
              <a:ext cx="993501" cy="1075585"/>
            </a:xfrm>
            <a:custGeom>
              <a:avLst/>
              <a:gdLst/>
              <a:ahLst/>
              <a:cxnLst/>
              <a:rect l="l" t="t" r="r" b="b"/>
              <a:pathLst>
                <a:path w="25647" h="27766" extrusionOk="0">
                  <a:moveTo>
                    <a:pt x="2465" y="0"/>
                  </a:moveTo>
                  <a:lnTo>
                    <a:pt x="2465" y="0"/>
                  </a:lnTo>
                  <a:cubicBezTo>
                    <a:pt x="2846" y="822"/>
                    <a:pt x="3120" y="1679"/>
                    <a:pt x="3299" y="2560"/>
                  </a:cubicBezTo>
                  <a:cubicBezTo>
                    <a:pt x="5549" y="6132"/>
                    <a:pt x="4346" y="10692"/>
                    <a:pt x="1787" y="13681"/>
                  </a:cubicBezTo>
                  <a:cubicBezTo>
                    <a:pt x="1891" y="13723"/>
                    <a:pt x="2006" y="13743"/>
                    <a:pt x="2122" y="13743"/>
                  </a:cubicBezTo>
                  <a:cubicBezTo>
                    <a:pt x="2495" y="13743"/>
                    <a:pt x="2883" y="13540"/>
                    <a:pt x="3001" y="13240"/>
                  </a:cubicBezTo>
                  <a:lnTo>
                    <a:pt x="3001" y="13240"/>
                  </a:lnTo>
                  <a:cubicBezTo>
                    <a:pt x="2334" y="17967"/>
                    <a:pt x="1" y="22884"/>
                    <a:pt x="1072" y="27766"/>
                  </a:cubicBezTo>
                  <a:cubicBezTo>
                    <a:pt x="5954" y="25980"/>
                    <a:pt x="20634" y="20741"/>
                    <a:pt x="25647" y="19539"/>
                  </a:cubicBezTo>
                  <a:cubicBezTo>
                    <a:pt x="25253" y="19474"/>
                    <a:pt x="24786" y="19444"/>
                    <a:pt x="24259" y="19444"/>
                  </a:cubicBezTo>
                  <a:cubicBezTo>
                    <a:pt x="18630" y="19444"/>
                    <a:pt x="6115" y="22857"/>
                    <a:pt x="2370" y="24349"/>
                  </a:cubicBezTo>
                  <a:cubicBezTo>
                    <a:pt x="2584" y="22086"/>
                    <a:pt x="2799" y="19836"/>
                    <a:pt x="3013" y="17574"/>
                  </a:cubicBezTo>
                  <a:cubicBezTo>
                    <a:pt x="3037" y="17050"/>
                    <a:pt x="3132" y="16538"/>
                    <a:pt x="3275" y="16038"/>
                  </a:cubicBezTo>
                  <a:cubicBezTo>
                    <a:pt x="3382" y="15740"/>
                    <a:pt x="3525" y="15455"/>
                    <a:pt x="3656" y="15157"/>
                  </a:cubicBezTo>
                  <a:cubicBezTo>
                    <a:pt x="3870" y="14609"/>
                    <a:pt x="4049" y="14050"/>
                    <a:pt x="4192" y="13478"/>
                  </a:cubicBezTo>
                  <a:cubicBezTo>
                    <a:pt x="4549" y="12145"/>
                    <a:pt x="4906" y="10811"/>
                    <a:pt x="5263" y="9478"/>
                  </a:cubicBezTo>
                  <a:cubicBezTo>
                    <a:pt x="5763" y="7585"/>
                    <a:pt x="6263" y="5573"/>
                    <a:pt x="5585" y="3644"/>
                  </a:cubicBezTo>
                  <a:cubicBezTo>
                    <a:pt x="5061" y="2167"/>
                    <a:pt x="3894" y="941"/>
                    <a:pt x="24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40"/>
            <p:cNvSpPr/>
            <p:nvPr/>
          </p:nvSpPr>
          <p:spPr>
            <a:xfrm>
              <a:off x="4848327" y="2511822"/>
              <a:ext cx="2046037" cy="2094072"/>
            </a:xfrm>
            <a:custGeom>
              <a:avLst/>
              <a:gdLst/>
              <a:ahLst/>
              <a:cxnLst/>
              <a:rect l="l" t="t" r="r" b="b"/>
              <a:pathLst>
                <a:path w="52818" h="54058" extrusionOk="0">
                  <a:moveTo>
                    <a:pt x="15479" y="1"/>
                  </a:moveTo>
                  <a:cubicBezTo>
                    <a:pt x="10264" y="2834"/>
                    <a:pt x="11610" y="9168"/>
                    <a:pt x="13372" y="14479"/>
                  </a:cubicBezTo>
                  <a:cubicBezTo>
                    <a:pt x="13496" y="14716"/>
                    <a:pt x="13496" y="14806"/>
                    <a:pt x="13411" y="14806"/>
                  </a:cubicBezTo>
                  <a:cubicBezTo>
                    <a:pt x="13140" y="14806"/>
                    <a:pt x="12015" y="13903"/>
                    <a:pt x="11299" y="13903"/>
                  </a:cubicBezTo>
                  <a:cubicBezTo>
                    <a:pt x="11163" y="13903"/>
                    <a:pt x="11041" y="13936"/>
                    <a:pt x="10943" y="14014"/>
                  </a:cubicBezTo>
                  <a:cubicBezTo>
                    <a:pt x="9859" y="15419"/>
                    <a:pt x="12110" y="17634"/>
                    <a:pt x="11026" y="19039"/>
                  </a:cubicBezTo>
                  <a:cubicBezTo>
                    <a:pt x="10908" y="19135"/>
                    <a:pt x="10786" y="19175"/>
                    <a:pt x="10663" y="19175"/>
                  </a:cubicBezTo>
                  <a:cubicBezTo>
                    <a:pt x="10043" y="19175"/>
                    <a:pt x="9383" y="18161"/>
                    <a:pt x="8882" y="18161"/>
                  </a:cubicBezTo>
                  <a:cubicBezTo>
                    <a:pt x="8842" y="18161"/>
                    <a:pt x="8802" y="18167"/>
                    <a:pt x="8764" y="18181"/>
                  </a:cubicBezTo>
                  <a:cubicBezTo>
                    <a:pt x="8288" y="19372"/>
                    <a:pt x="9335" y="20670"/>
                    <a:pt x="9312" y="22027"/>
                  </a:cubicBezTo>
                  <a:cubicBezTo>
                    <a:pt x="8977" y="21687"/>
                    <a:pt x="8542" y="21594"/>
                    <a:pt x="8167" y="21594"/>
                  </a:cubicBezTo>
                  <a:cubicBezTo>
                    <a:pt x="7714" y="21594"/>
                    <a:pt x="7347" y="21729"/>
                    <a:pt x="7347" y="21729"/>
                  </a:cubicBezTo>
                  <a:cubicBezTo>
                    <a:pt x="4871" y="26849"/>
                    <a:pt x="2037" y="34933"/>
                    <a:pt x="834" y="42351"/>
                  </a:cubicBezTo>
                  <a:cubicBezTo>
                    <a:pt x="1" y="47530"/>
                    <a:pt x="3418" y="52424"/>
                    <a:pt x="8562" y="53424"/>
                  </a:cubicBezTo>
                  <a:lnTo>
                    <a:pt x="8609" y="53436"/>
                  </a:lnTo>
                  <a:cubicBezTo>
                    <a:pt x="10762" y="53870"/>
                    <a:pt x="12871" y="54058"/>
                    <a:pt x="14949" y="54058"/>
                  </a:cubicBezTo>
                  <a:cubicBezTo>
                    <a:pt x="25513" y="54058"/>
                    <a:pt x="35278" y="49206"/>
                    <a:pt x="45923" y="47256"/>
                  </a:cubicBezTo>
                  <a:cubicBezTo>
                    <a:pt x="51805" y="46185"/>
                    <a:pt x="52817" y="38029"/>
                    <a:pt x="51543" y="32600"/>
                  </a:cubicBezTo>
                  <a:cubicBezTo>
                    <a:pt x="51293" y="31481"/>
                    <a:pt x="50876" y="30350"/>
                    <a:pt x="50031" y="29457"/>
                  </a:cubicBezTo>
                  <a:cubicBezTo>
                    <a:pt x="49293" y="28671"/>
                    <a:pt x="48293" y="28147"/>
                    <a:pt x="47281" y="27694"/>
                  </a:cubicBezTo>
                  <a:cubicBezTo>
                    <a:pt x="46864" y="27504"/>
                    <a:pt x="46793" y="27194"/>
                    <a:pt x="46912" y="26802"/>
                  </a:cubicBezTo>
                  <a:lnTo>
                    <a:pt x="46912" y="26802"/>
                  </a:lnTo>
                  <a:cubicBezTo>
                    <a:pt x="41673" y="28837"/>
                    <a:pt x="36470" y="31028"/>
                    <a:pt x="31029" y="32612"/>
                  </a:cubicBezTo>
                  <a:cubicBezTo>
                    <a:pt x="32005" y="32100"/>
                    <a:pt x="32731" y="31219"/>
                    <a:pt x="33065" y="30171"/>
                  </a:cubicBezTo>
                  <a:lnTo>
                    <a:pt x="33065" y="30171"/>
                  </a:lnTo>
                  <a:cubicBezTo>
                    <a:pt x="29409" y="31802"/>
                    <a:pt x="26159" y="33826"/>
                    <a:pt x="22087" y="34636"/>
                  </a:cubicBezTo>
                  <a:cubicBezTo>
                    <a:pt x="22087" y="33314"/>
                    <a:pt x="22682" y="32350"/>
                    <a:pt x="23373" y="31421"/>
                  </a:cubicBezTo>
                  <a:lnTo>
                    <a:pt x="23373" y="31421"/>
                  </a:lnTo>
                  <a:lnTo>
                    <a:pt x="23301" y="31445"/>
                  </a:lnTo>
                  <a:cubicBezTo>
                    <a:pt x="25492" y="27278"/>
                    <a:pt x="22992" y="21777"/>
                    <a:pt x="26373" y="18515"/>
                  </a:cubicBezTo>
                  <a:lnTo>
                    <a:pt x="26373" y="18515"/>
                  </a:lnTo>
                  <a:cubicBezTo>
                    <a:pt x="24992" y="19360"/>
                    <a:pt x="23480" y="19241"/>
                    <a:pt x="22254" y="19682"/>
                  </a:cubicBezTo>
                  <a:cubicBezTo>
                    <a:pt x="27600" y="15633"/>
                    <a:pt x="30088" y="8335"/>
                    <a:pt x="27397" y="2691"/>
                  </a:cubicBezTo>
                  <a:cubicBezTo>
                    <a:pt x="26683" y="2239"/>
                    <a:pt x="25933" y="1846"/>
                    <a:pt x="25135" y="1548"/>
                  </a:cubicBezTo>
                  <a:cubicBezTo>
                    <a:pt x="22754" y="655"/>
                    <a:pt x="19765" y="894"/>
                    <a:pt x="17241" y="679"/>
                  </a:cubicBezTo>
                  <a:cubicBezTo>
                    <a:pt x="16705" y="322"/>
                    <a:pt x="16110" y="96"/>
                    <a:pt x="154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40"/>
            <p:cNvSpPr/>
            <p:nvPr/>
          </p:nvSpPr>
          <p:spPr>
            <a:xfrm>
              <a:off x="5703900" y="3372894"/>
              <a:ext cx="1127223" cy="480616"/>
            </a:xfrm>
            <a:custGeom>
              <a:avLst/>
              <a:gdLst/>
              <a:ahLst/>
              <a:cxnLst/>
              <a:rect l="l" t="t" r="r" b="b"/>
              <a:pathLst>
                <a:path w="29099" h="12407" extrusionOk="0">
                  <a:moveTo>
                    <a:pt x="27289" y="1"/>
                  </a:moveTo>
                  <a:lnTo>
                    <a:pt x="27289" y="1"/>
                  </a:lnTo>
                  <a:cubicBezTo>
                    <a:pt x="21372" y="1417"/>
                    <a:pt x="7132" y="7061"/>
                    <a:pt x="1286" y="9192"/>
                  </a:cubicBezTo>
                  <a:cubicBezTo>
                    <a:pt x="607" y="10121"/>
                    <a:pt x="0" y="11085"/>
                    <a:pt x="0" y="12407"/>
                  </a:cubicBezTo>
                  <a:cubicBezTo>
                    <a:pt x="4072" y="11597"/>
                    <a:pt x="7322" y="9561"/>
                    <a:pt x="10978" y="7930"/>
                  </a:cubicBezTo>
                  <a:lnTo>
                    <a:pt x="10978" y="7930"/>
                  </a:lnTo>
                  <a:cubicBezTo>
                    <a:pt x="10644" y="8990"/>
                    <a:pt x="9918" y="9859"/>
                    <a:pt x="8942" y="10371"/>
                  </a:cubicBezTo>
                  <a:cubicBezTo>
                    <a:pt x="14383" y="8799"/>
                    <a:pt x="19586" y="6608"/>
                    <a:pt x="24825" y="4573"/>
                  </a:cubicBezTo>
                  <a:cubicBezTo>
                    <a:pt x="25325" y="3013"/>
                    <a:pt x="29099" y="286"/>
                    <a:pt x="272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40"/>
            <p:cNvSpPr/>
            <p:nvPr/>
          </p:nvSpPr>
          <p:spPr>
            <a:xfrm>
              <a:off x="5297980" y="2206502"/>
              <a:ext cx="706185" cy="845175"/>
            </a:xfrm>
            <a:custGeom>
              <a:avLst/>
              <a:gdLst/>
              <a:ahLst/>
              <a:cxnLst/>
              <a:rect l="l" t="t" r="r" b="b"/>
              <a:pathLst>
                <a:path w="18230" h="21818" extrusionOk="0">
                  <a:moveTo>
                    <a:pt x="5038" y="1"/>
                  </a:moveTo>
                  <a:lnTo>
                    <a:pt x="978" y="11216"/>
                  </a:lnTo>
                  <a:cubicBezTo>
                    <a:pt x="1" y="16921"/>
                    <a:pt x="3963" y="21818"/>
                    <a:pt x="8944" y="21818"/>
                  </a:cubicBezTo>
                  <a:cubicBezTo>
                    <a:pt x="10700" y="21818"/>
                    <a:pt x="12583" y="21209"/>
                    <a:pt x="14420" y="19813"/>
                  </a:cubicBezTo>
                  <a:cubicBezTo>
                    <a:pt x="15623" y="18908"/>
                    <a:pt x="16432" y="17586"/>
                    <a:pt x="16718" y="16110"/>
                  </a:cubicBezTo>
                  <a:cubicBezTo>
                    <a:pt x="17206" y="13598"/>
                    <a:pt x="17825" y="11073"/>
                    <a:pt x="18230" y="8561"/>
                  </a:cubicBezTo>
                  <a:lnTo>
                    <a:pt x="50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40"/>
            <p:cNvSpPr/>
            <p:nvPr/>
          </p:nvSpPr>
          <p:spPr>
            <a:xfrm>
              <a:off x="5343457" y="2227264"/>
              <a:ext cx="617824" cy="817710"/>
            </a:xfrm>
            <a:custGeom>
              <a:avLst/>
              <a:gdLst/>
              <a:ahLst/>
              <a:cxnLst/>
              <a:rect l="l" t="t" r="r" b="b"/>
              <a:pathLst>
                <a:path w="15949" h="21109" extrusionOk="0">
                  <a:moveTo>
                    <a:pt x="5269" y="0"/>
                  </a:moveTo>
                  <a:lnTo>
                    <a:pt x="1137" y="11204"/>
                  </a:lnTo>
                  <a:cubicBezTo>
                    <a:pt x="0" y="16656"/>
                    <a:pt x="2856" y="21109"/>
                    <a:pt x="6892" y="21109"/>
                  </a:cubicBezTo>
                  <a:cubicBezTo>
                    <a:pt x="8603" y="21109"/>
                    <a:pt x="10527" y="20308"/>
                    <a:pt x="12448" y="18443"/>
                  </a:cubicBezTo>
                  <a:cubicBezTo>
                    <a:pt x="13282" y="17634"/>
                    <a:pt x="13865" y="16586"/>
                    <a:pt x="14127" y="15455"/>
                  </a:cubicBezTo>
                  <a:cubicBezTo>
                    <a:pt x="14710" y="12835"/>
                    <a:pt x="15425" y="10204"/>
                    <a:pt x="15949" y="7609"/>
                  </a:cubicBezTo>
                  <a:lnTo>
                    <a:pt x="526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40"/>
            <p:cNvSpPr/>
            <p:nvPr/>
          </p:nvSpPr>
          <p:spPr>
            <a:xfrm>
              <a:off x="5409154" y="1358484"/>
              <a:ext cx="1102818" cy="1227320"/>
            </a:xfrm>
            <a:custGeom>
              <a:avLst/>
              <a:gdLst/>
              <a:ahLst/>
              <a:cxnLst/>
              <a:rect l="l" t="t" r="r" b="b"/>
              <a:pathLst>
                <a:path w="28469" h="31683" extrusionOk="0">
                  <a:moveTo>
                    <a:pt x="21391" y="0"/>
                  </a:moveTo>
                  <a:cubicBezTo>
                    <a:pt x="20783" y="0"/>
                    <a:pt x="20055" y="464"/>
                    <a:pt x="19527" y="902"/>
                  </a:cubicBezTo>
                  <a:cubicBezTo>
                    <a:pt x="18241" y="1962"/>
                    <a:pt x="17575" y="2819"/>
                    <a:pt x="16408" y="4033"/>
                  </a:cubicBezTo>
                  <a:cubicBezTo>
                    <a:pt x="16285" y="3687"/>
                    <a:pt x="16193" y="3542"/>
                    <a:pt x="16008" y="3542"/>
                  </a:cubicBezTo>
                  <a:cubicBezTo>
                    <a:pt x="15887" y="3542"/>
                    <a:pt x="15726" y="3604"/>
                    <a:pt x="15491" y="3712"/>
                  </a:cubicBezTo>
                  <a:cubicBezTo>
                    <a:pt x="13836" y="4474"/>
                    <a:pt x="8585" y="8832"/>
                    <a:pt x="5811" y="11296"/>
                  </a:cubicBezTo>
                  <a:cubicBezTo>
                    <a:pt x="2275" y="14463"/>
                    <a:pt x="1" y="18868"/>
                    <a:pt x="882" y="23071"/>
                  </a:cubicBezTo>
                  <a:cubicBezTo>
                    <a:pt x="1644" y="26739"/>
                    <a:pt x="2323" y="29167"/>
                    <a:pt x="5478" y="30727"/>
                  </a:cubicBezTo>
                  <a:cubicBezTo>
                    <a:pt x="6773" y="31367"/>
                    <a:pt x="8243" y="31683"/>
                    <a:pt x="9764" y="31683"/>
                  </a:cubicBezTo>
                  <a:cubicBezTo>
                    <a:pt x="11948" y="31683"/>
                    <a:pt x="14237" y="31033"/>
                    <a:pt x="16265" y="29763"/>
                  </a:cubicBezTo>
                  <a:cubicBezTo>
                    <a:pt x="19694" y="27608"/>
                    <a:pt x="21230" y="23917"/>
                    <a:pt x="23016" y="20202"/>
                  </a:cubicBezTo>
                  <a:cubicBezTo>
                    <a:pt x="24778" y="16547"/>
                    <a:pt x="26349" y="12796"/>
                    <a:pt x="27719" y="8986"/>
                  </a:cubicBezTo>
                  <a:cubicBezTo>
                    <a:pt x="28100" y="7927"/>
                    <a:pt x="28469" y="6796"/>
                    <a:pt x="28231" y="5807"/>
                  </a:cubicBezTo>
                  <a:cubicBezTo>
                    <a:pt x="28053" y="5071"/>
                    <a:pt x="27393" y="4493"/>
                    <a:pt x="26679" y="4493"/>
                  </a:cubicBezTo>
                  <a:cubicBezTo>
                    <a:pt x="26434" y="4493"/>
                    <a:pt x="26184" y="4560"/>
                    <a:pt x="25945" y="4712"/>
                  </a:cubicBezTo>
                  <a:cubicBezTo>
                    <a:pt x="26397" y="3771"/>
                    <a:pt x="27433" y="2081"/>
                    <a:pt x="25909" y="890"/>
                  </a:cubicBezTo>
                  <a:cubicBezTo>
                    <a:pt x="25566" y="622"/>
                    <a:pt x="25240" y="517"/>
                    <a:pt x="24930" y="517"/>
                  </a:cubicBezTo>
                  <a:cubicBezTo>
                    <a:pt x="24151" y="517"/>
                    <a:pt x="23467" y="1174"/>
                    <a:pt x="22837" y="1557"/>
                  </a:cubicBezTo>
                  <a:cubicBezTo>
                    <a:pt x="22837" y="866"/>
                    <a:pt x="22385" y="259"/>
                    <a:pt x="21730" y="57"/>
                  </a:cubicBezTo>
                  <a:cubicBezTo>
                    <a:pt x="21623" y="18"/>
                    <a:pt x="21509" y="0"/>
                    <a:pt x="213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40"/>
            <p:cNvSpPr/>
            <p:nvPr/>
          </p:nvSpPr>
          <p:spPr>
            <a:xfrm>
              <a:off x="5443319" y="1370338"/>
              <a:ext cx="1051142" cy="1239600"/>
            </a:xfrm>
            <a:custGeom>
              <a:avLst/>
              <a:gdLst/>
              <a:ahLst/>
              <a:cxnLst/>
              <a:rect l="l" t="t" r="r" b="b"/>
              <a:pathLst>
                <a:path w="27135" h="32000" extrusionOk="0">
                  <a:moveTo>
                    <a:pt x="20979" y="0"/>
                  </a:moveTo>
                  <a:cubicBezTo>
                    <a:pt x="20399" y="0"/>
                    <a:pt x="19672" y="510"/>
                    <a:pt x="19133" y="965"/>
                  </a:cubicBezTo>
                  <a:cubicBezTo>
                    <a:pt x="17883" y="2049"/>
                    <a:pt x="17205" y="2906"/>
                    <a:pt x="16062" y="4132"/>
                  </a:cubicBezTo>
                  <a:cubicBezTo>
                    <a:pt x="15936" y="3708"/>
                    <a:pt x="15577" y="3253"/>
                    <a:pt x="15141" y="3253"/>
                  </a:cubicBezTo>
                  <a:cubicBezTo>
                    <a:pt x="15039" y="3253"/>
                    <a:pt x="14932" y="3278"/>
                    <a:pt x="14823" y="3334"/>
                  </a:cubicBezTo>
                  <a:cubicBezTo>
                    <a:pt x="13240" y="4156"/>
                    <a:pt x="8525" y="9157"/>
                    <a:pt x="5810" y="11681"/>
                  </a:cubicBezTo>
                  <a:cubicBezTo>
                    <a:pt x="2346" y="14883"/>
                    <a:pt x="0" y="19241"/>
                    <a:pt x="583" y="23218"/>
                  </a:cubicBezTo>
                  <a:cubicBezTo>
                    <a:pt x="1095" y="26683"/>
                    <a:pt x="2572" y="30231"/>
                    <a:pt x="5429" y="31552"/>
                  </a:cubicBezTo>
                  <a:cubicBezTo>
                    <a:pt x="6097" y="31862"/>
                    <a:pt x="6770" y="32000"/>
                    <a:pt x="7453" y="32000"/>
                  </a:cubicBezTo>
                  <a:cubicBezTo>
                    <a:pt x="9680" y="32000"/>
                    <a:pt x="12004" y="30533"/>
                    <a:pt x="14538" y="28802"/>
                  </a:cubicBezTo>
                  <a:cubicBezTo>
                    <a:pt x="17847" y="26540"/>
                    <a:pt x="19491" y="22920"/>
                    <a:pt x="21348" y="19277"/>
                  </a:cubicBezTo>
                  <a:cubicBezTo>
                    <a:pt x="23193" y="15645"/>
                    <a:pt x="24848" y="11978"/>
                    <a:pt x="26325" y="8264"/>
                  </a:cubicBezTo>
                  <a:cubicBezTo>
                    <a:pt x="26741" y="7240"/>
                    <a:pt x="27134" y="6132"/>
                    <a:pt x="26968" y="5192"/>
                  </a:cubicBezTo>
                  <a:cubicBezTo>
                    <a:pt x="26848" y="4525"/>
                    <a:pt x="26298" y="4024"/>
                    <a:pt x="25663" y="4024"/>
                  </a:cubicBezTo>
                  <a:cubicBezTo>
                    <a:pt x="25413" y="4024"/>
                    <a:pt x="25151" y="4101"/>
                    <a:pt x="24896" y="4275"/>
                  </a:cubicBezTo>
                  <a:cubicBezTo>
                    <a:pt x="25384" y="3346"/>
                    <a:pt x="26432" y="1668"/>
                    <a:pt x="25086" y="608"/>
                  </a:cubicBezTo>
                  <a:cubicBezTo>
                    <a:pt x="24804" y="391"/>
                    <a:pt x="24529" y="304"/>
                    <a:pt x="24262" y="304"/>
                  </a:cubicBezTo>
                  <a:cubicBezTo>
                    <a:pt x="23503" y="304"/>
                    <a:pt x="22806" y="1004"/>
                    <a:pt x="22181" y="1418"/>
                  </a:cubicBezTo>
                  <a:cubicBezTo>
                    <a:pt x="22193" y="691"/>
                    <a:pt x="21836" y="239"/>
                    <a:pt x="21229" y="36"/>
                  </a:cubicBezTo>
                  <a:cubicBezTo>
                    <a:pt x="21150" y="12"/>
                    <a:pt x="21066" y="0"/>
                    <a:pt x="209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40"/>
            <p:cNvSpPr/>
            <p:nvPr/>
          </p:nvSpPr>
          <p:spPr>
            <a:xfrm>
              <a:off x="5732022" y="1494875"/>
              <a:ext cx="665123" cy="557975"/>
            </a:xfrm>
            <a:custGeom>
              <a:avLst/>
              <a:gdLst/>
              <a:ahLst/>
              <a:cxnLst/>
              <a:rect l="l" t="t" r="r" b="b"/>
              <a:pathLst>
                <a:path w="17170" h="14404" extrusionOk="0">
                  <a:moveTo>
                    <a:pt x="0" y="7835"/>
                  </a:moveTo>
                  <a:cubicBezTo>
                    <a:pt x="165" y="8227"/>
                    <a:pt x="528" y="8448"/>
                    <a:pt x="952" y="8513"/>
                  </a:cubicBezTo>
                  <a:lnTo>
                    <a:pt x="952" y="8513"/>
                  </a:lnTo>
                  <a:cubicBezTo>
                    <a:pt x="634" y="8289"/>
                    <a:pt x="316" y="8063"/>
                    <a:pt x="0" y="7835"/>
                  </a:cubicBezTo>
                  <a:close/>
                  <a:moveTo>
                    <a:pt x="13681" y="0"/>
                  </a:moveTo>
                  <a:lnTo>
                    <a:pt x="6418" y="8478"/>
                  </a:lnTo>
                  <a:cubicBezTo>
                    <a:pt x="5882" y="9112"/>
                    <a:pt x="5132" y="9805"/>
                    <a:pt x="4448" y="9805"/>
                  </a:cubicBezTo>
                  <a:cubicBezTo>
                    <a:pt x="4312" y="9805"/>
                    <a:pt x="4178" y="9777"/>
                    <a:pt x="4048" y="9716"/>
                  </a:cubicBezTo>
                  <a:cubicBezTo>
                    <a:pt x="3548" y="9478"/>
                    <a:pt x="3406" y="8763"/>
                    <a:pt x="3584" y="8144"/>
                  </a:cubicBezTo>
                  <a:cubicBezTo>
                    <a:pt x="3751" y="7537"/>
                    <a:pt x="4168" y="6989"/>
                    <a:pt x="4560" y="6477"/>
                  </a:cubicBezTo>
                  <a:lnTo>
                    <a:pt x="8680" y="1131"/>
                  </a:lnTo>
                  <a:lnTo>
                    <a:pt x="4120" y="6537"/>
                  </a:lnTo>
                  <a:cubicBezTo>
                    <a:pt x="3536" y="7239"/>
                    <a:pt x="2917" y="7966"/>
                    <a:pt x="2120" y="8335"/>
                  </a:cubicBezTo>
                  <a:cubicBezTo>
                    <a:pt x="1836" y="8466"/>
                    <a:pt x="1525" y="8534"/>
                    <a:pt x="1229" y="8534"/>
                  </a:cubicBezTo>
                  <a:cubicBezTo>
                    <a:pt x="1135" y="8534"/>
                    <a:pt x="1042" y="8527"/>
                    <a:pt x="952" y="8513"/>
                  </a:cubicBezTo>
                  <a:lnTo>
                    <a:pt x="952" y="8513"/>
                  </a:lnTo>
                  <a:cubicBezTo>
                    <a:pt x="2496" y="9599"/>
                    <a:pt x="4073" y="10636"/>
                    <a:pt x="5692" y="11633"/>
                  </a:cubicBezTo>
                  <a:cubicBezTo>
                    <a:pt x="5978" y="11812"/>
                    <a:pt x="6266" y="11988"/>
                    <a:pt x="6556" y="12163"/>
                  </a:cubicBezTo>
                  <a:lnTo>
                    <a:pt x="6556" y="12163"/>
                  </a:lnTo>
                  <a:cubicBezTo>
                    <a:pt x="6142" y="11776"/>
                    <a:pt x="6020" y="11057"/>
                    <a:pt x="6180" y="10418"/>
                  </a:cubicBezTo>
                  <a:cubicBezTo>
                    <a:pt x="6382" y="9597"/>
                    <a:pt x="6918" y="8870"/>
                    <a:pt x="7454" y="8180"/>
                  </a:cubicBezTo>
                  <a:lnTo>
                    <a:pt x="13681" y="0"/>
                  </a:lnTo>
                  <a:close/>
                  <a:moveTo>
                    <a:pt x="6556" y="12163"/>
                  </a:moveTo>
                  <a:cubicBezTo>
                    <a:pt x="6662" y="12262"/>
                    <a:pt x="6787" y="12339"/>
                    <a:pt x="6932" y="12388"/>
                  </a:cubicBezTo>
                  <a:lnTo>
                    <a:pt x="6932" y="12388"/>
                  </a:lnTo>
                  <a:cubicBezTo>
                    <a:pt x="6806" y="12313"/>
                    <a:pt x="6681" y="12238"/>
                    <a:pt x="6556" y="12163"/>
                  </a:cubicBezTo>
                  <a:close/>
                  <a:moveTo>
                    <a:pt x="17169" y="1215"/>
                  </a:moveTo>
                  <a:lnTo>
                    <a:pt x="17169" y="1215"/>
                  </a:lnTo>
                  <a:cubicBezTo>
                    <a:pt x="14669" y="4394"/>
                    <a:pt x="12169" y="7573"/>
                    <a:pt x="9656" y="10740"/>
                  </a:cubicBezTo>
                  <a:cubicBezTo>
                    <a:pt x="9299" y="11204"/>
                    <a:pt x="8930" y="11668"/>
                    <a:pt x="8466" y="12002"/>
                  </a:cubicBezTo>
                  <a:cubicBezTo>
                    <a:pt x="8105" y="12261"/>
                    <a:pt x="7679" y="12441"/>
                    <a:pt x="7283" y="12441"/>
                  </a:cubicBezTo>
                  <a:cubicBezTo>
                    <a:pt x="7170" y="12441"/>
                    <a:pt x="7059" y="12426"/>
                    <a:pt x="6954" y="12395"/>
                  </a:cubicBezTo>
                  <a:cubicBezTo>
                    <a:pt x="6946" y="12392"/>
                    <a:pt x="6939" y="12390"/>
                    <a:pt x="6932" y="12388"/>
                  </a:cubicBezTo>
                  <a:lnTo>
                    <a:pt x="6932" y="12388"/>
                  </a:lnTo>
                  <a:cubicBezTo>
                    <a:pt x="7484" y="12715"/>
                    <a:pt x="8040" y="13035"/>
                    <a:pt x="8597" y="13347"/>
                  </a:cubicBezTo>
                  <a:cubicBezTo>
                    <a:pt x="9056" y="13611"/>
                    <a:pt x="9972" y="14404"/>
                    <a:pt x="10680" y="14404"/>
                  </a:cubicBezTo>
                  <a:cubicBezTo>
                    <a:pt x="10835" y="14404"/>
                    <a:pt x="10981" y="14366"/>
                    <a:pt x="11109" y="14276"/>
                  </a:cubicBezTo>
                  <a:cubicBezTo>
                    <a:pt x="10311" y="13145"/>
                    <a:pt x="10656" y="12097"/>
                    <a:pt x="11442" y="10775"/>
                  </a:cubicBezTo>
                  <a:lnTo>
                    <a:pt x="17169" y="1215"/>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40"/>
            <p:cNvSpPr/>
            <p:nvPr/>
          </p:nvSpPr>
          <p:spPr>
            <a:xfrm>
              <a:off x="5934963" y="2102494"/>
              <a:ext cx="379124" cy="191673"/>
            </a:xfrm>
            <a:custGeom>
              <a:avLst/>
              <a:gdLst/>
              <a:ahLst/>
              <a:cxnLst/>
              <a:rect l="l" t="t" r="r" b="b"/>
              <a:pathLst>
                <a:path w="9787" h="4948" extrusionOk="0">
                  <a:moveTo>
                    <a:pt x="2121" y="0"/>
                  </a:moveTo>
                  <a:cubicBezTo>
                    <a:pt x="1777" y="0"/>
                    <a:pt x="1441" y="51"/>
                    <a:pt x="1131" y="197"/>
                  </a:cubicBezTo>
                  <a:cubicBezTo>
                    <a:pt x="381" y="554"/>
                    <a:pt x="0" y="1412"/>
                    <a:pt x="24" y="2233"/>
                  </a:cubicBezTo>
                  <a:cubicBezTo>
                    <a:pt x="2429" y="3495"/>
                    <a:pt x="5036" y="4007"/>
                    <a:pt x="7703" y="4948"/>
                  </a:cubicBezTo>
                  <a:lnTo>
                    <a:pt x="8930" y="3364"/>
                  </a:lnTo>
                  <a:lnTo>
                    <a:pt x="8930" y="3364"/>
                  </a:lnTo>
                  <a:cubicBezTo>
                    <a:pt x="8704" y="3662"/>
                    <a:pt x="8787" y="4198"/>
                    <a:pt x="8763" y="4638"/>
                  </a:cubicBezTo>
                  <a:cubicBezTo>
                    <a:pt x="9382" y="3793"/>
                    <a:pt x="9787" y="3055"/>
                    <a:pt x="9632" y="2198"/>
                  </a:cubicBezTo>
                  <a:cubicBezTo>
                    <a:pt x="9466" y="1852"/>
                    <a:pt x="9204" y="1566"/>
                    <a:pt x="8894" y="1352"/>
                  </a:cubicBezTo>
                  <a:cubicBezTo>
                    <a:pt x="8406" y="1031"/>
                    <a:pt x="7822" y="924"/>
                    <a:pt x="7251" y="828"/>
                  </a:cubicBezTo>
                  <a:lnTo>
                    <a:pt x="3274" y="126"/>
                  </a:lnTo>
                  <a:cubicBezTo>
                    <a:pt x="2898" y="63"/>
                    <a:pt x="2505" y="0"/>
                    <a:pt x="21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40"/>
            <p:cNvSpPr/>
            <p:nvPr/>
          </p:nvSpPr>
          <p:spPr>
            <a:xfrm>
              <a:off x="6253183" y="2282154"/>
              <a:ext cx="21267" cy="27697"/>
            </a:xfrm>
            <a:custGeom>
              <a:avLst/>
              <a:gdLst/>
              <a:ahLst/>
              <a:cxnLst/>
              <a:rect l="l" t="t" r="r" b="b"/>
              <a:pathLst>
                <a:path w="549" h="715" extrusionOk="0">
                  <a:moveTo>
                    <a:pt x="548" y="0"/>
                  </a:moveTo>
                  <a:lnTo>
                    <a:pt x="548" y="0"/>
                  </a:lnTo>
                  <a:cubicBezTo>
                    <a:pt x="381" y="227"/>
                    <a:pt x="191" y="465"/>
                    <a:pt x="0" y="715"/>
                  </a:cubicBezTo>
                  <a:cubicBezTo>
                    <a:pt x="417" y="655"/>
                    <a:pt x="524" y="357"/>
                    <a:pt x="548" y="0"/>
                  </a:cubicBezTo>
                  <a:close/>
                </a:path>
              </a:pathLst>
            </a:custGeom>
            <a:solidFill>
              <a:srgbClr val="3747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40"/>
            <p:cNvSpPr/>
            <p:nvPr/>
          </p:nvSpPr>
          <p:spPr>
            <a:xfrm>
              <a:off x="5675738" y="2187598"/>
              <a:ext cx="647149" cy="466438"/>
            </a:xfrm>
            <a:custGeom>
              <a:avLst/>
              <a:gdLst/>
              <a:ahLst/>
              <a:cxnLst/>
              <a:rect l="l" t="t" r="r" b="b"/>
              <a:pathLst>
                <a:path w="16706" h="12041" extrusionOk="0">
                  <a:moveTo>
                    <a:pt x="15455" y="2441"/>
                  </a:moveTo>
                  <a:lnTo>
                    <a:pt x="15455" y="2441"/>
                  </a:lnTo>
                  <a:cubicBezTo>
                    <a:pt x="15431" y="2798"/>
                    <a:pt x="15324" y="3096"/>
                    <a:pt x="14907" y="3156"/>
                  </a:cubicBezTo>
                  <a:cubicBezTo>
                    <a:pt x="15098" y="2906"/>
                    <a:pt x="15288" y="2668"/>
                    <a:pt x="15455" y="2441"/>
                  </a:cubicBezTo>
                  <a:close/>
                  <a:moveTo>
                    <a:pt x="8859" y="2715"/>
                  </a:moveTo>
                  <a:cubicBezTo>
                    <a:pt x="9895" y="2763"/>
                    <a:pt x="10919" y="2977"/>
                    <a:pt x="11895" y="3346"/>
                  </a:cubicBezTo>
                  <a:cubicBezTo>
                    <a:pt x="10883" y="3239"/>
                    <a:pt x="9847" y="3120"/>
                    <a:pt x="8907" y="2727"/>
                  </a:cubicBezTo>
                  <a:lnTo>
                    <a:pt x="8859" y="2715"/>
                  </a:lnTo>
                  <a:close/>
                  <a:moveTo>
                    <a:pt x="16324" y="1"/>
                  </a:moveTo>
                  <a:lnTo>
                    <a:pt x="16324" y="1"/>
                  </a:lnTo>
                  <a:cubicBezTo>
                    <a:pt x="16467" y="858"/>
                    <a:pt x="16074" y="1596"/>
                    <a:pt x="15455" y="2441"/>
                  </a:cubicBezTo>
                  <a:cubicBezTo>
                    <a:pt x="15479" y="2001"/>
                    <a:pt x="15396" y="1465"/>
                    <a:pt x="15622" y="1167"/>
                  </a:cubicBezTo>
                  <a:lnTo>
                    <a:pt x="15622" y="1167"/>
                  </a:lnTo>
                  <a:lnTo>
                    <a:pt x="14395" y="2751"/>
                  </a:lnTo>
                  <a:cubicBezTo>
                    <a:pt x="11728" y="1810"/>
                    <a:pt x="9121" y="1298"/>
                    <a:pt x="6716" y="36"/>
                  </a:cubicBezTo>
                  <a:lnTo>
                    <a:pt x="6716" y="36"/>
                  </a:lnTo>
                  <a:cubicBezTo>
                    <a:pt x="6716" y="239"/>
                    <a:pt x="6752" y="441"/>
                    <a:pt x="6811" y="643"/>
                  </a:cubicBezTo>
                  <a:cubicBezTo>
                    <a:pt x="7109" y="1608"/>
                    <a:pt x="7942" y="2322"/>
                    <a:pt x="8859" y="2715"/>
                  </a:cubicBezTo>
                  <a:cubicBezTo>
                    <a:pt x="8660" y="2705"/>
                    <a:pt x="8462" y="2699"/>
                    <a:pt x="8263" y="2699"/>
                  </a:cubicBezTo>
                  <a:cubicBezTo>
                    <a:pt x="6444" y="2699"/>
                    <a:pt x="4658" y="3141"/>
                    <a:pt x="3037" y="3989"/>
                  </a:cubicBezTo>
                  <a:cubicBezTo>
                    <a:pt x="2025" y="4513"/>
                    <a:pt x="1072" y="5227"/>
                    <a:pt x="537" y="6227"/>
                  </a:cubicBezTo>
                  <a:cubicBezTo>
                    <a:pt x="1" y="7228"/>
                    <a:pt x="72" y="8954"/>
                    <a:pt x="894" y="9716"/>
                  </a:cubicBezTo>
                  <a:cubicBezTo>
                    <a:pt x="2544" y="11228"/>
                    <a:pt x="4770" y="12040"/>
                    <a:pt x="7002" y="12040"/>
                  </a:cubicBezTo>
                  <a:cubicBezTo>
                    <a:pt x="8040" y="12040"/>
                    <a:pt x="9079" y="11865"/>
                    <a:pt x="10062" y="11502"/>
                  </a:cubicBezTo>
                  <a:cubicBezTo>
                    <a:pt x="13145" y="10371"/>
                    <a:pt x="14788" y="7478"/>
                    <a:pt x="15967" y="4406"/>
                  </a:cubicBezTo>
                  <a:cubicBezTo>
                    <a:pt x="16312" y="3513"/>
                    <a:pt x="16658" y="2596"/>
                    <a:pt x="16693" y="1644"/>
                  </a:cubicBezTo>
                  <a:cubicBezTo>
                    <a:pt x="16705" y="1072"/>
                    <a:pt x="16586" y="512"/>
                    <a:pt x="163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40"/>
            <p:cNvSpPr/>
            <p:nvPr/>
          </p:nvSpPr>
          <p:spPr>
            <a:xfrm>
              <a:off x="6019331" y="2292768"/>
              <a:ext cx="117220" cy="24482"/>
            </a:xfrm>
            <a:custGeom>
              <a:avLst/>
              <a:gdLst/>
              <a:ahLst/>
              <a:cxnLst/>
              <a:rect l="l" t="t" r="r" b="b"/>
              <a:pathLst>
                <a:path w="3026" h="632" extrusionOk="0">
                  <a:moveTo>
                    <a:pt x="1" y="0"/>
                  </a:moveTo>
                  <a:lnTo>
                    <a:pt x="49" y="24"/>
                  </a:lnTo>
                  <a:cubicBezTo>
                    <a:pt x="977" y="417"/>
                    <a:pt x="2013" y="524"/>
                    <a:pt x="3025" y="631"/>
                  </a:cubicBezTo>
                  <a:cubicBezTo>
                    <a:pt x="2049" y="262"/>
                    <a:pt x="1037" y="48"/>
                    <a:pt x="1" y="0"/>
                  </a:cubicBezTo>
                  <a:close/>
                </a:path>
              </a:pathLst>
            </a:custGeom>
            <a:solidFill>
              <a:srgbClr val="3747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40"/>
            <p:cNvSpPr/>
            <p:nvPr/>
          </p:nvSpPr>
          <p:spPr>
            <a:xfrm>
              <a:off x="5691891" y="2185739"/>
              <a:ext cx="514279" cy="221888"/>
            </a:xfrm>
            <a:custGeom>
              <a:avLst/>
              <a:gdLst/>
              <a:ahLst/>
              <a:cxnLst/>
              <a:rect l="l" t="t" r="r" b="b"/>
              <a:pathLst>
                <a:path w="13276" h="5728" extrusionOk="0">
                  <a:moveTo>
                    <a:pt x="5858" y="1"/>
                  </a:moveTo>
                  <a:lnTo>
                    <a:pt x="5858" y="1"/>
                  </a:lnTo>
                  <a:cubicBezTo>
                    <a:pt x="5787" y="1013"/>
                    <a:pt x="6323" y="2227"/>
                    <a:pt x="7192" y="2751"/>
                  </a:cubicBezTo>
                  <a:lnTo>
                    <a:pt x="1733" y="5011"/>
                  </a:lnTo>
                  <a:lnTo>
                    <a:pt x="1733" y="5011"/>
                  </a:lnTo>
                  <a:cubicBezTo>
                    <a:pt x="3241" y="4501"/>
                    <a:pt x="4831" y="4246"/>
                    <a:pt x="6417" y="4246"/>
                  </a:cubicBezTo>
                  <a:cubicBezTo>
                    <a:pt x="8446" y="4246"/>
                    <a:pt x="10470" y="4664"/>
                    <a:pt x="12312" y="5502"/>
                  </a:cubicBezTo>
                  <a:lnTo>
                    <a:pt x="10895" y="4549"/>
                  </a:lnTo>
                  <a:cubicBezTo>
                    <a:pt x="11788" y="4311"/>
                    <a:pt x="12383" y="3894"/>
                    <a:pt x="13276" y="3656"/>
                  </a:cubicBezTo>
                  <a:lnTo>
                    <a:pt x="13276" y="3656"/>
                  </a:lnTo>
                  <a:cubicBezTo>
                    <a:pt x="12990" y="3691"/>
                    <a:pt x="12703" y="3708"/>
                    <a:pt x="12417" y="3708"/>
                  </a:cubicBezTo>
                  <a:cubicBezTo>
                    <a:pt x="9789" y="3708"/>
                    <a:pt x="7190" y="2266"/>
                    <a:pt x="5858" y="1"/>
                  </a:cubicBezTo>
                  <a:close/>
                  <a:moveTo>
                    <a:pt x="1733" y="5011"/>
                  </a:moveTo>
                  <a:cubicBezTo>
                    <a:pt x="1141" y="5211"/>
                    <a:pt x="562" y="5450"/>
                    <a:pt x="0" y="5728"/>
                  </a:cubicBezTo>
                  <a:lnTo>
                    <a:pt x="1733" y="501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40"/>
            <p:cNvSpPr/>
            <p:nvPr/>
          </p:nvSpPr>
          <p:spPr>
            <a:xfrm>
              <a:off x="6266547" y="1730083"/>
              <a:ext cx="107497" cy="75732"/>
            </a:xfrm>
            <a:custGeom>
              <a:avLst/>
              <a:gdLst/>
              <a:ahLst/>
              <a:cxnLst/>
              <a:rect l="l" t="t" r="r" b="b"/>
              <a:pathLst>
                <a:path w="2775" h="1955" extrusionOk="0">
                  <a:moveTo>
                    <a:pt x="405" y="1"/>
                  </a:moveTo>
                  <a:cubicBezTo>
                    <a:pt x="1" y="120"/>
                    <a:pt x="203" y="810"/>
                    <a:pt x="382" y="1084"/>
                  </a:cubicBezTo>
                  <a:cubicBezTo>
                    <a:pt x="632" y="1441"/>
                    <a:pt x="1013" y="1703"/>
                    <a:pt x="1453" y="1810"/>
                  </a:cubicBezTo>
                  <a:cubicBezTo>
                    <a:pt x="1845" y="1897"/>
                    <a:pt x="2247" y="1955"/>
                    <a:pt x="2660" y="1955"/>
                  </a:cubicBezTo>
                  <a:cubicBezTo>
                    <a:pt x="2698" y="1955"/>
                    <a:pt x="2736" y="1954"/>
                    <a:pt x="2775" y="1953"/>
                  </a:cubicBezTo>
                  <a:cubicBezTo>
                    <a:pt x="1608" y="1929"/>
                    <a:pt x="834" y="989"/>
                    <a:pt x="4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40"/>
            <p:cNvSpPr/>
            <p:nvPr/>
          </p:nvSpPr>
          <p:spPr>
            <a:xfrm>
              <a:off x="6177995" y="1885958"/>
              <a:ext cx="113501" cy="66009"/>
            </a:xfrm>
            <a:custGeom>
              <a:avLst/>
              <a:gdLst/>
              <a:ahLst/>
              <a:cxnLst/>
              <a:rect l="l" t="t" r="r" b="b"/>
              <a:pathLst>
                <a:path w="2930" h="1704" extrusionOk="0">
                  <a:moveTo>
                    <a:pt x="72" y="1"/>
                  </a:moveTo>
                  <a:lnTo>
                    <a:pt x="72" y="1"/>
                  </a:lnTo>
                  <a:cubicBezTo>
                    <a:pt x="1" y="1334"/>
                    <a:pt x="2025" y="1465"/>
                    <a:pt x="2930" y="1703"/>
                  </a:cubicBezTo>
                  <a:cubicBezTo>
                    <a:pt x="2846" y="1680"/>
                    <a:pt x="2763" y="1656"/>
                    <a:pt x="2680" y="1632"/>
                  </a:cubicBezTo>
                  <a:cubicBezTo>
                    <a:pt x="1656" y="1311"/>
                    <a:pt x="858" y="668"/>
                    <a:pt x="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40"/>
            <p:cNvSpPr/>
            <p:nvPr/>
          </p:nvSpPr>
          <p:spPr>
            <a:xfrm>
              <a:off x="6153088" y="1612479"/>
              <a:ext cx="99672" cy="75693"/>
            </a:xfrm>
            <a:custGeom>
              <a:avLst/>
              <a:gdLst/>
              <a:ahLst/>
              <a:cxnLst/>
              <a:rect l="l" t="t" r="r" b="b"/>
              <a:pathLst>
                <a:path w="2573" h="1954" extrusionOk="0">
                  <a:moveTo>
                    <a:pt x="203" y="0"/>
                  </a:moveTo>
                  <a:lnTo>
                    <a:pt x="203" y="0"/>
                  </a:lnTo>
                  <a:cubicBezTo>
                    <a:pt x="144" y="227"/>
                    <a:pt x="1" y="798"/>
                    <a:pt x="179" y="1072"/>
                  </a:cubicBezTo>
                  <a:cubicBezTo>
                    <a:pt x="441" y="1441"/>
                    <a:pt x="822" y="1691"/>
                    <a:pt x="1251" y="1798"/>
                  </a:cubicBezTo>
                  <a:cubicBezTo>
                    <a:pt x="1691" y="1905"/>
                    <a:pt x="2132" y="1953"/>
                    <a:pt x="2572" y="1953"/>
                  </a:cubicBezTo>
                  <a:cubicBezTo>
                    <a:pt x="1406" y="1917"/>
                    <a:pt x="191" y="941"/>
                    <a:pt x="2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40"/>
            <p:cNvSpPr/>
            <p:nvPr/>
          </p:nvSpPr>
          <p:spPr>
            <a:xfrm>
              <a:off x="6042882" y="1549765"/>
              <a:ext cx="100098" cy="75732"/>
            </a:xfrm>
            <a:custGeom>
              <a:avLst/>
              <a:gdLst/>
              <a:ahLst/>
              <a:cxnLst/>
              <a:rect l="l" t="t" r="r" b="b"/>
              <a:pathLst>
                <a:path w="2584" h="1955" extrusionOk="0">
                  <a:moveTo>
                    <a:pt x="214" y="0"/>
                  </a:moveTo>
                  <a:lnTo>
                    <a:pt x="214" y="0"/>
                  </a:lnTo>
                  <a:cubicBezTo>
                    <a:pt x="155" y="226"/>
                    <a:pt x="0" y="810"/>
                    <a:pt x="179" y="1084"/>
                  </a:cubicBezTo>
                  <a:cubicBezTo>
                    <a:pt x="441" y="1441"/>
                    <a:pt x="822" y="1703"/>
                    <a:pt x="1262" y="1810"/>
                  </a:cubicBezTo>
                  <a:cubicBezTo>
                    <a:pt x="1654" y="1897"/>
                    <a:pt x="2056" y="1954"/>
                    <a:pt x="2468" y="1954"/>
                  </a:cubicBezTo>
                  <a:cubicBezTo>
                    <a:pt x="2507" y="1954"/>
                    <a:pt x="2545" y="1954"/>
                    <a:pt x="2584" y="1953"/>
                  </a:cubicBezTo>
                  <a:cubicBezTo>
                    <a:pt x="1417" y="1929"/>
                    <a:pt x="203" y="953"/>
                    <a:pt x="2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40"/>
            <p:cNvSpPr/>
            <p:nvPr/>
          </p:nvSpPr>
          <p:spPr>
            <a:xfrm>
              <a:off x="5854236" y="1593575"/>
              <a:ext cx="100136" cy="76119"/>
            </a:xfrm>
            <a:custGeom>
              <a:avLst/>
              <a:gdLst/>
              <a:ahLst/>
              <a:cxnLst/>
              <a:rect l="l" t="t" r="r" b="b"/>
              <a:pathLst>
                <a:path w="2585" h="1965" extrusionOk="0">
                  <a:moveTo>
                    <a:pt x="215" y="0"/>
                  </a:moveTo>
                  <a:lnTo>
                    <a:pt x="215" y="0"/>
                  </a:lnTo>
                  <a:cubicBezTo>
                    <a:pt x="155" y="227"/>
                    <a:pt x="0" y="810"/>
                    <a:pt x="179" y="1084"/>
                  </a:cubicBezTo>
                  <a:cubicBezTo>
                    <a:pt x="441" y="1453"/>
                    <a:pt x="822" y="1703"/>
                    <a:pt x="1263" y="1810"/>
                  </a:cubicBezTo>
                  <a:cubicBezTo>
                    <a:pt x="1691" y="1917"/>
                    <a:pt x="2132" y="1965"/>
                    <a:pt x="2584" y="1965"/>
                  </a:cubicBezTo>
                  <a:cubicBezTo>
                    <a:pt x="1417" y="1917"/>
                    <a:pt x="203" y="953"/>
                    <a:pt x="2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40"/>
            <p:cNvSpPr/>
            <p:nvPr/>
          </p:nvSpPr>
          <p:spPr>
            <a:xfrm>
              <a:off x="6039357" y="1756385"/>
              <a:ext cx="113307" cy="65505"/>
            </a:xfrm>
            <a:custGeom>
              <a:avLst/>
              <a:gdLst/>
              <a:ahLst/>
              <a:cxnLst/>
              <a:rect l="l" t="t" r="r" b="b"/>
              <a:pathLst>
                <a:path w="2925" h="1691" extrusionOk="0">
                  <a:moveTo>
                    <a:pt x="67" y="0"/>
                  </a:moveTo>
                  <a:lnTo>
                    <a:pt x="67" y="0"/>
                  </a:lnTo>
                  <a:cubicBezTo>
                    <a:pt x="1" y="1230"/>
                    <a:pt x="1749" y="1439"/>
                    <a:pt x="2721" y="1645"/>
                  </a:cubicBezTo>
                  <a:lnTo>
                    <a:pt x="2721" y="1645"/>
                  </a:lnTo>
                  <a:cubicBezTo>
                    <a:pt x="2706" y="1640"/>
                    <a:pt x="2690" y="1636"/>
                    <a:pt x="2675" y="1631"/>
                  </a:cubicBezTo>
                  <a:cubicBezTo>
                    <a:pt x="1651" y="1310"/>
                    <a:pt x="853" y="655"/>
                    <a:pt x="67" y="0"/>
                  </a:cubicBezTo>
                  <a:close/>
                  <a:moveTo>
                    <a:pt x="2721" y="1645"/>
                  </a:moveTo>
                  <a:lnTo>
                    <a:pt x="2721" y="1645"/>
                  </a:lnTo>
                  <a:cubicBezTo>
                    <a:pt x="2789" y="1664"/>
                    <a:pt x="2857" y="1681"/>
                    <a:pt x="2925" y="1691"/>
                  </a:cubicBezTo>
                  <a:cubicBezTo>
                    <a:pt x="2862" y="1675"/>
                    <a:pt x="2794" y="1660"/>
                    <a:pt x="2721" y="164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40"/>
            <p:cNvSpPr/>
            <p:nvPr/>
          </p:nvSpPr>
          <p:spPr>
            <a:xfrm>
              <a:off x="5927564" y="1712574"/>
              <a:ext cx="113501" cy="65505"/>
            </a:xfrm>
            <a:custGeom>
              <a:avLst/>
              <a:gdLst/>
              <a:ahLst/>
              <a:cxnLst/>
              <a:rect l="l" t="t" r="r" b="b"/>
              <a:pathLst>
                <a:path w="2930" h="1691" extrusionOk="0">
                  <a:moveTo>
                    <a:pt x="84" y="0"/>
                  </a:moveTo>
                  <a:lnTo>
                    <a:pt x="84" y="0"/>
                  </a:lnTo>
                  <a:cubicBezTo>
                    <a:pt x="1" y="1322"/>
                    <a:pt x="2025" y="1465"/>
                    <a:pt x="2930" y="1691"/>
                  </a:cubicBezTo>
                  <a:cubicBezTo>
                    <a:pt x="2846" y="1667"/>
                    <a:pt x="2763" y="1643"/>
                    <a:pt x="2679" y="1619"/>
                  </a:cubicBezTo>
                  <a:cubicBezTo>
                    <a:pt x="1656" y="1310"/>
                    <a:pt x="858" y="655"/>
                    <a:pt x="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40"/>
            <p:cNvSpPr/>
            <p:nvPr/>
          </p:nvSpPr>
          <p:spPr>
            <a:xfrm>
              <a:off x="5723733" y="1966413"/>
              <a:ext cx="76584" cy="416312"/>
            </a:xfrm>
            <a:custGeom>
              <a:avLst/>
              <a:gdLst/>
              <a:ahLst/>
              <a:cxnLst/>
              <a:rect l="l" t="t" r="r" b="b"/>
              <a:pathLst>
                <a:path w="1977" h="10747" extrusionOk="0">
                  <a:moveTo>
                    <a:pt x="625" y="1"/>
                  </a:moveTo>
                  <a:cubicBezTo>
                    <a:pt x="468" y="1"/>
                    <a:pt x="308" y="149"/>
                    <a:pt x="155" y="531"/>
                  </a:cubicBezTo>
                  <a:cubicBezTo>
                    <a:pt x="0" y="900"/>
                    <a:pt x="107" y="1305"/>
                    <a:pt x="214" y="1686"/>
                  </a:cubicBezTo>
                  <a:cubicBezTo>
                    <a:pt x="1000" y="4639"/>
                    <a:pt x="1214" y="7711"/>
                    <a:pt x="857" y="10747"/>
                  </a:cubicBezTo>
                  <a:cubicBezTo>
                    <a:pt x="1095" y="8735"/>
                    <a:pt x="1976" y="6961"/>
                    <a:pt x="1965" y="4841"/>
                  </a:cubicBezTo>
                  <a:cubicBezTo>
                    <a:pt x="1953" y="3794"/>
                    <a:pt x="1845" y="2746"/>
                    <a:pt x="1619" y="1734"/>
                  </a:cubicBezTo>
                  <a:cubicBezTo>
                    <a:pt x="1548" y="1384"/>
                    <a:pt x="1104" y="1"/>
                    <a:pt x="6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40"/>
            <p:cNvSpPr/>
            <p:nvPr/>
          </p:nvSpPr>
          <p:spPr>
            <a:xfrm>
              <a:off x="6314076" y="874008"/>
              <a:ext cx="2252624" cy="2285435"/>
            </a:xfrm>
            <a:custGeom>
              <a:avLst/>
              <a:gdLst/>
              <a:ahLst/>
              <a:cxnLst/>
              <a:rect l="l" t="t" r="r" b="b"/>
              <a:pathLst>
                <a:path w="58151" h="58998" extrusionOk="0">
                  <a:moveTo>
                    <a:pt x="22188" y="1"/>
                  </a:moveTo>
                  <a:cubicBezTo>
                    <a:pt x="20436" y="1"/>
                    <a:pt x="8574" y="792"/>
                    <a:pt x="8620" y="907"/>
                  </a:cubicBezTo>
                  <a:cubicBezTo>
                    <a:pt x="9918" y="4277"/>
                    <a:pt x="10728" y="7158"/>
                    <a:pt x="12025" y="10528"/>
                  </a:cubicBezTo>
                  <a:cubicBezTo>
                    <a:pt x="12347" y="11361"/>
                    <a:pt x="11490" y="13754"/>
                    <a:pt x="11311" y="14635"/>
                  </a:cubicBezTo>
                  <a:cubicBezTo>
                    <a:pt x="7608" y="15016"/>
                    <a:pt x="3750" y="15588"/>
                    <a:pt x="0" y="16112"/>
                  </a:cubicBezTo>
                  <a:cubicBezTo>
                    <a:pt x="3631" y="17183"/>
                    <a:pt x="7525" y="18112"/>
                    <a:pt x="11168" y="19184"/>
                  </a:cubicBezTo>
                  <a:cubicBezTo>
                    <a:pt x="10394" y="21100"/>
                    <a:pt x="9108" y="22279"/>
                    <a:pt x="8334" y="24196"/>
                  </a:cubicBezTo>
                  <a:cubicBezTo>
                    <a:pt x="8811" y="25351"/>
                    <a:pt x="9239" y="26518"/>
                    <a:pt x="9716" y="27673"/>
                  </a:cubicBezTo>
                  <a:cubicBezTo>
                    <a:pt x="7691" y="29780"/>
                    <a:pt x="4941" y="33352"/>
                    <a:pt x="2905" y="35447"/>
                  </a:cubicBezTo>
                  <a:cubicBezTo>
                    <a:pt x="2798" y="35578"/>
                    <a:pt x="2715" y="35721"/>
                    <a:pt x="2667" y="35888"/>
                  </a:cubicBezTo>
                  <a:cubicBezTo>
                    <a:pt x="2310" y="36995"/>
                    <a:pt x="3060" y="38150"/>
                    <a:pt x="4203" y="38376"/>
                  </a:cubicBezTo>
                  <a:cubicBezTo>
                    <a:pt x="5548" y="38638"/>
                    <a:pt x="6810" y="38876"/>
                    <a:pt x="8322" y="39174"/>
                  </a:cubicBezTo>
                  <a:cubicBezTo>
                    <a:pt x="7941" y="40424"/>
                    <a:pt x="7275" y="41353"/>
                    <a:pt x="6894" y="42603"/>
                  </a:cubicBezTo>
                  <a:cubicBezTo>
                    <a:pt x="7179" y="42794"/>
                    <a:pt x="7489" y="43520"/>
                    <a:pt x="7787" y="43710"/>
                  </a:cubicBezTo>
                  <a:cubicBezTo>
                    <a:pt x="7584" y="44187"/>
                    <a:pt x="7132" y="44722"/>
                    <a:pt x="6929" y="45199"/>
                  </a:cubicBezTo>
                  <a:cubicBezTo>
                    <a:pt x="7418" y="45877"/>
                    <a:pt x="8108" y="47699"/>
                    <a:pt x="8596" y="48366"/>
                  </a:cubicBezTo>
                  <a:cubicBezTo>
                    <a:pt x="8168" y="49163"/>
                    <a:pt x="7668" y="49616"/>
                    <a:pt x="7168" y="50104"/>
                  </a:cubicBezTo>
                  <a:cubicBezTo>
                    <a:pt x="6429" y="50830"/>
                    <a:pt x="6263" y="51961"/>
                    <a:pt x="6763" y="52878"/>
                  </a:cubicBezTo>
                  <a:lnTo>
                    <a:pt x="6775" y="52902"/>
                  </a:lnTo>
                  <a:cubicBezTo>
                    <a:pt x="7179" y="53628"/>
                    <a:pt x="7941" y="54093"/>
                    <a:pt x="8775" y="54093"/>
                  </a:cubicBezTo>
                  <a:cubicBezTo>
                    <a:pt x="11275" y="54093"/>
                    <a:pt x="13930" y="54235"/>
                    <a:pt x="16562" y="54343"/>
                  </a:cubicBezTo>
                  <a:lnTo>
                    <a:pt x="17062" y="58379"/>
                  </a:lnTo>
                  <a:cubicBezTo>
                    <a:pt x="16669" y="58593"/>
                    <a:pt x="16252" y="58796"/>
                    <a:pt x="15823" y="58998"/>
                  </a:cubicBezTo>
                  <a:cubicBezTo>
                    <a:pt x="16835" y="58843"/>
                    <a:pt x="17847" y="58653"/>
                    <a:pt x="18848" y="58426"/>
                  </a:cubicBezTo>
                  <a:cubicBezTo>
                    <a:pt x="18490" y="56521"/>
                    <a:pt x="18336" y="54628"/>
                    <a:pt x="19467" y="52735"/>
                  </a:cubicBezTo>
                  <a:cubicBezTo>
                    <a:pt x="17990" y="52735"/>
                    <a:pt x="16710" y="52931"/>
                    <a:pt x="15364" y="52931"/>
                  </a:cubicBezTo>
                  <a:cubicBezTo>
                    <a:pt x="14691" y="52931"/>
                    <a:pt x="14002" y="52882"/>
                    <a:pt x="13264" y="52735"/>
                  </a:cubicBezTo>
                  <a:cubicBezTo>
                    <a:pt x="10608" y="51842"/>
                    <a:pt x="11501" y="48306"/>
                    <a:pt x="13716" y="47413"/>
                  </a:cubicBezTo>
                  <a:cubicBezTo>
                    <a:pt x="12383" y="47413"/>
                    <a:pt x="11501" y="48306"/>
                    <a:pt x="10620" y="48747"/>
                  </a:cubicBezTo>
                  <a:cubicBezTo>
                    <a:pt x="11061" y="47413"/>
                    <a:pt x="12835" y="46092"/>
                    <a:pt x="12383" y="45199"/>
                  </a:cubicBezTo>
                  <a:cubicBezTo>
                    <a:pt x="11501" y="42544"/>
                    <a:pt x="10620" y="41662"/>
                    <a:pt x="12835" y="38995"/>
                  </a:cubicBezTo>
                  <a:lnTo>
                    <a:pt x="11942" y="38995"/>
                  </a:lnTo>
                  <a:cubicBezTo>
                    <a:pt x="11501" y="35900"/>
                    <a:pt x="11501" y="32352"/>
                    <a:pt x="14157" y="30137"/>
                  </a:cubicBezTo>
                  <a:lnTo>
                    <a:pt x="14157" y="30137"/>
                  </a:lnTo>
                  <a:cubicBezTo>
                    <a:pt x="10620" y="30590"/>
                    <a:pt x="9727" y="34566"/>
                    <a:pt x="9287" y="37674"/>
                  </a:cubicBezTo>
                  <a:cubicBezTo>
                    <a:pt x="7513" y="37221"/>
                    <a:pt x="4858" y="37221"/>
                    <a:pt x="4858" y="36340"/>
                  </a:cubicBezTo>
                  <a:cubicBezTo>
                    <a:pt x="5310" y="31911"/>
                    <a:pt x="10180" y="30578"/>
                    <a:pt x="13275" y="27482"/>
                  </a:cubicBezTo>
                  <a:cubicBezTo>
                    <a:pt x="8846" y="24375"/>
                    <a:pt x="11942" y="21720"/>
                    <a:pt x="15050" y="18624"/>
                  </a:cubicBezTo>
                  <a:cubicBezTo>
                    <a:pt x="15490" y="18624"/>
                    <a:pt x="12835" y="18171"/>
                    <a:pt x="13716" y="17731"/>
                  </a:cubicBezTo>
                  <a:cubicBezTo>
                    <a:pt x="13969" y="17353"/>
                    <a:pt x="14293" y="17225"/>
                    <a:pt x="14667" y="17225"/>
                  </a:cubicBezTo>
                  <a:cubicBezTo>
                    <a:pt x="15461" y="17225"/>
                    <a:pt x="16482" y="17803"/>
                    <a:pt x="17536" y="17803"/>
                  </a:cubicBezTo>
                  <a:cubicBezTo>
                    <a:pt x="17738" y="17803"/>
                    <a:pt x="17942" y="17782"/>
                    <a:pt x="18145" y="17731"/>
                  </a:cubicBezTo>
                  <a:cubicBezTo>
                    <a:pt x="16824" y="17279"/>
                    <a:pt x="15490" y="16397"/>
                    <a:pt x="14157" y="15504"/>
                  </a:cubicBezTo>
                  <a:cubicBezTo>
                    <a:pt x="17705" y="10647"/>
                    <a:pt x="13275" y="6658"/>
                    <a:pt x="11501" y="2229"/>
                  </a:cubicBezTo>
                  <a:cubicBezTo>
                    <a:pt x="13203" y="2137"/>
                    <a:pt x="14927" y="2088"/>
                    <a:pt x="16666" y="2088"/>
                  </a:cubicBezTo>
                  <a:cubicBezTo>
                    <a:pt x="31137" y="2088"/>
                    <a:pt x="46566" y="5478"/>
                    <a:pt x="57269" y="15671"/>
                  </a:cubicBezTo>
                  <a:cubicBezTo>
                    <a:pt x="57579" y="15421"/>
                    <a:pt x="57876" y="15183"/>
                    <a:pt x="58150" y="14957"/>
                  </a:cubicBezTo>
                  <a:cubicBezTo>
                    <a:pt x="53709" y="8039"/>
                    <a:pt x="44791" y="4420"/>
                    <a:pt x="37171" y="2324"/>
                  </a:cubicBezTo>
                  <a:cubicBezTo>
                    <a:pt x="32325" y="979"/>
                    <a:pt x="27337" y="205"/>
                    <a:pt x="22312" y="3"/>
                  </a:cubicBezTo>
                  <a:cubicBezTo>
                    <a:pt x="22279" y="1"/>
                    <a:pt x="22238" y="1"/>
                    <a:pt x="221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40"/>
            <p:cNvSpPr/>
            <p:nvPr/>
          </p:nvSpPr>
          <p:spPr>
            <a:xfrm>
              <a:off x="7874768" y="3019618"/>
              <a:ext cx="24947" cy="3486"/>
            </a:xfrm>
            <a:custGeom>
              <a:avLst/>
              <a:gdLst/>
              <a:ahLst/>
              <a:cxnLst/>
              <a:rect l="l" t="t" r="r" b="b"/>
              <a:pathLst>
                <a:path w="644" h="90" extrusionOk="0">
                  <a:moveTo>
                    <a:pt x="1" y="0"/>
                  </a:moveTo>
                  <a:cubicBezTo>
                    <a:pt x="102" y="60"/>
                    <a:pt x="215" y="90"/>
                    <a:pt x="327" y="90"/>
                  </a:cubicBezTo>
                  <a:cubicBezTo>
                    <a:pt x="438" y="90"/>
                    <a:pt x="548" y="60"/>
                    <a:pt x="644" y="0"/>
                  </a:cubicBezTo>
                  <a:close/>
                </a:path>
              </a:pathLst>
            </a:custGeom>
            <a:solidFill>
              <a:srgbClr val="3747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40"/>
            <p:cNvSpPr/>
            <p:nvPr/>
          </p:nvSpPr>
          <p:spPr>
            <a:xfrm>
              <a:off x="6502219" y="954812"/>
              <a:ext cx="843160" cy="2182045"/>
            </a:xfrm>
            <a:custGeom>
              <a:avLst/>
              <a:gdLst/>
              <a:ahLst/>
              <a:cxnLst/>
              <a:rect l="l" t="t" r="r" b="b"/>
              <a:pathLst>
                <a:path w="21766" h="56329" extrusionOk="0">
                  <a:moveTo>
                    <a:pt x="11687" y="0"/>
                  </a:moveTo>
                  <a:cubicBezTo>
                    <a:pt x="10005" y="0"/>
                    <a:pt x="8323" y="48"/>
                    <a:pt x="6644" y="143"/>
                  </a:cubicBezTo>
                  <a:cubicBezTo>
                    <a:pt x="8407" y="4572"/>
                    <a:pt x="12848" y="8561"/>
                    <a:pt x="9300" y="13430"/>
                  </a:cubicBezTo>
                  <a:cubicBezTo>
                    <a:pt x="10621" y="14323"/>
                    <a:pt x="11955" y="15204"/>
                    <a:pt x="13288" y="15645"/>
                  </a:cubicBezTo>
                  <a:cubicBezTo>
                    <a:pt x="13078" y="15698"/>
                    <a:pt x="12868" y="15721"/>
                    <a:pt x="12660" y="15721"/>
                  </a:cubicBezTo>
                  <a:cubicBezTo>
                    <a:pt x="11603" y="15721"/>
                    <a:pt x="10584" y="15146"/>
                    <a:pt x="9796" y="15146"/>
                  </a:cubicBezTo>
                  <a:cubicBezTo>
                    <a:pt x="9426" y="15146"/>
                    <a:pt x="9107" y="15273"/>
                    <a:pt x="8859" y="15645"/>
                  </a:cubicBezTo>
                  <a:cubicBezTo>
                    <a:pt x="7966" y="16097"/>
                    <a:pt x="10621" y="16538"/>
                    <a:pt x="10181" y="16538"/>
                  </a:cubicBezTo>
                  <a:cubicBezTo>
                    <a:pt x="7085" y="19645"/>
                    <a:pt x="3977" y="22289"/>
                    <a:pt x="8418" y="25396"/>
                  </a:cubicBezTo>
                  <a:cubicBezTo>
                    <a:pt x="5311" y="28492"/>
                    <a:pt x="441" y="29825"/>
                    <a:pt x="1" y="34254"/>
                  </a:cubicBezTo>
                  <a:cubicBezTo>
                    <a:pt x="1" y="35135"/>
                    <a:pt x="2656" y="35135"/>
                    <a:pt x="4430" y="35588"/>
                  </a:cubicBezTo>
                  <a:cubicBezTo>
                    <a:pt x="4870" y="32480"/>
                    <a:pt x="5751" y="28492"/>
                    <a:pt x="9300" y="28051"/>
                  </a:cubicBezTo>
                  <a:lnTo>
                    <a:pt x="9300" y="28051"/>
                  </a:lnTo>
                  <a:cubicBezTo>
                    <a:pt x="6644" y="30266"/>
                    <a:pt x="6644" y="33814"/>
                    <a:pt x="7085" y="36909"/>
                  </a:cubicBezTo>
                  <a:lnTo>
                    <a:pt x="7966" y="36909"/>
                  </a:lnTo>
                  <a:cubicBezTo>
                    <a:pt x="5751" y="39576"/>
                    <a:pt x="6633" y="40458"/>
                    <a:pt x="7526" y="43113"/>
                  </a:cubicBezTo>
                  <a:cubicBezTo>
                    <a:pt x="7966" y="44006"/>
                    <a:pt x="6192" y="45327"/>
                    <a:pt x="5751" y="46661"/>
                  </a:cubicBezTo>
                  <a:cubicBezTo>
                    <a:pt x="6633" y="46208"/>
                    <a:pt x="7526" y="45327"/>
                    <a:pt x="8847" y="45327"/>
                  </a:cubicBezTo>
                  <a:cubicBezTo>
                    <a:pt x="6633" y="46220"/>
                    <a:pt x="5751" y="49756"/>
                    <a:pt x="8407" y="50649"/>
                  </a:cubicBezTo>
                  <a:cubicBezTo>
                    <a:pt x="9145" y="50796"/>
                    <a:pt x="9834" y="50845"/>
                    <a:pt x="10507" y="50845"/>
                  </a:cubicBezTo>
                  <a:cubicBezTo>
                    <a:pt x="11853" y="50845"/>
                    <a:pt x="13133" y="50649"/>
                    <a:pt x="14610" y="50649"/>
                  </a:cubicBezTo>
                  <a:cubicBezTo>
                    <a:pt x="13467" y="52542"/>
                    <a:pt x="13633" y="54435"/>
                    <a:pt x="13979" y="56329"/>
                  </a:cubicBezTo>
                  <a:cubicBezTo>
                    <a:pt x="14919" y="56114"/>
                    <a:pt x="15860" y="55864"/>
                    <a:pt x="16789" y="55555"/>
                  </a:cubicBezTo>
                  <a:cubicBezTo>
                    <a:pt x="16812" y="53638"/>
                    <a:pt x="17086" y="51721"/>
                    <a:pt x="18598" y="50209"/>
                  </a:cubicBezTo>
                  <a:cubicBezTo>
                    <a:pt x="17277" y="50209"/>
                    <a:pt x="16384" y="50649"/>
                    <a:pt x="15062" y="51090"/>
                  </a:cubicBezTo>
                  <a:cubicBezTo>
                    <a:pt x="18158" y="49756"/>
                    <a:pt x="17277" y="46661"/>
                    <a:pt x="16824" y="44006"/>
                  </a:cubicBezTo>
                  <a:cubicBezTo>
                    <a:pt x="16824" y="43556"/>
                    <a:pt x="16152" y="43444"/>
                    <a:pt x="15257" y="43444"/>
                  </a:cubicBezTo>
                  <a:cubicBezTo>
                    <a:pt x="14375" y="43444"/>
                    <a:pt x="13276" y="43553"/>
                    <a:pt x="12395" y="43553"/>
                  </a:cubicBezTo>
                  <a:cubicBezTo>
                    <a:pt x="14610" y="38683"/>
                    <a:pt x="19932" y="35135"/>
                    <a:pt x="20372" y="30266"/>
                  </a:cubicBezTo>
                  <a:cubicBezTo>
                    <a:pt x="20372" y="28492"/>
                    <a:pt x="14610" y="27158"/>
                    <a:pt x="14610" y="25384"/>
                  </a:cubicBezTo>
                  <a:cubicBezTo>
                    <a:pt x="14610" y="20955"/>
                    <a:pt x="14610" y="16967"/>
                    <a:pt x="19932" y="14311"/>
                  </a:cubicBezTo>
                  <a:cubicBezTo>
                    <a:pt x="14074" y="11799"/>
                    <a:pt x="21670" y="5715"/>
                    <a:pt x="21765" y="572"/>
                  </a:cubicBezTo>
                  <a:cubicBezTo>
                    <a:pt x="18416" y="191"/>
                    <a:pt x="15050" y="0"/>
                    <a:pt x="116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40"/>
            <p:cNvSpPr/>
            <p:nvPr/>
          </p:nvSpPr>
          <p:spPr>
            <a:xfrm>
              <a:off x="8114625" y="1372662"/>
              <a:ext cx="368549" cy="415692"/>
            </a:xfrm>
            <a:custGeom>
              <a:avLst/>
              <a:gdLst/>
              <a:ahLst/>
              <a:cxnLst/>
              <a:rect l="l" t="t" r="r" b="b"/>
              <a:pathLst>
                <a:path w="9514" h="10731" extrusionOk="0">
                  <a:moveTo>
                    <a:pt x="7513" y="0"/>
                  </a:moveTo>
                  <a:cubicBezTo>
                    <a:pt x="6072" y="4227"/>
                    <a:pt x="4596" y="8882"/>
                    <a:pt x="0" y="9632"/>
                  </a:cubicBezTo>
                  <a:cubicBezTo>
                    <a:pt x="1150" y="10064"/>
                    <a:pt x="2250" y="10731"/>
                    <a:pt x="3226" y="10731"/>
                  </a:cubicBezTo>
                  <a:cubicBezTo>
                    <a:pt x="3837" y="10731"/>
                    <a:pt x="4399" y="10470"/>
                    <a:pt x="4893" y="9728"/>
                  </a:cubicBezTo>
                  <a:cubicBezTo>
                    <a:pt x="6703" y="7203"/>
                    <a:pt x="7037" y="3774"/>
                    <a:pt x="9513" y="1631"/>
                  </a:cubicBezTo>
                  <a:cubicBezTo>
                    <a:pt x="8870" y="1072"/>
                    <a:pt x="8192" y="524"/>
                    <a:pt x="7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40"/>
            <p:cNvSpPr/>
            <p:nvPr/>
          </p:nvSpPr>
          <p:spPr>
            <a:xfrm>
              <a:off x="7686161" y="1748056"/>
              <a:ext cx="566381" cy="1391993"/>
            </a:xfrm>
            <a:custGeom>
              <a:avLst/>
              <a:gdLst/>
              <a:ahLst/>
              <a:cxnLst/>
              <a:rect l="l" t="t" r="r" b="b"/>
              <a:pathLst>
                <a:path w="14621" h="35934" extrusionOk="0">
                  <a:moveTo>
                    <a:pt x="10597" y="1"/>
                  </a:moveTo>
                  <a:cubicBezTo>
                    <a:pt x="10323" y="25"/>
                    <a:pt x="10049" y="49"/>
                    <a:pt x="9751" y="49"/>
                  </a:cubicBezTo>
                  <a:cubicBezTo>
                    <a:pt x="10632" y="4025"/>
                    <a:pt x="9751" y="8014"/>
                    <a:pt x="7084" y="11562"/>
                  </a:cubicBezTo>
                  <a:cubicBezTo>
                    <a:pt x="7084" y="11628"/>
                    <a:pt x="7115" y="11655"/>
                    <a:pt x="7164" y="11655"/>
                  </a:cubicBezTo>
                  <a:cubicBezTo>
                    <a:pt x="7359" y="11655"/>
                    <a:pt x="7853" y="11252"/>
                    <a:pt x="8014" y="11252"/>
                  </a:cubicBezTo>
                  <a:cubicBezTo>
                    <a:pt x="8086" y="11252"/>
                    <a:pt x="8093" y="11331"/>
                    <a:pt x="7977" y="11562"/>
                  </a:cubicBezTo>
                  <a:cubicBezTo>
                    <a:pt x="7084" y="12895"/>
                    <a:pt x="7084" y="14657"/>
                    <a:pt x="5322" y="15550"/>
                  </a:cubicBezTo>
                  <a:cubicBezTo>
                    <a:pt x="5544" y="15769"/>
                    <a:pt x="5764" y="15851"/>
                    <a:pt x="5984" y="15851"/>
                  </a:cubicBezTo>
                  <a:cubicBezTo>
                    <a:pt x="6648" y="15851"/>
                    <a:pt x="7306" y="15098"/>
                    <a:pt x="7977" y="15098"/>
                  </a:cubicBezTo>
                  <a:cubicBezTo>
                    <a:pt x="6644" y="17765"/>
                    <a:pt x="4429" y="19539"/>
                    <a:pt x="2655" y="21754"/>
                  </a:cubicBezTo>
                  <a:cubicBezTo>
                    <a:pt x="2792" y="21821"/>
                    <a:pt x="2940" y="21847"/>
                    <a:pt x="3094" y="21847"/>
                  </a:cubicBezTo>
                  <a:cubicBezTo>
                    <a:pt x="3588" y="21847"/>
                    <a:pt x="4153" y="21584"/>
                    <a:pt x="4689" y="21584"/>
                  </a:cubicBezTo>
                  <a:cubicBezTo>
                    <a:pt x="5075" y="21584"/>
                    <a:pt x="5446" y="21721"/>
                    <a:pt x="5763" y="22194"/>
                  </a:cubicBezTo>
                  <a:cubicBezTo>
                    <a:pt x="0" y="23968"/>
                    <a:pt x="3989" y="31945"/>
                    <a:pt x="6203" y="35934"/>
                  </a:cubicBezTo>
                  <a:cubicBezTo>
                    <a:pt x="6203" y="34910"/>
                    <a:pt x="5691" y="33886"/>
                    <a:pt x="5441" y="32862"/>
                  </a:cubicBezTo>
                  <a:cubicBezTo>
                    <a:pt x="5363" y="32899"/>
                    <a:pt x="5278" y="32917"/>
                    <a:pt x="5193" y="32917"/>
                  </a:cubicBezTo>
                  <a:cubicBezTo>
                    <a:pt x="5084" y="32917"/>
                    <a:pt x="4975" y="32887"/>
                    <a:pt x="4882" y="32826"/>
                  </a:cubicBezTo>
                  <a:lnTo>
                    <a:pt x="5525" y="32826"/>
                  </a:lnTo>
                  <a:cubicBezTo>
                    <a:pt x="5784" y="32650"/>
                    <a:pt x="5957" y="32301"/>
                    <a:pt x="6308" y="32301"/>
                  </a:cubicBezTo>
                  <a:cubicBezTo>
                    <a:pt x="6407" y="32301"/>
                    <a:pt x="6521" y="32329"/>
                    <a:pt x="6656" y="32398"/>
                  </a:cubicBezTo>
                  <a:cubicBezTo>
                    <a:pt x="7549" y="29731"/>
                    <a:pt x="7549" y="27076"/>
                    <a:pt x="5322" y="25302"/>
                  </a:cubicBezTo>
                  <a:cubicBezTo>
                    <a:pt x="9751" y="23087"/>
                    <a:pt x="11525" y="17777"/>
                    <a:pt x="14180" y="13788"/>
                  </a:cubicBezTo>
                  <a:lnTo>
                    <a:pt x="14180" y="13788"/>
                  </a:lnTo>
                  <a:cubicBezTo>
                    <a:pt x="12859" y="14669"/>
                    <a:pt x="11966" y="15562"/>
                    <a:pt x="10632" y="16443"/>
                  </a:cubicBezTo>
                  <a:cubicBezTo>
                    <a:pt x="11525" y="13788"/>
                    <a:pt x="13740" y="11574"/>
                    <a:pt x="14180" y="8466"/>
                  </a:cubicBezTo>
                  <a:lnTo>
                    <a:pt x="14180" y="8466"/>
                  </a:lnTo>
                  <a:cubicBezTo>
                    <a:pt x="12859" y="10240"/>
                    <a:pt x="11525" y="12455"/>
                    <a:pt x="9311" y="13336"/>
                  </a:cubicBezTo>
                  <a:cubicBezTo>
                    <a:pt x="12406" y="10681"/>
                    <a:pt x="14621" y="5371"/>
                    <a:pt x="12859" y="2263"/>
                  </a:cubicBezTo>
                  <a:cubicBezTo>
                    <a:pt x="12561" y="1370"/>
                    <a:pt x="11668" y="501"/>
                    <a:pt x="105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40"/>
            <p:cNvSpPr/>
            <p:nvPr/>
          </p:nvSpPr>
          <p:spPr>
            <a:xfrm>
              <a:off x="7857724" y="3431463"/>
              <a:ext cx="22623" cy="10188"/>
            </a:xfrm>
            <a:custGeom>
              <a:avLst/>
              <a:gdLst/>
              <a:ahLst/>
              <a:cxnLst/>
              <a:rect l="l" t="t" r="r" b="b"/>
              <a:pathLst>
                <a:path w="584" h="263" extrusionOk="0">
                  <a:moveTo>
                    <a:pt x="0" y="1"/>
                  </a:moveTo>
                  <a:cubicBezTo>
                    <a:pt x="191" y="96"/>
                    <a:pt x="393" y="179"/>
                    <a:pt x="584" y="263"/>
                  </a:cubicBezTo>
                  <a:cubicBezTo>
                    <a:pt x="393" y="179"/>
                    <a:pt x="203" y="84"/>
                    <a:pt x="0" y="1"/>
                  </a:cubicBezTo>
                  <a:close/>
                </a:path>
              </a:pathLst>
            </a:custGeom>
            <a:solidFill>
              <a:srgbClr val="2632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40"/>
            <p:cNvSpPr/>
            <p:nvPr/>
          </p:nvSpPr>
          <p:spPr>
            <a:xfrm>
              <a:off x="7880308" y="3014078"/>
              <a:ext cx="634210" cy="2129013"/>
            </a:xfrm>
            <a:custGeom>
              <a:avLst/>
              <a:gdLst/>
              <a:ahLst/>
              <a:cxnLst/>
              <a:rect l="l" t="t" r="r" b="b"/>
              <a:pathLst>
                <a:path w="16372" h="54960" extrusionOk="0">
                  <a:moveTo>
                    <a:pt x="4061" y="0"/>
                  </a:moveTo>
                  <a:cubicBezTo>
                    <a:pt x="3203" y="48"/>
                    <a:pt x="2346" y="84"/>
                    <a:pt x="1501" y="108"/>
                  </a:cubicBezTo>
                  <a:cubicBezTo>
                    <a:pt x="3275" y="4406"/>
                    <a:pt x="4394" y="8704"/>
                    <a:pt x="5180" y="12990"/>
                  </a:cubicBezTo>
                  <a:cubicBezTo>
                    <a:pt x="3596" y="11800"/>
                    <a:pt x="1668" y="11680"/>
                    <a:pt x="1" y="11038"/>
                  </a:cubicBezTo>
                  <a:lnTo>
                    <a:pt x="1" y="11038"/>
                  </a:lnTo>
                  <a:cubicBezTo>
                    <a:pt x="5358" y="13407"/>
                    <a:pt x="7883" y="18955"/>
                    <a:pt x="9168" y="24515"/>
                  </a:cubicBezTo>
                  <a:cubicBezTo>
                    <a:pt x="11550" y="34505"/>
                    <a:pt x="13074" y="44685"/>
                    <a:pt x="13729" y="54936"/>
                  </a:cubicBezTo>
                  <a:lnTo>
                    <a:pt x="16372" y="54960"/>
                  </a:lnTo>
                  <a:cubicBezTo>
                    <a:pt x="13919" y="45339"/>
                    <a:pt x="14014" y="34564"/>
                    <a:pt x="14479" y="25396"/>
                  </a:cubicBezTo>
                  <a:lnTo>
                    <a:pt x="14479" y="25396"/>
                  </a:lnTo>
                  <a:cubicBezTo>
                    <a:pt x="14038" y="27170"/>
                    <a:pt x="13598" y="28944"/>
                    <a:pt x="13157" y="30719"/>
                  </a:cubicBezTo>
                  <a:cubicBezTo>
                    <a:pt x="11835" y="24075"/>
                    <a:pt x="14038" y="15657"/>
                    <a:pt x="8728" y="9895"/>
                  </a:cubicBezTo>
                  <a:cubicBezTo>
                    <a:pt x="8275" y="9895"/>
                    <a:pt x="7835" y="10788"/>
                    <a:pt x="6954" y="11216"/>
                  </a:cubicBezTo>
                  <a:cubicBezTo>
                    <a:pt x="5478" y="7537"/>
                    <a:pt x="5525" y="3537"/>
                    <a:pt x="40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40"/>
            <p:cNvSpPr/>
            <p:nvPr/>
          </p:nvSpPr>
          <p:spPr>
            <a:xfrm>
              <a:off x="8037578" y="3009469"/>
              <a:ext cx="635140" cy="2134088"/>
            </a:xfrm>
            <a:custGeom>
              <a:avLst/>
              <a:gdLst/>
              <a:ahLst/>
              <a:cxnLst/>
              <a:rect l="l" t="t" r="r" b="b"/>
              <a:pathLst>
                <a:path w="16396" h="55091" extrusionOk="0">
                  <a:moveTo>
                    <a:pt x="2953" y="0"/>
                  </a:moveTo>
                  <a:cubicBezTo>
                    <a:pt x="1965" y="24"/>
                    <a:pt x="977" y="72"/>
                    <a:pt x="1" y="119"/>
                  </a:cubicBezTo>
                  <a:cubicBezTo>
                    <a:pt x="1465" y="3656"/>
                    <a:pt x="1418" y="7656"/>
                    <a:pt x="2894" y="11335"/>
                  </a:cubicBezTo>
                  <a:cubicBezTo>
                    <a:pt x="3775" y="10895"/>
                    <a:pt x="4215" y="10014"/>
                    <a:pt x="4668" y="10014"/>
                  </a:cubicBezTo>
                  <a:cubicBezTo>
                    <a:pt x="9978" y="15776"/>
                    <a:pt x="7775" y="24194"/>
                    <a:pt x="9097" y="30838"/>
                  </a:cubicBezTo>
                  <a:cubicBezTo>
                    <a:pt x="9538" y="29063"/>
                    <a:pt x="9978" y="27289"/>
                    <a:pt x="10419" y="25515"/>
                  </a:cubicBezTo>
                  <a:lnTo>
                    <a:pt x="10419" y="25515"/>
                  </a:lnTo>
                  <a:cubicBezTo>
                    <a:pt x="9954" y="34683"/>
                    <a:pt x="9859" y="45458"/>
                    <a:pt x="12312" y="55079"/>
                  </a:cubicBezTo>
                  <a:lnTo>
                    <a:pt x="13324" y="55091"/>
                  </a:lnTo>
                  <a:cubicBezTo>
                    <a:pt x="11800" y="46351"/>
                    <a:pt x="10633" y="43803"/>
                    <a:pt x="12455" y="35112"/>
                  </a:cubicBezTo>
                  <a:cubicBezTo>
                    <a:pt x="16396" y="16288"/>
                    <a:pt x="7942" y="7025"/>
                    <a:pt x="3537" y="6442"/>
                  </a:cubicBezTo>
                  <a:cubicBezTo>
                    <a:pt x="3453" y="4108"/>
                    <a:pt x="3084" y="2274"/>
                    <a:pt x="29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40"/>
            <p:cNvSpPr/>
            <p:nvPr/>
          </p:nvSpPr>
          <p:spPr>
            <a:xfrm>
              <a:off x="6080224" y="3227167"/>
              <a:ext cx="680812" cy="1047927"/>
            </a:xfrm>
            <a:custGeom>
              <a:avLst/>
              <a:gdLst/>
              <a:ahLst/>
              <a:cxnLst/>
              <a:rect l="l" t="t" r="r" b="b"/>
              <a:pathLst>
                <a:path w="17575" h="27052" extrusionOk="0">
                  <a:moveTo>
                    <a:pt x="17574" y="0"/>
                  </a:moveTo>
                  <a:cubicBezTo>
                    <a:pt x="16360" y="464"/>
                    <a:pt x="15205" y="869"/>
                    <a:pt x="14300" y="1226"/>
                  </a:cubicBezTo>
                  <a:cubicBezTo>
                    <a:pt x="14109" y="2465"/>
                    <a:pt x="13407" y="4179"/>
                    <a:pt x="13216" y="5417"/>
                  </a:cubicBezTo>
                  <a:cubicBezTo>
                    <a:pt x="7382" y="10585"/>
                    <a:pt x="2453" y="18264"/>
                    <a:pt x="346" y="25765"/>
                  </a:cubicBezTo>
                  <a:cubicBezTo>
                    <a:pt x="227" y="26194"/>
                    <a:pt x="120" y="26622"/>
                    <a:pt x="1" y="27051"/>
                  </a:cubicBezTo>
                  <a:cubicBezTo>
                    <a:pt x="3394" y="20705"/>
                    <a:pt x="7763" y="14895"/>
                    <a:pt x="13097" y="10156"/>
                  </a:cubicBezTo>
                  <a:lnTo>
                    <a:pt x="13097" y="11918"/>
                  </a:lnTo>
                  <a:cubicBezTo>
                    <a:pt x="14288" y="7989"/>
                    <a:pt x="15467" y="3703"/>
                    <a:pt x="175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40"/>
            <p:cNvSpPr/>
            <p:nvPr/>
          </p:nvSpPr>
          <p:spPr>
            <a:xfrm>
              <a:off x="5962156" y="3160269"/>
              <a:ext cx="1157709" cy="1964843"/>
            </a:xfrm>
            <a:custGeom>
              <a:avLst/>
              <a:gdLst/>
              <a:ahLst/>
              <a:cxnLst/>
              <a:rect l="l" t="t" r="r" b="b"/>
              <a:pathLst>
                <a:path w="29886" h="50722" extrusionOk="0">
                  <a:moveTo>
                    <a:pt x="24837" y="1"/>
                  </a:moveTo>
                  <a:lnTo>
                    <a:pt x="24837" y="1"/>
                  </a:lnTo>
                  <a:cubicBezTo>
                    <a:pt x="23492" y="632"/>
                    <a:pt x="22003" y="1215"/>
                    <a:pt x="20622" y="1727"/>
                  </a:cubicBezTo>
                  <a:cubicBezTo>
                    <a:pt x="18515" y="5430"/>
                    <a:pt x="17336" y="9716"/>
                    <a:pt x="16145" y="13645"/>
                  </a:cubicBezTo>
                  <a:lnTo>
                    <a:pt x="16145" y="11883"/>
                  </a:lnTo>
                  <a:cubicBezTo>
                    <a:pt x="10811" y="16622"/>
                    <a:pt x="6442" y="22432"/>
                    <a:pt x="3049" y="28778"/>
                  </a:cubicBezTo>
                  <a:cubicBezTo>
                    <a:pt x="1215" y="35886"/>
                    <a:pt x="608" y="43244"/>
                    <a:pt x="1" y="50566"/>
                  </a:cubicBezTo>
                  <a:lnTo>
                    <a:pt x="15550" y="50721"/>
                  </a:lnTo>
                  <a:cubicBezTo>
                    <a:pt x="14764" y="33850"/>
                    <a:pt x="16717" y="16693"/>
                    <a:pt x="29885" y="5680"/>
                  </a:cubicBezTo>
                  <a:lnTo>
                    <a:pt x="29885" y="5680"/>
                  </a:lnTo>
                  <a:cubicBezTo>
                    <a:pt x="27230" y="6121"/>
                    <a:pt x="24563" y="6561"/>
                    <a:pt x="22349" y="7442"/>
                  </a:cubicBezTo>
                  <a:cubicBezTo>
                    <a:pt x="22706" y="4966"/>
                    <a:pt x="23908" y="2489"/>
                    <a:pt x="248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40"/>
            <p:cNvSpPr/>
            <p:nvPr/>
          </p:nvSpPr>
          <p:spPr>
            <a:xfrm>
              <a:off x="6534061" y="976466"/>
              <a:ext cx="1878110" cy="4165753"/>
            </a:xfrm>
            <a:custGeom>
              <a:avLst/>
              <a:gdLst/>
              <a:ahLst/>
              <a:cxnLst/>
              <a:rect l="l" t="t" r="r" b="b"/>
              <a:pathLst>
                <a:path w="48483" h="107538" extrusionOk="0">
                  <a:moveTo>
                    <a:pt x="20943" y="1"/>
                  </a:moveTo>
                  <a:cubicBezTo>
                    <a:pt x="20848" y="5144"/>
                    <a:pt x="13240" y="11228"/>
                    <a:pt x="19110" y="13752"/>
                  </a:cubicBezTo>
                  <a:cubicBezTo>
                    <a:pt x="13788" y="16408"/>
                    <a:pt x="13788" y="20396"/>
                    <a:pt x="13788" y="24825"/>
                  </a:cubicBezTo>
                  <a:cubicBezTo>
                    <a:pt x="13788" y="26599"/>
                    <a:pt x="19550" y="27921"/>
                    <a:pt x="19550" y="29695"/>
                  </a:cubicBezTo>
                  <a:cubicBezTo>
                    <a:pt x="19110" y="34576"/>
                    <a:pt x="13788" y="38113"/>
                    <a:pt x="11573" y="42994"/>
                  </a:cubicBezTo>
                  <a:cubicBezTo>
                    <a:pt x="12460" y="42994"/>
                    <a:pt x="13567" y="42884"/>
                    <a:pt x="14453" y="42884"/>
                  </a:cubicBezTo>
                  <a:cubicBezTo>
                    <a:pt x="15339" y="42884"/>
                    <a:pt x="16002" y="42994"/>
                    <a:pt x="16002" y="43435"/>
                  </a:cubicBezTo>
                  <a:cubicBezTo>
                    <a:pt x="16455" y="46102"/>
                    <a:pt x="17336" y="49197"/>
                    <a:pt x="14240" y="50531"/>
                  </a:cubicBezTo>
                  <a:cubicBezTo>
                    <a:pt x="15562" y="50090"/>
                    <a:pt x="16455" y="49638"/>
                    <a:pt x="17776" y="49638"/>
                  </a:cubicBezTo>
                  <a:cubicBezTo>
                    <a:pt x="16264" y="51150"/>
                    <a:pt x="15990" y="53079"/>
                    <a:pt x="15967" y="54996"/>
                  </a:cubicBezTo>
                  <a:cubicBezTo>
                    <a:pt x="15050" y="55305"/>
                    <a:pt x="14109" y="55555"/>
                    <a:pt x="13169" y="55770"/>
                  </a:cubicBezTo>
                  <a:cubicBezTo>
                    <a:pt x="12157" y="55996"/>
                    <a:pt x="11156" y="56186"/>
                    <a:pt x="10133" y="56341"/>
                  </a:cubicBezTo>
                  <a:lnTo>
                    <a:pt x="10073" y="56377"/>
                  </a:lnTo>
                  <a:cubicBezTo>
                    <a:pt x="9144" y="58865"/>
                    <a:pt x="7942" y="61342"/>
                    <a:pt x="7585" y="63818"/>
                  </a:cubicBezTo>
                  <a:cubicBezTo>
                    <a:pt x="9799" y="62937"/>
                    <a:pt x="12466" y="62497"/>
                    <a:pt x="15121" y="62056"/>
                  </a:cubicBezTo>
                  <a:lnTo>
                    <a:pt x="15121" y="62056"/>
                  </a:lnTo>
                  <a:cubicBezTo>
                    <a:pt x="1953" y="73069"/>
                    <a:pt x="0" y="90226"/>
                    <a:pt x="786" y="107085"/>
                  </a:cubicBezTo>
                  <a:lnTo>
                    <a:pt x="11609" y="107193"/>
                  </a:lnTo>
                  <a:lnTo>
                    <a:pt x="12454" y="107204"/>
                  </a:lnTo>
                  <a:lnTo>
                    <a:pt x="48483" y="107538"/>
                  </a:lnTo>
                  <a:cubicBezTo>
                    <a:pt x="47828" y="97287"/>
                    <a:pt x="46292" y="87095"/>
                    <a:pt x="43911" y="77105"/>
                  </a:cubicBezTo>
                  <a:cubicBezTo>
                    <a:pt x="42637" y="71545"/>
                    <a:pt x="40101" y="65997"/>
                    <a:pt x="34743" y="63628"/>
                  </a:cubicBezTo>
                  <a:lnTo>
                    <a:pt x="34743" y="63628"/>
                  </a:lnTo>
                  <a:cubicBezTo>
                    <a:pt x="36410" y="64271"/>
                    <a:pt x="38338" y="64390"/>
                    <a:pt x="39922" y="65580"/>
                  </a:cubicBezTo>
                  <a:cubicBezTo>
                    <a:pt x="39148" y="61294"/>
                    <a:pt x="38017" y="56996"/>
                    <a:pt x="36243" y="52698"/>
                  </a:cubicBezTo>
                  <a:cubicBezTo>
                    <a:pt x="35910" y="52722"/>
                    <a:pt x="35576" y="52733"/>
                    <a:pt x="35243" y="52733"/>
                  </a:cubicBezTo>
                  <a:cubicBezTo>
                    <a:pt x="35219" y="52745"/>
                    <a:pt x="35195" y="52757"/>
                    <a:pt x="35171" y="52769"/>
                  </a:cubicBezTo>
                  <a:lnTo>
                    <a:pt x="35171" y="52781"/>
                  </a:lnTo>
                  <a:cubicBezTo>
                    <a:pt x="35421" y="53793"/>
                    <a:pt x="35933" y="54817"/>
                    <a:pt x="35933" y="55841"/>
                  </a:cubicBezTo>
                  <a:cubicBezTo>
                    <a:pt x="33719" y="51852"/>
                    <a:pt x="29730" y="43875"/>
                    <a:pt x="35493" y="42101"/>
                  </a:cubicBezTo>
                  <a:cubicBezTo>
                    <a:pt x="35176" y="41628"/>
                    <a:pt x="34804" y="41491"/>
                    <a:pt x="34416" y="41491"/>
                  </a:cubicBezTo>
                  <a:cubicBezTo>
                    <a:pt x="33879" y="41491"/>
                    <a:pt x="33311" y="41754"/>
                    <a:pt x="32821" y="41754"/>
                  </a:cubicBezTo>
                  <a:cubicBezTo>
                    <a:pt x="32667" y="41754"/>
                    <a:pt x="32521" y="41728"/>
                    <a:pt x="32385" y="41661"/>
                  </a:cubicBezTo>
                  <a:cubicBezTo>
                    <a:pt x="34159" y="39446"/>
                    <a:pt x="36374" y="37672"/>
                    <a:pt x="37707" y="35017"/>
                  </a:cubicBezTo>
                  <a:cubicBezTo>
                    <a:pt x="37038" y="35017"/>
                    <a:pt x="36376" y="35765"/>
                    <a:pt x="35710" y="35765"/>
                  </a:cubicBezTo>
                  <a:cubicBezTo>
                    <a:pt x="35488" y="35765"/>
                    <a:pt x="35264" y="35681"/>
                    <a:pt x="35040" y="35458"/>
                  </a:cubicBezTo>
                  <a:cubicBezTo>
                    <a:pt x="36814" y="34576"/>
                    <a:pt x="36814" y="32802"/>
                    <a:pt x="37707" y="31469"/>
                  </a:cubicBezTo>
                  <a:cubicBezTo>
                    <a:pt x="37822" y="31240"/>
                    <a:pt x="37817" y="31160"/>
                    <a:pt x="37746" y="31160"/>
                  </a:cubicBezTo>
                  <a:cubicBezTo>
                    <a:pt x="37586" y="31160"/>
                    <a:pt x="37093" y="31565"/>
                    <a:pt x="36897" y="31565"/>
                  </a:cubicBezTo>
                  <a:cubicBezTo>
                    <a:pt x="36846" y="31565"/>
                    <a:pt x="36814" y="31538"/>
                    <a:pt x="36814" y="31469"/>
                  </a:cubicBezTo>
                  <a:cubicBezTo>
                    <a:pt x="39470" y="27933"/>
                    <a:pt x="40362" y="23944"/>
                    <a:pt x="39470" y="19956"/>
                  </a:cubicBezTo>
                  <a:cubicBezTo>
                    <a:pt x="39767" y="19956"/>
                    <a:pt x="40041" y="19932"/>
                    <a:pt x="40315" y="19908"/>
                  </a:cubicBezTo>
                  <a:cubicBezTo>
                    <a:pt x="40303" y="19896"/>
                    <a:pt x="40291" y="19896"/>
                    <a:pt x="40291" y="19896"/>
                  </a:cubicBezTo>
                  <a:lnTo>
                    <a:pt x="40136" y="19825"/>
                  </a:lnTo>
                  <a:cubicBezTo>
                    <a:pt x="39898" y="19729"/>
                    <a:pt x="39648" y="19646"/>
                    <a:pt x="39398" y="19598"/>
                  </a:cubicBezTo>
                  <a:cubicBezTo>
                    <a:pt x="39303" y="19575"/>
                    <a:pt x="39208" y="19563"/>
                    <a:pt x="39100" y="19539"/>
                  </a:cubicBezTo>
                  <a:lnTo>
                    <a:pt x="39005" y="19527"/>
                  </a:lnTo>
                  <a:cubicBezTo>
                    <a:pt x="38946" y="19527"/>
                    <a:pt x="38886" y="19527"/>
                    <a:pt x="38815" y="19515"/>
                  </a:cubicBezTo>
                  <a:cubicBezTo>
                    <a:pt x="38743" y="19503"/>
                    <a:pt x="38672" y="19503"/>
                    <a:pt x="38600" y="19503"/>
                  </a:cubicBezTo>
                  <a:cubicBezTo>
                    <a:pt x="38755" y="19479"/>
                    <a:pt x="38910" y="19467"/>
                    <a:pt x="39077" y="19467"/>
                  </a:cubicBezTo>
                  <a:cubicBezTo>
                    <a:pt x="39184" y="19467"/>
                    <a:pt x="39291" y="19479"/>
                    <a:pt x="39398" y="19491"/>
                  </a:cubicBezTo>
                  <a:cubicBezTo>
                    <a:pt x="39493" y="19491"/>
                    <a:pt x="39589" y="19503"/>
                    <a:pt x="39684" y="19527"/>
                  </a:cubicBezTo>
                  <a:lnTo>
                    <a:pt x="39791" y="19539"/>
                  </a:lnTo>
                  <a:cubicBezTo>
                    <a:pt x="39886" y="19563"/>
                    <a:pt x="39970" y="19587"/>
                    <a:pt x="40053" y="19610"/>
                  </a:cubicBezTo>
                  <a:cubicBezTo>
                    <a:pt x="40303" y="19670"/>
                    <a:pt x="40553" y="19753"/>
                    <a:pt x="40791" y="19848"/>
                  </a:cubicBezTo>
                  <a:cubicBezTo>
                    <a:pt x="45387" y="19110"/>
                    <a:pt x="46863" y="14443"/>
                    <a:pt x="48316" y="10228"/>
                  </a:cubicBezTo>
                  <a:cubicBezTo>
                    <a:pt x="44161" y="7037"/>
                    <a:pt x="39481" y="4680"/>
                    <a:pt x="34517" y="2989"/>
                  </a:cubicBezTo>
                  <a:cubicBezTo>
                    <a:pt x="33933" y="2787"/>
                    <a:pt x="33350" y="2596"/>
                    <a:pt x="32754" y="2418"/>
                  </a:cubicBezTo>
                  <a:cubicBezTo>
                    <a:pt x="32731" y="2418"/>
                    <a:pt x="32707" y="2406"/>
                    <a:pt x="32683" y="2394"/>
                  </a:cubicBezTo>
                  <a:lnTo>
                    <a:pt x="31873" y="2156"/>
                  </a:lnTo>
                  <a:cubicBezTo>
                    <a:pt x="31278" y="1989"/>
                    <a:pt x="30659" y="1811"/>
                    <a:pt x="30087" y="1668"/>
                  </a:cubicBezTo>
                  <a:cubicBezTo>
                    <a:pt x="29504" y="1525"/>
                    <a:pt x="28932" y="1382"/>
                    <a:pt x="28349" y="1251"/>
                  </a:cubicBezTo>
                  <a:cubicBezTo>
                    <a:pt x="28242" y="1227"/>
                    <a:pt x="28135" y="1215"/>
                    <a:pt x="28040" y="1179"/>
                  </a:cubicBezTo>
                  <a:cubicBezTo>
                    <a:pt x="27504" y="1060"/>
                    <a:pt x="26980" y="953"/>
                    <a:pt x="26456" y="858"/>
                  </a:cubicBezTo>
                  <a:lnTo>
                    <a:pt x="25539" y="679"/>
                  </a:lnTo>
                  <a:cubicBezTo>
                    <a:pt x="24920" y="572"/>
                    <a:pt x="24313" y="477"/>
                    <a:pt x="23706" y="370"/>
                  </a:cubicBezTo>
                  <a:cubicBezTo>
                    <a:pt x="23396" y="322"/>
                    <a:pt x="23075" y="275"/>
                    <a:pt x="22777" y="239"/>
                  </a:cubicBezTo>
                  <a:cubicBezTo>
                    <a:pt x="22265" y="167"/>
                    <a:pt x="21753" y="96"/>
                    <a:pt x="21241" y="36"/>
                  </a:cubicBezTo>
                  <a:lnTo>
                    <a:pt x="2094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40"/>
            <p:cNvSpPr/>
            <p:nvPr/>
          </p:nvSpPr>
          <p:spPr>
            <a:xfrm>
              <a:off x="7892316" y="1435841"/>
              <a:ext cx="640215" cy="1583395"/>
            </a:xfrm>
            <a:custGeom>
              <a:avLst/>
              <a:gdLst/>
              <a:ahLst/>
              <a:cxnLst/>
              <a:rect l="l" t="t" r="r" b="b"/>
              <a:pathLst>
                <a:path w="16527" h="40875" extrusionOk="0">
                  <a:moveTo>
                    <a:pt x="15264" y="0"/>
                  </a:moveTo>
                  <a:cubicBezTo>
                    <a:pt x="12776" y="2132"/>
                    <a:pt x="12442" y="5561"/>
                    <a:pt x="10632" y="8097"/>
                  </a:cubicBezTo>
                  <a:cubicBezTo>
                    <a:pt x="10139" y="8838"/>
                    <a:pt x="9578" y="9099"/>
                    <a:pt x="8968" y="9099"/>
                  </a:cubicBezTo>
                  <a:cubicBezTo>
                    <a:pt x="7514" y="9099"/>
                    <a:pt x="5780" y="7618"/>
                    <a:pt x="4024" y="7618"/>
                  </a:cubicBezTo>
                  <a:cubicBezTo>
                    <a:pt x="3866" y="7618"/>
                    <a:pt x="3707" y="7630"/>
                    <a:pt x="3548" y="7656"/>
                  </a:cubicBezTo>
                  <a:cubicBezTo>
                    <a:pt x="5310" y="7656"/>
                    <a:pt x="7084" y="8978"/>
                    <a:pt x="7525" y="10311"/>
                  </a:cubicBezTo>
                  <a:cubicBezTo>
                    <a:pt x="9299" y="13419"/>
                    <a:pt x="7084" y="18729"/>
                    <a:pt x="3989" y="21384"/>
                  </a:cubicBezTo>
                  <a:cubicBezTo>
                    <a:pt x="6203" y="20491"/>
                    <a:pt x="7525" y="18288"/>
                    <a:pt x="8858" y="16514"/>
                  </a:cubicBezTo>
                  <a:lnTo>
                    <a:pt x="8858" y="16514"/>
                  </a:lnTo>
                  <a:cubicBezTo>
                    <a:pt x="8418" y="19610"/>
                    <a:pt x="6203" y="21836"/>
                    <a:pt x="5310" y="24491"/>
                  </a:cubicBezTo>
                  <a:cubicBezTo>
                    <a:pt x="6644" y="23599"/>
                    <a:pt x="7525" y="22717"/>
                    <a:pt x="8858" y="21824"/>
                  </a:cubicBezTo>
                  <a:lnTo>
                    <a:pt x="8858" y="21824"/>
                  </a:lnTo>
                  <a:cubicBezTo>
                    <a:pt x="6203" y="25813"/>
                    <a:pt x="4429" y="31135"/>
                    <a:pt x="0" y="33350"/>
                  </a:cubicBezTo>
                  <a:cubicBezTo>
                    <a:pt x="2215" y="35124"/>
                    <a:pt x="2215" y="37779"/>
                    <a:pt x="1322" y="40434"/>
                  </a:cubicBezTo>
                  <a:cubicBezTo>
                    <a:pt x="1194" y="40370"/>
                    <a:pt x="1084" y="40343"/>
                    <a:pt x="988" y="40343"/>
                  </a:cubicBezTo>
                  <a:cubicBezTo>
                    <a:pt x="637" y="40343"/>
                    <a:pt x="462" y="40697"/>
                    <a:pt x="191" y="40874"/>
                  </a:cubicBezTo>
                  <a:cubicBezTo>
                    <a:pt x="2322" y="40839"/>
                    <a:pt x="4513" y="40672"/>
                    <a:pt x="6715" y="40612"/>
                  </a:cubicBezTo>
                  <a:cubicBezTo>
                    <a:pt x="6715" y="40470"/>
                    <a:pt x="6692" y="40315"/>
                    <a:pt x="6692" y="40160"/>
                  </a:cubicBezTo>
                  <a:cubicBezTo>
                    <a:pt x="5822" y="39970"/>
                    <a:pt x="5584" y="39779"/>
                    <a:pt x="4715" y="39577"/>
                  </a:cubicBezTo>
                  <a:lnTo>
                    <a:pt x="4322" y="33695"/>
                  </a:lnTo>
                  <a:cubicBezTo>
                    <a:pt x="9978" y="25063"/>
                    <a:pt x="12918" y="20729"/>
                    <a:pt x="10585" y="10668"/>
                  </a:cubicBezTo>
                  <a:cubicBezTo>
                    <a:pt x="11156" y="10478"/>
                    <a:pt x="11656" y="9906"/>
                    <a:pt x="12228" y="9704"/>
                  </a:cubicBezTo>
                  <a:cubicBezTo>
                    <a:pt x="12621" y="8180"/>
                    <a:pt x="14050" y="4322"/>
                    <a:pt x="14442" y="2798"/>
                  </a:cubicBezTo>
                  <a:cubicBezTo>
                    <a:pt x="15038" y="2263"/>
                    <a:pt x="15824" y="1703"/>
                    <a:pt x="16526" y="1155"/>
                  </a:cubicBezTo>
                  <a:cubicBezTo>
                    <a:pt x="16109" y="762"/>
                    <a:pt x="15693" y="381"/>
                    <a:pt x="152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40"/>
            <p:cNvSpPr/>
            <p:nvPr/>
          </p:nvSpPr>
          <p:spPr>
            <a:xfrm>
              <a:off x="6777558" y="3802751"/>
              <a:ext cx="338566" cy="1326488"/>
            </a:xfrm>
            <a:custGeom>
              <a:avLst/>
              <a:gdLst/>
              <a:ahLst/>
              <a:cxnLst/>
              <a:rect l="l" t="t" r="r" b="b"/>
              <a:pathLst>
                <a:path w="8740" h="34243" extrusionOk="0">
                  <a:moveTo>
                    <a:pt x="8740" y="0"/>
                  </a:moveTo>
                  <a:lnTo>
                    <a:pt x="8740" y="0"/>
                  </a:lnTo>
                  <a:cubicBezTo>
                    <a:pt x="4192" y="3989"/>
                    <a:pt x="1" y="10263"/>
                    <a:pt x="894" y="16478"/>
                  </a:cubicBezTo>
                  <a:cubicBezTo>
                    <a:pt x="1430" y="20217"/>
                    <a:pt x="1858" y="23884"/>
                    <a:pt x="2894" y="27527"/>
                  </a:cubicBezTo>
                  <a:cubicBezTo>
                    <a:pt x="3418" y="29385"/>
                    <a:pt x="4037" y="31206"/>
                    <a:pt x="4751" y="32992"/>
                  </a:cubicBezTo>
                  <a:cubicBezTo>
                    <a:pt x="4906" y="33397"/>
                    <a:pt x="5109" y="33814"/>
                    <a:pt x="5323" y="34231"/>
                  </a:cubicBezTo>
                  <a:lnTo>
                    <a:pt x="6168" y="34242"/>
                  </a:lnTo>
                  <a:cubicBezTo>
                    <a:pt x="4609" y="27027"/>
                    <a:pt x="3573" y="19586"/>
                    <a:pt x="5847" y="12668"/>
                  </a:cubicBezTo>
                  <a:lnTo>
                    <a:pt x="5847" y="12668"/>
                  </a:lnTo>
                  <a:cubicBezTo>
                    <a:pt x="5013" y="13740"/>
                    <a:pt x="4168" y="14811"/>
                    <a:pt x="3335" y="15883"/>
                  </a:cubicBezTo>
                  <a:cubicBezTo>
                    <a:pt x="3906" y="13883"/>
                    <a:pt x="4466" y="11883"/>
                    <a:pt x="5037" y="9894"/>
                  </a:cubicBezTo>
                  <a:lnTo>
                    <a:pt x="5037" y="9894"/>
                  </a:lnTo>
                  <a:lnTo>
                    <a:pt x="2775" y="12609"/>
                  </a:lnTo>
                  <a:cubicBezTo>
                    <a:pt x="4001" y="8084"/>
                    <a:pt x="6025" y="3822"/>
                    <a:pt x="87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3" name="Google Shape;1143;p40"/>
          <p:cNvGrpSpPr/>
          <p:nvPr/>
        </p:nvGrpSpPr>
        <p:grpSpPr>
          <a:xfrm>
            <a:off x="7793311" y="272129"/>
            <a:ext cx="1092721" cy="835824"/>
            <a:chOff x="2939750" y="4553425"/>
            <a:chExt cx="759150" cy="580675"/>
          </a:xfrm>
        </p:grpSpPr>
        <p:sp>
          <p:nvSpPr>
            <p:cNvPr id="1144" name="Google Shape;1144;p40"/>
            <p:cNvSpPr/>
            <p:nvPr/>
          </p:nvSpPr>
          <p:spPr>
            <a:xfrm>
              <a:off x="2939750" y="4578525"/>
              <a:ext cx="502325" cy="261725"/>
            </a:xfrm>
            <a:custGeom>
              <a:avLst/>
              <a:gdLst/>
              <a:ahLst/>
              <a:cxnLst/>
              <a:rect l="l" t="t" r="r" b="b"/>
              <a:pathLst>
                <a:path w="20093" h="10469" fill="none" extrusionOk="0">
                  <a:moveTo>
                    <a:pt x="7702" y="10469"/>
                  </a:moveTo>
                  <a:cubicBezTo>
                    <a:pt x="7469" y="10469"/>
                    <a:pt x="7261" y="10408"/>
                    <a:pt x="7065" y="10285"/>
                  </a:cubicBezTo>
                  <a:cubicBezTo>
                    <a:pt x="6833" y="10138"/>
                    <a:pt x="6661" y="9906"/>
                    <a:pt x="6526" y="9550"/>
                  </a:cubicBezTo>
                  <a:cubicBezTo>
                    <a:pt x="6331" y="9061"/>
                    <a:pt x="6245" y="8534"/>
                    <a:pt x="6171" y="8008"/>
                  </a:cubicBezTo>
                  <a:cubicBezTo>
                    <a:pt x="6061" y="7285"/>
                    <a:pt x="5963" y="6600"/>
                    <a:pt x="5559" y="6036"/>
                  </a:cubicBezTo>
                  <a:cubicBezTo>
                    <a:pt x="4922" y="5143"/>
                    <a:pt x="3784" y="4886"/>
                    <a:pt x="2682" y="4641"/>
                  </a:cubicBezTo>
                  <a:cubicBezTo>
                    <a:pt x="2388" y="4579"/>
                    <a:pt x="2106" y="4506"/>
                    <a:pt x="1812" y="4432"/>
                  </a:cubicBezTo>
                  <a:cubicBezTo>
                    <a:pt x="955" y="4200"/>
                    <a:pt x="37" y="3637"/>
                    <a:pt x="25" y="2755"/>
                  </a:cubicBezTo>
                  <a:cubicBezTo>
                    <a:pt x="0" y="2008"/>
                    <a:pt x="711" y="1445"/>
                    <a:pt x="1384" y="1323"/>
                  </a:cubicBezTo>
                  <a:cubicBezTo>
                    <a:pt x="2119" y="1200"/>
                    <a:pt x="2853" y="1469"/>
                    <a:pt x="3416" y="1727"/>
                  </a:cubicBezTo>
                  <a:cubicBezTo>
                    <a:pt x="3551" y="1800"/>
                    <a:pt x="3710" y="1873"/>
                    <a:pt x="3845" y="1947"/>
                  </a:cubicBezTo>
                  <a:cubicBezTo>
                    <a:pt x="4322" y="2180"/>
                    <a:pt x="4788" y="2424"/>
                    <a:pt x="5314" y="2522"/>
                  </a:cubicBezTo>
                  <a:cubicBezTo>
                    <a:pt x="6649" y="2816"/>
                    <a:pt x="7885" y="2265"/>
                    <a:pt x="9183" y="1690"/>
                  </a:cubicBezTo>
                  <a:cubicBezTo>
                    <a:pt x="10053" y="1298"/>
                    <a:pt x="10946" y="906"/>
                    <a:pt x="11865" y="772"/>
                  </a:cubicBezTo>
                  <a:cubicBezTo>
                    <a:pt x="12183" y="723"/>
                    <a:pt x="12501" y="710"/>
                    <a:pt x="12832" y="686"/>
                  </a:cubicBezTo>
                  <a:cubicBezTo>
                    <a:pt x="13138" y="674"/>
                    <a:pt x="13457" y="661"/>
                    <a:pt x="13763" y="612"/>
                  </a:cubicBezTo>
                  <a:cubicBezTo>
                    <a:pt x="14130" y="576"/>
                    <a:pt x="14509" y="465"/>
                    <a:pt x="14865" y="367"/>
                  </a:cubicBezTo>
                  <a:cubicBezTo>
                    <a:pt x="15134" y="294"/>
                    <a:pt x="15416" y="233"/>
                    <a:pt x="15685" y="172"/>
                  </a:cubicBezTo>
                  <a:cubicBezTo>
                    <a:pt x="16530" y="0"/>
                    <a:pt x="17375" y="0"/>
                    <a:pt x="18195" y="159"/>
                  </a:cubicBezTo>
                  <a:cubicBezTo>
                    <a:pt x="18562" y="221"/>
                    <a:pt x="19101" y="355"/>
                    <a:pt x="19517" y="698"/>
                  </a:cubicBezTo>
                  <a:cubicBezTo>
                    <a:pt x="19909" y="1016"/>
                    <a:pt x="20093" y="1506"/>
                    <a:pt x="20007" y="1947"/>
                  </a:cubicBezTo>
                  <a:cubicBezTo>
                    <a:pt x="19909" y="2351"/>
                    <a:pt x="19627" y="2633"/>
                    <a:pt x="19199" y="2755"/>
                  </a:cubicBezTo>
                  <a:cubicBezTo>
                    <a:pt x="18795" y="2865"/>
                    <a:pt x="18366" y="2902"/>
                    <a:pt x="17950" y="2926"/>
                  </a:cubicBezTo>
                  <a:cubicBezTo>
                    <a:pt x="17424" y="2963"/>
                    <a:pt x="16873" y="2988"/>
                    <a:pt x="16334" y="3220"/>
                  </a:cubicBezTo>
                  <a:lnTo>
                    <a:pt x="16334" y="3220"/>
                  </a:lnTo>
                  <a:cubicBezTo>
                    <a:pt x="16089" y="3306"/>
                    <a:pt x="15844" y="3428"/>
                    <a:pt x="15685" y="3649"/>
                  </a:cubicBezTo>
                  <a:cubicBezTo>
                    <a:pt x="15477" y="3943"/>
                    <a:pt x="15501" y="4310"/>
                    <a:pt x="15526" y="4690"/>
                  </a:cubicBezTo>
                  <a:cubicBezTo>
                    <a:pt x="15538" y="4959"/>
                    <a:pt x="15550" y="5253"/>
                    <a:pt x="15477" y="5534"/>
                  </a:cubicBezTo>
                  <a:cubicBezTo>
                    <a:pt x="15318" y="6110"/>
                    <a:pt x="14767" y="6477"/>
                    <a:pt x="14240" y="6820"/>
                  </a:cubicBezTo>
                  <a:lnTo>
                    <a:pt x="9196" y="9906"/>
                  </a:lnTo>
                  <a:cubicBezTo>
                    <a:pt x="8804" y="10163"/>
                    <a:pt x="8241" y="10469"/>
                    <a:pt x="7702" y="104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40"/>
            <p:cNvSpPr/>
            <p:nvPr/>
          </p:nvSpPr>
          <p:spPr>
            <a:xfrm>
              <a:off x="3165350" y="4683825"/>
              <a:ext cx="69200" cy="43775"/>
            </a:xfrm>
            <a:custGeom>
              <a:avLst/>
              <a:gdLst/>
              <a:ahLst/>
              <a:cxnLst/>
              <a:rect l="l" t="t" r="r" b="b"/>
              <a:pathLst>
                <a:path w="2768" h="1751" fill="none" extrusionOk="0">
                  <a:moveTo>
                    <a:pt x="441" y="1751"/>
                  </a:moveTo>
                  <a:cubicBezTo>
                    <a:pt x="343" y="1751"/>
                    <a:pt x="257" y="1726"/>
                    <a:pt x="196" y="1702"/>
                  </a:cubicBezTo>
                  <a:cubicBezTo>
                    <a:pt x="135" y="1665"/>
                    <a:pt x="74" y="1604"/>
                    <a:pt x="37" y="1531"/>
                  </a:cubicBezTo>
                  <a:cubicBezTo>
                    <a:pt x="0" y="1420"/>
                    <a:pt x="0" y="1322"/>
                    <a:pt x="37" y="1224"/>
                  </a:cubicBezTo>
                  <a:cubicBezTo>
                    <a:pt x="208" y="869"/>
                    <a:pt x="625" y="796"/>
                    <a:pt x="1004" y="722"/>
                  </a:cubicBezTo>
                  <a:cubicBezTo>
                    <a:pt x="1200" y="686"/>
                    <a:pt x="1384" y="661"/>
                    <a:pt x="1543" y="588"/>
                  </a:cubicBezTo>
                  <a:cubicBezTo>
                    <a:pt x="1665" y="527"/>
                    <a:pt x="1812" y="416"/>
                    <a:pt x="1959" y="318"/>
                  </a:cubicBezTo>
                  <a:cubicBezTo>
                    <a:pt x="2180" y="159"/>
                    <a:pt x="2412" y="0"/>
                    <a:pt x="2571" y="37"/>
                  </a:cubicBezTo>
                  <a:cubicBezTo>
                    <a:pt x="2608" y="49"/>
                    <a:pt x="2657" y="74"/>
                    <a:pt x="2682" y="135"/>
                  </a:cubicBezTo>
                  <a:cubicBezTo>
                    <a:pt x="2767" y="306"/>
                    <a:pt x="2706" y="527"/>
                    <a:pt x="2486" y="759"/>
                  </a:cubicBezTo>
                  <a:cubicBezTo>
                    <a:pt x="2033" y="1261"/>
                    <a:pt x="1041" y="1751"/>
                    <a:pt x="441" y="1751"/>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40"/>
            <p:cNvSpPr/>
            <p:nvPr/>
          </p:nvSpPr>
          <p:spPr>
            <a:xfrm>
              <a:off x="3497450" y="4553425"/>
              <a:ext cx="201450" cy="580675"/>
            </a:xfrm>
            <a:custGeom>
              <a:avLst/>
              <a:gdLst/>
              <a:ahLst/>
              <a:cxnLst/>
              <a:rect l="l" t="t" r="r" b="b"/>
              <a:pathLst>
                <a:path w="8058" h="23227" fill="none" extrusionOk="0">
                  <a:moveTo>
                    <a:pt x="4788" y="23227"/>
                  </a:moveTo>
                  <a:cubicBezTo>
                    <a:pt x="4727" y="23227"/>
                    <a:pt x="4678" y="23215"/>
                    <a:pt x="4629" y="23202"/>
                  </a:cubicBezTo>
                  <a:cubicBezTo>
                    <a:pt x="4262" y="23080"/>
                    <a:pt x="4139" y="22651"/>
                    <a:pt x="4299" y="21941"/>
                  </a:cubicBezTo>
                  <a:cubicBezTo>
                    <a:pt x="4715" y="19946"/>
                    <a:pt x="4360" y="17766"/>
                    <a:pt x="3344" y="15991"/>
                  </a:cubicBezTo>
                  <a:cubicBezTo>
                    <a:pt x="3062" y="15489"/>
                    <a:pt x="2719" y="15011"/>
                    <a:pt x="2388" y="14534"/>
                  </a:cubicBezTo>
                  <a:cubicBezTo>
                    <a:pt x="2156" y="14215"/>
                    <a:pt x="1923" y="13873"/>
                    <a:pt x="1715" y="13554"/>
                  </a:cubicBezTo>
                  <a:cubicBezTo>
                    <a:pt x="1054" y="12526"/>
                    <a:pt x="711" y="11656"/>
                    <a:pt x="674" y="10799"/>
                  </a:cubicBezTo>
                  <a:cubicBezTo>
                    <a:pt x="625" y="9942"/>
                    <a:pt x="882" y="9097"/>
                    <a:pt x="1127" y="8289"/>
                  </a:cubicBezTo>
                  <a:cubicBezTo>
                    <a:pt x="1238" y="7922"/>
                    <a:pt x="1360" y="7542"/>
                    <a:pt x="1446" y="7163"/>
                  </a:cubicBezTo>
                  <a:lnTo>
                    <a:pt x="1446" y="7163"/>
                  </a:lnTo>
                  <a:cubicBezTo>
                    <a:pt x="1776" y="5706"/>
                    <a:pt x="1666" y="4126"/>
                    <a:pt x="1140" y="2694"/>
                  </a:cubicBezTo>
                  <a:cubicBezTo>
                    <a:pt x="1005" y="2302"/>
                    <a:pt x="797" y="1971"/>
                    <a:pt x="589" y="1629"/>
                  </a:cubicBezTo>
                  <a:cubicBezTo>
                    <a:pt x="405" y="1347"/>
                    <a:pt x="221" y="1041"/>
                    <a:pt x="87" y="710"/>
                  </a:cubicBezTo>
                  <a:cubicBezTo>
                    <a:pt x="1" y="490"/>
                    <a:pt x="62" y="367"/>
                    <a:pt x="136" y="282"/>
                  </a:cubicBezTo>
                  <a:cubicBezTo>
                    <a:pt x="442" y="0"/>
                    <a:pt x="1470" y="196"/>
                    <a:pt x="1801" y="343"/>
                  </a:cubicBezTo>
                  <a:cubicBezTo>
                    <a:pt x="2242" y="563"/>
                    <a:pt x="2633" y="882"/>
                    <a:pt x="2976" y="1188"/>
                  </a:cubicBezTo>
                  <a:cubicBezTo>
                    <a:pt x="3099" y="1298"/>
                    <a:pt x="3221" y="1408"/>
                    <a:pt x="3344" y="1494"/>
                  </a:cubicBezTo>
                  <a:lnTo>
                    <a:pt x="3894" y="1910"/>
                  </a:lnTo>
                  <a:cubicBezTo>
                    <a:pt x="4617" y="2449"/>
                    <a:pt x="5352" y="3000"/>
                    <a:pt x="5670" y="3833"/>
                  </a:cubicBezTo>
                  <a:cubicBezTo>
                    <a:pt x="5915" y="4481"/>
                    <a:pt x="5854" y="5179"/>
                    <a:pt x="5817" y="5853"/>
                  </a:cubicBezTo>
                  <a:cubicBezTo>
                    <a:pt x="5792" y="6012"/>
                    <a:pt x="5780" y="6183"/>
                    <a:pt x="5780" y="6330"/>
                  </a:cubicBezTo>
                  <a:cubicBezTo>
                    <a:pt x="5707" y="7714"/>
                    <a:pt x="5939" y="9122"/>
                    <a:pt x="6453" y="10383"/>
                  </a:cubicBezTo>
                  <a:cubicBezTo>
                    <a:pt x="6637" y="10812"/>
                    <a:pt x="6833" y="11240"/>
                    <a:pt x="7053" y="11669"/>
                  </a:cubicBezTo>
                  <a:cubicBezTo>
                    <a:pt x="7286" y="12134"/>
                    <a:pt x="7531" y="12624"/>
                    <a:pt x="7715" y="13113"/>
                  </a:cubicBezTo>
                  <a:cubicBezTo>
                    <a:pt x="7874" y="13554"/>
                    <a:pt x="8057" y="14154"/>
                    <a:pt x="7972" y="14754"/>
                  </a:cubicBezTo>
                  <a:cubicBezTo>
                    <a:pt x="7911" y="15183"/>
                    <a:pt x="7715" y="15574"/>
                    <a:pt x="7506" y="15942"/>
                  </a:cubicBezTo>
                  <a:lnTo>
                    <a:pt x="7286" y="16407"/>
                  </a:lnTo>
                  <a:cubicBezTo>
                    <a:pt x="6894" y="17264"/>
                    <a:pt x="6760" y="18244"/>
                    <a:pt x="6625" y="19186"/>
                  </a:cubicBezTo>
                  <a:cubicBezTo>
                    <a:pt x="6453" y="20423"/>
                    <a:pt x="6270" y="21709"/>
                    <a:pt x="5523" y="22725"/>
                  </a:cubicBezTo>
                  <a:cubicBezTo>
                    <a:pt x="5290" y="23068"/>
                    <a:pt x="5033" y="23227"/>
                    <a:pt x="4788" y="2322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40"/>
            <p:cNvSpPr/>
            <p:nvPr/>
          </p:nvSpPr>
          <p:spPr>
            <a:xfrm>
              <a:off x="3573975" y="4784525"/>
              <a:ext cx="59100" cy="132550"/>
            </a:xfrm>
            <a:custGeom>
              <a:avLst/>
              <a:gdLst/>
              <a:ahLst/>
              <a:cxnLst/>
              <a:rect l="l" t="t" r="r" b="b"/>
              <a:pathLst>
                <a:path w="2364" h="5302" fill="none" extrusionOk="0">
                  <a:moveTo>
                    <a:pt x="380" y="0"/>
                  </a:moveTo>
                  <a:cubicBezTo>
                    <a:pt x="283" y="0"/>
                    <a:pt x="221" y="25"/>
                    <a:pt x="185" y="74"/>
                  </a:cubicBezTo>
                  <a:cubicBezTo>
                    <a:pt x="1" y="270"/>
                    <a:pt x="62" y="808"/>
                    <a:pt x="99" y="1164"/>
                  </a:cubicBezTo>
                  <a:cubicBezTo>
                    <a:pt x="123" y="1274"/>
                    <a:pt x="136" y="1359"/>
                    <a:pt x="136" y="1433"/>
                  </a:cubicBezTo>
                  <a:cubicBezTo>
                    <a:pt x="148" y="1825"/>
                    <a:pt x="368" y="2327"/>
                    <a:pt x="760" y="2951"/>
                  </a:cubicBezTo>
                  <a:cubicBezTo>
                    <a:pt x="944" y="3245"/>
                    <a:pt x="1164" y="3539"/>
                    <a:pt x="1372" y="3845"/>
                  </a:cubicBezTo>
                  <a:cubicBezTo>
                    <a:pt x="1482" y="3992"/>
                    <a:pt x="1568" y="4225"/>
                    <a:pt x="1654" y="4457"/>
                  </a:cubicBezTo>
                  <a:cubicBezTo>
                    <a:pt x="1801" y="4861"/>
                    <a:pt x="1935" y="5302"/>
                    <a:pt x="2339" y="5290"/>
                  </a:cubicBezTo>
                  <a:lnTo>
                    <a:pt x="2339" y="5290"/>
                  </a:lnTo>
                  <a:cubicBezTo>
                    <a:pt x="2352" y="5290"/>
                    <a:pt x="2364" y="5229"/>
                    <a:pt x="2364" y="5204"/>
                  </a:cubicBezTo>
                  <a:lnTo>
                    <a:pt x="2364" y="5192"/>
                  </a:lnTo>
                  <a:cubicBezTo>
                    <a:pt x="2364" y="5143"/>
                    <a:pt x="2327" y="5008"/>
                    <a:pt x="2242" y="4824"/>
                  </a:cubicBezTo>
                  <a:cubicBezTo>
                    <a:pt x="2095" y="4433"/>
                    <a:pt x="1899" y="4041"/>
                    <a:pt x="1678" y="3612"/>
                  </a:cubicBezTo>
                  <a:cubicBezTo>
                    <a:pt x="1446" y="3147"/>
                    <a:pt x="1225" y="2682"/>
                    <a:pt x="1005" y="2155"/>
                  </a:cubicBezTo>
                  <a:cubicBezTo>
                    <a:pt x="895" y="1898"/>
                    <a:pt x="882" y="1531"/>
                    <a:pt x="882" y="1188"/>
                  </a:cubicBezTo>
                  <a:cubicBezTo>
                    <a:pt x="870" y="613"/>
                    <a:pt x="833" y="49"/>
                    <a:pt x="393" y="25"/>
                  </a:cubicBezTo>
                  <a:cubicBezTo>
                    <a:pt x="393" y="0"/>
                    <a:pt x="380" y="0"/>
                    <a:pt x="380" y="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 name="Google Shape;297;p41">
            <a:extLst>
              <a:ext uri="{FF2B5EF4-FFF2-40B4-BE49-F238E27FC236}">
                <a16:creationId xmlns:a16="http://schemas.microsoft.com/office/drawing/2014/main" id="{5574F076-D114-8B4B-AA58-127B1273F0E2}"/>
              </a:ext>
            </a:extLst>
          </p:cNvPr>
          <p:cNvGrpSpPr/>
          <p:nvPr/>
        </p:nvGrpSpPr>
        <p:grpSpPr>
          <a:xfrm rot="21237237">
            <a:off x="296841" y="0"/>
            <a:ext cx="4850769" cy="1931633"/>
            <a:chOff x="2428325" y="238125"/>
            <a:chExt cx="4850769" cy="1931633"/>
          </a:xfrm>
        </p:grpSpPr>
        <p:sp>
          <p:nvSpPr>
            <p:cNvPr id="48" name="Google Shape;298;p41">
              <a:extLst>
                <a:ext uri="{FF2B5EF4-FFF2-40B4-BE49-F238E27FC236}">
                  <a16:creationId xmlns:a16="http://schemas.microsoft.com/office/drawing/2014/main" id="{26ADCFA2-B4F4-B748-AFE0-273A36B9FE43}"/>
                </a:ext>
              </a:extLst>
            </p:cNvPr>
            <p:cNvSpPr/>
            <p:nvPr/>
          </p:nvSpPr>
          <p:spPr>
            <a:xfrm>
              <a:off x="5691750" y="1211700"/>
              <a:ext cx="1587344" cy="958058"/>
            </a:xfrm>
            <a:custGeom>
              <a:avLst/>
              <a:gdLst/>
              <a:ahLst/>
              <a:cxnLst/>
              <a:rect l="l" t="t" r="r" b="b"/>
              <a:pathLst>
                <a:path w="32749" h="19766" extrusionOk="0">
                  <a:moveTo>
                    <a:pt x="6347" y="0"/>
                  </a:moveTo>
                  <a:cubicBezTo>
                    <a:pt x="5859" y="0"/>
                    <a:pt x="5318" y="318"/>
                    <a:pt x="4751" y="1189"/>
                  </a:cubicBezTo>
                  <a:cubicBezTo>
                    <a:pt x="4112" y="958"/>
                    <a:pt x="3581" y="874"/>
                    <a:pt x="3145" y="874"/>
                  </a:cubicBezTo>
                  <a:cubicBezTo>
                    <a:pt x="1968" y="874"/>
                    <a:pt x="1493" y="1491"/>
                    <a:pt x="1493" y="1491"/>
                  </a:cubicBezTo>
                  <a:cubicBezTo>
                    <a:pt x="1493" y="1491"/>
                    <a:pt x="0" y="2707"/>
                    <a:pt x="747" y="4737"/>
                  </a:cubicBezTo>
                  <a:cubicBezTo>
                    <a:pt x="1010" y="5451"/>
                    <a:pt x="1396" y="5683"/>
                    <a:pt x="1785" y="5683"/>
                  </a:cubicBezTo>
                  <a:cubicBezTo>
                    <a:pt x="2504" y="5683"/>
                    <a:pt x="3237" y="4896"/>
                    <a:pt x="3237" y="4896"/>
                  </a:cubicBezTo>
                  <a:cubicBezTo>
                    <a:pt x="3237" y="4896"/>
                    <a:pt x="3607" y="6198"/>
                    <a:pt x="5852" y="6303"/>
                  </a:cubicBezTo>
                  <a:cubicBezTo>
                    <a:pt x="6437" y="7257"/>
                    <a:pt x="7059" y="7548"/>
                    <a:pt x="7601" y="7548"/>
                  </a:cubicBezTo>
                  <a:cubicBezTo>
                    <a:pt x="8443" y="7548"/>
                    <a:pt x="9089" y="6845"/>
                    <a:pt x="9090" y="6845"/>
                  </a:cubicBezTo>
                  <a:lnTo>
                    <a:pt x="9090" y="6845"/>
                  </a:lnTo>
                  <a:cubicBezTo>
                    <a:pt x="8094" y="9662"/>
                    <a:pt x="11331" y="9910"/>
                    <a:pt x="11331" y="9910"/>
                  </a:cubicBezTo>
                  <a:cubicBezTo>
                    <a:pt x="10808" y="11279"/>
                    <a:pt x="11954" y="12169"/>
                    <a:pt x="11954" y="12169"/>
                  </a:cubicBezTo>
                  <a:cubicBezTo>
                    <a:pt x="11954" y="12169"/>
                    <a:pt x="12546" y="13947"/>
                    <a:pt x="13468" y="13947"/>
                  </a:cubicBezTo>
                  <a:cubicBezTo>
                    <a:pt x="13581" y="13947"/>
                    <a:pt x="13699" y="13921"/>
                    <a:pt x="13821" y="13861"/>
                  </a:cubicBezTo>
                  <a:cubicBezTo>
                    <a:pt x="13909" y="15304"/>
                    <a:pt x="14618" y="16411"/>
                    <a:pt x="15426" y="16411"/>
                  </a:cubicBezTo>
                  <a:cubicBezTo>
                    <a:pt x="15763" y="16411"/>
                    <a:pt x="16116" y="16219"/>
                    <a:pt x="16449" y="15780"/>
                  </a:cubicBezTo>
                  <a:cubicBezTo>
                    <a:pt x="16925" y="16459"/>
                    <a:pt x="17788" y="16656"/>
                    <a:pt x="18630" y="16656"/>
                  </a:cubicBezTo>
                  <a:cubicBezTo>
                    <a:pt x="19795" y="16656"/>
                    <a:pt x="20919" y="16278"/>
                    <a:pt x="20919" y="16278"/>
                  </a:cubicBezTo>
                  <a:cubicBezTo>
                    <a:pt x="21417" y="18395"/>
                    <a:pt x="24157" y="18894"/>
                    <a:pt x="24157" y="18894"/>
                  </a:cubicBezTo>
                  <a:cubicBezTo>
                    <a:pt x="24082" y="19493"/>
                    <a:pt x="24469" y="19765"/>
                    <a:pt x="25101" y="19765"/>
                  </a:cubicBezTo>
                  <a:cubicBezTo>
                    <a:pt x="26570" y="19765"/>
                    <a:pt x="29363" y="18293"/>
                    <a:pt x="30756" y="16029"/>
                  </a:cubicBezTo>
                  <a:cubicBezTo>
                    <a:pt x="32749" y="12792"/>
                    <a:pt x="29511" y="11048"/>
                    <a:pt x="29511" y="11048"/>
                  </a:cubicBezTo>
                  <a:cubicBezTo>
                    <a:pt x="29511" y="11048"/>
                    <a:pt x="28899" y="11311"/>
                    <a:pt x="28111" y="11311"/>
                  </a:cubicBezTo>
                  <a:cubicBezTo>
                    <a:pt x="27271" y="11311"/>
                    <a:pt x="26233" y="11012"/>
                    <a:pt x="25526" y="9779"/>
                  </a:cubicBezTo>
                  <a:cubicBezTo>
                    <a:pt x="24072" y="7063"/>
                    <a:pt x="22426" y="6461"/>
                    <a:pt x="21250" y="6461"/>
                  </a:cubicBezTo>
                  <a:cubicBezTo>
                    <a:pt x="20312" y="6461"/>
                    <a:pt x="19674" y="6845"/>
                    <a:pt x="19674" y="6845"/>
                  </a:cubicBezTo>
                  <a:cubicBezTo>
                    <a:pt x="19344" y="5381"/>
                    <a:pt x="18583" y="4972"/>
                    <a:pt x="17836" y="4972"/>
                  </a:cubicBezTo>
                  <a:cubicBezTo>
                    <a:pt x="16892" y="4972"/>
                    <a:pt x="15970" y="5625"/>
                    <a:pt x="15970" y="5625"/>
                  </a:cubicBezTo>
                  <a:cubicBezTo>
                    <a:pt x="16412" y="4056"/>
                    <a:pt x="15337" y="3131"/>
                    <a:pt x="13985" y="3131"/>
                  </a:cubicBezTo>
                  <a:cubicBezTo>
                    <a:pt x="13531" y="3131"/>
                    <a:pt x="13046" y="3235"/>
                    <a:pt x="12576" y="3454"/>
                  </a:cubicBezTo>
                  <a:cubicBezTo>
                    <a:pt x="11732" y="2273"/>
                    <a:pt x="10771" y="1969"/>
                    <a:pt x="10004" y="1969"/>
                  </a:cubicBezTo>
                  <a:cubicBezTo>
                    <a:pt x="9187" y="1969"/>
                    <a:pt x="8591" y="2314"/>
                    <a:pt x="8591" y="2314"/>
                  </a:cubicBezTo>
                  <a:cubicBezTo>
                    <a:pt x="8591" y="2314"/>
                    <a:pt x="7663" y="0"/>
                    <a:pt x="63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99;p41">
              <a:extLst>
                <a:ext uri="{FF2B5EF4-FFF2-40B4-BE49-F238E27FC236}">
                  <a16:creationId xmlns:a16="http://schemas.microsoft.com/office/drawing/2014/main" id="{BA9AACB1-E4E1-AB4C-9D12-3CBDA6BB72D0}"/>
                </a:ext>
              </a:extLst>
            </p:cNvPr>
            <p:cNvSpPr/>
            <p:nvPr/>
          </p:nvSpPr>
          <p:spPr>
            <a:xfrm>
              <a:off x="4852250" y="1108375"/>
              <a:ext cx="822500" cy="225750"/>
            </a:xfrm>
            <a:custGeom>
              <a:avLst/>
              <a:gdLst/>
              <a:ahLst/>
              <a:cxnLst/>
              <a:rect l="l" t="t" r="r" b="b"/>
              <a:pathLst>
                <a:path w="32900" h="9030" extrusionOk="0">
                  <a:moveTo>
                    <a:pt x="11578" y="0"/>
                  </a:moveTo>
                  <a:cubicBezTo>
                    <a:pt x="9202" y="0"/>
                    <a:pt x="6791" y="296"/>
                    <a:pt x="4579" y="1088"/>
                  </a:cubicBezTo>
                  <a:lnTo>
                    <a:pt x="20" y="223"/>
                  </a:lnTo>
                  <a:lnTo>
                    <a:pt x="0" y="504"/>
                  </a:lnTo>
                  <a:lnTo>
                    <a:pt x="4479" y="1643"/>
                  </a:lnTo>
                  <a:cubicBezTo>
                    <a:pt x="4479" y="1643"/>
                    <a:pt x="12711" y="7369"/>
                    <a:pt x="24045" y="7685"/>
                  </a:cubicBezTo>
                  <a:cubicBezTo>
                    <a:pt x="24045" y="7685"/>
                    <a:pt x="29484" y="8483"/>
                    <a:pt x="31132" y="9030"/>
                  </a:cubicBezTo>
                  <a:lnTo>
                    <a:pt x="31675" y="8379"/>
                  </a:lnTo>
                  <a:cubicBezTo>
                    <a:pt x="31675" y="8379"/>
                    <a:pt x="27810" y="7374"/>
                    <a:pt x="28096" y="5895"/>
                  </a:cubicBezTo>
                  <a:cubicBezTo>
                    <a:pt x="28292" y="4878"/>
                    <a:pt x="29506" y="4519"/>
                    <a:pt x="30907" y="4519"/>
                  </a:cubicBezTo>
                  <a:cubicBezTo>
                    <a:pt x="31544" y="4519"/>
                    <a:pt x="32219" y="4593"/>
                    <a:pt x="32854" y="4714"/>
                  </a:cubicBezTo>
                  <a:lnTo>
                    <a:pt x="32899" y="4030"/>
                  </a:lnTo>
                  <a:cubicBezTo>
                    <a:pt x="32899" y="4030"/>
                    <a:pt x="27772" y="3253"/>
                    <a:pt x="25204" y="2458"/>
                  </a:cubicBezTo>
                  <a:cubicBezTo>
                    <a:pt x="23365" y="1889"/>
                    <a:pt x="17579" y="0"/>
                    <a:pt x="11578"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00;p41">
              <a:extLst>
                <a:ext uri="{FF2B5EF4-FFF2-40B4-BE49-F238E27FC236}">
                  <a16:creationId xmlns:a16="http://schemas.microsoft.com/office/drawing/2014/main" id="{A5385FBF-003D-0F4D-9A49-0B50D6F61408}"/>
                </a:ext>
              </a:extLst>
            </p:cNvPr>
            <p:cNvSpPr/>
            <p:nvPr/>
          </p:nvSpPr>
          <p:spPr>
            <a:xfrm>
              <a:off x="5241525" y="1248975"/>
              <a:ext cx="216175" cy="306750"/>
            </a:xfrm>
            <a:custGeom>
              <a:avLst/>
              <a:gdLst/>
              <a:ahLst/>
              <a:cxnLst/>
              <a:rect l="l" t="t" r="r" b="b"/>
              <a:pathLst>
                <a:path w="8647" h="12270" extrusionOk="0">
                  <a:moveTo>
                    <a:pt x="1" y="0"/>
                  </a:moveTo>
                  <a:cubicBezTo>
                    <a:pt x="1" y="1"/>
                    <a:pt x="3175" y="11381"/>
                    <a:pt x="3504" y="12088"/>
                  </a:cubicBezTo>
                  <a:lnTo>
                    <a:pt x="6237" y="12270"/>
                  </a:lnTo>
                  <a:cubicBezTo>
                    <a:pt x="6237" y="12270"/>
                    <a:pt x="8597" y="2567"/>
                    <a:pt x="8623" y="1727"/>
                  </a:cubicBezTo>
                  <a:cubicBezTo>
                    <a:pt x="8647" y="886"/>
                    <a:pt x="1" y="0"/>
                    <a:pt x="1"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01;p41">
              <a:extLst>
                <a:ext uri="{FF2B5EF4-FFF2-40B4-BE49-F238E27FC236}">
                  <a16:creationId xmlns:a16="http://schemas.microsoft.com/office/drawing/2014/main" id="{7B71B293-886D-624E-8B08-0B868494CB54}"/>
                </a:ext>
              </a:extLst>
            </p:cNvPr>
            <p:cNvSpPr/>
            <p:nvPr/>
          </p:nvSpPr>
          <p:spPr>
            <a:xfrm>
              <a:off x="5265875" y="912350"/>
              <a:ext cx="258225" cy="269625"/>
            </a:xfrm>
            <a:custGeom>
              <a:avLst/>
              <a:gdLst/>
              <a:ahLst/>
              <a:cxnLst/>
              <a:rect l="l" t="t" r="r" b="b"/>
              <a:pathLst>
                <a:path w="10329" h="10785" extrusionOk="0">
                  <a:moveTo>
                    <a:pt x="7190" y="0"/>
                  </a:moveTo>
                  <a:cubicBezTo>
                    <a:pt x="6073" y="1329"/>
                    <a:pt x="1" y="8663"/>
                    <a:pt x="1" y="8663"/>
                  </a:cubicBezTo>
                  <a:cubicBezTo>
                    <a:pt x="314" y="8960"/>
                    <a:pt x="6200" y="10784"/>
                    <a:pt x="7636" y="10784"/>
                  </a:cubicBezTo>
                  <a:cubicBezTo>
                    <a:pt x="7818" y="10784"/>
                    <a:pt x="7929" y="10755"/>
                    <a:pt x="7947" y="10689"/>
                  </a:cubicBezTo>
                  <a:cubicBezTo>
                    <a:pt x="8111" y="10107"/>
                    <a:pt x="10328" y="1613"/>
                    <a:pt x="10210" y="1511"/>
                  </a:cubicBezTo>
                  <a:cubicBezTo>
                    <a:pt x="10093" y="1410"/>
                    <a:pt x="7190" y="0"/>
                    <a:pt x="7190"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02;p41">
              <a:extLst>
                <a:ext uri="{FF2B5EF4-FFF2-40B4-BE49-F238E27FC236}">
                  <a16:creationId xmlns:a16="http://schemas.microsoft.com/office/drawing/2014/main" id="{9B79CD5E-287D-C74D-810A-C8A59007FC22}"/>
                </a:ext>
              </a:extLst>
            </p:cNvPr>
            <p:cNvSpPr/>
            <p:nvPr/>
          </p:nvSpPr>
          <p:spPr>
            <a:xfrm>
              <a:off x="5403400" y="874125"/>
              <a:ext cx="131625" cy="78900"/>
            </a:xfrm>
            <a:custGeom>
              <a:avLst/>
              <a:gdLst/>
              <a:ahLst/>
              <a:cxnLst/>
              <a:rect l="l" t="t" r="r" b="b"/>
              <a:pathLst>
                <a:path w="5265" h="3156" extrusionOk="0">
                  <a:moveTo>
                    <a:pt x="347" y="1"/>
                  </a:moveTo>
                  <a:cubicBezTo>
                    <a:pt x="251" y="25"/>
                    <a:pt x="1" y="699"/>
                    <a:pt x="1" y="699"/>
                  </a:cubicBezTo>
                  <a:cubicBezTo>
                    <a:pt x="337" y="782"/>
                    <a:pt x="4877" y="3156"/>
                    <a:pt x="5043" y="3156"/>
                  </a:cubicBezTo>
                  <a:cubicBezTo>
                    <a:pt x="5044" y="3156"/>
                    <a:pt x="5045" y="3156"/>
                    <a:pt x="5045" y="3156"/>
                  </a:cubicBezTo>
                  <a:cubicBezTo>
                    <a:pt x="5172" y="3133"/>
                    <a:pt x="5265" y="2671"/>
                    <a:pt x="5265" y="2671"/>
                  </a:cubicBezTo>
                  <a:cubicBezTo>
                    <a:pt x="5030" y="2437"/>
                    <a:pt x="347" y="1"/>
                    <a:pt x="34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03;p41">
              <a:extLst>
                <a:ext uri="{FF2B5EF4-FFF2-40B4-BE49-F238E27FC236}">
                  <a16:creationId xmlns:a16="http://schemas.microsoft.com/office/drawing/2014/main" id="{1EF05EFE-B14E-F248-A88D-3E67C3737FA9}"/>
                </a:ext>
              </a:extLst>
            </p:cNvPr>
            <p:cNvSpPr/>
            <p:nvPr/>
          </p:nvSpPr>
          <p:spPr>
            <a:xfrm>
              <a:off x="5272850" y="1547625"/>
              <a:ext cx="137025" cy="21200"/>
            </a:xfrm>
            <a:custGeom>
              <a:avLst/>
              <a:gdLst/>
              <a:ahLst/>
              <a:cxnLst/>
              <a:rect l="l" t="t" r="r" b="b"/>
              <a:pathLst>
                <a:path w="5481" h="848" extrusionOk="0">
                  <a:moveTo>
                    <a:pt x="392" y="0"/>
                  </a:moveTo>
                  <a:cubicBezTo>
                    <a:pt x="315" y="0"/>
                    <a:pt x="260" y="3"/>
                    <a:pt x="230" y="8"/>
                  </a:cubicBezTo>
                  <a:cubicBezTo>
                    <a:pt x="230" y="8"/>
                    <a:pt x="1" y="648"/>
                    <a:pt x="175" y="848"/>
                  </a:cubicBezTo>
                  <a:cubicBezTo>
                    <a:pt x="175" y="848"/>
                    <a:pt x="3832" y="734"/>
                    <a:pt x="4931" y="734"/>
                  </a:cubicBezTo>
                  <a:cubicBezTo>
                    <a:pt x="5063" y="734"/>
                    <a:pt x="5159" y="736"/>
                    <a:pt x="5206" y="740"/>
                  </a:cubicBezTo>
                  <a:cubicBezTo>
                    <a:pt x="5206" y="740"/>
                    <a:pt x="5480" y="357"/>
                    <a:pt x="5232" y="341"/>
                  </a:cubicBezTo>
                  <a:cubicBezTo>
                    <a:pt x="5232" y="341"/>
                    <a:pt x="1302" y="0"/>
                    <a:pt x="392"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04;p41">
              <a:extLst>
                <a:ext uri="{FF2B5EF4-FFF2-40B4-BE49-F238E27FC236}">
                  <a16:creationId xmlns:a16="http://schemas.microsoft.com/office/drawing/2014/main" id="{C121181A-E8FE-C64A-948F-74F1C95965E4}"/>
                </a:ext>
              </a:extLst>
            </p:cNvPr>
            <p:cNvSpPr/>
            <p:nvPr/>
          </p:nvSpPr>
          <p:spPr>
            <a:xfrm>
              <a:off x="5544350" y="1218150"/>
              <a:ext cx="149950" cy="102800"/>
            </a:xfrm>
            <a:custGeom>
              <a:avLst/>
              <a:gdLst/>
              <a:ahLst/>
              <a:cxnLst/>
              <a:rect l="l" t="t" r="r" b="b"/>
              <a:pathLst>
                <a:path w="5998" h="4112" extrusionOk="0">
                  <a:moveTo>
                    <a:pt x="2958" y="0"/>
                  </a:moveTo>
                  <a:cubicBezTo>
                    <a:pt x="1426" y="0"/>
                    <a:pt x="0" y="409"/>
                    <a:pt x="188" y="1784"/>
                  </a:cubicBezTo>
                  <a:cubicBezTo>
                    <a:pt x="439" y="3623"/>
                    <a:pt x="4918" y="4112"/>
                    <a:pt x="4918" y="4112"/>
                  </a:cubicBezTo>
                  <a:cubicBezTo>
                    <a:pt x="5997" y="3373"/>
                    <a:pt x="5990" y="471"/>
                    <a:pt x="5990" y="471"/>
                  </a:cubicBezTo>
                  <a:cubicBezTo>
                    <a:pt x="5369" y="241"/>
                    <a:pt x="4132" y="0"/>
                    <a:pt x="29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05;p41">
              <a:extLst>
                <a:ext uri="{FF2B5EF4-FFF2-40B4-BE49-F238E27FC236}">
                  <a16:creationId xmlns:a16="http://schemas.microsoft.com/office/drawing/2014/main" id="{3C1C28BA-BD8F-FD4D-95BF-29F3C2089E92}"/>
                </a:ext>
              </a:extLst>
            </p:cNvPr>
            <p:cNvSpPr/>
            <p:nvPr/>
          </p:nvSpPr>
          <p:spPr>
            <a:xfrm>
              <a:off x="5661025" y="1229425"/>
              <a:ext cx="285375" cy="137300"/>
            </a:xfrm>
            <a:custGeom>
              <a:avLst/>
              <a:gdLst/>
              <a:ahLst/>
              <a:cxnLst/>
              <a:rect l="l" t="t" r="r" b="b"/>
              <a:pathLst>
                <a:path w="11415" h="5492" extrusionOk="0">
                  <a:moveTo>
                    <a:pt x="2097" y="0"/>
                  </a:moveTo>
                  <a:cubicBezTo>
                    <a:pt x="1459" y="0"/>
                    <a:pt x="1020" y="24"/>
                    <a:pt x="1020" y="24"/>
                  </a:cubicBezTo>
                  <a:cubicBezTo>
                    <a:pt x="1485" y="2416"/>
                    <a:pt x="2" y="3578"/>
                    <a:pt x="0" y="3579"/>
                  </a:cubicBezTo>
                  <a:cubicBezTo>
                    <a:pt x="2233" y="5193"/>
                    <a:pt x="4834" y="5491"/>
                    <a:pt x="4834" y="5491"/>
                  </a:cubicBezTo>
                  <a:cubicBezTo>
                    <a:pt x="4504" y="5313"/>
                    <a:pt x="3284" y="4421"/>
                    <a:pt x="3284" y="4421"/>
                  </a:cubicBezTo>
                  <a:lnTo>
                    <a:pt x="3284" y="4421"/>
                  </a:lnTo>
                  <a:cubicBezTo>
                    <a:pt x="4425" y="4596"/>
                    <a:pt x="7414" y="4628"/>
                    <a:pt x="9432" y="4628"/>
                  </a:cubicBezTo>
                  <a:cubicBezTo>
                    <a:pt x="10580" y="4628"/>
                    <a:pt x="11414" y="4617"/>
                    <a:pt x="11414" y="4617"/>
                  </a:cubicBezTo>
                  <a:cubicBezTo>
                    <a:pt x="10695" y="3229"/>
                    <a:pt x="4511" y="976"/>
                    <a:pt x="4511" y="976"/>
                  </a:cubicBezTo>
                  <a:lnTo>
                    <a:pt x="5978" y="480"/>
                  </a:lnTo>
                  <a:cubicBezTo>
                    <a:pt x="4934" y="74"/>
                    <a:pt x="3212" y="0"/>
                    <a:pt x="20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06;p41">
              <a:extLst>
                <a:ext uri="{FF2B5EF4-FFF2-40B4-BE49-F238E27FC236}">
                  <a16:creationId xmlns:a16="http://schemas.microsoft.com/office/drawing/2014/main" id="{D2222B6A-401A-654C-A2A5-2271C8BDBF61}"/>
                </a:ext>
              </a:extLst>
            </p:cNvPr>
            <p:cNvSpPr/>
            <p:nvPr/>
          </p:nvSpPr>
          <p:spPr>
            <a:xfrm>
              <a:off x="5523725" y="1084725"/>
              <a:ext cx="167200" cy="129800"/>
            </a:xfrm>
            <a:custGeom>
              <a:avLst/>
              <a:gdLst/>
              <a:ahLst/>
              <a:cxnLst/>
              <a:rect l="l" t="t" r="r" b="b"/>
              <a:pathLst>
                <a:path w="6688" h="5192" extrusionOk="0">
                  <a:moveTo>
                    <a:pt x="4436" y="1"/>
                  </a:moveTo>
                  <a:cubicBezTo>
                    <a:pt x="4105" y="292"/>
                    <a:pt x="0" y="3943"/>
                    <a:pt x="89" y="3985"/>
                  </a:cubicBezTo>
                  <a:cubicBezTo>
                    <a:pt x="813" y="4346"/>
                    <a:pt x="5562" y="5191"/>
                    <a:pt x="5562" y="5191"/>
                  </a:cubicBezTo>
                  <a:cubicBezTo>
                    <a:pt x="5657" y="4698"/>
                    <a:pt x="6688" y="461"/>
                    <a:pt x="6688" y="461"/>
                  </a:cubicBezTo>
                  <a:cubicBezTo>
                    <a:pt x="6226" y="368"/>
                    <a:pt x="4436" y="1"/>
                    <a:pt x="4436"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07;p41">
              <a:extLst>
                <a:ext uri="{FF2B5EF4-FFF2-40B4-BE49-F238E27FC236}">
                  <a16:creationId xmlns:a16="http://schemas.microsoft.com/office/drawing/2014/main" id="{1A67F0E5-9859-C04F-8062-A593114BE592}"/>
                </a:ext>
              </a:extLst>
            </p:cNvPr>
            <p:cNvSpPr/>
            <p:nvPr/>
          </p:nvSpPr>
          <p:spPr>
            <a:xfrm>
              <a:off x="5505575" y="1299975"/>
              <a:ext cx="126125" cy="138625"/>
            </a:xfrm>
            <a:custGeom>
              <a:avLst/>
              <a:gdLst/>
              <a:ahLst/>
              <a:cxnLst/>
              <a:rect l="l" t="t" r="r" b="b"/>
              <a:pathLst>
                <a:path w="5045" h="5545" extrusionOk="0">
                  <a:moveTo>
                    <a:pt x="0" y="0"/>
                  </a:moveTo>
                  <a:cubicBezTo>
                    <a:pt x="236" y="795"/>
                    <a:pt x="1993" y="5426"/>
                    <a:pt x="1993" y="5426"/>
                  </a:cubicBezTo>
                  <a:cubicBezTo>
                    <a:pt x="2102" y="5520"/>
                    <a:pt x="2650" y="5545"/>
                    <a:pt x="3207" y="5545"/>
                  </a:cubicBezTo>
                  <a:cubicBezTo>
                    <a:pt x="3856" y="5545"/>
                    <a:pt x="4517" y="5511"/>
                    <a:pt x="4517" y="5511"/>
                  </a:cubicBezTo>
                  <a:cubicBezTo>
                    <a:pt x="4636" y="4988"/>
                    <a:pt x="5045" y="990"/>
                    <a:pt x="5045" y="990"/>
                  </a:cubicBezTo>
                  <a:cubicBezTo>
                    <a:pt x="4307" y="817"/>
                    <a:pt x="1" y="0"/>
                    <a:pt x="0"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08;p41">
              <a:extLst>
                <a:ext uri="{FF2B5EF4-FFF2-40B4-BE49-F238E27FC236}">
                  <a16:creationId xmlns:a16="http://schemas.microsoft.com/office/drawing/2014/main" id="{C55D6BDF-2A13-0C43-BFC9-DEFCD53D1413}"/>
                </a:ext>
              </a:extLst>
            </p:cNvPr>
            <p:cNvSpPr/>
            <p:nvPr/>
          </p:nvSpPr>
          <p:spPr>
            <a:xfrm>
              <a:off x="5123700" y="1160875"/>
              <a:ext cx="244775" cy="76250"/>
            </a:xfrm>
            <a:custGeom>
              <a:avLst/>
              <a:gdLst/>
              <a:ahLst/>
              <a:cxnLst/>
              <a:rect l="l" t="t" r="r" b="b"/>
              <a:pathLst>
                <a:path w="9791" h="3050" extrusionOk="0">
                  <a:moveTo>
                    <a:pt x="2371" y="1"/>
                  </a:moveTo>
                  <a:cubicBezTo>
                    <a:pt x="1065" y="1"/>
                    <a:pt x="98" y="215"/>
                    <a:pt x="65" y="720"/>
                  </a:cubicBezTo>
                  <a:cubicBezTo>
                    <a:pt x="0" y="1680"/>
                    <a:pt x="4821" y="3049"/>
                    <a:pt x="7633" y="3049"/>
                  </a:cubicBezTo>
                  <a:cubicBezTo>
                    <a:pt x="8728" y="3049"/>
                    <a:pt x="9518" y="2842"/>
                    <a:pt x="9597" y="2322"/>
                  </a:cubicBezTo>
                  <a:cubicBezTo>
                    <a:pt x="9791" y="1045"/>
                    <a:pt x="5254" y="1"/>
                    <a:pt x="23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09;p41">
              <a:extLst>
                <a:ext uri="{FF2B5EF4-FFF2-40B4-BE49-F238E27FC236}">
                  <a16:creationId xmlns:a16="http://schemas.microsoft.com/office/drawing/2014/main" id="{24508D0B-9DBC-B34E-8EDA-073984F16A63}"/>
                </a:ext>
              </a:extLst>
            </p:cNvPr>
            <p:cNvSpPr/>
            <p:nvPr/>
          </p:nvSpPr>
          <p:spPr>
            <a:xfrm>
              <a:off x="5295900" y="1031425"/>
              <a:ext cx="55975" cy="34850"/>
            </a:xfrm>
            <a:custGeom>
              <a:avLst/>
              <a:gdLst/>
              <a:ahLst/>
              <a:cxnLst/>
              <a:rect l="l" t="t" r="r" b="b"/>
              <a:pathLst>
                <a:path w="2239" h="1394" extrusionOk="0">
                  <a:moveTo>
                    <a:pt x="457" y="1"/>
                  </a:moveTo>
                  <a:cubicBezTo>
                    <a:pt x="243" y="1"/>
                    <a:pt x="92" y="61"/>
                    <a:pt x="73" y="223"/>
                  </a:cubicBezTo>
                  <a:cubicBezTo>
                    <a:pt x="1" y="855"/>
                    <a:pt x="1462" y="1393"/>
                    <a:pt x="1462" y="1393"/>
                  </a:cubicBezTo>
                  <a:lnTo>
                    <a:pt x="2238" y="510"/>
                  </a:lnTo>
                  <a:cubicBezTo>
                    <a:pt x="2238" y="510"/>
                    <a:pt x="1080" y="1"/>
                    <a:pt x="45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10;p41">
              <a:extLst>
                <a:ext uri="{FF2B5EF4-FFF2-40B4-BE49-F238E27FC236}">
                  <a16:creationId xmlns:a16="http://schemas.microsoft.com/office/drawing/2014/main" id="{F7FC1F8C-52BD-0649-924A-0DF5EF32A8C4}"/>
                </a:ext>
              </a:extLst>
            </p:cNvPr>
            <p:cNvSpPr/>
            <p:nvPr/>
          </p:nvSpPr>
          <p:spPr>
            <a:xfrm>
              <a:off x="5376450" y="943675"/>
              <a:ext cx="55975" cy="34850"/>
            </a:xfrm>
            <a:custGeom>
              <a:avLst/>
              <a:gdLst/>
              <a:ahLst/>
              <a:cxnLst/>
              <a:rect l="l" t="t" r="r" b="b"/>
              <a:pathLst>
                <a:path w="2239" h="1394" extrusionOk="0">
                  <a:moveTo>
                    <a:pt x="458" y="0"/>
                  </a:moveTo>
                  <a:cubicBezTo>
                    <a:pt x="244" y="0"/>
                    <a:pt x="93" y="60"/>
                    <a:pt x="74" y="222"/>
                  </a:cubicBezTo>
                  <a:cubicBezTo>
                    <a:pt x="1" y="855"/>
                    <a:pt x="1463" y="1393"/>
                    <a:pt x="1463" y="1393"/>
                  </a:cubicBezTo>
                  <a:lnTo>
                    <a:pt x="2239" y="509"/>
                  </a:lnTo>
                  <a:cubicBezTo>
                    <a:pt x="2239" y="509"/>
                    <a:pt x="1081" y="0"/>
                    <a:pt x="458"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11;p41">
              <a:extLst>
                <a:ext uri="{FF2B5EF4-FFF2-40B4-BE49-F238E27FC236}">
                  <a16:creationId xmlns:a16="http://schemas.microsoft.com/office/drawing/2014/main" id="{3C549A32-C484-714B-BB25-1B00835284CE}"/>
                </a:ext>
              </a:extLst>
            </p:cNvPr>
            <p:cNvSpPr/>
            <p:nvPr/>
          </p:nvSpPr>
          <p:spPr>
            <a:xfrm>
              <a:off x="5227200" y="1315550"/>
              <a:ext cx="57050" cy="29175"/>
            </a:xfrm>
            <a:custGeom>
              <a:avLst/>
              <a:gdLst/>
              <a:ahLst/>
              <a:cxnLst/>
              <a:rect l="l" t="t" r="r" b="b"/>
              <a:pathLst>
                <a:path w="2282" h="1167" extrusionOk="0">
                  <a:moveTo>
                    <a:pt x="1478" y="1"/>
                  </a:moveTo>
                  <a:cubicBezTo>
                    <a:pt x="1007" y="1"/>
                    <a:pt x="359" y="71"/>
                    <a:pt x="221" y="442"/>
                  </a:cubicBezTo>
                  <a:cubicBezTo>
                    <a:pt x="1" y="1039"/>
                    <a:pt x="2282" y="1167"/>
                    <a:pt x="2282" y="1167"/>
                  </a:cubicBezTo>
                  <a:lnTo>
                    <a:pt x="1990" y="27"/>
                  </a:lnTo>
                  <a:cubicBezTo>
                    <a:pt x="1990" y="27"/>
                    <a:pt x="1767" y="1"/>
                    <a:pt x="1478"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12;p41">
              <a:extLst>
                <a:ext uri="{FF2B5EF4-FFF2-40B4-BE49-F238E27FC236}">
                  <a16:creationId xmlns:a16="http://schemas.microsoft.com/office/drawing/2014/main" id="{A4143D26-6063-9049-B6F4-F5B2F4F518B9}"/>
                </a:ext>
              </a:extLst>
            </p:cNvPr>
            <p:cNvSpPr/>
            <p:nvPr/>
          </p:nvSpPr>
          <p:spPr>
            <a:xfrm>
              <a:off x="5259250" y="1430300"/>
              <a:ext cx="57050" cy="29150"/>
            </a:xfrm>
            <a:custGeom>
              <a:avLst/>
              <a:gdLst/>
              <a:ahLst/>
              <a:cxnLst/>
              <a:rect l="l" t="t" r="r" b="b"/>
              <a:pathLst>
                <a:path w="2282" h="1166" extrusionOk="0">
                  <a:moveTo>
                    <a:pt x="1479" y="0"/>
                  </a:moveTo>
                  <a:cubicBezTo>
                    <a:pt x="1007" y="0"/>
                    <a:pt x="359" y="71"/>
                    <a:pt x="222" y="441"/>
                  </a:cubicBezTo>
                  <a:cubicBezTo>
                    <a:pt x="0" y="1038"/>
                    <a:pt x="2281" y="1166"/>
                    <a:pt x="2281" y="1166"/>
                  </a:cubicBezTo>
                  <a:lnTo>
                    <a:pt x="1991" y="27"/>
                  </a:lnTo>
                  <a:cubicBezTo>
                    <a:pt x="1991" y="27"/>
                    <a:pt x="1768" y="0"/>
                    <a:pt x="1479"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13;p41">
              <a:extLst>
                <a:ext uri="{FF2B5EF4-FFF2-40B4-BE49-F238E27FC236}">
                  <a16:creationId xmlns:a16="http://schemas.microsoft.com/office/drawing/2014/main" id="{C02FD5F4-8386-DD46-B892-1BD0CF4C7E85}"/>
                </a:ext>
              </a:extLst>
            </p:cNvPr>
            <p:cNvSpPr/>
            <p:nvPr/>
          </p:nvSpPr>
          <p:spPr>
            <a:xfrm>
              <a:off x="5391925" y="1352300"/>
              <a:ext cx="55475" cy="103900"/>
            </a:xfrm>
            <a:custGeom>
              <a:avLst/>
              <a:gdLst/>
              <a:ahLst/>
              <a:cxnLst/>
              <a:rect l="l" t="t" r="r" b="b"/>
              <a:pathLst>
                <a:path w="2219" h="4156" extrusionOk="0">
                  <a:moveTo>
                    <a:pt x="261" y="1"/>
                  </a:moveTo>
                  <a:cubicBezTo>
                    <a:pt x="261" y="1"/>
                    <a:pt x="102" y="3353"/>
                    <a:pt x="1" y="3925"/>
                  </a:cubicBezTo>
                  <a:lnTo>
                    <a:pt x="1174" y="4155"/>
                  </a:lnTo>
                  <a:lnTo>
                    <a:pt x="2218" y="131"/>
                  </a:lnTo>
                  <a:lnTo>
                    <a:pt x="2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14;p41">
              <a:extLst>
                <a:ext uri="{FF2B5EF4-FFF2-40B4-BE49-F238E27FC236}">
                  <a16:creationId xmlns:a16="http://schemas.microsoft.com/office/drawing/2014/main" id="{19775155-800E-C94E-A050-9279ABC6FADF}"/>
                </a:ext>
              </a:extLst>
            </p:cNvPr>
            <p:cNvSpPr/>
            <p:nvPr/>
          </p:nvSpPr>
          <p:spPr>
            <a:xfrm>
              <a:off x="5446200" y="1018375"/>
              <a:ext cx="59400" cy="101275"/>
            </a:xfrm>
            <a:custGeom>
              <a:avLst/>
              <a:gdLst/>
              <a:ahLst/>
              <a:cxnLst/>
              <a:rect l="l" t="t" r="r" b="b"/>
              <a:pathLst>
                <a:path w="2376" h="4051" extrusionOk="0">
                  <a:moveTo>
                    <a:pt x="1381" y="1"/>
                  </a:moveTo>
                  <a:cubicBezTo>
                    <a:pt x="1381" y="1"/>
                    <a:pt x="0" y="3871"/>
                    <a:pt x="88" y="3965"/>
                  </a:cubicBezTo>
                  <a:cubicBezTo>
                    <a:pt x="161" y="4044"/>
                    <a:pt x="1005" y="4051"/>
                    <a:pt x="1278" y="4051"/>
                  </a:cubicBezTo>
                  <a:cubicBezTo>
                    <a:pt x="1332" y="4051"/>
                    <a:pt x="1364" y="4050"/>
                    <a:pt x="1364" y="4050"/>
                  </a:cubicBezTo>
                  <a:cubicBezTo>
                    <a:pt x="1683" y="3505"/>
                    <a:pt x="2375" y="67"/>
                    <a:pt x="2375" y="67"/>
                  </a:cubicBezTo>
                  <a:lnTo>
                    <a:pt x="13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15;p41">
              <a:extLst>
                <a:ext uri="{FF2B5EF4-FFF2-40B4-BE49-F238E27FC236}">
                  <a16:creationId xmlns:a16="http://schemas.microsoft.com/office/drawing/2014/main" id="{13A3B776-4C2A-894E-8768-35D6A1C69E94}"/>
                </a:ext>
              </a:extLst>
            </p:cNvPr>
            <p:cNvSpPr/>
            <p:nvPr/>
          </p:nvSpPr>
          <p:spPr>
            <a:xfrm>
              <a:off x="5204025" y="1165925"/>
              <a:ext cx="11375" cy="48600"/>
            </a:xfrm>
            <a:custGeom>
              <a:avLst/>
              <a:gdLst/>
              <a:ahLst/>
              <a:cxnLst/>
              <a:rect l="l" t="t" r="r" b="b"/>
              <a:pathLst>
                <a:path w="455" h="1944" extrusionOk="0">
                  <a:moveTo>
                    <a:pt x="411" y="1"/>
                  </a:moveTo>
                  <a:cubicBezTo>
                    <a:pt x="121" y="600"/>
                    <a:pt x="1" y="1943"/>
                    <a:pt x="1" y="1943"/>
                  </a:cubicBezTo>
                  <a:cubicBezTo>
                    <a:pt x="454" y="1225"/>
                    <a:pt x="411" y="1"/>
                    <a:pt x="4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16;p41">
              <a:extLst>
                <a:ext uri="{FF2B5EF4-FFF2-40B4-BE49-F238E27FC236}">
                  <a16:creationId xmlns:a16="http://schemas.microsoft.com/office/drawing/2014/main" id="{4DA3FD95-DEA5-F24D-8D24-59D949F5EAF1}"/>
                </a:ext>
              </a:extLst>
            </p:cNvPr>
            <p:cNvSpPr/>
            <p:nvPr/>
          </p:nvSpPr>
          <p:spPr>
            <a:xfrm>
              <a:off x="5284875" y="1180000"/>
              <a:ext cx="15075" cy="50050"/>
            </a:xfrm>
            <a:custGeom>
              <a:avLst/>
              <a:gdLst/>
              <a:ahLst/>
              <a:cxnLst/>
              <a:rect l="l" t="t" r="r" b="b"/>
              <a:pathLst>
                <a:path w="603" h="2002" extrusionOk="0">
                  <a:moveTo>
                    <a:pt x="412" y="1"/>
                  </a:moveTo>
                  <a:lnTo>
                    <a:pt x="412" y="1"/>
                  </a:lnTo>
                  <a:cubicBezTo>
                    <a:pt x="210" y="642"/>
                    <a:pt x="2" y="1999"/>
                    <a:pt x="1" y="2001"/>
                  </a:cubicBezTo>
                  <a:lnTo>
                    <a:pt x="1" y="2001"/>
                  </a:lnTo>
                  <a:cubicBezTo>
                    <a:pt x="603" y="1386"/>
                    <a:pt x="412" y="1"/>
                    <a:pt x="412" y="1"/>
                  </a:cubicBezTo>
                  <a:close/>
                  <a:moveTo>
                    <a:pt x="1" y="2001"/>
                  </a:moveTo>
                  <a:lnTo>
                    <a:pt x="1" y="2001"/>
                  </a:lnTo>
                  <a:cubicBezTo>
                    <a:pt x="1" y="2001"/>
                    <a:pt x="1" y="2001"/>
                    <a:pt x="1" y="2001"/>
                  </a:cubicBezTo>
                  <a:cubicBezTo>
                    <a:pt x="1" y="2001"/>
                    <a:pt x="1" y="2001"/>
                    <a:pt x="1" y="200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17;p41">
              <a:extLst>
                <a:ext uri="{FF2B5EF4-FFF2-40B4-BE49-F238E27FC236}">
                  <a16:creationId xmlns:a16="http://schemas.microsoft.com/office/drawing/2014/main" id="{D4B2B0BF-D2DB-6344-8613-5989E6A8F95E}"/>
                </a:ext>
              </a:extLst>
            </p:cNvPr>
            <p:cNvSpPr/>
            <p:nvPr/>
          </p:nvSpPr>
          <p:spPr>
            <a:xfrm>
              <a:off x="4936650" y="970550"/>
              <a:ext cx="54500" cy="26550"/>
            </a:xfrm>
            <a:custGeom>
              <a:avLst/>
              <a:gdLst/>
              <a:ahLst/>
              <a:cxnLst/>
              <a:rect l="l" t="t" r="r" b="b"/>
              <a:pathLst>
                <a:path w="2180" h="1062" extrusionOk="0">
                  <a:moveTo>
                    <a:pt x="188" y="0"/>
                  </a:moveTo>
                  <a:cubicBezTo>
                    <a:pt x="84" y="0"/>
                    <a:pt x="0" y="147"/>
                    <a:pt x="73" y="231"/>
                  </a:cubicBezTo>
                  <a:cubicBezTo>
                    <a:pt x="506" y="735"/>
                    <a:pt x="1188" y="901"/>
                    <a:pt x="1810" y="1053"/>
                  </a:cubicBezTo>
                  <a:cubicBezTo>
                    <a:pt x="1832" y="1059"/>
                    <a:pt x="1854" y="1062"/>
                    <a:pt x="1874" y="1062"/>
                  </a:cubicBezTo>
                  <a:cubicBezTo>
                    <a:pt x="2128" y="1062"/>
                    <a:pt x="2179" y="645"/>
                    <a:pt x="1898" y="571"/>
                  </a:cubicBezTo>
                  <a:cubicBezTo>
                    <a:pt x="1322" y="422"/>
                    <a:pt x="786" y="173"/>
                    <a:pt x="220" y="5"/>
                  </a:cubicBezTo>
                  <a:cubicBezTo>
                    <a:pt x="209" y="2"/>
                    <a:pt x="199" y="0"/>
                    <a:pt x="1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18;p41">
              <a:extLst>
                <a:ext uri="{FF2B5EF4-FFF2-40B4-BE49-F238E27FC236}">
                  <a16:creationId xmlns:a16="http://schemas.microsoft.com/office/drawing/2014/main" id="{FF68E014-10E8-0645-90F6-5032C201C950}"/>
                </a:ext>
              </a:extLst>
            </p:cNvPr>
            <p:cNvSpPr/>
            <p:nvPr/>
          </p:nvSpPr>
          <p:spPr>
            <a:xfrm>
              <a:off x="4755000" y="901700"/>
              <a:ext cx="47300" cy="18900"/>
            </a:xfrm>
            <a:custGeom>
              <a:avLst/>
              <a:gdLst/>
              <a:ahLst/>
              <a:cxnLst/>
              <a:rect l="l" t="t" r="r" b="b"/>
              <a:pathLst>
                <a:path w="1892" h="756" extrusionOk="0">
                  <a:moveTo>
                    <a:pt x="557" y="0"/>
                  </a:moveTo>
                  <a:cubicBezTo>
                    <a:pt x="381" y="0"/>
                    <a:pt x="215" y="40"/>
                    <a:pt x="79" y="138"/>
                  </a:cubicBezTo>
                  <a:cubicBezTo>
                    <a:pt x="14" y="185"/>
                    <a:pt x="0" y="293"/>
                    <a:pt x="69" y="346"/>
                  </a:cubicBezTo>
                  <a:cubicBezTo>
                    <a:pt x="287" y="515"/>
                    <a:pt x="563" y="531"/>
                    <a:pt x="825" y="592"/>
                  </a:cubicBezTo>
                  <a:cubicBezTo>
                    <a:pt x="1087" y="654"/>
                    <a:pt x="1357" y="684"/>
                    <a:pt x="1617" y="750"/>
                  </a:cubicBezTo>
                  <a:cubicBezTo>
                    <a:pt x="1631" y="754"/>
                    <a:pt x="1644" y="755"/>
                    <a:pt x="1656" y="755"/>
                  </a:cubicBezTo>
                  <a:cubicBezTo>
                    <a:pt x="1800" y="755"/>
                    <a:pt x="1891" y="540"/>
                    <a:pt x="1763" y="446"/>
                  </a:cubicBezTo>
                  <a:cubicBezTo>
                    <a:pt x="1476" y="235"/>
                    <a:pt x="984" y="0"/>
                    <a:pt x="5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19;p41">
              <a:extLst>
                <a:ext uri="{FF2B5EF4-FFF2-40B4-BE49-F238E27FC236}">
                  <a16:creationId xmlns:a16="http://schemas.microsoft.com/office/drawing/2014/main" id="{52CCA226-EE4E-D544-A335-B40C40D9C074}"/>
                </a:ext>
              </a:extLst>
            </p:cNvPr>
            <p:cNvSpPr/>
            <p:nvPr/>
          </p:nvSpPr>
          <p:spPr>
            <a:xfrm>
              <a:off x="4609675" y="757250"/>
              <a:ext cx="44625" cy="18875"/>
            </a:xfrm>
            <a:custGeom>
              <a:avLst/>
              <a:gdLst/>
              <a:ahLst/>
              <a:cxnLst/>
              <a:rect l="l" t="t" r="r" b="b"/>
              <a:pathLst>
                <a:path w="1785" h="755" extrusionOk="0">
                  <a:moveTo>
                    <a:pt x="530" y="1"/>
                  </a:moveTo>
                  <a:cubicBezTo>
                    <a:pt x="386" y="1"/>
                    <a:pt x="245" y="29"/>
                    <a:pt x="113" y="95"/>
                  </a:cubicBezTo>
                  <a:cubicBezTo>
                    <a:pt x="16" y="145"/>
                    <a:pt x="1" y="269"/>
                    <a:pt x="102" y="326"/>
                  </a:cubicBezTo>
                  <a:cubicBezTo>
                    <a:pt x="491" y="547"/>
                    <a:pt x="975" y="574"/>
                    <a:pt x="1391" y="736"/>
                  </a:cubicBezTo>
                  <a:cubicBezTo>
                    <a:pt x="1424" y="749"/>
                    <a:pt x="1454" y="754"/>
                    <a:pt x="1483" y="754"/>
                  </a:cubicBezTo>
                  <a:cubicBezTo>
                    <a:pt x="1684" y="754"/>
                    <a:pt x="1785" y="474"/>
                    <a:pt x="1578" y="354"/>
                  </a:cubicBezTo>
                  <a:cubicBezTo>
                    <a:pt x="1281" y="180"/>
                    <a:pt x="896" y="1"/>
                    <a:pt x="5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20;p41">
              <a:extLst>
                <a:ext uri="{FF2B5EF4-FFF2-40B4-BE49-F238E27FC236}">
                  <a16:creationId xmlns:a16="http://schemas.microsoft.com/office/drawing/2014/main" id="{1CED7E64-5AE7-F84C-B31B-579D3B85906D}"/>
                </a:ext>
              </a:extLst>
            </p:cNvPr>
            <p:cNvSpPr/>
            <p:nvPr/>
          </p:nvSpPr>
          <p:spPr>
            <a:xfrm>
              <a:off x="4398250" y="748825"/>
              <a:ext cx="34775" cy="13850"/>
            </a:xfrm>
            <a:custGeom>
              <a:avLst/>
              <a:gdLst/>
              <a:ahLst/>
              <a:cxnLst/>
              <a:rect l="l" t="t" r="r" b="b"/>
              <a:pathLst>
                <a:path w="1391" h="554" extrusionOk="0">
                  <a:moveTo>
                    <a:pt x="474" y="0"/>
                  </a:moveTo>
                  <a:cubicBezTo>
                    <a:pt x="333" y="0"/>
                    <a:pt x="196" y="34"/>
                    <a:pt x="76" y="118"/>
                  </a:cubicBezTo>
                  <a:cubicBezTo>
                    <a:pt x="16" y="159"/>
                    <a:pt x="0" y="265"/>
                    <a:pt x="66" y="311"/>
                  </a:cubicBezTo>
                  <a:cubicBezTo>
                    <a:pt x="358" y="514"/>
                    <a:pt x="747" y="415"/>
                    <a:pt x="1067" y="539"/>
                  </a:cubicBezTo>
                  <a:cubicBezTo>
                    <a:pt x="1092" y="549"/>
                    <a:pt x="1116" y="553"/>
                    <a:pt x="1138" y="553"/>
                  </a:cubicBezTo>
                  <a:cubicBezTo>
                    <a:pt x="1303" y="553"/>
                    <a:pt x="1390" y="324"/>
                    <a:pt x="1217" y="229"/>
                  </a:cubicBezTo>
                  <a:cubicBezTo>
                    <a:pt x="1006" y="113"/>
                    <a:pt x="733" y="0"/>
                    <a:pt x="4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21;p41">
              <a:extLst>
                <a:ext uri="{FF2B5EF4-FFF2-40B4-BE49-F238E27FC236}">
                  <a16:creationId xmlns:a16="http://schemas.microsoft.com/office/drawing/2014/main" id="{AC674C15-5C37-A543-B3EC-1199724D7AE1}"/>
                </a:ext>
              </a:extLst>
            </p:cNvPr>
            <p:cNvSpPr/>
            <p:nvPr/>
          </p:nvSpPr>
          <p:spPr>
            <a:xfrm>
              <a:off x="4925000" y="1234725"/>
              <a:ext cx="31125" cy="10375"/>
            </a:xfrm>
            <a:custGeom>
              <a:avLst/>
              <a:gdLst/>
              <a:ahLst/>
              <a:cxnLst/>
              <a:rect l="l" t="t" r="r" b="b"/>
              <a:pathLst>
                <a:path w="1245" h="415" extrusionOk="0">
                  <a:moveTo>
                    <a:pt x="659" y="0"/>
                  </a:moveTo>
                  <a:cubicBezTo>
                    <a:pt x="474" y="0"/>
                    <a:pt x="289" y="22"/>
                    <a:pt x="119" y="89"/>
                  </a:cubicBezTo>
                  <a:cubicBezTo>
                    <a:pt x="25" y="127"/>
                    <a:pt x="1" y="279"/>
                    <a:pt x="107" y="320"/>
                  </a:cubicBezTo>
                  <a:cubicBezTo>
                    <a:pt x="287" y="392"/>
                    <a:pt x="482" y="415"/>
                    <a:pt x="678" y="415"/>
                  </a:cubicBezTo>
                  <a:cubicBezTo>
                    <a:pt x="789" y="415"/>
                    <a:pt x="901" y="407"/>
                    <a:pt x="1009" y="397"/>
                  </a:cubicBezTo>
                  <a:cubicBezTo>
                    <a:pt x="1216" y="377"/>
                    <a:pt x="1244" y="42"/>
                    <a:pt x="1026" y="21"/>
                  </a:cubicBezTo>
                  <a:cubicBezTo>
                    <a:pt x="906" y="10"/>
                    <a:pt x="782" y="0"/>
                    <a:pt x="6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22;p41">
              <a:extLst>
                <a:ext uri="{FF2B5EF4-FFF2-40B4-BE49-F238E27FC236}">
                  <a16:creationId xmlns:a16="http://schemas.microsoft.com/office/drawing/2014/main" id="{A0983552-239B-964C-9BE3-7459431A2575}"/>
                </a:ext>
              </a:extLst>
            </p:cNvPr>
            <p:cNvSpPr/>
            <p:nvPr/>
          </p:nvSpPr>
          <p:spPr>
            <a:xfrm>
              <a:off x="4625000" y="1198200"/>
              <a:ext cx="61900" cy="15600"/>
            </a:xfrm>
            <a:custGeom>
              <a:avLst/>
              <a:gdLst/>
              <a:ahLst/>
              <a:cxnLst/>
              <a:rect l="l" t="t" r="r" b="b"/>
              <a:pathLst>
                <a:path w="2476" h="624" extrusionOk="0">
                  <a:moveTo>
                    <a:pt x="517" y="1"/>
                  </a:moveTo>
                  <a:cubicBezTo>
                    <a:pt x="408" y="1"/>
                    <a:pt x="301" y="8"/>
                    <a:pt x="195" y="28"/>
                  </a:cubicBezTo>
                  <a:cubicBezTo>
                    <a:pt x="83" y="50"/>
                    <a:pt x="1" y="201"/>
                    <a:pt x="112" y="285"/>
                  </a:cubicBezTo>
                  <a:cubicBezTo>
                    <a:pt x="446" y="536"/>
                    <a:pt x="933" y="624"/>
                    <a:pt x="1405" y="624"/>
                  </a:cubicBezTo>
                  <a:cubicBezTo>
                    <a:pt x="1694" y="624"/>
                    <a:pt x="1978" y="591"/>
                    <a:pt x="2218" y="543"/>
                  </a:cubicBezTo>
                  <a:cubicBezTo>
                    <a:pt x="2436" y="500"/>
                    <a:pt x="2476" y="187"/>
                    <a:pt x="2237" y="140"/>
                  </a:cubicBezTo>
                  <a:cubicBezTo>
                    <a:pt x="1888" y="69"/>
                    <a:pt x="1530" y="69"/>
                    <a:pt x="1176" y="46"/>
                  </a:cubicBezTo>
                  <a:cubicBezTo>
                    <a:pt x="961" y="31"/>
                    <a:pt x="737" y="1"/>
                    <a:pt x="5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23;p41">
              <a:extLst>
                <a:ext uri="{FF2B5EF4-FFF2-40B4-BE49-F238E27FC236}">
                  <a16:creationId xmlns:a16="http://schemas.microsoft.com/office/drawing/2014/main" id="{B0B86077-1570-2943-8745-C92AB9CFDC5D}"/>
                </a:ext>
              </a:extLst>
            </p:cNvPr>
            <p:cNvSpPr/>
            <p:nvPr/>
          </p:nvSpPr>
          <p:spPr>
            <a:xfrm>
              <a:off x="4496575" y="1263650"/>
              <a:ext cx="48025" cy="12925"/>
            </a:xfrm>
            <a:custGeom>
              <a:avLst/>
              <a:gdLst/>
              <a:ahLst/>
              <a:cxnLst/>
              <a:rect l="l" t="t" r="r" b="b"/>
              <a:pathLst>
                <a:path w="1921" h="517" extrusionOk="0">
                  <a:moveTo>
                    <a:pt x="1066" y="1"/>
                  </a:moveTo>
                  <a:cubicBezTo>
                    <a:pt x="730" y="1"/>
                    <a:pt x="402" y="55"/>
                    <a:pt x="120" y="266"/>
                  </a:cubicBezTo>
                  <a:cubicBezTo>
                    <a:pt x="1" y="354"/>
                    <a:pt x="76" y="510"/>
                    <a:pt x="210" y="515"/>
                  </a:cubicBezTo>
                  <a:cubicBezTo>
                    <a:pt x="249" y="516"/>
                    <a:pt x="289" y="517"/>
                    <a:pt x="329" y="517"/>
                  </a:cubicBezTo>
                  <a:cubicBezTo>
                    <a:pt x="788" y="517"/>
                    <a:pt x="1251" y="425"/>
                    <a:pt x="1707" y="384"/>
                  </a:cubicBezTo>
                  <a:cubicBezTo>
                    <a:pt x="1896" y="368"/>
                    <a:pt x="1921" y="60"/>
                    <a:pt x="1722" y="43"/>
                  </a:cubicBezTo>
                  <a:cubicBezTo>
                    <a:pt x="1508" y="24"/>
                    <a:pt x="1286" y="1"/>
                    <a:pt x="10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24;p41">
              <a:extLst>
                <a:ext uri="{FF2B5EF4-FFF2-40B4-BE49-F238E27FC236}">
                  <a16:creationId xmlns:a16="http://schemas.microsoft.com/office/drawing/2014/main" id="{52BCFCBB-AA2C-DF43-B41F-011807C5F236}"/>
                </a:ext>
              </a:extLst>
            </p:cNvPr>
            <p:cNvSpPr/>
            <p:nvPr/>
          </p:nvSpPr>
          <p:spPr>
            <a:xfrm>
              <a:off x="4313825" y="1161800"/>
              <a:ext cx="65825" cy="15050"/>
            </a:xfrm>
            <a:custGeom>
              <a:avLst/>
              <a:gdLst/>
              <a:ahLst/>
              <a:cxnLst/>
              <a:rect l="l" t="t" r="r" b="b"/>
              <a:pathLst>
                <a:path w="2633" h="602" extrusionOk="0">
                  <a:moveTo>
                    <a:pt x="1106" y="0"/>
                  </a:moveTo>
                  <a:cubicBezTo>
                    <a:pt x="768" y="0"/>
                    <a:pt x="438" y="38"/>
                    <a:pt x="149" y="153"/>
                  </a:cubicBezTo>
                  <a:cubicBezTo>
                    <a:pt x="30" y="202"/>
                    <a:pt x="0" y="391"/>
                    <a:pt x="134" y="444"/>
                  </a:cubicBezTo>
                  <a:cubicBezTo>
                    <a:pt x="432" y="563"/>
                    <a:pt x="771" y="601"/>
                    <a:pt x="1118" y="601"/>
                  </a:cubicBezTo>
                  <a:cubicBezTo>
                    <a:pt x="1550" y="601"/>
                    <a:pt x="1993" y="542"/>
                    <a:pt x="2379" y="506"/>
                  </a:cubicBezTo>
                  <a:cubicBezTo>
                    <a:pt x="2602" y="484"/>
                    <a:pt x="2633" y="123"/>
                    <a:pt x="2397" y="100"/>
                  </a:cubicBezTo>
                  <a:cubicBezTo>
                    <a:pt x="2003" y="64"/>
                    <a:pt x="1547" y="0"/>
                    <a:pt x="11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25;p41">
              <a:extLst>
                <a:ext uri="{FF2B5EF4-FFF2-40B4-BE49-F238E27FC236}">
                  <a16:creationId xmlns:a16="http://schemas.microsoft.com/office/drawing/2014/main" id="{B64BFB9F-546F-3C4B-B2DC-09EDF4E4D785}"/>
                </a:ext>
              </a:extLst>
            </p:cNvPr>
            <p:cNvSpPr/>
            <p:nvPr/>
          </p:nvSpPr>
          <p:spPr>
            <a:xfrm>
              <a:off x="4006950" y="1183600"/>
              <a:ext cx="50925" cy="16875"/>
            </a:xfrm>
            <a:custGeom>
              <a:avLst/>
              <a:gdLst/>
              <a:ahLst/>
              <a:cxnLst/>
              <a:rect l="l" t="t" r="r" b="b"/>
              <a:pathLst>
                <a:path w="2037" h="675" extrusionOk="0">
                  <a:moveTo>
                    <a:pt x="841" y="0"/>
                  </a:moveTo>
                  <a:cubicBezTo>
                    <a:pt x="604" y="0"/>
                    <a:pt x="368" y="38"/>
                    <a:pt x="140" y="120"/>
                  </a:cubicBezTo>
                  <a:cubicBezTo>
                    <a:pt x="28" y="160"/>
                    <a:pt x="0" y="349"/>
                    <a:pt x="127" y="394"/>
                  </a:cubicBezTo>
                  <a:cubicBezTo>
                    <a:pt x="610" y="568"/>
                    <a:pt x="1138" y="572"/>
                    <a:pt x="1640" y="670"/>
                  </a:cubicBezTo>
                  <a:cubicBezTo>
                    <a:pt x="1657" y="673"/>
                    <a:pt x="1673" y="675"/>
                    <a:pt x="1689" y="675"/>
                  </a:cubicBezTo>
                  <a:cubicBezTo>
                    <a:pt x="1929" y="675"/>
                    <a:pt x="2037" y="308"/>
                    <a:pt x="1793" y="202"/>
                  </a:cubicBezTo>
                  <a:cubicBezTo>
                    <a:pt x="1491" y="72"/>
                    <a:pt x="1166" y="0"/>
                    <a:pt x="8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26;p41">
              <a:extLst>
                <a:ext uri="{FF2B5EF4-FFF2-40B4-BE49-F238E27FC236}">
                  <a16:creationId xmlns:a16="http://schemas.microsoft.com/office/drawing/2014/main" id="{AC1DE45A-3C05-584B-9433-CD6170E0327C}"/>
                </a:ext>
              </a:extLst>
            </p:cNvPr>
            <p:cNvSpPr/>
            <p:nvPr/>
          </p:nvSpPr>
          <p:spPr>
            <a:xfrm>
              <a:off x="3810725" y="1119050"/>
              <a:ext cx="75200" cy="18850"/>
            </a:xfrm>
            <a:custGeom>
              <a:avLst/>
              <a:gdLst/>
              <a:ahLst/>
              <a:cxnLst/>
              <a:rect l="l" t="t" r="r" b="b"/>
              <a:pathLst>
                <a:path w="3008" h="754" extrusionOk="0">
                  <a:moveTo>
                    <a:pt x="1587" y="0"/>
                  </a:moveTo>
                  <a:cubicBezTo>
                    <a:pt x="1045" y="0"/>
                    <a:pt x="497" y="100"/>
                    <a:pt x="134" y="369"/>
                  </a:cubicBezTo>
                  <a:cubicBezTo>
                    <a:pt x="0" y="468"/>
                    <a:pt x="54" y="654"/>
                    <a:pt x="205" y="696"/>
                  </a:cubicBezTo>
                  <a:cubicBezTo>
                    <a:pt x="362" y="740"/>
                    <a:pt x="527" y="754"/>
                    <a:pt x="694" y="754"/>
                  </a:cubicBezTo>
                  <a:cubicBezTo>
                    <a:pt x="935" y="754"/>
                    <a:pt x="1182" y="724"/>
                    <a:pt x="1415" y="709"/>
                  </a:cubicBezTo>
                  <a:cubicBezTo>
                    <a:pt x="1882" y="679"/>
                    <a:pt x="2344" y="668"/>
                    <a:pt x="2796" y="541"/>
                  </a:cubicBezTo>
                  <a:cubicBezTo>
                    <a:pt x="3007" y="482"/>
                    <a:pt x="2938" y="203"/>
                    <a:pt x="2764" y="153"/>
                  </a:cubicBezTo>
                  <a:cubicBezTo>
                    <a:pt x="2437" y="62"/>
                    <a:pt x="2014" y="0"/>
                    <a:pt x="15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27;p41">
              <a:extLst>
                <a:ext uri="{FF2B5EF4-FFF2-40B4-BE49-F238E27FC236}">
                  <a16:creationId xmlns:a16="http://schemas.microsoft.com/office/drawing/2014/main" id="{1D4E6168-710C-E149-B67C-38E956DDC0BA}"/>
                </a:ext>
              </a:extLst>
            </p:cNvPr>
            <p:cNvSpPr/>
            <p:nvPr/>
          </p:nvSpPr>
          <p:spPr>
            <a:xfrm>
              <a:off x="3568275" y="1238875"/>
              <a:ext cx="29800" cy="13450"/>
            </a:xfrm>
            <a:custGeom>
              <a:avLst/>
              <a:gdLst/>
              <a:ahLst/>
              <a:cxnLst/>
              <a:rect l="l" t="t" r="r" b="b"/>
              <a:pathLst>
                <a:path w="1192" h="538" extrusionOk="0">
                  <a:moveTo>
                    <a:pt x="608" y="4"/>
                  </a:moveTo>
                  <a:cubicBezTo>
                    <a:pt x="589" y="4"/>
                    <a:pt x="570" y="5"/>
                    <a:pt x="550" y="6"/>
                  </a:cubicBezTo>
                  <a:cubicBezTo>
                    <a:pt x="377" y="16"/>
                    <a:pt x="176" y="0"/>
                    <a:pt x="61" y="156"/>
                  </a:cubicBezTo>
                  <a:cubicBezTo>
                    <a:pt x="15" y="221"/>
                    <a:pt x="0" y="306"/>
                    <a:pt x="50" y="375"/>
                  </a:cubicBezTo>
                  <a:cubicBezTo>
                    <a:pt x="161" y="527"/>
                    <a:pt x="321" y="524"/>
                    <a:pt x="492" y="534"/>
                  </a:cubicBezTo>
                  <a:cubicBezTo>
                    <a:pt x="527" y="536"/>
                    <a:pt x="561" y="537"/>
                    <a:pt x="595" y="537"/>
                  </a:cubicBezTo>
                  <a:cubicBezTo>
                    <a:pt x="691" y="537"/>
                    <a:pt x="785" y="530"/>
                    <a:pt x="882" y="520"/>
                  </a:cubicBezTo>
                  <a:cubicBezTo>
                    <a:pt x="1153" y="493"/>
                    <a:pt x="1191" y="58"/>
                    <a:pt x="905" y="29"/>
                  </a:cubicBezTo>
                  <a:cubicBezTo>
                    <a:pt x="807" y="19"/>
                    <a:pt x="708" y="4"/>
                    <a:pt x="608" y="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28;p41">
              <a:extLst>
                <a:ext uri="{FF2B5EF4-FFF2-40B4-BE49-F238E27FC236}">
                  <a16:creationId xmlns:a16="http://schemas.microsoft.com/office/drawing/2014/main" id="{E096FE4F-EAAA-F842-85A7-0DAF760BC257}"/>
                </a:ext>
              </a:extLst>
            </p:cNvPr>
            <p:cNvSpPr/>
            <p:nvPr/>
          </p:nvSpPr>
          <p:spPr>
            <a:xfrm>
              <a:off x="3425600" y="1199325"/>
              <a:ext cx="61500" cy="15125"/>
            </a:xfrm>
            <a:custGeom>
              <a:avLst/>
              <a:gdLst/>
              <a:ahLst/>
              <a:cxnLst/>
              <a:rect l="l" t="t" r="r" b="b"/>
              <a:pathLst>
                <a:path w="2460" h="605" extrusionOk="0">
                  <a:moveTo>
                    <a:pt x="1916" y="1"/>
                  </a:moveTo>
                  <a:cubicBezTo>
                    <a:pt x="1661" y="1"/>
                    <a:pt x="1407" y="23"/>
                    <a:pt x="1152" y="33"/>
                  </a:cubicBezTo>
                  <a:cubicBezTo>
                    <a:pt x="830" y="45"/>
                    <a:pt x="486" y="26"/>
                    <a:pt x="175" y="121"/>
                  </a:cubicBezTo>
                  <a:cubicBezTo>
                    <a:pt x="65" y="155"/>
                    <a:pt x="0" y="313"/>
                    <a:pt x="120" y="384"/>
                  </a:cubicBezTo>
                  <a:cubicBezTo>
                    <a:pt x="386" y="544"/>
                    <a:pt x="728" y="604"/>
                    <a:pt x="1078" y="604"/>
                  </a:cubicBezTo>
                  <a:cubicBezTo>
                    <a:pt x="1488" y="604"/>
                    <a:pt x="1911" y="522"/>
                    <a:pt x="2241" y="418"/>
                  </a:cubicBezTo>
                  <a:cubicBezTo>
                    <a:pt x="2454" y="351"/>
                    <a:pt x="2459" y="36"/>
                    <a:pt x="2217" y="13"/>
                  </a:cubicBezTo>
                  <a:cubicBezTo>
                    <a:pt x="2117" y="4"/>
                    <a:pt x="2016" y="1"/>
                    <a:pt x="1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29;p41">
              <a:extLst>
                <a:ext uri="{FF2B5EF4-FFF2-40B4-BE49-F238E27FC236}">
                  <a16:creationId xmlns:a16="http://schemas.microsoft.com/office/drawing/2014/main" id="{91852F28-0E39-4E4B-BA0D-6576F3C179E6}"/>
                </a:ext>
              </a:extLst>
            </p:cNvPr>
            <p:cNvSpPr/>
            <p:nvPr/>
          </p:nvSpPr>
          <p:spPr>
            <a:xfrm>
              <a:off x="3305375" y="1277300"/>
              <a:ext cx="47025" cy="15900"/>
            </a:xfrm>
            <a:custGeom>
              <a:avLst/>
              <a:gdLst/>
              <a:ahLst/>
              <a:cxnLst/>
              <a:rect l="l" t="t" r="r" b="b"/>
              <a:pathLst>
                <a:path w="1881" h="636" extrusionOk="0">
                  <a:moveTo>
                    <a:pt x="1680" y="4"/>
                  </a:moveTo>
                  <a:cubicBezTo>
                    <a:pt x="1678" y="4"/>
                    <a:pt x="1677" y="4"/>
                    <a:pt x="1676" y="4"/>
                  </a:cubicBezTo>
                  <a:cubicBezTo>
                    <a:pt x="1133" y="16"/>
                    <a:pt x="533" y="1"/>
                    <a:pt x="106" y="397"/>
                  </a:cubicBezTo>
                  <a:cubicBezTo>
                    <a:pt x="0" y="494"/>
                    <a:pt x="85" y="635"/>
                    <a:pt x="210" y="635"/>
                  </a:cubicBezTo>
                  <a:cubicBezTo>
                    <a:pt x="214" y="635"/>
                    <a:pt x="218" y="635"/>
                    <a:pt x="222" y="635"/>
                  </a:cubicBezTo>
                  <a:cubicBezTo>
                    <a:pt x="720" y="600"/>
                    <a:pt x="1209" y="442"/>
                    <a:pt x="1697" y="346"/>
                  </a:cubicBezTo>
                  <a:cubicBezTo>
                    <a:pt x="1881" y="309"/>
                    <a:pt x="1875" y="4"/>
                    <a:pt x="1680" y="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330;p41">
              <a:extLst>
                <a:ext uri="{FF2B5EF4-FFF2-40B4-BE49-F238E27FC236}">
                  <a16:creationId xmlns:a16="http://schemas.microsoft.com/office/drawing/2014/main" id="{7873B95C-C0B9-B34F-85F2-0DED9117BD3A}"/>
                </a:ext>
              </a:extLst>
            </p:cNvPr>
            <p:cNvSpPr/>
            <p:nvPr/>
          </p:nvSpPr>
          <p:spPr>
            <a:xfrm>
              <a:off x="3112800" y="1194150"/>
              <a:ext cx="64925" cy="17550"/>
            </a:xfrm>
            <a:custGeom>
              <a:avLst/>
              <a:gdLst/>
              <a:ahLst/>
              <a:cxnLst/>
              <a:rect l="l" t="t" r="r" b="b"/>
              <a:pathLst>
                <a:path w="2597" h="702" extrusionOk="0">
                  <a:moveTo>
                    <a:pt x="2357" y="45"/>
                  </a:moveTo>
                  <a:cubicBezTo>
                    <a:pt x="2356" y="45"/>
                    <a:pt x="2355" y="45"/>
                    <a:pt x="2354" y="45"/>
                  </a:cubicBezTo>
                  <a:cubicBezTo>
                    <a:pt x="1653" y="54"/>
                    <a:pt x="756" y="1"/>
                    <a:pt x="123" y="337"/>
                  </a:cubicBezTo>
                  <a:cubicBezTo>
                    <a:pt x="10" y="397"/>
                    <a:pt x="1" y="588"/>
                    <a:pt x="139" y="627"/>
                  </a:cubicBezTo>
                  <a:cubicBezTo>
                    <a:pt x="329" y="680"/>
                    <a:pt x="530" y="701"/>
                    <a:pt x="737" y="701"/>
                  </a:cubicBezTo>
                  <a:cubicBezTo>
                    <a:pt x="1288" y="701"/>
                    <a:pt x="1879" y="551"/>
                    <a:pt x="2378" y="449"/>
                  </a:cubicBezTo>
                  <a:cubicBezTo>
                    <a:pt x="2596" y="404"/>
                    <a:pt x="2589" y="45"/>
                    <a:pt x="2357" y="4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331;p41">
              <a:extLst>
                <a:ext uri="{FF2B5EF4-FFF2-40B4-BE49-F238E27FC236}">
                  <a16:creationId xmlns:a16="http://schemas.microsoft.com/office/drawing/2014/main" id="{2F33A695-F976-764E-BB5F-F34FC47F5371}"/>
                </a:ext>
              </a:extLst>
            </p:cNvPr>
            <p:cNvSpPr/>
            <p:nvPr/>
          </p:nvSpPr>
          <p:spPr>
            <a:xfrm>
              <a:off x="2809875" y="1250975"/>
              <a:ext cx="50800" cy="15050"/>
            </a:xfrm>
            <a:custGeom>
              <a:avLst/>
              <a:gdLst/>
              <a:ahLst/>
              <a:cxnLst/>
              <a:rect l="l" t="t" r="r" b="b"/>
              <a:pathLst>
                <a:path w="2032" h="602" extrusionOk="0">
                  <a:moveTo>
                    <a:pt x="1041" y="1"/>
                  </a:moveTo>
                  <a:cubicBezTo>
                    <a:pt x="723" y="1"/>
                    <a:pt x="407" y="66"/>
                    <a:pt x="116" y="208"/>
                  </a:cubicBezTo>
                  <a:cubicBezTo>
                    <a:pt x="9" y="259"/>
                    <a:pt x="1" y="450"/>
                    <a:pt x="132" y="481"/>
                  </a:cubicBezTo>
                  <a:cubicBezTo>
                    <a:pt x="631" y="601"/>
                    <a:pt x="1156" y="550"/>
                    <a:pt x="1666" y="593"/>
                  </a:cubicBezTo>
                  <a:cubicBezTo>
                    <a:pt x="1674" y="594"/>
                    <a:pt x="1681" y="594"/>
                    <a:pt x="1689" y="594"/>
                  </a:cubicBezTo>
                  <a:cubicBezTo>
                    <a:pt x="1948" y="594"/>
                    <a:pt x="2032" y="195"/>
                    <a:pt x="1768" y="113"/>
                  </a:cubicBezTo>
                  <a:cubicBezTo>
                    <a:pt x="1532" y="40"/>
                    <a:pt x="1286" y="1"/>
                    <a:pt x="10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332;p41">
              <a:extLst>
                <a:ext uri="{FF2B5EF4-FFF2-40B4-BE49-F238E27FC236}">
                  <a16:creationId xmlns:a16="http://schemas.microsoft.com/office/drawing/2014/main" id="{19731457-7AA3-E641-9DB0-AC30A6F5096D}"/>
                </a:ext>
              </a:extLst>
            </p:cNvPr>
            <p:cNvSpPr/>
            <p:nvPr/>
          </p:nvSpPr>
          <p:spPr>
            <a:xfrm>
              <a:off x="2608200" y="1205375"/>
              <a:ext cx="74825" cy="22150"/>
            </a:xfrm>
            <a:custGeom>
              <a:avLst/>
              <a:gdLst/>
              <a:ahLst/>
              <a:cxnLst/>
              <a:rect l="l" t="t" r="r" b="b"/>
              <a:pathLst>
                <a:path w="2993" h="886" extrusionOk="0">
                  <a:moveTo>
                    <a:pt x="2028" y="1"/>
                  </a:moveTo>
                  <a:cubicBezTo>
                    <a:pt x="1341" y="1"/>
                    <a:pt x="559" y="148"/>
                    <a:pt x="124" y="549"/>
                  </a:cubicBezTo>
                  <a:cubicBezTo>
                    <a:pt x="1" y="661"/>
                    <a:pt x="74" y="841"/>
                    <a:pt x="228" y="866"/>
                  </a:cubicBezTo>
                  <a:cubicBezTo>
                    <a:pt x="311" y="880"/>
                    <a:pt x="395" y="885"/>
                    <a:pt x="480" y="885"/>
                  </a:cubicBezTo>
                  <a:cubicBezTo>
                    <a:pt x="798" y="885"/>
                    <a:pt x="1126" y="803"/>
                    <a:pt x="1434" y="750"/>
                  </a:cubicBezTo>
                  <a:cubicBezTo>
                    <a:pt x="1893" y="671"/>
                    <a:pt x="2353" y="610"/>
                    <a:pt x="2789" y="436"/>
                  </a:cubicBezTo>
                  <a:cubicBezTo>
                    <a:pt x="2993" y="355"/>
                    <a:pt x="2895" y="84"/>
                    <a:pt x="2716" y="54"/>
                  </a:cubicBezTo>
                  <a:cubicBezTo>
                    <a:pt x="2513" y="20"/>
                    <a:pt x="2277" y="1"/>
                    <a:pt x="20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333;p41">
              <a:extLst>
                <a:ext uri="{FF2B5EF4-FFF2-40B4-BE49-F238E27FC236}">
                  <a16:creationId xmlns:a16="http://schemas.microsoft.com/office/drawing/2014/main" id="{506273B4-69C3-FB43-916F-800A11C9E062}"/>
                </a:ext>
              </a:extLst>
            </p:cNvPr>
            <p:cNvSpPr/>
            <p:nvPr/>
          </p:nvSpPr>
          <p:spPr>
            <a:xfrm>
              <a:off x="2428325" y="1355025"/>
              <a:ext cx="29150" cy="13825"/>
            </a:xfrm>
            <a:custGeom>
              <a:avLst/>
              <a:gdLst/>
              <a:ahLst/>
              <a:cxnLst/>
              <a:rect l="l" t="t" r="r" b="b"/>
              <a:pathLst>
                <a:path w="1166" h="553" extrusionOk="0">
                  <a:moveTo>
                    <a:pt x="872" y="1"/>
                  </a:moveTo>
                  <a:cubicBezTo>
                    <a:pt x="871" y="1"/>
                    <a:pt x="870" y="1"/>
                    <a:pt x="870" y="1"/>
                  </a:cubicBezTo>
                  <a:cubicBezTo>
                    <a:pt x="856" y="1"/>
                    <a:pt x="843" y="1"/>
                    <a:pt x="829" y="1"/>
                  </a:cubicBezTo>
                  <a:cubicBezTo>
                    <a:pt x="806" y="1"/>
                    <a:pt x="782" y="1"/>
                    <a:pt x="758" y="1"/>
                  </a:cubicBezTo>
                  <a:cubicBezTo>
                    <a:pt x="676" y="1"/>
                    <a:pt x="595" y="3"/>
                    <a:pt x="515" y="16"/>
                  </a:cubicBezTo>
                  <a:cubicBezTo>
                    <a:pt x="344" y="45"/>
                    <a:pt x="142" y="49"/>
                    <a:pt x="45" y="218"/>
                  </a:cubicBezTo>
                  <a:cubicBezTo>
                    <a:pt x="5" y="287"/>
                    <a:pt x="0" y="372"/>
                    <a:pt x="57" y="435"/>
                  </a:cubicBezTo>
                  <a:cubicBezTo>
                    <a:pt x="146" y="534"/>
                    <a:pt x="251" y="553"/>
                    <a:pt x="366" y="553"/>
                  </a:cubicBezTo>
                  <a:cubicBezTo>
                    <a:pt x="414" y="553"/>
                    <a:pt x="463" y="550"/>
                    <a:pt x="514" y="548"/>
                  </a:cubicBezTo>
                  <a:cubicBezTo>
                    <a:pt x="647" y="541"/>
                    <a:pt x="770" y="519"/>
                    <a:pt x="900" y="491"/>
                  </a:cubicBezTo>
                  <a:cubicBezTo>
                    <a:pt x="1165" y="435"/>
                    <a:pt x="1158" y="1"/>
                    <a:pt x="8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334;p41">
              <a:extLst>
                <a:ext uri="{FF2B5EF4-FFF2-40B4-BE49-F238E27FC236}">
                  <a16:creationId xmlns:a16="http://schemas.microsoft.com/office/drawing/2014/main" id="{1A179DF3-48C5-AD4C-A158-606C78E4DF29}"/>
                </a:ext>
              </a:extLst>
            </p:cNvPr>
            <p:cNvSpPr/>
            <p:nvPr/>
          </p:nvSpPr>
          <p:spPr>
            <a:xfrm>
              <a:off x="4132600" y="630975"/>
              <a:ext cx="59625" cy="20125"/>
            </a:xfrm>
            <a:custGeom>
              <a:avLst/>
              <a:gdLst/>
              <a:ahLst/>
              <a:cxnLst/>
              <a:rect l="l" t="t" r="r" b="b"/>
              <a:pathLst>
                <a:path w="2385" h="805" extrusionOk="0">
                  <a:moveTo>
                    <a:pt x="130" y="1"/>
                  </a:moveTo>
                  <a:cubicBezTo>
                    <a:pt x="15" y="1"/>
                    <a:pt x="0" y="176"/>
                    <a:pt x="95" y="223"/>
                  </a:cubicBezTo>
                  <a:cubicBezTo>
                    <a:pt x="721" y="522"/>
                    <a:pt x="1431" y="648"/>
                    <a:pt x="2105" y="799"/>
                  </a:cubicBezTo>
                  <a:cubicBezTo>
                    <a:pt x="2122" y="803"/>
                    <a:pt x="2137" y="805"/>
                    <a:pt x="2152" y="805"/>
                  </a:cubicBezTo>
                  <a:cubicBezTo>
                    <a:pt x="2350" y="805"/>
                    <a:pt x="2385" y="491"/>
                    <a:pt x="2172" y="432"/>
                  </a:cubicBezTo>
                  <a:cubicBezTo>
                    <a:pt x="1507" y="248"/>
                    <a:pt x="828" y="31"/>
                    <a:pt x="136" y="1"/>
                  </a:cubicBezTo>
                  <a:cubicBezTo>
                    <a:pt x="134" y="1"/>
                    <a:pt x="132" y="1"/>
                    <a:pt x="1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335;p41">
              <a:extLst>
                <a:ext uri="{FF2B5EF4-FFF2-40B4-BE49-F238E27FC236}">
                  <a16:creationId xmlns:a16="http://schemas.microsoft.com/office/drawing/2014/main" id="{7F246490-0027-4548-B950-0314793DE632}"/>
                </a:ext>
              </a:extLst>
            </p:cNvPr>
            <p:cNvSpPr/>
            <p:nvPr/>
          </p:nvSpPr>
          <p:spPr>
            <a:xfrm>
              <a:off x="3927750" y="601275"/>
              <a:ext cx="37600" cy="17625"/>
            </a:xfrm>
            <a:custGeom>
              <a:avLst/>
              <a:gdLst/>
              <a:ahLst/>
              <a:cxnLst/>
              <a:rect l="l" t="t" r="r" b="b"/>
              <a:pathLst>
                <a:path w="1504" h="705" extrusionOk="0">
                  <a:moveTo>
                    <a:pt x="569" y="1"/>
                  </a:moveTo>
                  <a:cubicBezTo>
                    <a:pt x="385" y="1"/>
                    <a:pt x="175" y="53"/>
                    <a:pt x="65" y="189"/>
                  </a:cubicBezTo>
                  <a:cubicBezTo>
                    <a:pt x="16" y="250"/>
                    <a:pt x="1" y="348"/>
                    <a:pt x="53" y="414"/>
                  </a:cubicBezTo>
                  <a:cubicBezTo>
                    <a:pt x="291" y="704"/>
                    <a:pt x="822" y="649"/>
                    <a:pt x="1161" y="693"/>
                  </a:cubicBezTo>
                  <a:cubicBezTo>
                    <a:pt x="1172" y="694"/>
                    <a:pt x="1183" y="695"/>
                    <a:pt x="1193" y="695"/>
                  </a:cubicBezTo>
                  <a:cubicBezTo>
                    <a:pt x="1392" y="695"/>
                    <a:pt x="1504" y="452"/>
                    <a:pt x="1346" y="307"/>
                  </a:cubicBezTo>
                  <a:cubicBezTo>
                    <a:pt x="1156" y="134"/>
                    <a:pt x="944" y="43"/>
                    <a:pt x="689" y="8"/>
                  </a:cubicBezTo>
                  <a:cubicBezTo>
                    <a:pt x="651" y="3"/>
                    <a:pt x="611" y="1"/>
                    <a:pt x="5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336;p41">
              <a:extLst>
                <a:ext uri="{FF2B5EF4-FFF2-40B4-BE49-F238E27FC236}">
                  <a16:creationId xmlns:a16="http://schemas.microsoft.com/office/drawing/2014/main" id="{43DC09E4-9D1D-8440-AED9-7DCCF6845741}"/>
                </a:ext>
              </a:extLst>
            </p:cNvPr>
            <p:cNvSpPr/>
            <p:nvPr/>
          </p:nvSpPr>
          <p:spPr>
            <a:xfrm>
              <a:off x="3833600" y="581450"/>
              <a:ext cx="54850" cy="25475"/>
            </a:xfrm>
            <a:custGeom>
              <a:avLst/>
              <a:gdLst/>
              <a:ahLst/>
              <a:cxnLst/>
              <a:rect l="l" t="t" r="r" b="b"/>
              <a:pathLst>
                <a:path w="2194" h="1019" extrusionOk="0">
                  <a:moveTo>
                    <a:pt x="187" y="0"/>
                  </a:moveTo>
                  <a:cubicBezTo>
                    <a:pt x="81" y="0"/>
                    <a:pt x="1" y="151"/>
                    <a:pt x="76" y="234"/>
                  </a:cubicBezTo>
                  <a:cubicBezTo>
                    <a:pt x="521" y="727"/>
                    <a:pt x="1208" y="874"/>
                    <a:pt x="1833" y="1012"/>
                  </a:cubicBezTo>
                  <a:cubicBezTo>
                    <a:pt x="1853" y="1016"/>
                    <a:pt x="1872" y="1018"/>
                    <a:pt x="1890" y="1018"/>
                  </a:cubicBezTo>
                  <a:cubicBezTo>
                    <a:pt x="2150" y="1018"/>
                    <a:pt x="2194" y="593"/>
                    <a:pt x="1908" y="527"/>
                  </a:cubicBezTo>
                  <a:cubicBezTo>
                    <a:pt x="1329" y="391"/>
                    <a:pt x="787" y="157"/>
                    <a:pt x="217" y="4"/>
                  </a:cubicBezTo>
                  <a:cubicBezTo>
                    <a:pt x="207" y="2"/>
                    <a:pt x="197" y="0"/>
                    <a:pt x="1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337;p41">
              <a:extLst>
                <a:ext uri="{FF2B5EF4-FFF2-40B4-BE49-F238E27FC236}">
                  <a16:creationId xmlns:a16="http://schemas.microsoft.com/office/drawing/2014/main" id="{ED8DC20B-D662-FF4B-B99B-6FBA338828D3}"/>
                </a:ext>
              </a:extLst>
            </p:cNvPr>
            <p:cNvSpPr/>
            <p:nvPr/>
          </p:nvSpPr>
          <p:spPr>
            <a:xfrm>
              <a:off x="3650325" y="517075"/>
              <a:ext cx="47475" cy="18200"/>
            </a:xfrm>
            <a:custGeom>
              <a:avLst/>
              <a:gdLst/>
              <a:ahLst/>
              <a:cxnLst/>
              <a:rect l="l" t="t" r="r" b="b"/>
              <a:pathLst>
                <a:path w="1899" h="728" extrusionOk="0">
                  <a:moveTo>
                    <a:pt x="579" y="0"/>
                  </a:moveTo>
                  <a:cubicBezTo>
                    <a:pt x="392" y="0"/>
                    <a:pt x="217" y="43"/>
                    <a:pt x="77" y="150"/>
                  </a:cubicBezTo>
                  <a:cubicBezTo>
                    <a:pt x="11" y="200"/>
                    <a:pt x="1" y="306"/>
                    <a:pt x="71" y="358"/>
                  </a:cubicBezTo>
                  <a:cubicBezTo>
                    <a:pt x="292" y="522"/>
                    <a:pt x="569" y="530"/>
                    <a:pt x="833" y="584"/>
                  </a:cubicBezTo>
                  <a:cubicBezTo>
                    <a:pt x="1096" y="639"/>
                    <a:pt x="1366" y="662"/>
                    <a:pt x="1628" y="723"/>
                  </a:cubicBezTo>
                  <a:cubicBezTo>
                    <a:pt x="1640" y="726"/>
                    <a:pt x="1651" y="727"/>
                    <a:pt x="1662" y="727"/>
                  </a:cubicBezTo>
                  <a:cubicBezTo>
                    <a:pt x="1810" y="727"/>
                    <a:pt x="1898" y="505"/>
                    <a:pt x="1766" y="414"/>
                  </a:cubicBezTo>
                  <a:cubicBezTo>
                    <a:pt x="1481" y="217"/>
                    <a:pt x="1000" y="0"/>
                    <a:pt x="5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338;p41">
              <a:extLst>
                <a:ext uri="{FF2B5EF4-FFF2-40B4-BE49-F238E27FC236}">
                  <a16:creationId xmlns:a16="http://schemas.microsoft.com/office/drawing/2014/main" id="{D869C221-0D71-C44C-988C-FCE11E05E1CD}"/>
                </a:ext>
              </a:extLst>
            </p:cNvPr>
            <p:cNvSpPr/>
            <p:nvPr/>
          </p:nvSpPr>
          <p:spPr>
            <a:xfrm>
              <a:off x="3501300" y="376450"/>
              <a:ext cx="44825" cy="18275"/>
            </a:xfrm>
            <a:custGeom>
              <a:avLst/>
              <a:gdLst/>
              <a:ahLst/>
              <a:cxnLst/>
              <a:rect l="l" t="t" r="r" b="b"/>
              <a:pathLst>
                <a:path w="1793" h="731" extrusionOk="0">
                  <a:moveTo>
                    <a:pt x="553" y="0"/>
                  </a:moveTo>
                  <a:cubicBezTo>
                    <a:pt x="399" y="0"/>
                    <a:pt x="248" y="31"/>
                    <a:pt x="109" y="106"/>
                  </a:cubicBezTo>
                  <a:cubicBezTo>
                    <a:pt x="14" y="158"/>
                    <a:pt x="1" y="282"/>
                    <a:pt x="103" y="337"/>
                  </a:cubicBezTo>
                  <a:cubicBezTo>
                    <a:pt x="499" y="548"/>
                    <a:pt x="983" y="562"/>
                    <a:pt x="1403" y="715"/>
                  </a:cubicBezTo>
                  <a:cubicBezTo>
                    <a:pt x="1433" y="726"/>
                    <a:pt x="1462" y="730"/>
                    <a:pt x="1488" y="730"/>
                  </a:cubicBezTo>
                  <a:cubicBezTo>
                    <a:pt x="1694" y="730"/>
                    <a:pt x="1792" y="443"/>
                    <a:pt x="1579" y="326"/>
                  </a:cubicBezTo>
                  <a:cubicBezTo>
                    <a:pt x="1287" y="164"/>
                    <a:pt x="910" y="0"/>
                    <a:pt x="5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339;p41">
              <a:extLst>
                <a:ext uri="{FF2B5EF4-FFF2-40B4-BE49-F238E27FC236}">
                  <a16:creationId xmlns:a16="http://schemas.microsoft.com/office/drawing/2014/main" id="{6F7CC716-980C-154F-AF03-508ECC1E5C4D}"/>
                </a:ext>
              </a:extLst>
            </p:cNvPr>
            <p:cNvSpPr/>
            <p:nvPr/>
          </p:nvSpPr>
          <p:spPr>
            <a:xfrm>
              <a:off x="3289700" y="373525"/>
              <a:ext cx="34850" cy="13425"/>
            </a:xfrm>
            <a:custGeom>
              <a:avLst/>
              <a:gdLst/>
              <a:ahLst/>
              <a:cxnLst/>
              <a:rect l="l" t="t" r="r" b="b"/>
              <a:pathLst>
                <a:path w="1394" h="537" extrusionOk="0">
                  <a:moveTo>
                    <a:pt x="492" y="0"/>
                  </a:moveTo>
                  <a:cubicBezTo>
                    <a:pt x="343" y="0"/>
                    <a:pt x="199" y="36"/>
                    <a:pt x="74" y="128"/>
                  </a:cubicBezTo>
                  <a:cubicBezTo>
                    <a:pt x="15" y="170"/>
                    <a:pt x="0" y="277"/>
                    <a:pt x="68" y="322"/>
                  </a:cubicBezTo>
                  <a:cubicBezTo>
                    <a:pt x="366" y="516"/>
                    <a:pt x="752" y="408"/>
                    <a:pt x="1075" y="524"/>
                  </a:cubicBezTo>
                  <a:cubicBezTo>
                    <a:pt x="1099" y="532"/>
                    <a:pt x="1121" y="536"/>
                    <a:pt x="1142" y="536"/>
                  </a:cubicBezTo>
                  <a:cubicBezTo>
                    <a:pt x="1309" y="536"/>
                    <a:pt x="1393" y="301"/>
                    <a:pt x="1217" y="209"/>
                  </a:cubicBezTo>
                  <a:cubicBezTo>
                    <a:pt x="1010" y="103"/>
                    <a:pt x="744" y="0"/>
                    <a:pt x="4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340;p41">
              <a:extLst>
                <a:ext uri="{FF2B5EF4-FFF2-40B4-BE49-F238E27FC236}">
                  <a16:creationId xmlns:a16="http://schemas.microsoft.com/office/drawing/2014/main" id="{2B63C911-80D7-E146-B578-B23579C18607}"/>
                </a:ext>
              </a:extLst>
            </p:cNvPr>
            <p:cNvSpPr/>
            <p:nvPr/>
          </p:nvSpPr>
          <p:spPr>
            <a:xfrm>
              <a:off x="3021050" y="262800"/>
              <a:ext cx="59875" cy="18825"/>
            </a:xfrm>
            <a:custGeom>
              <a:avLst/>
              <a:gdLst/>
              <a:ahLst/>
              <a:cxnLst/>
              <a:rect l="l" t="t" r="r" b="b"/>
              <a:pathLst>
                <a:path w="2395" h="753" extrusionOk="0">
                  <a:moveTo>
                    <a:pt x="130" y="1"/>
                  </a:moveTo>
                  <a:cubicBezTo>
                    <a:pt x="11" y="1"/>
                    <a:pt x="1" y="180"/>
                    <a:pt x="96" y="224"/>
                  </a:cubicBezTo>
                  <a:cubicBezTo>
                    <a:pt x="730" y="507"/>
                    <a:pt x="1444" y="614"/>
                    <a:pt x="2121" y="748"/>
                  </a:cubicBezTo>
                  <a:cubicBezTo>
                    <a:pt x="2136" y="751"/>
                    <a:pt x="2150" y="753"/>
                    <a:pt x="2163" y="753"/>
                  </a:cubicBezTo>
                  <a:cubicBezTo>
                    <a:pt x="2365" y="753"/>
                    <a:pt x="2394" y="432"/>
                    <a:pt x="2179" y="379"/>
                  </a:cubicBezTo>
                  <a:cubicBezTo>
                    <a:pt x="1509" y="212"/>
                    <a:pt x="825" y="13"/>
                    <a:pt x="132" y="1"/>
                  </a:cubicBezTo>
                  <a:cubicBezTo>
                    <a:pt x="131" y="1"/>
                    <a:pt x="130" y="1"/>
                    <a:pt x="1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341;p41">
              <a:extLst>
                <a:ext uri="{FF2B5EF4-FFF2-40B4-BE49-F238E27FC236}">
                  <a16:creationId xmlns:a16="http://schemas.microsoft.com/office/drawing/2014/main" id="{13C3C9F8-017F-A342-A788-EFDD336D26C8}"/>
                </a:ext>
              </a:extLst>
            </p:cNvPr>
            <p:cNvSpPr/>
            <p:nvPr/>
          </p:nvSpPr>
          <p:spPr>
            <a:xfrm>
              <a:off x="2815625" y="238125"/>
              <a:ext cx="37700" cy="17825"/>
            </a:xfrm>
            <a:custGeom>
              <a:avLst/>
              <a:gdLst/>
              <a:ahLst/>
              <a:cxnLst/>
              <a:rect l="l" t="t" r="r" b="b"/>
              <a:pathLst>
                <a:path w="1508" h="713" extrusionOk="0">
                  <a:moveTo>
                    <a:pt x="585" y="1"/>
                  </a:moveTo>
                  <a:cubicBezTo>
                    <a:pt x="395" y="1"/>
                    <a:pt x="173" y="59"/>
                    <a:pt x="61" y="202"/>
                  </a:cubicBezTo>
                  <a:cubicBezTo>
                    <a:pt x="13" y="264"/>
                    <a:pt x="0" y="364"/>
                    <a:pt x="56" y="427"/>
                  </a:cubicBezTo>
                  <a:cubicBezTo>
                    <a:pt x="300" y="712"/>
                    <a:pt x="830" y="642"/>
                    <a:pt x="1170" y="678"/>
                  </a:cubicBezTo>
                  <a:cubicBezTo>
                    <a:pt x="1179" y="679"/>
                    <a:pt x="1187" y="679"/>
                    <a:pt x="1196" y="679"/>
                  </a:cubicBezTo>
                  <a:cubicBezTo>
                    <a:pt x="1399" y="679"/>
                    <a:pt x="1507" y="429"/>
                    <a:pt x="1344" y="287"/>
                  </a:cubicBezTo>
                  <a:cubicBezTo>
                    <a:pt x="1150" y="118"/>
                    <a:pt x="935" y="34"/>
                    <a:pt x="680" y="6"/>
                  </a:cubicBezTo>
                  <a:cubicBezTo>
                    <a:pt x="650" y="2"/>
                    <a:pt x="618" y="1"/>
                    <a:pt x="5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 name="Freeform 101">
            <a:extLst>
              <a:ext uri="{FF2B5EF4-FFF2-40B4-BE49-F238E27FC236}">
                <a16:creationId xmlns:a16="http://schemas.microsoft.com/office/drawing/2014/main" id="{4CB17D15-5CFB-6B47-BC9C-F111C2E20299}"/>
              </a:ext>
            </a:extLst>
          </p:cNvPr>
          <p:cNvSpPr/>
          <p:nvPr/>
        </p:nvSpPr>
        <p:spPr>
          <a:xfrm>
            <a:off x="0" y="1549401"/>
            <a:ext cx="4905220" cy="3650195"/>
          </a:xfrm>
          <a:custGeom>
            <a:avLst/>
            <a:gdLst>
              <a:gd name="connsiteX0" fmla="*/ 2054145 w 4905220"/>
              <a:gd name="connsiteY0" fmla="*/ 3179194 h 3650195"/>
              <a:gd name="connsiteX1" fmla="*/ 2047028 w 4905220"/>
              <a:gd name="connsiteY1" fmla="*/ 3187078 h 3650195"/>
              <a:gd name="connsiteX2" fmla="*/ 2046366 w 4905220"/>
              <a:gd name="connsiteY2" fmla="*/ 3187640 h 3650195"/>
              <a:gd name="connsiteX3" fmla="*/ 4442004 w 4905220"/>
              <a:gd name="connsiteY3" fmla="*/ 562080 h 3650195"/>
              <a:gd name="connsiteX4" fmla="*/ 4442081 w 4905220"/>
              <a:gd name="connsiteY4" fmla="*/ 562151 h 3650195"/>
              <a:gd name="connsiteX5" fmla="*/ 4443973 w 4905220"/>
              <a:gd name="connsiteY5" fmla="*/ 564542 h 3650195"/>
              <a:gd name="connsiteX6" fmla="*/ 4338979 w 4905220"/>
              <a:gd name="connsiteY6" fmla="*/ 473707 h 3650195"/>
              <a:gd name="connsiteX7" fmla="*/ 4347551 w 4905220"/>
              <a:gd name="connsiteY7" fmla="*/ 478383 h 3650195"/>
              <a:gd name="connsiteX8" fmla="*/ 4349669 w 4905220"/>
              <a:gd name="connsiteY8" fmla="*/ 479623 h 3650195"/>
              <a:gd name="connsiteX9" fmla="*/ 4340019 w 4905220"/>
              <a:gd name="connsiteY9" fmla="*/ 474391 h 3650195"/>
              <a:gd name="connsiteX10" fmla="*/ 4338979 w 4905220"/>
              <a:gd name="connsiteY10" fmla="*/ 473707 h 3650195"/>
              <a:gd name="connsiteX11" fmla="*/ 11964 w 4905220"/>
              <a:gd name="connsiteY11" fmla="*/ 0 h 3650195"/>
              <a:gd name="connsiteX12" fmla="*/ 478558 w 4905220"/>
              <a:gd name="connsiteY12" fmla="*/ 25400 h 3650195"/>
              <a:gd name="connsiteX13" fmla="*/ 598198 w 4905220"/>
              <a:gd name="connsiteY13" fmla="*/ 38100 h 3650195"/>
              <a:gd name="connsiteX14" fmla="*/ 801585 w 4905220"/>
              <a:gd name="connsiteY14" fmla="*/ 101600 h 3650195"/>
              <a:gd name="connsiteX15" fmla="*/ 909260 w 4905220"/>
              <a:gd name="connsiteY15" fmla="*/ 114300 h 3650195"/>
              <a:gd name="connsiteX16" fmla="*/ 1004972 w 4905220"/>
              <a:gd name="connsiteY16" fmla="*/ 139700 h 3650195"/>
              <a:gd name="connsiteX17" fmla="*/ 1136576 w 4905220"/>
              <a:gd name="connsiteY17" fmla="*/ 152400 h 3650195"/>
              <a:gd name="connsiteX18" fmla="*/ 1184431 w 4905220"/>
              <a:gd name="connsiteY18" fmla="*/ 165100 h 3650195"/>
              <a:gd name="connsiteX19" fmla="*/ 1244251 w 4905220"/>
              <a:gd name="connsiteY19" fmla="*/ 177800 h 3650195"/>
              <a:gd name="connsiteX20" fmla="*/ 1339963 w 4905220"/>
              <a:gd name="connsiteY20" fmla="*/ 215900 h 3650195"/>
              <a:gd name="connsiteX21" fmla="*/ 1435674 w 4905220"/>
              <a:gd name="connsiteY21" fmla="*/ 241300 h 3650195"/>
              <a:gd name="connsiteX22" fmla="*/ 1555314 w 4905220"/>
              <a:gd name="connsiteY22" fmla="*/ 266700 h 3650195"/>
              <a:gd name="connsiteX23" fmla="*/ 1686917 w 4905220"/>
              <a:gd name="connsiteY23" fmla="*/ 317500 h 3650195"/>
              <a:gd name="connsiteX24" fmla="*/ 1746737 w 4905220"/>
              <a:gd name="connsiteY24" fmla="*/ 342900 h 3650195"/>
              <a:gd name="connsiteX25" fmla="*/ 1818521 w 4905220"/>
              <a:gd name="connsiteY25" fmla="*/ 355600 h 3650195"/>
              <a:gd name="connsiteX26" fmla="*/ 1950124 w 4905220"/>
              <a:gd name="connsiteY26" fmla="*/ 406400 h 3650195"/>
              <a:gd name="connsiteX27" fmla="*/ 2009944 w 4905220"/>
              <a:gd name="connsiteY27" fmla="*/ 419100 h 3650195"/>
              <a:gd name="connsiteX28" fmla="*/ 2129583 w 4905220"/>
              <a:gd name="connsiteY28" fmla="*/ 482600 h 3650195"/>
              <a:gd name="connsiteX29" fmla="*/ 2201367 w 4905220"/>
              <a:gd name="connsiteY29" fmla="*/ 495300 h 3650195"/>
              <a:gd name="connsiteX30" fmla="*/ 2309043 w 4905220"/>
              <a:gd name="connsiteY30" fmla="*/ 558800 h 3650195"/>
              <a:gd name="connsiteX31" fmla="*/ 2416718 w 4905220"/>
              <a:gd name="connsiteY31" fmla="*/ 584200 h 3650195"/>
              <a:gd name="connsiteX32" fmla="*/ 2608141 w 4905220"/>
              <a:gd name="connsiteY32" fmla="*/ 571500 h 3650195"/>
              <a:gd name="connsiteX33" fmla="*/ 2644033 w 4905220"/>
              <a:gd name="connsiteY33" fmla="*/ 546100 h 3650195"/>
              <a:gd name="connsiteX34" fmla="*/ 2691889 w 4905220"/>
              <a:gd name="connsiteY34" fmla="*/ 508000 h 3650195"/>
              <a:gd name="connsiteX35" fmla="*/ 2751709 w 4905220"/>
              <a:gd name="connsiteY35" fmla="*/ 482600 h 3650195"/>
              <a:gd name="connsiteX36" fmla="*/ 2835457 w 4905220"/>
              <a:gd name="connsiteY36" fmla="*/ 419100 h 3650195"/>
              <a:gd name="connsiteX37" fmla="*/ 2931168 w 4905220"/>
              <a:gd name="connsiteY37" fmla="*/ 368300 h 3650195"/>
              <a:gd name="connsiteX38" fmla="*/ 2979024 w 4905220"/>
              <a:gd name="connsiteY38" fmla="*/ 342900 h 3650195"/>
              <a:gd name="connsiteX39" fmla="*/ 3038844 w 4905220"/>
              <a:gd name="connsiteY39" fmla="*/ 266700 h 3650195"/>
              <a:gd name="connsiteX40" fmla="*/ 3086700 w 4905220"/>
              <a:gd name="connsiteY40" fmla="*/ 190500 h 3650195"/>
              <a:gd name="connsiteX41" fmla="*/ 3134555 w 4905220"/>
              <a:gd name="connsiteY41" fmla="*/ 165100 h 3650195"/>
              <a:gd name="connsiteX42" fmla="*/ 3349906 w 4905220"/>
              <a:gd name="connsiteY42" fmla="*/ 127000 h 3650195"/>
              <a:gd name="connsiteX43" fmla="*/ 3409726 w 4905220"/>
              <a:gd name="connsiteY43" fmla="*/ 114300 h 3650195"/>
              <a:gd name="connsiteX44" fmla="*/ 3493474 w 4905220"/>
              <a:gd name="connsiteY44" fmla="*/ 101600 h 3650195"/>
              <a:gd name="connsiteX45" fmla="*/ 3637041 w 4905220"/>
              <a:gd name="connsiteY45" fmla="*/ 114300 h 3650195"/>
              <a:gd name="connsiteX46" fmla="*/ 3672933 w 4905220"/>
              <a:gd name="connsiteY46" fmla="*/ 152400 h 3650195"/>
              <a:gd name="connsiteX47" fmla="*/ 3720789 w 4905220"/>
              <a:gd name="connsiteY47" fmla="*/ 190500 h 3650195"/>
              <a:gd name="connsiteX48" fmla="*/ 3792573 w 4905220"/>
              <a:gd name="connsiteY48" fmla="*/ 266700 h 3650195"/>
              <a:gd name="connsiteX49" fmla="*/ 3841631 w 4905220"/>
              <a:gd name="connsiteY49" fmla="*/ 306686 h 3650195"/>
              <a:gd name="connsiteX50" fmla="*/ 3843517 w 4905220"/>
              <a:gd name="connsiteY50" fmla="*/ 308386 h 3650195"/>
              <a:gd name="connsiteX51" fmla="*/ 3843585 w 4905220"/>
              <a:gd name="connsiteY51" fmla="*/ 308467 h 3650195"/>
              <a:gd name="connsiteX52" fmla="*/ 3845838 w 4905220"/>
              <a:gd name="connsiteY52" fmla="*/ 310476 h 3650195"/>
              <a:gd name="connsiteX53" fmla="*/ 3843517 w 4905220"/>
              <a:gd name="connsiteY53" fmla="*/ 308386 h 3650195"/>
              <a:gd name="connsiteX54" fmla="*/ 3840191 w 4905220"/>
              <a:gd name="connsiteY54" fmla="*/ 304412 h 3650195"/>
              <a:gd name="connsiteX55" fmla="*/ 3876320 w 4905220"/>
              <a:gd name="connsiteY55" fmla="*/ 317500 h 3650195"/>
              <a:gd name="connsiteX56" fmla="*/ 3960068 w 4905220"/>
              <a:gd name="connsiteY56" fmla="*/ 368300 h 3650195"/>
              <a:gd name="connsiteX57" fmla="*/ 4007924 w 4905220"/>
              <a:gd name="connsiteY57" fmla="*/ 381000 h 3650195"/>
              <a:gd name="connsiteX58" fmla="*/ 4079707 w 4905220"/>
              <a:gd name="connsiteY58" fmla="*/ 406400 h 3650195"/>
              <a:gd name="connsiteX59" fmla="*/ 4223275 w 4905220"/>
              <a:gd name="connsiteY59" fmla="*/ 431800 h 3650195"/>
              <a:gd name="connsiteX60" fmla="*/ 4271131 w 4905220"/>
              <a:gd name="connsiteY60" fmla="*/ 444500 h 3650195"/>
              <a:gd name="connsiteX61" fmla="*/ 4318987 w 4905220"/>
              <a:gd name="connsiteY61" fmla="*/ 469900 h 3650195"/>
              <a:gd name="connsiteX62" fmla="*/ 4357788 w 4905220"/>
              <a:gd name="connsiteY62" fmla="*/ 484379 h 3650195"/>
              <a:gd name="connsiteX63" fmla="*/ 4349669 w 4905220"/>
              <a:gd name="connsiteY63" fmla="*/ 479623 h 3650195"/>
              <a:gd name="connsiteX64" fmla="*/ 4358621 w 4905220"/>
              <a:gd name="connsiteY64" fmla="*/ 484476 h 3650195"/>
              <a:gd name="connsiteX65" fmla="*/ 4402734 w 4905220"/>
              <a:gd name="connsiteY65" fmla="*/ 508000 h 3650195"/>
              <a:gd name="connsiteX66" fmla="*/ 4440403 w 4905220"/>
              <a:gd name="connsiteY66" fmla="*/ 560077 h 3650195"/>
              <a:gd name="connsiteX67" fmla="*/ 4442004 w 4905220"/>
              <a:gd name="connsiteY67" fmla="*/ 562080 h 3650195"/>
              <a:gd name="connsiteX68" fmla="*/ 4438261 w 4905220"/>
              <a:gd name="connsiteY68" fmla="*/ 558548 h 3650195"/>
              <a:gd name="connsiteX69" fmla="*/ 4450590 w 4905220"/>
              <a:gd name="connsiteY69" fmla="*/ 596900 h 3650195"/>
              <a:gd name="connsiteX70" fmla="*/ 4498446 w 4905220"/>
              <a:gd name="connsiteY70" fmla="*/ 685800 h 3650195"/>
              <a:gd name="connsiteX71" fmla="*/ 4510410 w 4905220"/>
              <a:gd name="connsiteY71" fmla="*/ 723900 h 3650195"/>
              <a:gd name="connsiteX72" fmla="*/ 4546302 w 4905220"/>
              <a:gd name="connsiteY72" fmla="*/ 800100 h 3650195"/>
              <a:gd name="connsiteX73" fmla="*/ 4570230 w 4905220"/>
              <a:gd name="connsiteY73" fmla="*/ 889000 h 3650195"/>
              <a:gd name="connsiteX74" fmla="*/ 4594158 w 4905220"/>
              <a:gd name="connsiteY74" fmla="*/ 927100 h 3650195"/>
              <a:gd name="connsiteX75" fmla="*/ 4618085 w 4905220"/>
              <a:gd name="connsiteY75" fmla="*/ 1003300 h 3650195"/>
              <a:gd name="connsiteX76" fmla="*/ 4677905 w 4905220"/>
              <a:gd name="connsiteY76" fmla="*/ 1092200 h 3650195"/>
              <a:gd name="connsiteX77" fmla="*/ 4761653 w 4905220"/>
              <a:gd name="connsiteY77" fmla="*/ 1206500 h 3650195"/>
              <a:gd name="connsiteX78" fmla="*/ 4797545 w 4905220"/>
              <a:gd name="connsiteY78" fmla="*/ 1295400 h 3650195"/>
              <a:gd name="connsiteX79" fmla="*/ 4808350 w 4905220"/>
              <a:gd name="connsiteY79" fmla="*/ 1331989 h 3650195"/>
              <a:gd name="connsiteX80" fmla="*/ 4806188 w 4905220"/>
              <a:gd name="connsiteY80" fmla="*/ 1328915 h 3650195"/>
              <a:gd name="connsiteX81" fmla="*/ 4805865 w 4905220"/>
              <a:gd name="connsiteY81" fmla="*/ 1328418 h 3650195"/>
              <a:gd name="connsiteX82" fmla="*/ 4805006 w 4905220"/>
              <a:gd name="connsiteY82" fmla="*/ 1327234 h 3650195"/>
              <a:gd name="connsiteX83" fmla="*/ 4806188 w 4905220"/>
              <a:gd name="connsiteY83" fmla="*/ 1328915 h 3650195"/>
              <a:gd name="connsiteX84" fmla="*/ 4814238 w 4905220"/>
              <a:gd name="connsiteY84" fmla="*/ 1341290 h 3650195"/>
              <a:gd name="connsiteX85" fmla="*/ 4833437 w 4905220"/>
              <a:gd name="connsiteY85" fmla="*/ 1371600 h 3650195"/>
              <a:gd name="connsiteX86" fmla="*/ 4845400 w 4905220"/>
              <a:gd name="connsiteY86" fmla="*/ 1422400 h 3650195"/>
              <a:gd name="connsiteX87" fmla="*/ 4869328 w 4905220"/>
              <a:gd name="connsiteY87" fmla="*/ 1460500 h 3650195"/>
              <a:gd name="connsiteX88" fmla="*/ 4881292 w 4905220"/>
              <a:gd name="connsiteY88" fmla="*/ 1536700 h 3650195"/>
              <a:gd name="connsiteX89" fmla="*/ 4905220 w 4905220"/>
              <a:gd name="connsiteY89" fmla="*/ 1638300 h 3650195"/>
              <a:gd name="connsiteX90" fmla="*/ 4893256 w 4905220"/>
              <a:gd name="connsiteY90" fmla="*/ 1714500 h 3650195"/>
              <a:gd name="connsiteX91" fmla="*/ 4773617 w 4905220"/>
              <a:gd name="connsiteY91" fmla="*/ 1828800 h 3650195"/>
              <a:gd name="connsiteX92" fmla="*/ 4725761 w 4905220"/>
              <a:gd name="connsiteY92" fmla="*/ 1866900 h 3650195"/>
              <a:gd name="connsiteX93" fmla="*/ 4677905 w 4905220"/>
              <a:gd name="connsiteY93" fmla="*/ 1905000 h 3650195"/>
              <a:gd name="connsiteX94" fmla="*/ 4606121 w 4905220"/>
              <a:gd name="connsiteY94" fmla="*/ 1955800 h 3650195"/>
              <a:gd name="connsiteX95" fmla="*/ 4534338 w 4905220"/>
              <a:gd name="connsiteY95" fmla="*/ 2032000 h 3650195"/>
              <a:gd name="connsiteX96" fmla="*/ 4498446 w 4905220"/>
              <a:gd name="connsiteY96" fmla="*/ 2070100 h 3650195"/>
              <a:gd name="connsiteX97" fmla="*/ 4474518 w 4905220"/>
              <a:gd name="connsiteY97" fmla="*/ 2120900 h 3650195"/>
              <a:gd name="connsiteX98" fmla="*/ 4426662 w 4905220"/>
              <a:gd name="connsiteY98" fmla="*/ 2197100 h 3650195"/>
              <a:gd name="connsiteX99" fmla="*/ 4402734 w 4905220"/>
              <a:gd name="connsiteY99" fmla="*/ 2235200 h 3650195"/>
              <a:gd name="connsiteX100" fmla="*/ 4378806 w 4905220"/>
              <a:gd name="connsiteY100" fmla="*/ 2273300 h 3650195"/>
              <a:gd name="connsiteX101" fmla="*/ 4354878 w 4905220"/>
              <a:gd name="connsiteY101" fmla="*/ 2311400 h 3650195"/>
              <a:gd name="connsiteX102" fmla="*/ 4318987 w 4905220"/>
              <a:gd name="connsiteY102" fmla="*/ 2362200 h 3650195"/>
              <a:gd name="connsiteX103" fmla="*/ 4235239 w 4905220"/>
              <a:gd name="connsiteY103" fmla="*/ 2451100 h 3650195"/>
              <a:gd name="connsiteX104" fmla="*/ 4199347 w 4905220"/>
              <a:gd name="connsiteY104" fmla="*/ 2489200 h 3650195"/>
              <a:gd name="connsiteX105" fmla="*/ 4091671 w 4905220"/>
              <a:gd name="connsiteY105" fmla="*/ 2527300 h 3650195"/>
              <a:gd name="connsiteX106" fmla="*/ 3481510 w 4905220"/>
              <a:gd name="connsiteY106" fmla="*/ 2501900 h 3650195"/>
              <a:gd name="connsiteX107" fmla="*/ 3373834 w 4905220"/>
              <a:gd name="connsiteY107" fmla="*/ 2476500 h 3650195"/>
              <a:gd name="connsiteX108" fmla="*/ 3290087 w 4905220"/>
              <a:gd name="connsiteY108" fmla="*/ 2489200 h 3650195"/>
              <a:gd name="connsiteX109" fmla="*/ 3254195 w 4905220"/>
              <a:gd name="connsiteY109" fmla="*/ 2514600 h 3650195"/>
              <a:gd name="connsiteX110" fmla="*/ 3134555 w 4905220"/>
              <a:gd name="connsiteY110" fmla="*/ 2667000 h 3650195"/>
              <a:gd name="connsiteX111" fmla="*/ 3062772 w 4905220"/>
              <a:gd name="connsiteY111" fmla="*/ 2743200 h 3650195"/>
              <a:gd name="connsiteX112" fmla="*/ 2967060 w 4905220"/>
              <a:gd name="connsiteY112" fmla="*/ 2819400 h 3650195"/>
              <a:gd name="connsiteX113" fmla="*/ 2895276 w 4905220"/>
              <a:gd name="connsiteY113" fmla="*/ 2895600 h 3650195"/>
              <a:gd name="connsiteX114" fmla="*/ 2823493 w 4905220"/>
              <a:gd name="connsiteY114" fmla="*/ 2971800 h 3650195"/>
              <a:gd name="connsiteX115" fmla="*/ 2799565 w 4905220"/>
              <a:gd name="connsiteY115" fmla="*/ 3009900 h 3650195"/>
              <a:gd name="connsiteX116" fmla="*/ 2763673 w 4905220"/>
              <a:gd name="connsiteY116" fmla="*/ 3035300 h 3650195"/>
              <a:gd name="connsiteX117" fmla="*/ 2428682 w 4905220"/>
              <a:gd name="connsiteY117" fmla="*/ 3073400 h 3650195"/>
              <a:gd name="connsiteX118" fmla="*/ 2213331 w 4905220"/>
              <a:gd name="connsiteY118" fmla="*/ 3098800 h 3650195"/>
              <a:gd name="connsiteX119" fmla="*/ 2165475 w 4905220"/>
              <a:gd name="connsiteY119" fmla="*/ 3111500 h 3650195"/>
              <a:gd name="connsiteX120" fmla="*/ 2093692 w 4905220"/>
              <a:gd name="connsiteY120" fmla="*/ 3136900 h 3650195"/>
              <a:gd name="connsiteX121" fmla="*/ 2059656 w 4905220"/>
              <a:gd name="connsiteY121" fmla="*/ 3173209 h 3650195"/>
              <a:gd name="connsiteX122" fmla="*/ 2054145 w 4905220"/>
              <a:gd name="connsiteY122" fmla="*/ 3179194 h 3650195"/>
              <a:gd name="connsiteX123" fmla="*/ 2054851 w 4905220"/>
              <a:gd name="connsiteY123" fmla="*/ 3178410 h 3650195"/>
              <a:gd name="connsiteX124" fmla="*/ 2021908 w 4905220"/>
              <a:gd name="connsiteY124" fmla="*/ 3200400 h 3650195"/>
              <a:gd name="connsiteX125" fmla="*/ 1938160 w 4905220"/>
              <a:gd name="connsiteY125" fmla="*/ 3276600 h 3650195"/>
              <a:gd name="connsiteX126" fmla="*/ 1818521 w 4905220"/>
              <a:gd name="connsiteY126" fmla="*/ 3302000 h 3650195"/>
              <a:gd name="connsiteX127" fmla="*/ 1758701 w 4905220"/>
              <a:gd name="connsiteY127" fmla="*/ 3327400 h 3650195"/>
              <a:gd name="connsiteX128" fmla="*/ 1543350 w 4905220"/>
              <a:gd name="connsiteY128" fmla="*/ 3352800 h 3650195"/>
              <a:gd name="connsiteX129" fmla="*/ 1507458 w 4905220"/>
              <a:gd name="connsiteY129" fmla="*/ 3365500 h 3650195"/>
              <a:gd name="connsiteX130" fmla="*/ 1339963 w 4905220"/>
              <a:gd name="connsiteY130" fmla="*/ 3390900 h 3650195"/>
              <a:gd name="connsiteX131" fmla="*/ 1256215 w 4905220"/>
              <a:gd name="connsiteY131" fmla="*/ 3416300 h 3650195"/>
              <a:gd name="connsiteX132" fmla="*/ 1184431 w 4905220"/>
              <a:gd name="connsiteY132" fmla="*/ 3467100 h 3650195"/>
              <a:gd name="connsiteX133" fmla="*/ 1148540 w 4905220"/>
              <a:gd name="connsiteY133" fmla="*/ 3492500 h 3650195"/>
              <a:gd name="connsiteX134" fmla="*/ 1040864 w 4905220"/>
              <a:gd name="connsiteY134" fmla="*/ 3619500 h 3650195"/>
              <a:gd name="connsiteX135" fmla="*/ 1023338 w 4905220"/>
              <a:gd name="connsiteY135" fmla="*/ 3650195 h 3650195"/>
              <a:gd name="connsiteX136" fmla="*/ 0 w 4905220"/>
              <a:gd name="connsiteY136" fmla="*/ 3650195 h 3650195"/>
              <a:gd name="connsiteX137" fmla="*/ 0 w 4905220"/>
              <a:gd name="connsiteY137" fmla="*/ 25400 h 3650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4905220" h="3650195">
                <a:moveTo>
                  <a:pt x="2054145" y="3179194"/>
                </a:moveTo>
                <a:lnTo>
                  <a:pt x="2047028" y="3187078"/>
                </a:lnTo>
                <a:cubicBezTo>
                  <a:pt x="2045237" y="3188999"/>
                  <a:pt x="2044638" y="3189568"/>
                  <a:pt x="2046366" y="3187640"/>
                </a:cubicBezTo>
                <a:close/>
                <a:moveTo>
                  <a:pt x="4442004" y="562080"/>
                </a:moveTo>
                <a:lnTo>
                  <a:pt x="4442081" y="562151"/>
                </a:lnTo>
                <a:cubicBezTo>
                  <a:pt x="4443229" y="563464"/>
                  <a:pt x="4444056" y="564575"/>
                  <a:pt x="4443973" y="564542"/>
                </a:cubicBezTo>
                <a:close/>
                <a:moveTo>
                  <a:pt x="4338979" y="473707"/>
                </a:moveTo>
                <a:cubicBezTo>
                  <a:pt x="4340676" y="474596"/>
                  <a:pt x="4343975" y="476379"/>
                  <a:pt x="4347551" y="478383"/>
                </a:cubicBezTo>
                <a:lnTo>
                  <a:pt x="4349669" y="479623"/>
                </a:lnTo>
                <a:lnTo>
                  <a:pt x="4340019" y="474391"/>
                </a:lnTo>
                <a:cubicBezTo>
                  <a:pt x="4337187" y="472821"/>
                  <a:pt x="4337282" y="472817"/>
                  <a:pt x="4338979" y="473707"/>
                </a:cubicBezTo>
                <a:close/>
                <a:moveTo>
                  <a:pt x="11964" y="0"/>
                </a:moveTo>
                <a:lnTo>
                  <a:pt x="478558" y="25400"/>
                </a:lnTo>
                <a:cubicBezTo>
                  <a:pt x="518562" y="28000"/>
                  <a:pt x="558664" y="31106"/>
                  <a:pt x="598198" y="38100"/>
                </a:cubicBezTo>
                <a:cubicBezTo>
                  <a:pt x="773416" y="69100"/>
                  <a:pt x="613469" y="57225"/>
                  <a:pt x="801585" y="101600"/>
                </a:cubicBezTo>
                <a:cubicBezTo>
                  <a:pt x="836838" y="109916"/>
                  <a:pt x="873369" y="110067"/>
                  <a:pt x="909260" y="114300"/>
                </a:cubicBezTo>
                <a:cubicBezTo>
                  <a:pt x="941165" y="122767"/>
                  <a:pt x="972488" y="134256"/>
                  <a:pt x="1004972" y="139700"/>
                </a:cubicBezTo>
                <a:cubicBezTo>
                  <a:pt x="1048482" y="146993"/>
                  <a:pt x="1092913" y="146220"/>
                  <a:pt x="1136576" y="152400"/>
                </a:cubicBezTo>
                <a:cubicBezTo>
                  <a:pt x="1152874" y="154707"/>
                  <a:pt x="1168380" y="161314"/>
                  <a:pt x="1184431" y="165100"/>
                </a:cubicBezTo>
                <a:cubicBezTo>
                  <a:pt x="1204282" y="169783"/>
                  <a:pt x="1224400" y="173117"/>
                  <a:pt x="1244251" y="177800"/>
                </a:cubicBezTo>
                <a:cubicBezTo>
                  <a:pt x="1379640" y="209737"/>
                  <a:pt x="1201224" y="166809"/>
                  <a:pt x="1339963" y="215900"/>
                </a:cubicBezTo>
                <a:cubicBezTo>
                  <a:pt x="1371161" y="226939"/>
                  <a:pt x="1403770" y="232833"/>
                  <a:pt x="1435674" y="241300"/>
                </a:cubicBezTo>
                <a:cubicBezTo>
                  <a:pt x="1507064" y="260245"/>
                  <a:pt x="1467311" y="251131"/>
                  <a:pt x="1555314" y="266700"/>
                </a:cubicBezTo>
                <a:cubicBezTo>
                  <a:pt x="1701890" y="344497"/>
                  <a:pt x="1557838" y="276394"/>
                  <a:pt x="1686917" y="317500"/>
                </a:cubicBezTo>
                <a:cubicBezTo>
                  <a:pt x="1707488" y="324051"/>
                  <a:pt x="1726018" y="336902"/>
                  <a:pt x="1746737" y="342900"/>
                </a:cubicBezTo>
                <a:cubicBezTo>
                  <a:pt x="1770140" y="349675"/>
                  <a:pt x="1794987" y="349355"/>
                  <a:pt x="1818521" y="355600"/>
                </a:cubicBezTo>
                <a:cubicBezTo>
                  <a:pt x="1952599" y="391182"/>
                  <a:pt x="1831192" y="368525"/>
                  <a:pt x="1950124" y="406400"/>
                </a:cubicBezTo>
                <a:cubicBezTo>
                  <a:pt x="1969601" y="412603"/>
                  <a:pt x="1990467" y="412897"/>
                  <a:pt x="2009944" y="419100"/>
                </a:cubicBezTo>
                <a:cubicBezTo>
                  <a:pt x="2231796" y="489750"/>
                  <a:pt x="1899281" y="393701"/>
                  <a:pt x="2129583" y="482600"/>
                </a:cubicBezTo>
                <a:cubicBezTo>
                  <a:pt x="2152381" y="491400"/>
                  <a:pt x="2177439" y="491067"/>
                  <a:pt x="2201367" y="495300"/>
                </a:cubicBezTo>
                <a:cubicBezTo>
                  <a:pt x="2352666" y="559543"/>
                  <a:pt x="2176260" y="478256"/>
                  <a:pt x="2309043" y="558800"/>
                </a:cubicBezTo>
                <a:cubicBezTo>
                  <a:pt x="2333298" y="573513"/>
                  <a:pt x="2399145" y="581091"/>
                  <a:pt x="2416718" y="584200"/>
                </a:cubicBezTo>
                <a:cubicBezTo>
                  <a:pt x="2480526" y="579967"/>
                  <a:pt x="2544992" y="582084"/>
                  <a:pt x="2608141" y="571500"/>
                </a:cubicBezTo>
                <a:cubicBezTo>
                  <a:pt x="2622345" y="569119"/>
                  <a:pt x="2632333" y="554972"/>
                  <a:pt x="2644033" y="546100"/>
                </a:cubicBezTo>
                <a:cubicBezTo>
                  <a:pt x="2660259" y="533797"/>
                  <a:pt x="2674459" y="518279"/>
                  <a:pt x="2691889" y="508000"/>
                </a:cubicBezTo>
                <a:cubicBezTo>
                  <a:pt x="2710662" y="496929"/>
                  <a:pt x="2732501" y="492795"/>
                  <a:pt x="2751709" y="482600"/>
                </a:cubicBezTo>
                <a:cubicBezTo>
                  <a:pt x="2784835" y="465018"/>
                  <a:pt x="2802941" y="439234"/>
                  <a:pt x="2835457" y="419100"/>
                </a:cubicBezTo>
                <a:cubicBezTo>
                  <a:pt x="2866267" y="400021"/>
                  <a:pt x="2899264" y="385233"/>
                  <a:pt x="2931168" y="368300"/>
                </a:cubicBezTo>
                <a:cubicBezTo>
                  <a:pt x="2947120" y="359833"/>
                  <a:pt x="2966413" y="356287"/>
                  <a:pt x="2979024" y="342900"/>
                </a:cubicBezTo>
                <a:cubicBezTo>
                  <a:pt x="3005483" y="314813"/>
                  <a:pt x="3022187" y="302063"/>
                  <a:pt x="3038844" y="266700"/>
                </a:cubicBezTo>
                <a:cubicBezTo>
                  <a:pt x="3062203" y="217107"/>
                  <a:pt x="3033780" y="230625"/>
                  <a:pt x="3086700" y="190500"/>
                </a:cubicBezTo>
                <a:cubicBezTo>
                  <a:pt x="3101213" y="179496"/>
                  <a:pt x="3117635" y="171087"/>
                  <a:pt x="3134555" y="165100"/>
                </a:cubicBezTo>
                <a:cubicBezTo>
                  <a:pt x="3233904" y="129946"/>
                  <a:pt x="3240498" y="142485"/>
                  <a:pt x="3349906" y="127000"/>
                </a:cubicBezTo>
                <a:cubicBezTo>
                  <a:pt x="3370062" y="124147"/>
                  <a:pt x="3389668" y="117849"/>
                  <a:pt x="3409726" y="114300"/>
                </a:cubicBezTo>
                <a:cubicBezTo>
                  <a:pt x="3437542" y="109379"/>
                  <a:pt x="3465558" y="105833"/>
                  <a:pt x="3493474" y="101600"/>
                </a:cubicBezTo>
                <a:cubicBezTo>
                  <a:pt x="3541330" y="105833"/>
                  <a:pt x="3590641" y="101165"/>
                  <a:pt x="3637041" y="114300"/>
                </a:cubicBezTo>
                <a:cubicBezTo>
                  <a:pt x="3653390" y="118928"/>
                  <a:pt x="3660087" y="140711"/>
                  <a:pt x="3672933" y="152400"/>
                </a:cubicBezTo>
                <a:cubicBezTo>
                  <a:pt x="3688073" y="166175"/>
                  <a:pt x="3705968" y="176340"/>
                  <a:pt x="3720789" y="190500"/>
                </a:cubicBezTo>
                <a:cubicBezTo>
                  <a:pt x="3745942" y="214530"/>
                  <a:pt x="3765501" y="245147"/>
                  <a:pt x="3792573" y="266700"/>
                </a:cubicBezTo>
                <a:cubicBezTo>
                  <a:pt x="3821502" y="289732"/>
                  <a:pt x="3835492" y="301393"/>
                  <a:pt x="3841631" y="306686"/>
                </a:cubicBezTo>
                <a:lnTo>
                  <a:pt x="3843517" y="308386"/>
                </a:lnTo>
                <a:lnTo>
                  <a:pt x="3843585" y="308467"/>
                </a:lnTo>
                <a:cubicBezTo>
                  <a:pt x="3844822" y="309686"/>
                  <a:pt x="3845869" y="310564"/>
                  <a:pt x="3845838" y="310476"/>
                </a:cubicBezTo>
                <a:lnTo>
                  <a:pt x="3843517" y="308386"/>
                </a:lnTo>
                <a:lnTo>
                  <a:pt x="3840191" y="304412"/>
                </a:lnTo>
                <a:cubicBezTo>
                  <a:pt x="3837997" y="300585"/>
                  <a:pt x="3842066" y="299319"/>
                  <a:pt x="3876320" y="317500"/>
                </a:cubicBezTo>
                <a:cubicBezTo>
                  <a:pt x="3945742" y="354346"/>
                  <a:pt x="3876169" y="334902"/>
                  <a:pt x="3960068" y="368300"/>
                </a:cubicBezTo>
                <a:cubicBezTo>
                  <a:pt x="3975464" y="374429"/>
                  <a:pt x="3992175" y="375984"/>
                  <a:pt x="4007924" y="381000"/>
                </a:cubicBezTo>
                <a:cubicBezTo>
                  <a:pt x="4032082" y="388693"/>
                  <a:pt x="4054739" y="402614"/>
                  <a:pt x="4079707" y="406400"/>
                </a:cubicBezTo>
                <a:cubicBezTo>
                  <a:pt x="4149621" y="417002"/>
                  <a:pt x="4160296" y="416944"/>
                  <a:pt x="4223275" y="431800"/>
                </a:cubicBezTo>
                <a:cubicBezTo>
                  <a:pt x="4239327" y="435586"/>
                  <a:pt x="4255735" y="438371"/>
                  <a:pt x="4271131" y="444500"/>
                </a:cubicBezTo>
                <a:cubicBezTo>
                  <a:pt x="4287830" y="451147"/>
                  <a:pt x="4302594" y="462442"/>
                  <a:pt x="4318987" y="469900"/>
                </a:cubicBezTo>
                <a:cubicBezTo>
                  <a:pt x="4365197" y="490923"/>
                  <a:pt x="4366207" y="489690"/>
                  <a:pt x="4357788" y="484379"/>
                </a:cubicBezTo>
                <a:lnTo>
                  <a:pt x="4349669" y="479623"/>
                </a:lnTo>
                <a:lnTo>
                  <a:pt x="4358621" y="484476"/>
                </a:lnTo>
                <a:cubicBezTo>
                  <a:pt x="4368632" y="489853"/>
                  <a:pt x="4382895" y="497470"/>
                  <a:pt x="4402734" y="508000"/>
                </a:cubicBezTo>
                <a:cubicBezTo>
                  <a:pt x="4424431" y="538709"/>
                  <a:pt x="4435417" y="553560"/>
                  <a:pt x="4440403" y="560077"/>
                </a:cubicBezTo>
                <a:lnTo>
                  <a:pt x="4442004" y="562080"/>
                </a:lnTo>
                <a:lnTo>
                  <a:pt x="4438261" y="558548"/>
                </a:lnTo>
                <a:cubicBezTo>
                  <a:pt x="4434655" y="556219"/>
                  <a:pt x="4433463" y="560538"/>
                  <a:pt x="4450590" y="596900"/>
                </a:cubicBezTo>
                <a:cubicBezTo>
                  <a:pt x="4510667" y="724445"/>
                  <a:pt x="4435521" y="529943"/>
                  <a:pt x="4498446" y="685800"/>
                </a:cubicBezTo>
                <a:cubicBezTo>
                  <a:pt x="4503413" y="698105"/>
                  <a:pt x="4504770" y="711926"/>
                  <a:pt x="4510410" y="723900"/>
                </a:cubicBezTo>
                <a:cubicBezTo>
                  <a:pt x="4545365" y="798113"/>
                  <a:pt x="4526254" y="725616"/>
                  <a:pt x="4546302" y="800100"/>
                </a:cubicBezTo>
                <a:cubicBezTo>
                  <a:pt x="4551412" y="819089"/>
                  <a:pt x="4560668" y="868700"/>
                  <a:pt x="4570230" y="889000"/>
                </a:cubicBezTo>
                <a:cubicBezTo>
                  <a:pt x="4576660" y="902652"/>
                  <a:pt x="4588318" y="913152"/>
                  <a:pt x="4594158" y="927100"/>
                </a:cubicBezTo>
                <a:cubicBezTo>
                  <a:pt x="4604401" y="951566"/>
                  <a:pt x="4600251" y="984368"/>
                  <a:pt x="4618085" y="1003300"/>
                </a:cubicBezTo>
                <a:cubicBezTo>
                  <a:pt x="4703937" y="1094433"/>
                  <a:pt x="4607043" y="983545"/>
                  <a:pt x="4677905" y="1092200"/>
                </a:cubicBezTo>
                <a:cubicBezTo>
                  <a:pt x="4703787" y="1131885"/>
                  <a:pt x="4761653" y="1206500"/>
                  <a:pt x="4761653" y="1206500"/>
                </a:cubicBezTo>
                <a:cubicBezTo>
                  <a:pt x="4786552" y="1312226"/>
                  <a:pt x="4756233" y="1207695"/>
                  <a:pt x="4797545" y="1295400"/>
                </a:cubicBezTo>
                <a:cubicBezTo>
                  <a:pt x="4822311" y="1347980"/>
                  <a:pt x="4814141" y="1339733"/>
                  <a:pt x="4808350" y="1331989"/>
                </a:cubicBezTo>
                <a:lnTo>
                  <a:pt x="4806188" y="1328915"/>
                </a:lnTo>
                <a:lnTo>
                  <a:pt x="4805865" y="1328418"/>
                </a:lnTo>
                <a:cubicBezTo>
                  <a:pt x="4804510" y="1326395"/>
                  <a:pt x="4804407" y="1326320"/>
                  <a:pt x="4805006" y="1327234"/>
                </a:cubicBezTo>
                <a:lnTo>
                  <a:pt x="4806188" y="1328915"/>
                </a:lnTo>
                <a:lnTo>
                  <a:pt x="4814238" y="1341290"/>
                </a:lnTo>
                <a:cubicBezTo>
                  <a:pt x="4818649" y="1348168"/>
                  <a:pt x="4824865" y="1357952"/>
                  <a:pt x="4833437" y="1371600"/>
                </a:cubicBezTo>
                <a:cubicBezTo>
                  <a:pt x="4837424" y="1388533"/>
                  <a:pt x="4838923" y="1406357"/>
                  <a:pt x="4845400" y="1422400"/>
                </a:cubicBezTo>
                <a:cubicBezTo>
                  <a:pt x="4851065" y="1436429"/>
                  <a:pt x="4864781" y="1446020"/>
                  <a:pt x="4869328" y="1460500"/>
                </a:cubicBezTo>
                <a:cubicBezTo>
                  <a:pt x="4876999" y="1484929"/>
                  <a:pt x="4876953" y="1511365"/>
                  <a:pt x="4881292" y="1536700"/>
                </a:cubicBezTo>
                <a:cubicBezTo>
                  <a:pt x="4892842" y="1604132"/>
                  <a:pt x="4888617" y="1585425"/>
                  <a:pt x="4905220" y="1638300"/>
                </a:cubicBezTo>
                <a:cubicBezTo>
                  <a:pt x="4901233" y="1663700"/>
                  <a:pt x="4900927" y="1690071"/>
                  <a:pt x="4893256" y="1714500"/>
                </a:cubicBezTo>
                <a:cubicBezTo>
                  <a:pt x="4877907" y="1763382"/>
                  <a:pt x="4795686" y="1811229"/>
                  <a:pt x="4773617" y="1828800"/>
                </a:cubicBezTo>
                <a:lnTo>
                  <a:pt x="4725761" y="1866900"/>
                </a:lnTo>
                <a:cubicBezTo>
                  <a:pt x="4709809" y="1879600"/>
                  <a:pt x="4694496" y="1893259"/>
                  <a:pt x="4677905" y="1905000"/>
                </a:cubicBezTo>
                <a:cubicBezTo>
                  <a:pt x="4653977" y="1921933"/>
                  <a:pt x="4626456" y="1934214"/>
                  <a:pt x="4606121" y="1955800"/>
                </a:cubicBezTo>
                <a:lnTo>
                  <a:pt x="4534338" y="2032000"/>
                </a:lnTo>
                <a:cubicBezTo>
                  <a:pt x="4522374" y="2044700"/>
                  <a:pt x="4506012" y="2054036"/>
                  <a:pt x="4498446" y="2070100"/>
                </a:cubicBezTo>
                <a:cubicBezTo>
                  <a:pt x="4490470" y="2087033"/>
                  <a:pt x="4483694" y="2104666"/>
                  <a:pt x="4474518" y="2120900"/>
                </a:cubicBezTo>
                <a:cubicBezTo>
                  <a:pt x="4459722" y="2147077"/>
                  <a:pt x="4442614" y="2171700"/>
                  <a:pt x="4426662" y="2197100"/>
                </a:cubicBezTo>
                <a:lnTo>
                  <a:pt x="4402734" y="2235200"/>
                </a:lnTo>
                <a:lnTo>
                  <a:pt x="4378806" y="2273300"/>
                </a:lnTo>
                <a:cubicBezTo>
                  <a:pt x="4370830" y="2286000"/>
                  <a:pt x="4363506" y="2299189"/>
                  <a:pt x="4354878" y="2311400"/>
                </a:cubicBezTo>
                <a:cubicBezTo>
                  <a:pt x="4342915" y="2328333"/>
                  <a:pt x="4332399" y="2346538"/>
                  <a:pt x="4318987" y="2362200"/>
                </a:cubicBezTo>
                <a:cubicBezTo>
                  <a:pt x="4292430" y="2393209"/>
                  <a:pt x="4263155" y="2421467"/>
                  <a:pt x="4235239" y="2451100"/>
                </a:cubicBezTo>
                <a:cubicBezTo>
                  <a:pt x="4223275" y="2463800"/>
                  <a:pt x="4214480" y="2481168"/>
                  <a:pt x="4199347" y="2489200"/>
                </a:cubicBezTo>
                <a:cubicBezTo>
                  <a:pt x="4133303" y="2524253"/>
                  <a:pt x="4168979" y="2510887"/>
                  <a:pt x="4091671" y="2527300"/>
                </a:cubicBezTo>
                <a:cubicBezTo>
                  <a:pt x="3892311" y="2522261"/>
                  <a:pt x="3682585" y="2532392"/>
                  <a:pt x="3481510" y="2501900"/>
                </a:cubicBezTo>
                <a:cubicBezTo>
                  <a:pt x="3446069" y="2496526"/>
                  <a:pt x="3408666" y="2485744"/>
                  <a:pt x="3373834" y="2476500"/>
                </a:cubicBezTo>
                <a:cubicBezTo>
                  <a:pt x="3345919" y="2480733"/>
                  <a:pt x="3317097" y="2480598"/>
                  <a:pt x="3290087" y="2489200"/>
                </a:cubicBezTo>
                <a:cubicBezTo>
                  <a:pt x="3276314" y="2493586"/>
                  <a:pt x="3264942" y="2504459"/>
                  <a:pt x="3254195" y="2514600"/>
                </a:cubicBezTo>
                <a:cubicBezTo>
                  <a:pt x="3178825" y="2585717"/>
                  <a:pt x="3186948" y="2583576"/>
                  <a:pt x="3134555" y="2667000"/>
                </a:cubicBezTo>
                <a:cubicBezTo>
                  <a:pt x="3110627" y="2692400"/>
                  <a:pt x="3089843" y="2721647"/>
                  <a:pt x="3062772" y="2743200"/>
                </a:cubicBezTo>
                <a:cubicBezTo>
                  <a:pt x="3030867" y="2768600"/>
                  <a:pt x="2989181" y="2784177"/>
                  <a:pt x="2967060" y="2819400"/>
                </a:cubicBezTo>
                <a:cubicBezTo>
                  <a:pt x="2921370" y="2892151"/>
                  <a:pt x="2969475" y="2824713"/>
                  <a:pt x="2895276" y="2895600"/>
                </a:cubicBezTo>
                <a:cubicBezTo>
                  <a:pt x="2870124" y="2919630"/>
                  <a:pt x="2842263" y="2941912"/>
                  <a:pt x="2823493" y="2971800"/>
                </a:cubicBezTo>
                <a:cubicBezTo>
                  <a:pt x="2815516" y="2984500"/>
                  <a:pt x="2809732" y="2999107"/>
                  <a:pt x="2799565" y="3009900"/>
                </a:cubicBezTo>
                <a:cubicBezTo>
                  <a:pt x="2789397" y="3020693"/>
                  <a:pt x="2776812" y="3029101"/>
                  <a:pt x="2763673" y="3035300"/>
                </a:cubicBezTo>
                <a:cubicBezTo>
                  <a:pt x="2651763" y="3088098"/>
                  <a:pt x="2566682" y="3066741"/>
                  <a:pt x="2428682" y="3073400"/>
                </a:cubicBezTo>
                <a:cubicBezTo>
                  <a:pt x="2382601" y="3078292"/>
                  <a:pt x="2264136" y="3089812"/>
                  <a:pt x="2213331" y="3098800"/>
                </a:cubicBezTo>
                <a:cubicBezTo>
                  <a:pt x="2197112" y="3101669"/>
                  <a:pt x="2181224" y="3106484"/>
                  <a:pt x="2165475" y="3111500"/>
                </a:cubicBezTo>
                <a:cubicBezTo>
                  <a:pt x="2141317" y="3119193"/>
                  <a:pt x="2093692" y="3136900"/>
                  <a:pt x="2093692" y="3136900"/>
                </a:cubicBezTo>
                <a:cubicBezTo>
                  <a:pt x="2078135" y="3153415"/>
                  <a:pt x="2067166" y="3165135"/>
                  <a:pt x="2059656" y="3173209"/>
                </a:cubicBezTo>
                <a:lnTo>
                  <a:pt x="2054145" y="3179194"/>
                </a:lnTo>
                <a:lnTo>
                  <a:pt x="2054851" y="3178410"/>
                </a:lnTo>
                <a:cubicBezTo>
                  <a:pt x="2067037" y="3164510"/>
                  <a:pt x="2080206" y="3147356"/>
                  <a:pt x="2021908" y="3200400"/>
                </a:cubicBezTo>
                <a:cubicBezTo>
                  <a:pt x="2004830" y="3215939"/>
                  <a:pt x="1966726" y="3267270"/>
                  <a:pt x="1938160" y="3276600"/>
                </a:cubicBezTo>
                <a:cubicBezTo>
                  <a:pt x="1899289" y="3289296"/>
                  <a:pt x="1856282" y="3285966"/>
                  <a:pt x="1818521" y="3302000"/>
                </a:cubicBezTo>
                <a:cubicBezTo>
                  <a:pt x="1798581" y="3310467"/>
                  <a:pt x="1779627" y="3322274"/>
                  <a:pt x="1758701" y="3327400"/>
                </a:cubicBezTo>
                <a:cubicBezTo>
                  <a:pt x="1732800" y="3333745"/>
                  <a:pt x="1558387" y="3351204"/>
                  <a:pt x="1543350" y="3352800"/>
                </a:cubicBezTo>
                <a:cubicBezTo>
                  <a:pt x="1531386" y="3357033"/>
                  <a:pt x="1519866" y="3363105"/>
                  <a:pt x="1507458" y="3365500"/>
                </a:cubicBezTo>
                <a:cubicBezTo>
                  <a:pt x="1264852" y="3412324"/>
                  <a:pt x="1536128" y="3349253"/>
                  <a:pt x="1339963" y="3390900"/>
                </a:cubicBezTo>
                <a:cubicBezTo>
                  <a:pt x="1330282" y="3392955"/>
                  <a:pt x="1269043" y="3408735"/>
                  <a:pt x="1256215" y="3416300"/>
                </a:cubicBezTo>
                <a:cubicBezTo>
                  <a:pt x="1231077" y="3431125"/>
                  <a:pt x="1208359" y="3450167"/>
                  <a:pt x="1184431" y="3467100"/>
                </a:cubicBezTo>
                <a:cubicBezTo>
                  <a:pt x="1172467" y="3475567"/>
                  <a:pt x="1158707" y="3481707"/>
                  <a:pt x="1148540" y="3492500"/>
                </a:cubicBezTo>
                <a:cubicBezTo>
                  <a:pt x="1083848" y="3561171"/>
                  <a:pt x="1084571" y="3553219"/>
                  <a:pt x="1040864" y="3619500"/>
                </a:cubicBezTo>
                <a:lnTo>
                  <a:pt x="1023338" y="3650195"/>
                </a:lnTo>
                <a:lnTo>
                  <a:pt x="0" y="3650195"/>
                </a:lnTo>
                <a:lnTo>
                  <a:pt x="0" y="25400"/>
                </a:lnTo>
                <a:close/>
              </a:path>
            </a:pathLst>
          </a:cu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VN"/>
          </a:p>
        </p:txBody>
      </p:sp>
      <p:sp>
        <p:nvSpPr>
          <p:cNvPr id="8" name="Rectangle 7">
            <a:extLst>
              <a:ext uri="{FF2B5EF4-FFF2-40B4-BE49-F238E27FC236}">
                <a16:creationId xmlns:a16="http://schemas.microsoft.com/office/drawing/2014/main" id="{04C9B7F3-7987-7A46-AD77-6EEC0A4354CB}"/>
              </a:ext>
            </a:extLst>
          </p:cNvPr>
          <p:cNvSpPr/>
          <p:nvPr/>
        </p:nvSpPr>
        <p:spPr>
          <a:xfrm>
            <a:off x="-77873" y="2308702"/>
            <a:ext cx="4087851" cy="1569660"/>
          </a:xfrm>
          <a:prstGeom prst="rect">
            <a:avLst/>
          </a:prstGeom>
        </p:spPr>
        <p:txBody>
          <a:bodyPr wrap="square">
            <a:spAutoFit/>
          </a:bodyPr>
          <a:lstStyle/>
          <a:p>
            <a:pPr algn="ctr" eaLnBrk="1" hangingPunct="1">
              <a:spcBef>
                <a:spcPts val="1250"/>
              </a:spcBef>
              <a:buSzPct val="100000"/>
            </a:pPr>
            <a:r>
              <a:rPr lang="en-US" altLang="en-VN" sz="3200" b="1" dirty="0">
                <a:solidFill>
                  <a:srgbClr val="FF0000"/>
                </a:solidFill>
                <a:latin typeface="Times New Roman" panose="02020603050405020304" pitchFamily="18" charset="0"/>
                <a:cs typeface="Times New Roman" panose="02020603050405020304" pitchFamily="18" charset="0"/>
              </a:rPr>
              <a:t>I. NGUYÊN NHÂN DẪN CHIẾN CHIẾN TRANH</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355"/>
        <p:cNvGrpSpPr/>
        <p:nvPr/>
      </p:nvGrpSpPr>
      <p:grpSpPr>
        <a:xfrm>
          <a:off x="0" y="0"/>
          <a:ext cx="0" cy="0"/>
          <a:chOff x="0" y="0"/>
          <a:chExt cx="0" cy="0"/>
        </a:xfrm>
      </p:grpSpPr>
      <p:sp>
        <p:nvSpPr>
          <p:cNvPr id="356" name="Google Shape;356;p42"/>
          <p:cNvSpPr txBox="1">
            <a:spLocks noGrp="1"/>
          </p:cNvSpPr>
          <p:nvPr>
            <p:ph type="title"/>
          </p:nvPr>
        </p:nvSpPr>
        <p:spPr>
          <a:xfrm>
            <a:off x="1749831" y="517019"/>
            <a:ext cx="5749300" cy="3636030"/>
          </a:xfrm>
          <a:prstGeom prst="rect">
            <a:avLst/>
          </a:prstGeom>
        </p:spPr>
        <p:txBody>
          <a:bodyPr spcFirstLastPara="1" wrap="square" lIns="91425" tIns="91425" rIns="91425" bIns="91425" anchor="b" anchorCtr="0">
            <a:noAutofit/>
          </a:bodyPr>
          <a:lstStyle/>
          <a:p>
            <a:pPr eaLnBrk="1" hangingPunct="1"/>
            <a:r>
              <a:rPr lang="en-US" altLang="en-VN" sz="5400" dirty="0" err="1">
                <a:latin typeface="Times New Roman" panose="02020603050405020304" pitchFamily="18" charset="0"/>
                <a:cs typeface="Times New Roman" panose="02020603050405020304" pitchFamily="18" charset="0"/>
              </a:rPr>
              <a:t>Nguyên</a:t>
            </a:r>
            <a:r>
              <a:rPr lang="en-US" altLang="en-VN" sz="5400" dirty="0">
                <a:latin typeface="Times New Roman" panose="02020603050405020304" pitchFamily="18" charset="0"/>
                <a:cs typeface="Times New Roman" panose="02020603050405020304" pitchFamily="18" charset="0"/>
              </a:rPr>
              <a:t> </a:t>
            </a:r>
            <a:r>
              <a:rPr lang="en-US" altLang="en-VN" sz="5400" dirty="0" err="1">
                <a:latin typeface="Times New Roman" panose="02020603050405020304" pitchFamily="18" charset="0"/>
                <a:cs typeface="Times New Roman" panose="02020603050405020304" pitchFamily="18" charset="0"/>
              </a:rPr>
              <a:t>nhân</a:t>
            </a:r>
            <a:r>
              <a:rPr lang="en-US" altLang="en-VN" sz="5400" dirty="0">
                <a:latin typeface="Times New Roman" panose="02020603050405020304" pitchFamily="18" charset="0"/>
                <a:cs typeface="Times New Roman" panose="02020603050405020304" pitchFamily="18" charset="0"/>
              </a:rPr>
              <a:t> </a:t>
            </a:r>
            <a:r>
              <a:rPr lang="en-US" altLang="en-VN" sz="5400" dirty="0" err="1">
                <a:latin typeface="Times New Roman" panose="02020603050405020304" pitchFamily="18" charset="0"/>
                <a:cs typeface="Times New Roman" panose="02020603050405020304" pitchFamily="18" charset="0"/>
              </a:rPr>
              <a:t>dẫn</a:t>
            </a:r>
            <a:r>
              <a:rPr lang="en-US" altLang="en-VN" sz="5400" dirty="0">
                <a:latin typeface="Times New Roman" panose="02020603050405020304" pitchFamily="18" charset="0"/>
                <a:cs typeface="Times New Roman" panose="02020603050405020304" pitchFamily="18" charset="0"/>
              </a:rPr>
              <a:t> </a:t>
            </a:r>
            <a:r>
              <a:rPr lang="en-US" altLang="en-VN" sz="5400" dirty="0" err="1">
                <a:latin typeface="Times New Roman" panose="02020603050405020304" pitchFamily="18" charset="0"/>
                <a:cs typeface="Times New Roman" panose="02020603050405020304" pitchFamily="18" charset="0"/>
              </a:rPr>
              <a:t>đến</a:t>
            </a:r>
            <a:r>
              <a:rPr lang="en-US" altLang="en-VN" sz="5400" dirty="0">
                <a:latin typeface="Times New Roman" panose="02020603050405020304" pitchFamily="18" charset="0"/>
                <a:cs typeface="Times New Roman" panose="02020603050405020304" pitchFamily="18" charset="0"/>
              </a:rPr>
              <a:t> </a:t>
            </a:r>
            <a:r>
              <a:rPr lang="en-US" altLang="en-VN" sz="5400" dirty="0" err="1">
                <a:latin typeface="Times New Roman" panose="02020603050405020304" pitchFamily="18" charset="0"/>
                <a:cs typeface="Times New Roman" panose="02020603050405020304" pitchFamily="18" charset="0"/>
              </a:rPr>
              <a:t>cuộc</a:t>
            </a:r>
            <a:r>
              <a:rPr lang="en-US" altLang="en-VN" sz="5400" dirty="0">
                <a:latin typeface="Times New Roman" panose="02020603050405020304" pitchFamily="18" charset="0"/>
                <a:cs typeface="Times New Roman" panose="02020603050405020304" pitchFamily="18" charset="0"/>
              </a:rPr>
              <a:t> </a:t>
            </a:r>
            <a:r>
              <a:rPr lang="en-US" altLang="en-VN" sz="5400" dirty="0" err="1">
                <a:latin typeface="Times New Roman" panose="02020603050405020304" pitchFamily="18" charset="0"/>
                <a:cs typeface="Times New Roman" panose="02020603050405020304" pitchFamily="18" charset="0"/>
              </a:rPr>
              <a:t>chiến</a:t>
            </a:r>
            <a:r>
              <a:rPr lang="en-US" altLang="en-VN" sz="5400" dirty="0">
                <a:latin typeface="Times New Roman" panose="02020603050405020304" pitchFamily="18" charset="0"/>
                <a:cs typeface="Times New Roman" panose="02020603050405020304" pitchFamily="18" charset="0"/>
              </a:rPr>
              <a:t> </a:t>
            </a:r>
            <a:r>
              <a:rPr lang="en-US" altLang="en-VN" sz="5400" dirty="0" err="1">
                <a:latin typeface="Times New Roman" panose="02020603050405020304" pitchFamily="18" charset="0"/>
                <a:cs typeface="Times New Roman" panose="02020603050405020304" pitchFamily="18" charset="0"/>
              </a:rPr>
              <a:t>tranh</a:t>
            </a:r>
            <a:r>
              <a:rPr lang="en-US" altLang="en-VN" sz="5400" dirty="0">
                <a:latin typeface="Times New Roman" panose="02020603050405020304" pitchFamily="18" charset="0"/>
                <a:cs typeface="Times New Roman" panose="02020603050405020304" pitchFamily="18" charset="0"/>
              </a:rPr>
              <a:t> </a:t>
            </a:r>
            <a:r>
              <a:rPr lang="en-US" altLang="en-VN" sz="5400" dirty="0" err="1">
                <a:latin typeface="Times New Roman" panose="02020603050405020304" pitchFamily="18" charset="0"/>
                <a:cs typeface="Times New Roman" panose="02020603050405020304" pitchFamily="18" charset="0"/>
              </a:rPr>
              <a:t>thế</a:t>
            </a:r>
            <a:r>
              <a:rPr lang="en-US" altLang="en-VN" sz="5400" dirty="0">
                <a:latin typeface="Times New Roman" panose="02020603050405020304" pitchFamily="18" charset="0"/>
                <a:cs typeface="Times New Roman" panose="02020603050405020304" pitchFamily="18" charset="0"/>
              </a:rPr>
              <a:t> </a:t>
            </a:r>
            <a:r>
              <a:rPr lang="en-US" altLang="en-VN" sz="5400" dirty="0" err="1">
                <a:latin typeface="Times New Roman" panose="02020603050405020304" pitchFamily="18" charset="0"/>
                <a:cs typeface="Times New Roman" panose="02020603050405020304" pitchFamily="18" charset="0"/>
              </a:rPr>
              <a:t>giới</a:t>
            </a:r>
            <a:r>
              <a:rPr lang="en-US" altLang="en-VN" sz="5400" dirty="0">
                <a:latin typeface="Times New Roman" panose="02020603050405020304" pitchFamily="18" charset="0"/>
                <a:cs typeface="Times New Roman" panose="02020603050405020304" pitchFamily="18" charset="0"/>
              </a:rPr>
              <a:t> </a:t>
            </a:r>
            <a:r>
              <a:rPr lang="en-US" altLang="en-VN" sz="5400" dirty="0" err="1">
                <a:latin typeface="Times New Roman" panose="02020603050405020304" pitchFamily="18" charset="0"/>
                <a:cs typeface="Times New Roman" panose="02020603050405020304" pitchFamily="18" charset="0"/>
              </a:rPr>
              <a:t>thứ</a:t>
            </a:r>
            <a:r>
              <a:rPr lang="en-US" altLang="en-VN" sz="5400" dirty="0">
                <a:latin typeface="Times New Roman" panose="02020603050405020304" pitchFamily="18" charset="0"/>
                <a:cs typeface="Times New Roman" panose="02020603050405020304" pitchFamily="18" charset="0"/>
              </a:rPr>
              <a:t> </a:t>
            </a:r>
            <a:r>
              <a:rPr lang="en-US" altLang="en-VN" sz="5400" dirty="0" err="1">
                <a:latin typeface="Times New Roman" panose="02020603050405020304" pitchFamily="18" charset="0"/>
                <a:cs typeface="Times New Roman" panose="02020603050405020304" pitchFamily="18" charset="0"/>
              </a:rPr>
              <a:t>nhất</a:t>
            </a:r>
            <a:r>
              <a:rPr lang="en-US" altLang="en-VN" sz="5400" dirty="0">
                <a:latin typeface="Times New Roman" panose="02020603050405020304" pitchFamily="18" charset="0"/>
                <a:cs typeface="Times New Roman" panose="02020603050405020304" pitchFamily="18" charset="0"/>
              </a:rPr>
              <a:t> </a:t>
            </a:r>
            <a:r>
              <a:rPr lang="en-US" altLang="en-VN" sz="5400" dirty="0" err="1">
                <a:latin typeface="Times New Roman" panose="02020603050405020304" pitchFamily="18" charset="0"/>
                <a:cs typeface="Times New Roman" panose="02020603050405020304" pitchFamily="18" charset="0"/>
              </a:rPr>
              <a:t>là</a:t>
            </a:r>
            <a:r>
              <a:rPr lang="en-US" altLang="en-VN" sz="5400" dirty="0">
                <a:latin typeface="Times New Roman" panose="02020603050405020304" pitchFamily="18" charset="0"/>
                <a:cs typeface="Times New Roman" panose="02020603050405020304" pitchFamily="18" charset="0"/>
              </a:rPr>
              <a:t> </a:t>
            </a:r>
            <a:r>
              <a:rPr lang="en-US" altLang="en-VN" sz="5400" dirty="0" err="1">
                <a:latin typeface="Times New Roman" panose="02020603050405020304" pitchFamily="18" charset="0"/>
                <a:cs typeface="Times New Roman" panose="02020603050405020304" pitchFamily="18" charset="0"/>
              </a:rPr>
              <a:t>gì</a:t>
            </a:r>
            <a:r>
              <a:rPr lang="en-US" altLang="en-VN" sz="5400" dirty="0">
                <a:latin typeface="Times New Roman" panose="02020603050405020304" pitchFamily="18" charset="0"/>
                <a:cs typeface="Times New Roman" panose="02020603050405020304" pitchFamily="18" charset="0"/>
              </a:rPr>
              <a:t>?</a:t>
            </a:r>
          </a:p>
        </p:txBody>
      </p:sp>
      <p:grpSp>
        <p:nvGrpSpPr>
          <p:cNvPr id="358" name="Google Shape;358;p42"/>
          <p:cNvGrpSpPr/>
          <p:nvPr/>
        </p:nvGrpSpPr>
        <p:grpSpPr>
          <a:xfrm>
            <a:off x="7025655" y="585351"/>
            <a:ext cx="2118345" cy="4558149"/>
            <a:chOff x="6797065" y="633186"/>
            <a:chExt cx="2118345" cy="4558149"/>
          </a:xfrm>
        </p:grpSpPr>
        <p:sp>
          <p:nvSpPr>
            <p:cNvPr id="359" name="Google Shape;359;p42"/>
            <p:cNvSpPr/>
            <p:nvPr/>
          </p:nvSpPr>
          <p:spPr>
            <a:xfrm flipH="1">
              <a:off x="6797065" y="633186"/>
              <a:ext cx="2118345" cy="4558106"/>
            </a:xfrm>
            <a:custGeom>
              <a:avLst/>
              <a:gdLst/>
              <a:ahLst/>
              <a:cxnLst/>
              <a:rect l="l" t="t" r="r" b="b"/>
              <a:pathLst>
                <a:path w="97384" h="209544" extrusionOk="0">
                  <a:moveTo>
                    <a:pt x="8392" y="51100"/>
                  </a:moveTo>
                  <a:cubicBezTo>
                    <a:pt x="12768" y="54639"/>
                    <a:pt x="18128" y="59094"/>
                    <a:pt x="20714" y="61250"/>
                  </a:cubicBezTo>
                  <a:cubicBezTo>
                    <a:pt x="20383" y="62547"/>
                    <a:pt x="20112" y="63471"/>
                    <a:pt x="19940" y="63700"/>
                  </a:cubicBezTo>
                  <a:cubicBezTo>
                    <a:pt x="19245" y="64627"/>
                    <a:pt x="17622" y="74598"/>
                    <a:pt x="17622" y="77843"/>
                  </a:cubicBezTo>
                  <a:cubicBezTo>
                    <a:pt x="17622" y="81090"/>
                    <a:pt x="23418" y="85727"/>
                    <a:pt x="23418" y="85727"/>
                  </a:cubicBezTo>
                  <a:cubicBezTo>
                    <a:pt x="23418" y="85727"/>
                    <a:pt x="23650" y="86655"/>
                    <a:pt x="23650" y="90364"/>
                  </a:cubicBezTo>
                  <a:cubicBezTo>
                    <a:pt x="23650" y="94075"/>
                    <a:pt x="25969" y="97089"/>
                    <a:pt x="25969" y="97089"/>
                  </a:cubicBezTo>
                  <a:lnTo>
                    <a:pt x="24750" y="97414"/>
                  </a:lnTo>
                  <a:lnTo>
                    <a:pt x="12584" y="67094"/>
                  </a:lnTo>
                  <a:cubicBezTo>
                    <a:pt x="12681" y="65274"/>
                    <a:pt x="12810" y="61552"/>
                    <a:pt x="12289" y="60686"/>
                  </a:cubicBezTo>
                  <a:cubicBezTo>
                    <a:pt x="11594" y="59526"/>
                    <a:pt x="11594" y="57439"/>
                    <a:pt x="10665" y="55353"/>
                  </a:cubicBezTo>
                  <a:cubicBezTo>
                    <a:pt x="10045" y="53956"/>
                    <a:pt x="9010" y="52146"/>
                    <a:pt x="8392" y="51100"/>
                  </a:cubicBezTo>
                  <a:close/>
                  <a:moveTo>
                    <a:pt x="54723" y="1"/>
                  </a:moveTo>
                  <a:cubicBezTo>
                    <a:pt x="52048" y="1"/>
                    <a:pt x="47433" y="606"/>
                    <a:pt x="43359" y="2023"/>
                  </a:cubicBezTo>
                  <a:cubicBezTo>
                    <a:pt x="38026" y="3879"/>
                    <a:pt x="36403" y="9443"/>
                    <a:pt x="36171" y="11530"/>
                  </a:cubicBezTo>
                  <a:cubicBezTo>
                    <a:pt x="35940" y="13616"/>
                    <a:pt x="36171" y="17327"/>
                    <a:pt x="35708" y="18717"/>
                  </a:cubicBezTo>
                  <a:cubicBezTo>
                    <a:pt x="35244" y="20109"/>
                    <a:pt x="35244" y="22196"/>
                    <a:pt x="35244" y="22196"/>
                  </a:cubicBezTo>
                  <a:lnTo>
                    <a:pt x="38245" y="22431"/>
                  </a:lnTo>
                  <a:lnTo>
                    <a:pt x="38722" y="24050"/>
                  </a:lnTo>
                  <a:lnTo>
                    <a:pt x="38954" y="31702"/>
                  </a:lnTo>
                  <a:lnTo>
                    <a:pt x="37331" y="32398"/>
                  </a:lnTo>
                  <a:lnTo>
                    <a:pt x="33389" y="37267"/>
                  </a:lnTo>
                  <a:cubicBezTo>
                    <a:pt x="33389" y="37267"/>
                    <a:pt x="25737" y="45383"/>
                    <a:pt x="24347" y="47933"/>
                  </a:cubicBezTo>
                  <a:cubicBezTo>
                    <a:pt x="24335" y="47954"/>
                    <a:pt x="24322" y="47982"/>
                    <a:pt x="24310" y="48005"/>
                  </a:cubicBezTo>
                  <a:lnTo>
                    <a:pt x="14608" y="34717"/>
                  </a:lnTo>
                  <a:cubicBezTo>
                    <a:pt x="14608" y="34717"/>
                    <a:pt x="6493" y="37963"/>
                    <a:pt x="4174" y="40745"/>
                  </a:cubicBezTo>
                  <a:cubicBezTo>
                    <a:pt x="1856" y="43528"/>
                    <a:pt x="0" y="45151"/>
                    <a:pt x="1856" y="46078"/>
                  </a:cubicBezTo>
                  <a:cubicBezTo>
                    <a:pt x="2463" y="46381"/>
                    <a:pt x="4861" y="48253"/>
                    <a:pt x="7809" y="50629"/>
                  </a:cubicBezTo>
                  <a:cubicBezTo>
                    <a:pt x="7658" y="51482"/>
                    <a:pt x="7390" y="53692"/>
                    <a:pt x="8116" y="56049"/>
                  </a:cubicBezTo>
                  <a:cubicBezTo>
                    <a:pt x="9044" y="59063"/>
                    <a:pt x="9275" y="62540"/>
                    <a:pt x="9970" y="64627"/>
                  </a:cubicBezTo>
                  <a:cubicBezTo>
                    <a:pt x="10387" y="65878"/>
                    <a:pt x="11219" y="66876"/>
                    <a:pt x="11819" y="67476"/>
                  </a:cubicBezTo>
                  <a:lnTo>
                    <a:pt x="23155" y="97839"/>
                  </a:lnTo>
                  <a:lnTo>
                    <a:pt x="22491" y="98016"/>
                  </a:lnTo>
                  <a:lnTo>
                    <a:pt x="21564" y="99408"/>
                  </a:lnTo>
                  <a:lnTo>
                    <a:pt x="25042" y="106363"/>
                  </a:lnTo>
                  <a:cubicBezTo>
                    <a:pt x="25042" y="106363"/>
                    <a:pt x="20172" y="107059"/>
                    <a:pt x="18549" y="107059"/>
                  </a:cubicBezTo>
                  <a:cubicBezTo>
                    <a:pt x="16927" y="107059"/>
                    <a:pt x="15998" y="108218"/>
                    <a:pt x="15998" y="108218"/>
                  </a:cubicBezTo>
                  <a:cubicBezTo>
                    <a:pt x="15998" y="108218"/>
                    <a:pt x="14840" y="107059"/>
                    <a:pt x="12984" y="107059"/>
                  </a:cubicBezTo>
                  <a:cubicBezTo>
                    <a:pt x="11130" y="107059"/>
                    <a:pt x="10434" y="109610"/>
                    <a:pt x="10434" y="109610"/>
                  </a:cubicBezTo>
                  <a:lnTo>
                    <a:pt x="11825" y="111233"/>
                  </a:lnTo>
                  <a:lnTo>
                    <a:pt x="11594" y="113551"/>
                  </a:lnTo>
                  <a:cubicBezTo>
                    <a:pt x="11594" y="113551"/>
                    <a:pt x="12057" y="117262"/>
                    <a:pt x="13217" y="119812"/>
                  </a:cubicBezTo>
                  <a:cubicBezTo>
                    <a:pt x="14377" y="122362"/>
                    <a:pt x="22028" y="128854"/>
                    <a:pt x="23882" y="129551"/>
                  </a:cubicBezTo>
                  <a:cubicBezTo>
                    <a:pt x="24253" y="129689"/>
                    <a:pt x="24671" y="129745"/>
                    <a:pt x="25101" y="129745"/>
                  </a:cubicBezTo>
                  <a:cubicBezTo>
                    <a:pt x="26823" y="129745"/>
                    <a:pt x="28752" y="128854"/>
                    <a:pt x="28752" y="128854"/>
                  </a:cubicBezTo>
                  <a:lnTo>
                    <a:pt x="31999" y="136274"/>
                  </a:lnTo>
                  <a:lnTo>
                    <a:pt x="34316" y="143230"/>
                  </a:lnTo>
                  <a:cubicBezTo>
                    <a:pt x="34316" y="143230"/>
                    <a:pt x="36171" y="153896"/>
                    <a:pt x="36171" y="156446"/>
                  </a:cubicBezTo>
                  <a:cubicBezTo>
                    <a:pt x="36171" y="158997"/>
                    <a:pt x="32462" y="181720"/>
                    <a:pt x="32462" y="181720"/>
                  </a:cubicBezTo>
                  <a:lnTo>
                    <a:pt x="29680" y="195863"/>
                  </a:lnTo>
                  <a:lnTo>
                    <a:pt x="29215" y="209544"/>
                  </a:lnTo>
                  <a:lnTo>
                    <a:pt x="68168" y="209544"/>
                  </a:lnTo>
                  <a:lnTo>
                    <a:pt x="68633" y="207920"/>
                  </a:lnTo>
                  <a:lnTo>
                    <a:pt x="68633" y="202124"/>
                  </a:lnTo>
                  <a:cubicBezTo>
                    <a:pt x="68633" y="202124"/>
                    <a:pt x="71879" y="191457"/>
                    <a:pt x="73270" y="183805"/>
                  </a:cubicBezTo>
                  <a:cubicBezTo>
                    <a:pt x="74661" y="176155"/>
                    <a:pt x="71879" y="171748"/>
                    <a:pt x="71879" y="171748"/>
                  </a:cubicBezTo>
                  <a:lnTo>
                    <a:pt x="69560" y="161314"/>
                  </a:lnTo>
                  <a:lnTo>
                    <a:pt x="66082" y="140446"/>
                  </a:lnTo>
                  <a:lnTo>
                    <a:pt x="67705" y="139750"/>
                  </a:lnTo>
                  <a:cubicBezTo>
                    <a:pt x="67705" y="139750"/>
                    <a:pt x="70024" y="137664"/>
                    <a:pt x="70951" y="136273"/>
                  </a:cubicBezTo>
                  <a:cubicBezTo>
                    <a:pt x="71879" y="134882"/>
                    <a:pt x="70719" y="131636"/>
                    <a:pt x="70719" y="131635"/>
                  </a:cubicBezTo>
                  <a:lnTo>
                    <a:pt x="70719" y="131635"/>
                  </a:lnTo>
                  <a:lnTo>
                    <a:pt x="73095" y="134209"/>
                  </a:lnTo>
                  <a:lnTo>
                    <a:pt x="77907" y="142997"/>
                  </a:lnTo>
                  <a:lnTo>
                    <a:pt x="79531" y="141373"/>
                  </a:lnTo>
                  <a:lnTo>
                    <a:pt x="75108" y="133535"/>
                  </a:lnTo>
                  <a:lnTo>
                    <a:pt x="75153" y="133504"/>
                  </a:lnTo>
                  <a:lnTo>
                    <a:pt x="89373" y="156533"/>
                  </a:lnTo>
                  <a:lnTo>
                    <a:pt x="87878" y="157142"/>
                  </a:lnTo>
                  <a:cubicBezTo>
                    <a:pt x="88422" y="157483"/>
                    <a:pt x="89046" y="157601"/>
                    <a:pt x="89657" y="157601"/>
                  </a:cubicBezTo>
                  <a:cubicBezTo>
                    <a:pt x="89780" y="157601"/>
                    <a:pt x="89902" y="157596"/>
                    <a:pt x="90023" y="157587"/>
                  </a:cubicBezTo>
                  <a:lnTo>
                    <a:pt x="95761" y="166881"/>
                  </a:lnTo>
                  <a:lnTo>
                    <a:pt x="97383" y="165257"/>
                  </a:lnTo>
                  <a:lnTo>
                    <a:pt x="92380" y="156973"/>
                  </a:lnTo>
                  <a:cubicBezTo>
                    <a:pt x="92466" y="156935"/>
                    <a:pt x="92515" y="156910"/>
                    <a:pt x="92515" y="156910"/>
                  </a:cubicBezTo>
                  <a:cubicBezTo>
                    <a:pt x="95261" y="154753"/>
                    <a:pt x="94523" y="154587"/>
                    <a:pt x="94230" y="154587"/>
                  </a:cubicBezTo>
                  <a:cubicBezTo>
                    <a:pt x="94177" y="154587"/>
                    <a:pt x="94138" y="154592"/>
                    <a:pt x="94138" y="154592"/>
                  </a:cubicBezTo>
                  <a:lnTo>
                    <a:pt x="91575" y="155637"/>
                  </a:lnTo>
                  <a:lnTo>
                    <a:pt x="77303" y="132007"/>
                  </a:lnTo>
                  <a:lnTo>
                    <a:pt x="78834" y="130942"/>
                  </a:lnTo>
                  <a:lnTo>
                    <a:pt x="66082" y="104972"/>
                  </a:lnTo>
                  <a:lnTo>
                    <a:pt x="64923" y="101262"/>
                  </a:lnTo>
                  <a:lnTo>
                    <a:pt x="64923" y="101262"/>
                  </a:lnTo>
                  <a:cubicBezTo>
                    <a:pt x="64923" y="101263"/>
                    <a:pt x="65851" y="102422"/>
                    <a:pt x="66546" y="103349"/>
                  </a:cubicBezTo>
                  <a:cubicBezTo>
                    <a:pt x="67089" y="104073"/>
                    <a:pt x="67773" y="104657"/>
                    <a:pt x="68599" y="104657"/>
                  </a:cubicBezTo>
                  <a:cubicBezTo>
                    <a:pt x="68831" y="104657"/>
                    <a:pt x="69074" y="104611"/>
                    <a:pt x="69328" y="104509"/>
                  </a:cubicBezTo>
                  <a:cubicBezTo>
                    <a:pt x="70487" y="104045"/>
                    <a:pt x="69097" y="101726"/>
                    <a:pt x="68400" y="100567"/>
                  </a:cubicBezTo>
                  <a:cubicBezTo>
                    <a:pt x="67705" y="99408"/>
                    <a:pt x="64459" y="95234"/>
                    <a:pt x="64459" y="95234"/>
                  </a:cubicBezTo>
                  <a:lnTo>
                    <a:pt x="63995" y="93147"/>
                  </a:lnTo>
                  <a:lnTo>
                    <a:pt x="62835" y="89669"/>
                  </a:lnTo>
                  <a:lnTo>
                    <a:pt x="62835" y="82249"/>
                  </a:lnTo>
                  <a:cubicBezTo>
                    <a:pt x="62835" y="79235"/>
                    <a:pt x="62603" y="74366"/>
                    <a:pt x="62140" y="71352"/>
                  </a:cubicBezTo>
                  <a:cubicBezTo>
                    <a:pt x="61676" y="68337"/>
                    <a:pt x="59126" y="59758"/>
                    <a:pt x="59126" y="59758"/>
                  </a:cubicBezTo>
                  <a:cubicBezTo>
                    <a:pt x="59126" y="59758"/>
                    <a:pt x="56807" y="56744"/>
                    <a:pt x="56343" y="54888"/>
                  </a:cubicBezTo>
                  <a:cubicBezTo>
                    <a:pt x="55880" y="53034"/>
                    <a:pt x="50314" y="44686"/>
                    <a:pt x="50314" y="44686"/>
                  </a:cubicBezTo>
                  <a:cubicBezTo>
                    <a:pt x="50314" y="44686"/>
                    <a:pt x="50547" y="42137"/>
                    <a:pt x="51242" y="40282"/>
                  </a:cubicBezTo>
                  <a:cubicBezTo>
                    <a:pt x="51937" y="38427"/>
                    <a:pt x="53561" y="37267"/>
                    <a:pt x="53561" y="37267"/>
                  </a:cubicBezTo>
                  <a:lnTo>
                    <a:pt x="57039" y="37267"/>
                  </a:lnTo>
                  <a:cubicBezTo>
                    <a:pt x="59821" y="37267"/>
                    <a:pt x="60053" y="35180"/>
                    <a:pt x="60053" y="35180"/>
                  </a:cubicBezTo>
                  <a:lnTo>
                    <a:pt x="61369" y="34716"/>
                  </a:lnTo>
                  <a:cubicBezTo>
                    <a:pt x="61672" y="34454"/>
                    <a:pt x="61854" y="34080"/>
                    <a:pt x="61873" y="33680"/>
                  </a:cubicBezTo>
                  <a:lnTo>
                    <a:pt x="61676" y="31933"/>
                  </a:lnTo>
                  <a:lnTo>
                    <a:pt x="62835" y="31470"/>
                  </a:lnTo>
                  <a:cubicBezTo>
                    <a:pt x="63995" y="31006"/>
                    <a:pt x="63067" y="29384"/>
                    <a:pt x="63067" y="29384"/>
                  </a:cubicBezTo>
                  <a:cubicBezTo>
                    <a:pt x="63067" y="29384"/>
                    <a:pt x="64922" y="28456"/>
                    <a:pt x="64691" y="27297"/>
                  </a:cubicBezTo>
                  <a:cubicBezTo>
                    <a:pt x="64460" y="26137"/>
                    <a:pt x="63299" y="23123"/>
                    <a:pt x="63299" y="23123"/>
                  </a:cubicBezTo>
                  <a:lnTo>
                    <a:pt x="64691" y="21964"/>
                  </a:lnTo>
                  <a:cubicBezTo>
                    <a:pt x="65088" y="21665"/>
                    <a:pt x="66294" y="21580"/>
                    <a:pt x="67543" y="21580"/>
                  </a:cubicBezTo>
                  <a:cubicBezTo>
                    <a:pt x="68452" y="21580"/>
                    <a:pt x="69383" y="21625"/>
                    <a:pt x="70042" y="21667"/>
                  </a:cubicBezTo>
                  <a:cubicBezTo>
                    <a:pt x="70592" y="21701"/>
                    <a:pt x="70951" y="21732"/>
                    <a:pt x="70951" y="21732"/>
                  </a:cubicBezTo>
                  <a:cubicBezTo>
                    <a:pt x="71184" y="19414"/>
                    <a:pt x="67937" y="17790"/>
                    <a:pt x="67937" y="17790"/>
                  </a:cubicBezTo>
                  <a:cubicBezTo>
                    <a:pt x="67937" y="17790"/>
                    <a:pt x="67937" y="14312"/>
                    <a:pt x="67705" y="12689"/>
                  </a:cubicBezTo>
                  <a:cubicBezTo>
                    <a:pt x="67473" y="11065"/>
                    <a:pt x="66083" y="6660"/>
                    <a:pt x="64691" y="5037"/>
                  </a:cubicBezTo>
                  <a:cubicBezTo>
                    <a:pt x="63299" y="3414"/>
                    <a:pt x="58199" y="632"/>
                    <a:pt x="56576" y="168"/>
                  </a:cubicBezTo>
                  <a:cubicBezTo>
                    <a:pt x="56193" y="59"/>
                    <a:pt x="55551" y="1"/>
                    <a:pt x="5472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0" name="Google Shape;360;p42"/>
            <p:cNvSpPr/>
            <p:nvPr/>
          </p:nvSpPr>
          <p:spPr>
            <a:xfrm flipH="1">
              <a:off x="7957235" y="1431721"/>
              <a:ext cx="575506" cy="1089039"/>
            </a:xfrm>
            <a:custGeom>
              <a:avLst/>
              <a:gdLst/>
              <a:ahLst/>
              <a:cxnLst/>
              <a:rect l="l" t="t" r="r" b="b"/>
              <a:pathLst>
                <a:path w="26457" h="50065" extrusionOk="0">
                  <a:moveTo>
                    <a:pt x="16247" y="1"/>
                  </a:moveTo>
                  <a:lnTo>
                    <a:pt x="15797" y="557"/>
                  </a:lnTo>
                  <a:cubicBezTo>
                    <a:pt x="15797" y="557"/>
                    <a:pt x="8146" y="8673"/>
                    <a:pt x="6755" y="11223"/>
                  </a:cubicBezTo>
                  <a:cubicBezTo>
                    <a:pt x="6743" y="11244"/>
                    <a:pt x="6731" y="11272"/>
                    <a:pt x="6718" y="11295"/>
                  </a:cubicBezTo>
                  <a:lnTo>
                    <a:pt x="6695" y="11262"/>
                  </a:lnTo>
                  <a:lnTo>
                    <a:pt x="3123" y="24540"/>
                  </a:lnTo>
                  <a:cubicBezTo>
                    <a:pt x="2792" y="25837"/>
                    <a:pt x="2520" y="26761"/>
                    <a:pt x="2349" y="26990"/>
                  </a:cubicBezTo>
                  <a:cubicBezTo>
                    <a:pt x="1654" y="27917"/>
                    <a:pt x="30" y="37888"/>
                    <a:pt x="30" y="41133"/>
                  </a:cubicBezTo>
                  <a:cubicBezTo>
                    <a:pt x="30" y="42771"/>
                    <a:pt x="1504" y="44760"/>
                    <a:pt x="2964" y="46331"/>
                  </a:cubicBezTo>
                  <a:cubicBezTo>
                    <a:pt x="5360" y="47955"/>
                    <a:pt x="10279" y="50065"/>
                    <a:pt x="13250" y="50065"/>
                  </a:cubicBezTo>
                  <a:cubicBezTo>
                    <a:pt x="13701" y="50065"/>
                    <a:pt x="14108" y="50016"/>
                    <a:pt x="14453" y="49910"/>
                  </a:cubicBezTo>
                  <a:cubicBezTo>
                    <a:pt x="17638" y="48930"/>
                    <a:pt x="20333" y="46970"/>
                    <a:pt x="20333" y="46970"/>
                  </a:cubicBezTo>
                  <a:cubicBezTo>
                    <a:pt x="20333" y="46970"/>
                    <a:pt x="12004" y="46725"/>
                    <a:pt x="10534" y="46480"/>
                  </a:cubicBezTo>
                  <a:cubicBezTo>
                    <a:pt x="9065" y="46235"/>
                    <a:pt x="16414" y="45746"/>
                    <a:pt x="16903" y="44030"/>
                  </a:cubicBezTo>
                  <a:cubicBezTo>
                    <a:pt x="17393" y="42315"/>
                    <a:pt x="7350" y="42806"/>
                    <a:pt x="3676" y="42070"/>
                  </a:cubicBezTo>
                  <a:cubicBezTo>
                    <a:pt x="0" y="41336"/>
                    <a:pt x="7105" y="40356"/>
                    <a:pt x="10045" y="39621"/>
                  </a:cubicBezTo>
                  <a:cubicBezTo>
                    <a:pt x="12984" y="38886"/>
                    <a:pt x="14210" y="36436"/>
                    <a:pt x="14210" y="36436"/>
                  </a:cubicBezTo>
                  <a:cubicBezTo>
                    <a:pt x="14210" y="36436"/>
                    <a:pt x="9555" y="36436"/>
                    <a:pt x="8820" y="35211"/>
                  </a:cubicBezTo>
                  <a:cubicBezTo>
                    <a:pt x="8085" y="33987"/>
                    <a:pt x="16658" y="34477"/>
                    <a:pt x="17639" y="33987"/>
                  </a:cubicBezTo>
                  <a:cubicBezTo>
                    <a:pt x="18619" y="33497"/>
                    <a:pt x="20334" y="30558"/>
                    <a:pt x="19843" y="29087"/>
                  </a:cubicBezTo>
                  <a:cubicBezTo>
                    <a:pt x="19353" y="27618"/>
                    <a:pt x="15189" y="26882"/>
                    <a:pt x="13964" y="26149"/>
                  </a:cubicBezTo>
                  <a:cubicBezTo>
                    <a:pt x="12739" y="25414"/>
                    <a:pt x="16414" y="23454"/>
                    <a:pt x="17393" y="22473"/>
                  </a:cubicBezTo>
                  <a:cubicBezTo>
                    <a:pt x="18374" y="21494"/>
                    <a:pt x="18863" y="17575"/>
                    <a:pt x="18374" y="17330"/>
                  </a:cubicBezTo>
                  <a:cubicBezTo>
                    <a:pt x="18362" y="17324"/>
                    <a:pt x="18347" y="17321"/>
                    <a:pt x="18328" y="17321"/>
                  </a:cubicBezTo>
                  <a:cubicBezTo>
                    <a:pt x="17611" y="17321"/>
                    <a:pt x="11540" y="21150"/>
                    <a:pt x="9272" y="23376"/>
                  </a:cubicBezTo>
                  <a:cubicBezTo>
                    <a:pt x="11175" y="20859"/>
                    <a:pt x="15846" y="14533"/>
                    <a:pt x="17638" y="12920"/>
                  </a:cubicBezTo>
                  <a:cubicBezTo>
                    <a:pt x="19831" y="10946"/>
                    <a:pt x="19668" y="9169"/>
                    <a:pt x="18557" y="9169"/>
                  </a:cubicBezTo>
                  <a:cubicBezTo>
                    <a:pt x="18426" y="9169"/>
                    <a:pt x="18283" y="9193"/>
                    <a:pt x="18129" y="9245"/>
                  </a:cubicBezTo>
                  <a:cubicBezTo>
                    <a:pt x="16990" y="9625"/>
                    <a:pt x="12617" y="14121"/>
                    <a:pt x="10135" y="17609"/>
                  </a:cubicBezTo>
                  <a:cubicBezTo>
                    <a:pt x="11852" y="14310"/>
                    <a:pt x="14412" y="9428"/>
                    <a:pt x="15679" y="8020"/>
                  </a:cubicBezTo>
                  <a:cubicBezTo>
                    <a:pt x="17884" y="5570"/>
                    <a:pt x="18619" y="6060"/>
                    <a:pt x="17638" y="5815"/>
                  </a:cubicBezTo>
                  <a:cubicBezTo>
                    <a:pt x="17610" y="5808"/>
                    <a:pt x="17578" y="5805"/>
                    <a:pt x="17542" y="5805"/>
                  </a:cubicBezTo>
                  <a:cubicBezTo>
                    <a:pt x="16500" y="5805"/>
                    <a:pt x="12372" y="8736"/>
                    <a:pt x="11606" y="8736"/>
                  </a:cubicBezTo>
                  <a:cubicBezTo>
                    <a:pt x="11489" y="8736"/>
                    <a:pt x="11451" y="8668"/>
                    <a:pt x="11514" y="8510"/>
                  </a:cubicBezTo>
                  <a:cubicBezTo>
                    <a:pt x="12005" y="7284"/>
                    <a:pt x="15434" y="3610"/>
                    <a:pt x="17393" y="3120"/>
                  </a:cubicBezTo>
                  <a:cubicBezTo>
                    <a:pt x="19353" y="2631"/>
                    <a:pt x="23517" y="2386"/>
                    <a:pt x="24987" y="2386"/>
                  </a:cubicBezTo>
                  <a:cubicBezTo>
                    <a:pt x="26457" y="2386"/>
                    <a:pt x="20823" y="916"/>
                    <a:pt x="20823" y="916"/>
                  </a:cubicBezTo>
                  <a:lnTo>
                    <a:pt x="1624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1" name="Google Shape;361;p42"/>
            <p:cNvSpPr/>
            <p:nvPr/>
          </p:nvSpPr>
          <p:spPr>
            <a:xfrm flipH="1">
              <a:off x="7567974" y="633186"/>
              <a:ext cx="580814" cy="487952"/>
            </a:xfrm>
            <a:custGeom>
              <a:avLst/>
              <a:gdLst/>
              <a:ahLst/>
              <a:cxnLst/>
              <a:rect l="l" t="t" r="r" b="b"/>
              <a:pathLst>
                <a:path w="26701" h="22432" extrusionOk="0">
                  <a:moveTo>
                    <a:pt x="19481" y="1"/>
                  </a:moveTo>
                  <a:cubicBezTo>
                    <a:pt x="16805" y="1"/>
                    <a:pt x="12191" y="606"/>
                    <a:pt x="8117" y="2023"/>
                  </a:cubicBezTo>
                  <a:cubicBezTo>
                    <a:pt x="2784" y="3879"/>
                    <a:pt x="1160" y="9443"/>
                    <a:pt x="928" y="11530"/>
                  </a:cubicBezTo>
                  <a:cubicBezTo>
                    <a:pt x="696" y="13616"/>
                    <a:pt x="928" y="17327"/>
                    <a:pt x="465" y="18717"/>
                  </a:cubicBezTo>
                  <a:cubicBezTo>
                    <a:pt x="1" y="20109"/>
                    <a:pt x="1" y="22196"/>
                    <a:pt x="1" y="22196"/>
                  </a:cubicBezTo>
                  <a:lnTo>
                    <a:pt x="3002" y="22431"/>
                  </a:lnTo>
                  <a:lnTo>
                    <a:pt x="6602" y="16559"/>
                  </a:lnTo>
                  <a:lnTo>
                    <a:pt x="11256" y="13620"/>
                  </a:lnTo>
                  <a:lnTo>
                    <a:pt x="7826" y="13130"/>
                  </a:lnTo>
                  <a:cubicBezTo>
                    <a:pt x="7826" y="13130"/>
                    <a:pt x="7336" y="9945"/>
                    <a:pt x="12726" y="5780"/>
                  </a:cubicBezTo>
                  <a:cubicBezTo>
                    <a:pt x="15885" y="3339"/>
                    <a:pt x="20808" y="2835"/>
                    <a:pt x="24344" y="2835"/>
                  </a:cubicBezTo>
                  <a:cubicBezTo>
                    <a:pt x="25234" y="2835"/>
                    <a:pt x="26036" y="2867"/>
                    <a:pt x="26700" y="2908"/>
                  </a:cubicBezTo>
                  <a:cubicBezTo>
                    <a:pt x="24723" y="1654"/>
                    <a:pt x="22348" y="459"/>
                    <a:pt x="21333" y="168"/>
                  </a:cubicBezTo>
                  <a:cubicBezTo>
                    <a:pt x="20950" y="59"/>
                    <a:pt x="20308" y="1"/>
                    <a:pt x="1948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2" name="Google Shape;362;p42"/>
            <p:cNvSpPr/>
            <p:nvPr/>
          </p:nvSpPr>
          <p:spPr>
            <a:xfrm flipH="1">
              <a:off x="8068042" y="1322784"/>
              <a:ext cx="40895" cy="22014"/>
            </a:xfrm>
            <a:custGeom>
              <a:avLst/>
              <a:gdLst/>
              <a:ahLst/>
              <a:cxnLst/>
              <a:rect l="l" t="t" r="r" b="b"/>
              <a:pathLst>
                <a:path w="1880" h="1012" extrusionOk="0">
                  <a:moveTo>
                    <a:pt x="1879" y="0"/>
                  </a:moveTo>
                  <a:lnTo>
                    <a:pt x="256" y="696"/>
                  </a:lnTo>
                  <a:lnTo>
                    <a:pt x="0" y="1012"/>
                  </a:lnTo>
                  <a:lnTo>
                    <a:pt x="187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3" name="Google Shape;363;p42"/>
            <p:cNvSpPr/>
            <p:nvPr/>
          </p:nvSpPr>
          <p:spPr>
            <a:xfrm flipH="1">
              <a:off x="8010507" y="1375838"/>
              <a:ext cx="150767" cy="59819"/>
            </a:xfrm>
            <a:custGeom>
              <a:avLst/>
              <a:gdLst/>
              <a:ahLst/>
              <a:cxnLst/>
              <a:rect l="l" t="t" r="r" b="b"/>
              <a:pathLst>
                <a:path w="6931" h="2750" extrusionOk="0">
                  <a:moveTo>
                    <a:pt x="1250" y="1"/>
                  </a:moveTo>
                  <a:lnTo>
                    <a:pt x="1" y="1543"/>
                  </a:lnTo>
                  <a:cubicBezTo>
                    <a:pt x="2064" y="1692"/>
                    <a:pt x="6931" y="2750"/>
                    <a:pt x="6931" y="2750"/>
                  </a:cubicBezTo>
                  <a:cubicBezTo>
                    <a:pt x="6931" y="2750"/>
                    <a:pt x="4236" y="1036"/>
                    <a:pt x="3501" y="1036"/>
                  </a:cubicBezTo>
                  <a:cubicBezTo>
                    <a:pt x="3031" y="1036"/>
                    <a:pt x="1961" y="434"/>
                    <a:pt x="125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4" name="Google Shape;364;p42"/>
            <p:cNvSpPr/>
            <p:nvPr/>
          </p:nvSpPr>
          <p:spPr>
            <a:xfrm flipH="1">
              <a:off x="7935895" y="1213869"/>
              <a:ext cx="135496" cy="184505"/>
            </a:xfrm>
            <a:custGeom>
              <a:avLst/>
              <a:gdLst/>
              <a:ahLst/>
              <a:cxnLst/>
              <a:rect l="l" t="t" r="r" b="b"/>
              <a:pathLst>
                <a:path w="6229" h="8482" extrusionOk="0">
                  <a:moveTo>
                    <a:pt x="1" y="0"/>
                  </a:moveTo>
                  <a:lnTo>
                    <a:pt x="152" y="5007"/>
                  </a:lnTo>
                  <a:lnTo>
                    <a:pt x="5003" y="8482"/>
                  </a:lnTo>
                  <a:cubicBezTo>
                    <a:pt x="5003" y="8482"/>
                    <a:pt x="5493" y="7502"/>
                    <a:pt x="5739" y="6521"/>
                  </a:cubicBezTo>
                  <a:cubicBezTo>
                    <a:pt x="5983" y="5542"/>
                    <a:pt x="6228" y="3827"/>
                    <a:pt x="4023" y="2357"/>
                  </a:cubicBezTo>
                  <a:cubicBezTo>
                    <a:pt x="2677" y="1460"/>
                    <a:pt x="1058" y="563"/>
                    <a:pt x="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365;p42"/>
            <p:cNvSpPr/>
            <p:nvPr/>
          </p:nvSpPr>
          <p:spPr>
            <a:xfrm flipH="1">
              <a:off x="7424342" y="4162486"/>
              <a:ext cx="463633" cy="1028850"/>
            </a:xfrm>
            <a:custGeom>
              <a:avLst/>
              <a:gdLst/>
              <a:ahLst/>
              <a:cxnLst/>
              <a:rect l="l" t="t" r="r" b="b"/>
              <a:pathLst>
                <a:path w="21314" h="47298" extrusionOk="0">
                  <a:moveTo>
                    <a:pt x="1284" y="0"/>
                  </a:moveTo>
                  <a:cubicBezTo>
                    <a:pt x="1189" y="0"/>
                    <a:pt x="1088" y="22"/>
                    <a:pt x="981" y="67"/>
                  </a:cubicBezTo>
                  <a:lnTo>
                    <a:pt x="736" y="1046"/>
                  </a:lnTo>
                  <a:cubicBezTo>
                    <a:pt x="736" y="1046"/>
                    <a:pt x="1471" y="9865"/>
                    <a:pt x="1226" y="14275"/>
                  </a:cubicBezTo>
                  <a:cubicBezTo>
                    <a:pt x="981" y="18685"/>
                    <a:pt x="1715" y="19420"/>
                    <a:pt x="2205" y="20890"/>
                  </a:cubicBezTo>
                  <a:cubicBezTo>
                    <a:pt x="2695" y="22360"/>
                    <a:pt x="1715" y="32648"/>
                    <a:pt x="1715" y="32648"/>
                  </a:cubicBezTo>
                  <a:cubicBezTo>
                    <a:pt x="1715" y="32648"/>
                    <a:pt x="0" y="43916"/>
                    <a:pt x="246" y="45877"/>
                  </a:cubicBezTo>
                  <a:cubicBezTo>
                    <a:pt x="310" y="46388"/>
                    <a:pt x="509" y="46865"/>
                    <a:pt x="788" y="47298"/>
                  </a:cubicBezTo>
                  <a:lnTo>
                    <a:pt x="8061" y="47298"/>
                  </a:lnTo>
                  <a:cubicBezTo>
                    <a:pt x="9212" y="46270"/>
                    <a:pt x="10270" y="44995"/>
                    <a:pt x="10779" y="43672"/>
                  </a:cubicBezTo>
                  <a:cubicBezTo>
                    <a:pt x="12004" y="40488"/>
                    <a:pt x="17638" y="30689"/>
                    <a:pt x="18863" y="27505"/>
                  </a:cubicBezTo>
                  <a:cubicBezTo>
                    <a:pt x="19756" y="25185"/>
                    <a:pt x="20258" y="23124"/>
                    <a:pt x="19328" y="23124"/>
                  </a:cubicBezTo>
                  <a:cubicBezTo>
                    <a:pt x="18981" y="23124"/>
                    <a:pt x="18436" y="23410"/>
                    <a:pt x="17639" y="24074"/>
                  </a:cubicBezTo>
                  <a:cubicBezTo>
                    <a:pt x="14699" y="26524"/>
                    <a:pt x="11270" y="27014"/>
                    <a:pt x="9555" y="28240"/>
                  </a:cubicBezTo>
                  <a:cubicBezTo>
                    <a:pt x="8927" y="28688"/>
                    <a:pt x="8463" y="28972"/>
                    <a:pt x="8344" y="28972"/>
                  </a:cubicBezTo>
                  <a:cubicBezTo>
                    <a:pt x="8137" y="28972"/>
                    <a:pt x="8964" y="28119"/>
                    <a:pt x="11760" y="25790"/>
                  </a:cubicBezTo>
                  <a:cubicBezTo>
                    <a:pt x="16169" y="22115"/>
                    <a:pt x="19843" y="20645"/>
                    <a:pt x="19843" y="20645"/>
                  </a:cubicBezTo>
                  <a:cubicBezTo>
                    <a:pt x="19843" y="20645"/>
                    <a:pt x="19778" y="20637"/>
                    <a:pt x="19647" y="20637"/>
                  </a:cubicBezTo>
                  <a:cubicBezTo>
                    <a:pt x="19058" y="20637"/>
                    <a:pt x="17127" y="20801"/>
                    <a:pt x="13719" y="22605"/>
                  </a:cubicBezTo>
                  <a:cubicBezTo>
                    <a:pt x="9555" y="24810"/>
                    <a:pt x="8329" y="25300"/>
                    <a:pt x="8329" y="25300"/>
                  </a:cubicBezTo>
                  <a:cubicBezTo>
                    <a:pt x="8329" y="25300"/>
                    <a:pt x="8819" y="21624"/>
                    <a:pt x="11269" y="20154"/>
                  </a:cubicBezTo>
                  <a:cubicBezTo>
                    <a:pt x="13719" y="18684"/>
                    <a:pt x="16658" y="15254"/>
                    <a:pt x="17393" y="14765"/>
                  </a:cubicBezTo>
                  <a:cubicBezTo>
                    <a:pt x="18128" y="14275"/>
                    <a:pt x="21313" y="10601"/>
                    <a:pt x="19108" y="9620"/>
                  </a:cubicBezTo>
                  <a:cubicBezTo>
                    <a:pt x="16903" y="8641"/>
                    <a:pt x="11514" y="7661"/>
                    <a:pt x="10779" y="7416"/>
                  </a:cubicBezTo>
                  <a:cubicBezTo>
                    <a:pt x="10045" y="7170"/>
                    <a:pt x="13719" y="2761"/>
                    <a:pt x="11759" y="2761"/>
                  </a:cubicBezTo>
                  <a:cubicBezTo>
                    <a:pt x="9800" y="2761"/>
                    <a:pt x="10534" y="3986"/>
                    <a:pt x="9064" y="4966"/>
                  </a:cubicBezTo>
                  <a:cubicBezTo>
                    <a:pt x="7595" y="5947"/>
                    <a:pt x="7350" y="7416"/>
                    <a:pt x="7350" y="7416"/>
                  </a:cubicBezTo>
                  <a:cubicBezTo>
                    <a:pt x="7350" y="7416"/>
                    <a:pt x="7448" y="7343"/>
                    <a:pt x="7520" y="7343"/>
                  </a:cubicBezTo>
                  <a:cubicBezTo>
                    <a:pt x="7675" y="7343"/>
                    <a:pt x="7710" y="7687"/>
                    <a:pt x="6370" y="9865"/>
                  </a:cubicBezTo>
                  <a:cubicBezTo>
                    <a:pt x="4410" y="13049"/>
                    <a:pt x="4410" y="14520"/>
                    <a:pt x="3185" y="14765"/>
                  </a:cubicBezTo>
                  <a:cubicBezTo>
                    <a:pt x="3176" y="14767"/>
                    <a:pt x="3167" y="14767"/>
                    <a:pt x="3158" y="14767"/>
                  </a:cubicBezTo>
                  <a:cubicBezTo>
                    <a:pt x="2033" y="14767"/>
                    <a:pt x="3762" y="0"/>
                    <a:pt x="128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366;p42"/>
            <p:cNvSpPr/>
            <p:nvPr/>
          </p:nvSpPr>
          <p:spPr>
            <a:xfrm flipH="1">
              <a:off x="8223659" y="2745093"/>
              <a:ext cx="222702" cy="201776"/>
            </a:xfrm>
            <a:custGeom>
              <a:avLst/>
              <a:gdLst/>
              <a:ahLst/>
              <a:cxnLst/>
              <a:rect l="l" t="t" r="r" b="b"/>
              <a:pathLst>
                <a:path w="10238" h="9276" extrusionOk="0">
                  <a:moveTo>
                    <a:pt x="4406" y="1"/>
                  </a:moveTo>
                  <a:cubicBezTo>
                    <a:pt x="4406" y="1"/>
                    <a:pt x="2605" y="937"/>
                    <a:pt x="1165" y="937"/>
                  </a:cubicBezTo>
                  <a:cubicBezTo>
                    <a:pt x="1084" y="937"/>
                    <a:pt x="1005" y="934"/>
                    <a:pt x="928" y="928"/>
                  </a:cubicBezTo>
                  <a:lnTo>
                    <a:pt x="1" y="2319"/>
                  </a:lnTo>
                  <a:lnTo>
                    <a:pt x="3479" y="9275"/>
                  </a:lnTo>
                  <a:cubicBezTo>
                    <a:pt x="4803" y="8932"/>
                    <a:pt x="8279" y="6924"/>
                    <a:pt x="9258" y="6189"/>
                  </a:cubicBezTo>
                  <a:cubicBezTo>
                    <a:pt x="10238" y="5454"/>
                    <a:pt x="9258" y="3985"/>
                    <a:pt x="8279" y="2760"/>
                  </a:cubicBezTo>
                  <a:cubicBezTo>
                    <a:pt x="7298" y="1535"/>
                    <a:pt x="9013" y="66"/>
                    <a:pt x="9013" y="66"/>
                  </a:cubicBezTo>
                  <a:lnTo>
                    <a:pt x="9013" y="66"/>
                  </a:lnTo>
                  <a:lnTo>
                    <a:pt x="6563" y="800"/>
                  </a:lnTo>
                  <a:lnTo>
                    <a:pt x="440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367;p42"/>
            <p:cNvSpPr/>
            <p:nvPr/>
          </p:nvSpPr>
          <p:spPr>
            <a:xfrm flipH="1">
              <a:off x="8610593" y="2961965"/>
              <a:ext cx="77591" cy="54642"/>
            </a:xfrm>
            <a:custGeom>
              <a:avLst/>
              <a:gdLst/>
              <a:ahLst/>
              <a:cxnLst/>
              <a:rect l="l" t="t" r="r" b="b"/>
              <a:pathLst>
                <a:path w="3567" h="2512" extrusionOk="0">
                  <a:moveTo>
                    <a:pt x="2538" y="1"/>
                  </a:moveTo>
                  <a:cubicBezTo>
                    <a:pt x="816" y="1"/>
                    <a:pt x="94" y="2198"/>
                    <a:pt x="0" y="2511"/>
                  </a:cubicBezTo>
                  <a:cubicBezTo>
                    <a:pt x="558" y="2236"/>
                    <a:pt x="1301" y="1861"/>
                    <a:pt x="2248" y="1364"/>
                  </a:cubicBezTo>
                  <a:cubicBezTo>
                    <a:pt x="3005" y="966"/>
                    <a:pt x="3387" y="533"/>
                    <a:pt x="3567" y="132"/>
                  </a:cubicBezTo>
                  <a:cubicBezTo>
                    <a:pt x="3253" y="56"/>
                    <a:pt x="2915" y="1"/>
                    <a:pt x="253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8" name="Google Shape;368;p42"/>
            <p:cNvSpPr/>
            <p:nvPr/>
          </p:nvSpPr>
          <p:spPr>
            <a:xfrm flipH="1">
              <a:off x="7680130" y="3395906"/>
              <a:ext cx="441402" cy="309777"/>
            </a:xfrm>
            <a:custGeom>
              <a:avLst/>
              <a:gdLst/>
              <a:ahLst/>
              <a:cxnLst/>
              <a:rect l="l" t="t" r="r" b="b"/>
              <a:pathLst>
                <a:path w="20292" h="14241" extrusionOk="0">
                  <a:moveTo>
                    <a:pt x="2110" y="1"/>
                  </a:moveTo>
                  <a:cubicBezTo>
                    <a:pt x="1" y="1"/>
                    <a:pt x="449" y="5068"/>
                    <a:pt x="449" y="8116"/>
                  </a:cubicBezTo>
                  <a:cubicBezTo>
                    <a:pt x="449" y="11301"/>
                    <a:pt x="1919" y="12280"/>
                    <a:pt x="2899" y="13261"/>
                  </a:cubicBezTo>
                  <a:cubicBezTo>
                    <a:pt x="2978" y="13340"/>
                    <a:pt x="3082" y="13376"/>
                    <a:pt x="3205" y="13376"/>
                  </a:cubicBezTo>
                  <a:cubicBezTo>
                    <a:pt x="4369" y="13376"/>
                    <a:pt x="7259" y="10149"/>
                    <a:pt x="7645" y="10149"/>
                  </a:cubicBezTo>
                  <a:cubicBezTo>
                    <a:pt x="7720" y="10149"/>
                    <a:pt x="7700" y="10272"/>
                    <a:pt x="7553" y="10566"/>
                  </a:cubicBezTo>
                  <a:cubicBezTo>
                    <a:pt x="6573" y="12526"/>
                    <a:pt x="4613" y="14240"/>
                    <a:pt x="8288" y="14240"/>
                  </a:cubicBezTo>
                  <a:cubicBezTo>
                    <a:pt x="11963" y="14240"/>
                    <a:pt x="19311" y="13751"/>
                    <a:pt x="19801" y="12281"/>
                  </a:cubicBezTo>
                  <a:cubicBezTo>
                    <a:pt x="20292" y="10811"/>
                    <a:pt x="15882" y="5911"/>
                    <a:pt x="15882" y="5911"/>
                  </a:cubicBezTo>
                  <a:cubicBezTo>
                    <a:pt x="15882" y="5911"/>
                    <a:pt x="16127" y="4197"/>
                    <a:pt x="16372" y="2727"/>
                  </a:cubicBezTo>
                  <a:cubicBezTo>
                    <a:pt x="16579" y="1482"/>
                    <a:pt x="14854" y="413"/>
                    <a:pt x="12237" y="413"/>
                  </a:cubicBezTo>
                  <a:cubicBezTo>
                    <a:pt x="11764" y="413"/>
                    <a:pt x="11262" y="448"/>
                    <a:pt x="10737" y="523"/>
                  </a:cubicBezTo>
                  <a:cubicBezTo>
                    <a:pt x="10737" y="523"/>
                    <a:pt x="4858" y="523"/>
                    <a:pt x="2409" y="32"/>
                  </a:cubicBezTo>
                  <a:cubicBezTo>
                    <a:pt x="2304" y="11"/>
                    <a:pt x="2204" y="1"/>
                    <a:pt x="211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9" name="Google Shape;369;p42"/>
            <p:cNvSpPr/>
            <p:nvPr/>
          </p:nvSpPr>
          <p:spPr>
            <a:xfrm flipH="1">
              <a:off x="7850626" y="3641709"/>
              <a:ext cx="429286" cy="1549583"/>
            </a:xfrm>
            <a:custGeom>
              <a:avLst/>
              <a:gdLst/>
              <a:ahLst/>
              <a:cxnLst/>
              <a:rect l="l" t="t" r="r" b="b"/>
              <a:pathLst>
                <a:path w="19735" h="71237" extrusionOk="0">
                  <a:moveTo>
                    <a:pt x="3566" y="1"/>
                  </a:moveTo>
                  <a:lnTo>
                    <a:pt x="3529" y="205"/>
                  </a:lnTo>
                  <a:lnTo>
                    <a:pt x="5101" y="4923"/>
                  </a:lnTo>
                  <a:cubicBezTo>
                    <a:pt x="5101" y="4923"/>
                    <a:pt x="6956" y="15589"/>
                    <a:pt x="6956" y="18139"/>
                  </a:cubicBezTo>
                  <a:cubicBezTo>
                    <a:pt x="6956" y="20690"/>
                    <a:pt x="3247" y="43413"/>
                    <a:pt x="3247" y="43413"/>
                  </a:cubicBezTo>
                  <a:lnTo>
                    <a:pt x="465" y="57556"/>
                  </a:lnTo>
                  <a:lnTo>
                    <a:pt x="0" y="71237"/>
                  </a:lnTo>
                  <a:lnTo>
                    <a:pt x="6639" y="71237"/>
                  </a:lnTo>
                  <a:cubicBezTo>
                    <a:pt x="6787" y="70782"/>
                    <a:pt x="6965" y="70300"/>
                    <a:pt x="7240" y="69816"/>
                  </a:cubicBezTo>
                  <a:cubicBezTo>
                    <a:pt x="8220" y="68101"/>
                    <a:pt x="9935" y="66387"/>
                    <a:pt x="10915" y="63447"/>
                  </a:cubicBezTo>
                  <a:cubicBezTo>
                    <a:pt x="11894" y="60508"/>
                    <a:pt x="12630" y="56832"/>
                    <a:pt x="13364" y="55608"/>
                  </a:cubicBezTo>
                  <a:cubicBezTo>
                    <a:pt x="14099" y="54383"/>
                    <a:pt x="12875" y="52914"/>
                    <a:pt x="12875" y="52914"/>
                  </a:cubicBezTo>
                  <a:cubicBezTo>
                    <a:pt x="12875" y="52914"/>
                    <a:pt x="9850" y="54577"/>
                    <a:pt x="8672" y="54577"/>
                  </a:cubicBezTo>
                  <a:cubicBezTo>
                    <a:pt x="8351" y="54577"/>
                    <a:pt x="8167" y="54453"/>
                    <a:pt x="8220" y="54139"/>
                  </a:cubicBezTo>
                  <a:cubicBezTo>
                    <a:pt x="8465" y="52668"/>
                    <a:pt x="9690" y="52668"/>
                    <a:pt x="10180" y="50953"/>
                  </a:cubicBezTo>
                  <a:cubicBezTo>
                    <a:pt x="10670" y="49239"/>
                    <a:pt x="14344" y="48014"/>
                    <a:pt x="17040" y="47525"/>
                  </a:cubicBezTo>
                  <a:cubicBezTo>
                    <a:pt x="19735" y="47034"/>
                    <a:pt x="15569" y="46054"/>
                    <a:pt x="13609" y="46054"/>
                  </a:cubicBezTo>
                  <a:cubicBezTo>
                    <a:pt x="12303" y="46054"/>
                    <a:pt x="10017" y="46708"/>
                    <a:pt x="8856" y="46708"/>
                  </a:cubicBezTo>
                  <a:cubicBezTo>
                    <a:pt x="8275" y="46708"/>
                    <a:pt x="7976" y="46544"/>
                    <a:pt x="8221" y="46054"/>
                  </a:cubicBezTo>
                  <a:cubicBezTo>
                    <a:pt x="8956" y="44585"/>
                    <a:pt x="9445" y="41400"/>
                    <a:pt x="12630" y="40910"/>
                  </a:cubicBezTo>
                  <a:cubicBezTo>
                    <a:pt x="15815" y="40420"/>
                    <a:pt x="15325" y="39930"/>
                    <a:pt x="16549" y="37970"/>
                  </a:cubicBezTo>
                  <a:cubicBezTo>
                    <a:pt x="16809" y="37555"/>
                    <a:pt x="16870" y="37393"/>
                    <a:pt x="16792" y="37393"/>
                  </a:cubicBezTo>
                  <a:cubicBezTo>
                    <a:pt x="16513" y="37393"/>
                    <a:pt x="14459" y="39452"/>
                    <a:pt x="13268" y="39452"/>
                  </a:cubicBezTo>
                  <a:cubicBezTo>
                    <a:pt x="13217" y="39452"/>
                    <a:pt x="13167" y="39448"/>
                    <a:pt x="13120" y="39440"/>
                  </a:cubicBezTo>
                  <a:cubicBezTo>
                    <a:pt x="11650" y="39195"/>
                    <a:pt x="15569" y="35030"/>
                    <a:pt x="14835" y="32825"/>
                  </a:cubicBezTo>
                  <a:cubicBezTo>
                    <a:pt x="14100" y="30620"/>
                    <a:pt x="12140" y="27437"/>
                    <a:pt x="12385" y="24252"/>
                  </a:cubicBezTo>
                  <a:cubicBezTo>
                    <a:pt x="12630" y="21067"/>
                    <a:pt x="13609" y="18373"/>
                    <a:pt x="11405" y="14698"/>
                  </a:cubicBezTo>
                  <a:cubicBezTo>
                    <a:pt x="9200" y="11024"/>
                    <a:pt x="3566" y="1"/>
                    <a:pt x="356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0" name="Google Shape;370;p42"/>
            <p:cNvSpPr/>
            <p:nvPr/>
          </p:nvSpPr>
          <p:spPr>
            <a:xfrm flipH="1">
              <a:off x="8330225" y="2946847"/>
              <a:ext cx="333009" cy="327223"/>
            </a:xfrm>
            <a:custGeom>
              <a:avLst/>
              <a:gdLst/>
              <a:ahLst/>
              <a:cxnLst/>
              <a:rect l="l" t="t" r="r" b="b"/>
              <a:pathLst>
                <a:path w="15309" h="15043" extrusionOk="0">
                  <a:moveTo>
                    <a:pt x="13449" y="0"/>
                  </a:moveTo>
                  <a:cubicBezTo>
                    <a:pt x="13448" y="1"/>
                    <a:pt x="8580" y="696"/>
                    <a:pt x="6956" y="696"/>
                  </a:cubicBezTo>
                  <a:cubicBezTo>
                    <a:pt x="6129" y="696"/>
                    <a:pt x="5486" y="997"/>
                    <a:pt x="5051" y="1292"/>
                  </a:cubicBezTo>
                  <a:cubicBezTo>
                    <a:pt x="4959" y="1935"/>
                    <a:pt x="4653" y="2916"/>
                    <a:pt x="3795" y="4264"/>
                  </a:cubicBezTo>
                  <a:cubicBezTo>
                    <a:pt x="2676" y="6021"/>
                    <a:pt x="1040" y="6630"/>
                    <a:pt x="35" y="6842"/>
                  </a:cubicBezTo>
                  <a:lnTo>
                    <a:pt x="1" y="7188"/>
                  </a:lnTo>
                  <a:cubicBezTo>
                    <a:pt x="1" y="7188"/>
                    <a:pt x="464" y="10899"/>
                    <a:pt x="1624" y="13449"/>
                  </a:cubicBezTo>
                  <a:cubicBezTo>
                    <a:pt x="1811" y="13858"/>
                    <a:pt x="2164" y="14369"/>
                    <a:pt x="2633" y="14939"/>
                  </a:cubicBezTo>
                  <a:cubicBezTo>
                    <a:pt x="3228" y="15002"/>
                    <a:pt x="3796" y="15043"/>
                    <a:pt x="4286" y="15043"/>
                  </a:cubicBezTo>
                  <a:cubicBezTo>
                    <a:pt x="6735" y="15043"/>
                    <a:pt x="12369" y="8428"/>
                    <a:pt x="13839" y="5243"/>
                  </a:cubicBezTo>
                  <a:cubicBezTo>
                    <a:pt x="15309" y="2059"/>
                    <a:pt x="12124" y="344"/>
                    <a:pt x="1344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 name="nguyên nhân gây chiến tranh.mp4" descr="nguyên nhân gây chiến tranh.mp4">
            <a:hlinkClick r:id="" action="ppaction://media"/>
            <a:extLst>
              <a:ext uri="{FF2B5EF4-FFF2-40B4-BE49-F238E27FC236}">
                <a16:creationId xmlns:a16="http://schemas.microsoft.com/office/drawing/2014/main" id="{2F39BBAC-8C04-C443-8EA9-CB4EE6539A0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356"/>
                                        </p:tgtEl>
                                        <p:attrNameLst>
                                          <p:attrName>style.visibility</p:attrName>
                                        </p:attrNameLst>
                                      </p:cBhvr>
                                      <p:to>
                                        <p:strVal val="visible"/>
                                      </p:to>
                                    </p:set>
                                    <p:anim by="(-#ppt_w*2)" calcmode="lin" valueType="num">
                                      <p:cBhvr rctx="PPT">
                                        <p:cTn id="7" dur="125" autoRev="1" fill="hold">
                                          <p:stCondLst>
                                            <p:cond delay="0"/>
                                          </p:stCondLst>
                                        </p:cTn>
                                        <p:tgtEl>
                                          <p:spTgt spid="356"/>
                                        </p:tgtEl>
                                        <p:attrNameLst>
                                          <p:attrName>ppt_w</p:attrName>
                                        </p:attrNameLst>
                                      </p:cBhvr>
                                    </p:anim>
                                    <p:anim by="(#ppt_w*0.50)" calcmode="lin" valueType="num">
                                      <p:cBhvr>
                                        <p:cTn id="8" dur="125" decel="50000" autoRev="1" fill="hold">
                                          <p:stCondLst>
                                            <p:cond delay="0"/>
                                          </p:stCondLst>
                                        </p:cTn>
                                        <p:tgtEl>
                                          <p:spTgt spid="356"/>
                                        </p:tgtEl>
                                        <p:attrNameLst>
                                          <p:attrName>ppt_x</p:attrName>
                                        </p:attrNameLst>
                                      </p:cBhvr>
                                    </p:anim>
                                    <p:anim from="(-#ppt_h/2)" to="(#ppt_y)" calcmode="lin" valueType="num">
                                      <p:cBhvr>
                                        <p:cTn id="9" dur="250" fill="hold">
                                          <p:stCondLst>
                                            <p:cond delay="0"/>
                                          </p:stCondLst>
                                        </p:cTn>
                                        <p:tgtEl>
                                          <p:spTgt spid="356"/>
                                        </p:tgtEl>
                                        <p:attrNameLst>
                                          <p:attrName>ppt_y</p:attrName>
                                        </p:attrNameLst>
                                      </p:cBhvr>
                                    </p:anim>
                                    <p:animRot by="21600000">
                                      <p:cBhvr>
                                        <p:cTn id="10" dur="250" fill="hold">
                                          <p:stCondLst>
                                            <p:cond delay="0"/>
                                          </p:stCondLst>
                                        </p:cTn>
                                        <p:tgtEl>
                                          <p:spTgt spid="35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out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2"/>
                </p:tgtEl>
              </p:cMediaNode>
            </p:video>
          </p:childTnLst>
        </p:cTn>
      </p:par>
    </p:tnLst>
    <p:bldLst>
      <p:bldP spid="356" grpId="0"/>
    </p:bldLst>
  </p:timing>
</p:sld>
</file>

<file path=ppt/theme/theme1.xml><?xml version="1.0" encoding="utf-8"?>
<a:theme xmlns:a="http://schemas.openxmlformats.org/drawingml/2006/main" name="World War II D-Day Invasion by Slidesgo">
  <a:themeElements>
    <a:clrScheme name="Simple Light">
      <a:dk1>
        <a:srgbClr val="16151A"/>
      </a:dk1>
      <a:lt1>
        <a:srgbClr val="E7DCD2"/>
      </a:lt1>
      <a:dk2>
        <a:srgbClr val="5E4C3E"/>
      </a:dk2>
      <a:lt2>
        <a:srgbClr val="FAF7F4"/>
      </a:lt2>
      <a:accent1>
        <a:srgbClr val="16151A"/>
      </a:accent1>
      <a:accent2>
        <a:srgbClr val="5E4C3E"/>
      </a:accent2>
      <a:accent3>
        <a:srgbClr val="8B796C"/>
      </a:accent3>
      <a:accent4>
        <a:srgbClr val="B8A293"/>
      </a:accent4>
      <a:accent5>
        <a:srgbClr val="EEE4DE"/>
      </a:accent5>
      <a:accent6>
        <a:srgbClr val="B1523D"/>
      </a:accent6>
      <a:hlink>
        <a:srgbClr val="B1523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ar Background by Slidesgo">
  <a:themeElements>
    <a:clrScheme name="Simple Light">
      <a:dk1>
        <a:srgbClr val="000000"/>
      </a:dk1>
      <a:lt1>
        <a:srgbClr val="FFFFFF"/>
      </a:lt1>
      <a:dk2>
        <a:srgbClr val="FFEDD6"/>
      </a:dk2>
      <a:lt2>
        <a:srgbClr val="004249"/>
      </a:lt2>
      <a:accent1>
        <a:srgbClr val="FABD4E"/>
      </a:accent1>
      <a:accent2>
        <a:srgbClr val="039292"/>
      </a:accent2>
      <a:accent3>
        <a:srgbClr val="01686D"/>
      </a:accent3>
      <a:accent4>
        <a:srgbClr val="004249"/>
      </a:accent4>
      <a:accent5>
        <a:srgbClr val="0097A7"/>
      </a:accent5>
      <a:accent6>
        <a:srgbClr val="FAC86A"/>
      </a:accent6>
      <a:hlink>
        <a:srgbClr val="0042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World War II D-Day Invasion by Slidesgo">
  <a:themeElements>
    <a:clrScheme name="Simple Light">
      <a:dk1>
        <a:srgbClr val="16151A"/>
      </a:dk1>
      <a:lt1>
        <a:srgbClr val="E7DCD2"/>
      </a:lt1>
      <a:dk2>
        <a:srgbClr val="5E4C3E"/>
      </a:dk2>
      <a:lt2>
        <a:srgbClr val="FAF7F4"/>
      </a:lt2>
      <a:accent1>
        <a:srgbClr val="16151A"/>
      </a:accent1>
      <a:accent2>
        <a:srgbClr val="5E4C3E"/>
      </a:accent2>
      <a:accent3>
        <a:srgbClr val="8B796C"/>
      </a:accent3>
      <a:accent4>
        <a:srgbClr val="B8A293"/>
      </a:accent4>
      <a:accent5>
        <a:srgbClr val="EEE4DE"/>
      </a:accent5>
      <a:accent6>
        <a:srgbClr val="B1523D"/>
      </a:accent6>
      <a:hlink>
        <a:srgbClr val="B1523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War Background by Slidesgo">
  <a:themeElements>
    <a:clrScheme name="Simple Light">
      <a:dk1>
        <a:srgbClr val="000000"/>
      </a:dk1>
      <a:lt1>
        <a:srgbClr val="FFFFFF"/>
      </a:lt1>
      <a:dk2>
        <a:srgbClr val="FFEDD6"/>
      </a:dk2>
      <a:lt2>
        <a:srgbClr val="004249"/>
      </a:lt2>
      <a:accent1>
        <a:srgbClr val="FABD4E"/>
      </a:accent1>
      <a:accent2>
        <a:srgbClr val="039292"/>
      </a:accent2>
      <a:accent3>
        <a:srgbClr val="01686D"/>
      </a:accent3>
      <a:accent4>
        <a:srgbClr val="004249"/>
      </a:accent4>
      <a:accent5>
        <a:srgbClr val="0097A7"/>
      </a:accent5>
      <a:accent6>
        <a:srgbClr val="FAC86A"/>
      </a:accent6>
      <a:hlink>
        <a:srgbClr val="0042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634</TotalTime>
  <Words>1241</Words>
  <Application>Microsoft Office PowerPoint</Application>
  <PresentationFormat>Trình chiếu Trên màn hình (16:9)</PresentationFormat>
  <Paragraphs>173</Paragraphs>
  <Slides>38</Slides>
  <Notes>21</Notes>
  <HiddenSlides>0</HiddenSlides>
  <MMClips>18</MMClips>
  <ScaleCrop>false</ScaleCrop>
  <HeadingPairs>
    <vt:vector size="6" baseType="variant">
      <vt:variant>
        <vt:lpstr>Phông được Dùng</vt:lpstr>
      </vt:variant>
      <vt:variant>
        <vt:i4>17</vt:i4>
      </vt:variant>
      <vt:variant>
        <vt:lpstr>Chủ đề</vt:lpstr>
      </vt:variant>
      <vt:variant>
        <vt:i4>6</vt:i4>
      </vt:variant>
      <vt:variant>
        <vt:lpstr>Tiêu đề Bản chiếu</vt:lpstr>
      </vt:variant>
      <vt:variant>
        <vt:i4>38</vt:i4>
      </vt:variant>
    </vt:vector>
  </HeadingPairs>
  <TitlesOfParts>
    <vt:vector size="61" baseType="lpstr">
      <vt:lpstr>SVN-Blenda Script</vt:lpstr>
      <vt:lpstr>宋体</vt:lpstr>
      <vt:lpstr>Roboto Condensed Light</vt:lpstr>
      <vt:lpstr>宋体</vt:lpstr>
      <vt:lpstr>Rajdhani</vt:lpstr>
      <vt:lpstr>Assistant</vt:lpstr>
      <vt:lpstr>Assistant Medium</vt:lpstr>
      <vt:lpstr>Calibri Light</vt:lpstr>
      <vt:lpstr>Times New Roman</vt:lpstr>
      <vt:lpstr>Wingdings</vt:lpstr>
      <vt:lpstr>Constantia</vt:lpstr>
      <vt:lpstr>Tahoma</vt:lpstr>
      <vt:lpstr>Livvic</vt:lpstr>
      <vt:lpstr>Calibri</vt:lpstr>
      <vt:lpstr>Advent Pro</vt:lpstr>
      <vt:lpstr>Nunito</vt:lpstr>
      <vt:lpstr>Arial</vt:lpstr>
      <vt:lpstr>World War II D-Day Invasion by Slidesgo</vt:lpstr>
      <vt:lpstr>War Background by Slidesgo</vt:lpstr>
      <vt:lpstr>1_World War II D-Day Invasion by Slidesgo</vt:lpstr>
      <vt:lpstr>1_War Background by Slidesgo</vt:lpstr>
      <vt:lpstr>1_Office Theme</vt:lpstr>
      <vt:lpstr>2_Office Theme</vt:lpstr>
      <vt:lpstr>Bản trình bày PowerPoint</vt:lpstr>
      <vt:lpstr>Bản trình bày PowerPoint</vt:lpstr>
      <vt:lpstr>Bản trình bày PowerPoint</vt:lpstr>
      <vt:lpstr>Bản trình bày PowerPoint</vt:lpstr>
      <vt:lpstr>Bản trình bày PowerPoint</vt:lpstr>
      <vt:lpstr>WORLD WAR 1</vt:lpstr>
      <vt:lpstr>- I -</vt:lpstr>
      <vt:lpstr>Bản trình bày PowerPoint</vt:lpstr>
      <vt:lpstr>Nguyên nhân dẫn đến cuộc chiến tranh thế giới thứ nhất là gì?</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Những diễn biến chính của chiến sự.</vt:lpstr>
      <vt:lpstr>II. Những diễn biến chính của chiến sự.</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II. Những diễn biến chính của chiến sự.</vt:lpstr>
      <vt:lpstr>Củng cố</vt:lpstr>
      <vt:lpstr>Bản trình bày PowerPoint</vt:lpstr>
      <vt:lpstr>Bản trình bày PowerPoint</vt:lpstr>
      <vt:lpstr>Bản trình bày PowerPoint</vt:lpstr>
      <vt:lpstr>Bản trình bày PowerPoint</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WAR WWI</dc:title>
  <dc:creator>quang kieu</dc:creator>
  <cp:lastModifiedBy>admin</cp:lastModifiedBy>
  <cp:revision>27</cp:revision>
  <dcterms:modified xsi:type="dcterms:W3CDTF">2023-04-06T07:15:26Z</dcterms:modified>
</cp:coreProperties>
</file>