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8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9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1" r:id="rId2"/>
    <p:sldMasterId id="2147483674" r:id="rId3"/>
    <p:sldMasterId id="2147483687" r:id="rId4"/>
    <p:sldMasterId id="2147483693" r:id="rId5"/>
    <p:sldMasterId id="2147483719" r:id="rId6"/>
    <p:sldMasterId id="2147483731" r:id="rId7"/>
    <p:sldMasterId id="2147483748" r:id="rId8"/>
    <p:sldMasterId id="2147483761" r:id="rId9"/>
    <p:sldMasterId id="2147483773" r:id="rId10"/>
  </p:sldMasterIdLst>
  <p:notesMasterIdLst>
    <p:notesMasterId r:id="rId47"/>
  </p:notesMasterIdLst>
  <p:sldIdLst>
    <p:sldId id="286" r:id="rId11"/>
    <p:sldId id="718" r:id="rId12"/>
    <p:sldId id="719" r:id="rId13"/>
    <p:sldId id="288" r:id="rId14"/>
    <p:sldId id="703" r:id="rId15"/>
    <p:sldId id="704" r:id="rId16"/>
    <p:sldId id="297" r:id="rId17"/>
    <p:sldId id="706" r:id="rId18"/>
    <p:sldId id="322" r:id="rId19"/>
    <p:sldId id="707" r:id="rId20"/>
    <p:sldId id="309" r:id="rId21"/>
    <p:sldId id="305" r:id="rId22"/>
    <p:sldId id="291" r:id="rId23"/>
    <p:sldId id="723" r:id="rId24"/>
    <p:sldId id="709" r:id="rId25"/>
    <p:sldId id="710" r:id="rId26"/>
    <p:sldId id="711" r:id="rId27"/>
    <p:sldId id="712" r:id="rId28"/>
    <p:sldId id="713" r:id="rId29"/>
    <p:sldId id="714" r:id="rId30"/>
    <p:sldId id="721" r:id="rId31"/>
    <p:sldId id="725" r:id="rId32"/>
    <p:sldId id="724" r:id="rId33"/>
    <p:sldId id="726" r:id="rId34"/>
    <p:sldId id="318" r:id="rId35"/>
    <p:sldId id="716" r:id="rId36"/>
    <p:sldId id="319" r:id="rId37"/>
    <p:sldId id="321" r:id="rId38"/>
    <p:sldId id="274" r:id="rId39"/>
    <p:sldId id="312" r:id="rId40"/>
    <p:sldId id="269" r:id="rId41"/>
    <p:sldId id="270" r:id="rId42"/>
    <p:sldId id="271" r:id="rId43"/>
    <p:sldId id="272" r:id="rId44"/>
    <p:sldId id="273" r:id="rId45"/>
    <p:sldId id="715" r:id="rId46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636" userDrawn="1">
          <p15:clr>
            <a:srgbClr val="A4A3A4"/>
          </p15:clr>
        </p15:guide>
        <p15:guide id="3" orient="horz" pos="21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AB8E"/>
    <a:srgbClr val="F3FCC2"/>
    <a:srgbClr val="F7F7E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369"/>
    <p:restoredTop sz="96341"/>
  </p:normalViewPr>
  <p:slideViewPr>
    <p:cSldViewPr snapToGrid="0" snapToObjects="1" showGuides="1">
      <p:cViewPr varScale="1">
        <p:scale>
          <a:sx n="88" d="100"/>
          <a:sy n="88" d="100"/>
        </p:scale>
        <p:origin x="250" y="72"/>
      </p:cViewPr>
      <p:guideLst>
        <p:guide pos="3636"/>
        <p:guide orient="horz" pos="218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C75D13-6A37-2F4C-92A5-7CB515796F0A}" type="datetimeFigureOut">
              <a:rPr lang="en-VN" smtClean="0"/>
              <a:t>04/04/2023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9C71F-557B-4741-B872-50C66054187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30557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907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1277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2466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752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9709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690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9190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424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4221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126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f5a57be6f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gf5a57be6f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4922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86EC5B-0C46-4267-A7EC-FA54F0DA14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221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882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877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f5a57be6f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gf5a57be6f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8659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f5a57be6f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gf5a57be6f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5636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8"/>
          <p:cNvSpPr txBox="1">
            <a:spLocks noGrp="1"/>
          </p:cNvSpPr>
          <p:nvPr>
            <p:ph type="title"/>
          </p:nvPr>
        </p:nvSpPr>
        <p:spPr>
          <a:xfrm>
            <a:off x="1254333" y="1077900"/>
            <a:ext cx="9683200" cy="82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8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89372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17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81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0809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69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409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8409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57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/>
    </mc:Choice>
    <mc:Fallback xmlns="">
      <p:transition spd="slow" advTm="4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7655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内页">
    <p:bg>
      <p:bgPr>
        <a:pattFill prst="pct40">
          <a:fgClr>
            <a:srgbClr val="F2EDD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>
            <a:off x="3916530" y="174168"/>
            <a:ext cx="8277058" cy="510988"/>
          </a:xfrm>
          <a:custGeom>
            <a:avLst/>
            <a:gdLst>
              <a:gd name="connsiteX0" fmla="*/ 85166 w 9116251"/>
              <a:gd name="connsiteY0" fmla="*/ 0 h 510988"/>
              <a:gd name="connsiteX1" fmla="*/ 9116251 w 9116251"/>
              <a:gd name="connsiteY1" fmla="*/ 0 h 510988"/>
              <a:gd name="connsiteX2" fmla="*/ 9116251 w 9116251"/>
              <a:gd name="connsiteY2" fmla="*/ 510988 h 510988"/>
              <a:gd name="connsiteX3" fmla="*/ 85166 w 9116251"/>
              <a:gd name="connsiteY3" fmla="*/ 510988 h 510988"/>
              <a:gd name="connsiteX4" fmla="*/ 0 w 9116251"/>
              <a:gd name="connsiteY4" fmla="*/ 425822 h 510988"/>
              <a:gd name="connsiteX5" fmla="*/ 0 w 9116251"/>
              <a:gd name="connsiteY5" fmla="*/ 85166 h 510988"/>
              <a:gd name="connsiteX6" fmla="*/ 85166 w 9116251"/>
              <a:gd name="connsiteY6" fmla="*/ 0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6251" h="510988">
                <a:moveTo>
                  <a:pt x="85166" y="0"/>
                </a:moveTo>
                <a:lnTo>
                  <a:pt x="9116251" y="0"/>
                </a:lnTo>
                <a:lnTo>
                  <a:pt x="9116251" y="510988"/>
                </a:lnTo>
                <a:lnTo>
                  <a:pt x="85166" y="510988"/>
                </a:lnTo>
                <a:cubicBezTo>
                  <a:pt x="38130" y="510988"/>
                  <a:pt x="0" y="472858"/>
                  <a:pt x="0" y="425822"/>
                </a:cubicBezTo>
                <a:lnTo>
                  <a:pt x="0" y="85166"/>
                </a:lnTo>
                <a:cubicBezTo>
                  <a:pt x="0" y="38130"/>
                  <a:pt x="38130" y="0"/>
                  <a:pt x="85166" y="0"/>
                </a:cubicBez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</a:endParaRPr>
          </a:p>
        </p:txBody>
      </p:sp>
      <p:sp>
        <p:nvSpPr>
          <p:cNvPr id="3" name="圆角矩形 2"/>
          <p:cNvSpPr/>
          <p:nvPr userDrawn="1"/>
        </p:nvSpPr>
        <p:spPr>
          <a:xfrm>
            <a:off x="635965" y="174168"/>
            <a:ext cx="3204417" cy="510988"/>
          </a:xfrm>
          <a:prstGeom prst="roundRect">
            <a:avLst/>
          </a:prstGeom>
          <a:solidFill>
            <a:srgbClr val="EC707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709963" y="217254"/>
            <a:ext cx="3057310" cy="413489"/>
          </a:xfrm>
          <a:prstGeom prst="roundRect">
            <a:avLst/>
          </a:prstGeom>
          <a:noFill/>
          <a:ln w="12700" cap="flat" cmpd="sng" algn="ctr">
            <a:solidFill>
              <a:sysClr val="window" lastClr="FFFFF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3984778" y="174171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6" name="任意多边形 5"/>
          <p:cNvSpPr/>
          <p:nvPr userDrawn="1"/>
        </p:nvSpPr>
        <p:spPr>
          <a:xfrm>
            <a:off x="-2260" y="174168"/>
            <a:ext cx="558779" cy="510988"/>
          </a:xfrm>
          <a:custGeom>
            <a:avLst/>
            <a:gdLst>
              <a:gd name="connsiteX0" fmla="*/ 0 w 558706"/>
              <a:gd name="connsiteY0" fmla="*/ 0 h 510988"/>
              <a:gd name="connsiteX1" fmla="*/ 473540 w 558706"/>
              <a:gd name="connsiteY1" fmla="*/ 0 h 510988"/>
              <a:gd name="connsiteX2" fmla="*/ 558706 w 558706"/>
              <a:gd name="connsiteY2" fmla="*/ 85166 h 510988"/>
              <a:gd name="connsiteX3" fmla="*/ 558706 w 558706"/>
              <a:gd name="connsiteY3" fmla="*/ 425822 h 510988"/>
              <a:gd name="connsiteX4" fmla="*/ 473540 w 558706"/>
              <a:gd name="connsiteY4" fmla="*/ 510988 h 510988"/>
              <a:gd name="connsiteX5" fmla="*/ 0 w 558706"/>
              <a:gd name="connsiteY5" fmla="*/ 510988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706" h="510988">
                <a:moveTo>
                  <a:pt x="0" y="0"/>
                </a:moveTo>
                <a:lnTo>
                  <a:pt x="473540" y="0"/>
                </a:lnTo>
                <a:cubicBezTo>
                  <a:pt x="520576" y="0"/>
                  <a:pt x="558706" y="38130"/>
                  <a:pt x="558706" y="85166"/>
                </a:cubicBezTo>
                <a:lnTo>
                  <a:pt x="558706" y="425822"/>
                </a:lnTo>
                <a:cubicBezTo>
                  <a:pt x="558706" y="472858"/>
                  <a:pt x="520576" y="510988"/>
                  <a:pt x="473540" y="510988"/>
                </a:cubicBezTo>
                <a:lnTo>
                  <a:pt x="0" y="510988"/>
                </a:ln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471822" y="160724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8" name="直接连接符 7"/>
          <p:cNvCxnSpPr/>
          <p:nvPr userDrawn="1"/>
        </p:nvCxnSpPr>
        <p:spPr>
          <a:xfrm flipH="1">
            <a:off x="2" y="6843933"/>
            <a:ext cx="12193586" cy="0"/>
          </a:xfrm>
          <a:prstGeom prst="line">
            <a:avLst/>
          </a:prstGeom>
          <a:noFill/>
          <a:ln w="38100" cap="flat" cmpd="sng" algn="ctr">
            <a:solidFill>
              <a:srgbClr val="7FDADB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127977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内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>
            <a:off x="3916530" y="174168"/>
            <a:ext cx="8277058" cy="510988"/>
          </a:xfrm>
          <a:custGeom>
            <a:avLst/>
            <a:gdLst>
              <a:gd name="connsiteX0" fmla="*/ 85166 w 9116251"/>
              <a:gd name="connsiteY0" fmla="*/ 0 h 510988"/>
              <a:gd name="connsiteX1" fmla="*/ 9116251 w 9116251"/>
              <a:gd name="connsiteY1" fmla="*/ 0 h 510988"/>
              <a:gd name="connsiteX2" fmla="*/ 9116251 w 9116251"/>
              <a:gd name="connsiteY2" fmla="*/ 510988 h 510988"/>
              <a:gd name="connsiteX3" fmla="*/ 85166 w 9116251"/>
              <a:gd name="connsiteY3" fmla="*/ 510988 h 510988"/>
              <a:gd name="connsiteX4" fmla="*/ 0 w 9116251"/>
              <a:gd name="connsiteY4" fmla="*/ 425822 h 510988"/>
              <a:gd name="connsiteX5" fmla="*/ 0 w 9116251"/>
              <a:gd name="connsiteY5" fmla="*/ 85166 h 510988"/>
              <a:gd name="connsiteX6" fmla="*/ 85166 w 9116251"/>
              <a:gd name="connsiteY6" fmla="*/ 0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6251" h="510988">
                <a:moveTo>
                  <a:pt x="85166" y="0"/>
                </a:moveTo>
                <a:lnTo>
                  <a:pt x="9116251" y="0"/>
                </a:lnTo>
                <a:lnTo>
                  <a:pt x="9116251" y="510988"/>
                </a:lnTo>
                <a:lnTo>
                  <a:pt x="85166" y="510988"/>
                </a:lnTo>
                <a:cubicBezTo>
                  <a:pt x="38130" y="510988"/>
                  <a:pt x="0" y="472858"/>
                  <a:pt x="0" y="425822"/>
                </a:cubicBezTo>
                <a:lnTo>
                  <a:pt x="0" y="85166"/>
                </a:lnTo>
                <a:cubicBezTo>
                  <a:pt x="0" y="38130"/>
                  <a:pt x="38130" y="0"/>
                  <a:pt x="85166" y="0"/>
                </a:cubicBez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</a:endParaRPr>
          </a:p>
        </p:txBody>
      </p:sp>
      <p:sp>
        <p:nvSpPr>
          <p:cNvPr id="3" name="圆角矩形 2"/>
          <p:cNvSpPr/>
          <p:nvPr userDrawn="1"/>
        </p:nvSpPr>
        <p:spPr>
          <a:xfrm>
            <a:off x="635965" y="174168"/>
            <a:ext cx="3204417" cy="510988"/>
          </a:xfrm>
          <a:prstGeom prst="roundRect">
            <a:avLst/>
          </a:prstGeom>
          <a:solidFill>
            <a:srgbClr val="EC707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709963" y="217254"/>
            <a:ext cx="3057310" cy="413489"/>
          </a:xfrm>
          <a:prstGeom prst="roundRect">
            <a:avLst/>
          </a:prstGeom>
          <a:noFill/>
          <a:ln w="12700" cap="flat" cmpd="sng" algn="ctr">
            <a:solidFill>
              <a:sysClr val="window" lastClr="FFFFF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3984778" y="174171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6" name="任意多边形 5"/>
          <p:cNvSpPr/>
          <p:nvPr userDrawn="1"/>
        </p:nvSpPr>
        <p:spPr>
          <a:xfrm>
            <a:off x="-2260" y="174168"/>
            <a:ext cx="558779" cy="510988"/>
          </a:xfrm>
          <a:custGeom>
            <a:avLst/>
            <a:gdLst>
              <a:gd name="connsiteX0" fmla="*/ 0 w 558706"/>
              <a:gd name="connsiteY0" fmla="*/ 0 h 510988"/>
              <a:gd name="connsiteX1" fmla="*/ 473540 w 558706"/>
              <a:gd name="connsiteY1" fmla="*/ 0 h 510988"/>
              <a:gd name="connsiteX2" fmla="*/ 558706 w 558706"/>
              <a:gd name="connsiteY2" fmla="*/ 85166 h 510988"/>
              <a:gd name="connsiteX3" fmla="*/ 558706 w 558706"/>
              <a:gd name="connsiteY3" fmla="*/ 425822 h 510988"/>
              <a:gd name="connsiteX4" fmla="*/ 473540 w 558706"/>
              <a:gd name="connsiteY4" fmla="*/ 510988 h 510988"/>
              <a:gd name="connsiteX5" fmla="*/ 0 w 558706"/>
              <a:gd name="connsiteY5" fmla="*/ 510988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706" h="510988">
                <a:moveTo>
                  <a:pt x="0" y="0"/>
                </a:moveTo>
                <a:lnTo>
                  <a:pt x="473540" y="0"/>
                </a:lnTo>
                <a:cubicBezTo>
                  <a:pt x="520576" y="0"/>
                  <a:pt x="558706" y="38130"/>
                  <a:pt x="558706" y="85166"/>
                </a:cubicBezTo>
                <a:lnTo>
                  <a:pt x="558706" y="425822"/>
                </a:lnTo>
                <a:cubicBezTo>
                  <a:pt x="558706" y="472858"/>
                  <a:pt x="520576" y="510988"/>
                  <a:pt x="473540" y="510988"/>
                </a:cubicBezTo>
                <a:lnTo>
                  <a:pt x="0" y="510988"/>
                </a:ln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471822" y="160724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8" name="直接连接符 7"/>
          <p:cNvCxnSpPr/>
          <p:nvPr userDrawn="1"/>
        </p:nvCxnSpPr>
        <p:spPr>
          <a:xfrm flipH="1">
            <a:off x="2" y="6843933"/>
            <a:ext cx="12193586" cy="0"/>
          </a:xfrm>
          <a:prstGeom prst="line">
            <a:avLst/>
          </a:prstGeom>
          <a:noFill/>
          <a:ln w="38100" cap="flat" cmpd="sng" algn="ctr">
            <a:solidFill>
              <a:srgbClr val="7FDADB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20839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9"/>
          <p:cNvSpPr txBox="1">
            <a:spLocks noGrp="1"/>
          </p:cNvSpPr>
          <p:nvPr>
            <p:ph type="body" idx="1"/>
          </p:nvPr>
        </p:nvSpPr>
        <p:spPr>
          <a:xfrm>
            <a:off x="1140400" y="5875067"/>
            <a:ext cx="9911200" cy="69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 rtl="0">
              <a:spcBef>
                <a:spcPts val="0"/>
              </a:spcBef>
              <a:spcAft>
                <a:spcPts val="1067"/>
              </a:spcAft>
              <a:buSzPts val="1800"/>
              <a:buNone/>
              <a:defRPr sz="2400"/>
            </a:lvl1pPr>
          </a:lstStyle>
          <a:p>
            <a:endParaRPr/>
          </a:p>
        </p:txBody>
      </p:sp>
      <p:sp>
        <p:nvSpPr>
          <p:cNvPr id="675" name="Google Shape;675;p9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590780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8"/>
          <p:cNvSpPr/>
          <p:nvPr userDrawn="1"/>
        </p:nvSpPr>
        <p:spPr>
          <a:xfrm>
            <a:off x="0" y="6235644"/>
            <a:ext cx="12193587" cy="675249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68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10" name="任意多边形 9"/>
          <p:cNvSpPr/>
          <p:nvPr userDrawn="1"/>
        </p:nvSpPr>
        <p:spPr>
          <a:xfrm flipH="1">
            <a:off x="0" y="6165305"/>
            <a:ext cx="12193587" cy="6260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BB5C7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0401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5920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A1B98-75FA-48C9-AE3F-5228987EB2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014FAE-F4E9-447A-837B-8300ADD66C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2458C-FD98-4625-B164-AEF9F1A0D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C1262-0E6B-4B72-8379-3A98103F9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F75EB-882C-4D1F-A98E-ABC22581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0816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3C273-5FC5-46CB-8412-123FA9E4C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88F8D-C4EE-4283-B81E-B04D70664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F7929-6EF5-4105-9D63-7F50103D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DF884-2409-48AB-A4AF-E8AF4DCFA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2A0E6-7BB8-4EEF-8364-E5BCC3276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429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C1D5A-C4ED-4D96-B4B6-C79597A03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61160-5F29-47DB-B594-3D6D2FC2C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DCB7C-23F2-4001-8756-653B93255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E63A57-E0F6-4378-8FB8-ABEBE8B79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8318C-9D13-43FE-A168-545885840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4948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8E2A6-4FF6-43C7-B8B4-1B9C03004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5FECC-79C0-4280-BEEF-38A4DBB42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1411D-6D7A-4F68-BD62-D8DB6CB25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75B5C5-8728-4FC6-865A-CA9BC6C76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C9BA5-4E72-4AB7-B330-AFD66463D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366DA1-1FEC-4622-9504-249E45F52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06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D5B8D-C51E-421A-90B2-89AC1C015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17A77-5318-454F-93BB-1C8C2808F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94F72-46ED-4C80-BCF9-EAB400880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C5124-E01F-4B07-9F05-4DCF9098C6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DA483E-9C69-45BC-8343-598F389CC4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28823F-8BDA-4D2D-9FA6-C7649B5AD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8F09EC-DABC-4B39-948F-572D50D81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164716-EA3C-44ED-9268-B183420F8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9859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D7141-21E6-4EAF-8BE0-AFD2D9A51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BB3503-FE7C-4258-B937-C128B24A4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650D36-4550-4311-86B1-DEE851A11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171796-4C40-47DF-B129-A75C127E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8960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E35000-601B-43A4-8AB9-74E6A6A95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91DBC4-2797-4ED6-AED0-B04EEC236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46175-B814-49ED-A105-3A2DC4808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6954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D0038-44D8-482F-BCE4-60A2D0398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96C16-0202-4542-B0AF-27D7754A5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E68D7A-FF3D-410D-A49F-423C50515A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444B42-2F3A-4B01-88DE-AFDC7FB07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FD4EF-8217-47CB-8D93-B77E8D3E5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1C74D4-58FA-49A5-A3F7-1BFF4FAF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812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13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234F2-A49F-4064-BA0C-9A23DEFF0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8ABB0A-6C26-4C1D-A764-9843EC094C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D7504C-099D-4975-8735-394355649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891CB2-C958-43D8-808B-C1974CCEA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91E622-2912-44AD-B821-8B6B7E87F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A0E58-9B06-4FE8-97EA-B89870EA1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7004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E6903-C59F-4880-93F7-6B4D204DC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412988-6D00-458A-9BE2-628BA4BAD2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E4A55-FED7-4FFD-978E-85F278C65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D08F5-8BB1-4F4D-8E91-F04A42E32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FCD1D-5468-4E56-AC28-91ABDFCF5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4498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A626A5-8713-483F-9D1B-9C5761E661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C096FC-B95B-4D88-B31E-B466FA3A42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46371-C551-4549-8EA1-4048F13EE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D2EEB-703E-4941-9C26-9FD0208ED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56A9C-EF9C-4F3E-A82A-E6CC6A81F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2760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内页">
    <p:bg>
      <p:bgPr>
        <a:pattFill prst="pct40">
          <a:fgClr>
            <a:srgbClr val="F2EDD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>
            <a:off x="3916530" y="174168"/>
            <a:ext cx="8277058" cy="510988"/>
          </a:xfrm>
          <a:custGeom>
            <a:avLst/>
            <a:gdLst>
              <a:gd name="connsiteX0" fmla="*/ 85166 w 9116251"/>
              <a:gd name="connsiteY0" fmla="*/ 0 h 510988"/>
              <a:gd name="connsiteX1" fmla="*/ 9116251 w 9116251"/>
              <a:gd name="connsiteY1" fmla="*/ 0 h 510988"/>
              <a:gd name="connsiteX2" fmla="*/ 9116251 w 9116251"/>
              <a:gd name="connsiteY2" fmla="*/ 510988 h 510988"/>
              <a:gd name="connsiteX3" fmla="*/ 85166 w 9116251"/>
              <a:gd name="connsiteY3" fmla="*/ 510988 h 510988"/>
              <a:gd name="connsiteX4" fmla="*/ 0 w 9116251"/>
              <a:gd name="connsiteY4" fmla="*/ 425822 h 510988"/>
              <a:gd name="connsiteX5" fmla="*/ 0 w 9116251"/>
              <a:gd name="connsiteY5" fmla="*/ 85166 h 510988"/>
              <a:gd name="connsiteX6" fmla="*/ 85166 w 9116251"/>
              <a:gd name="connsiteY6" fmla="*/ 0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6251" h="510988">
                <a:moveTo>
                  <a:pt x="85166" y="0"/>
                </a:moveTo>
                <a:lnTo>
                  <a:pt x="9116251" y="0"/>
                </a:lnTo>
                <a:lnTo>
                  <a:pt x="9116251" y="510988"/>
                </a:lnTo>
                <a:lnTo>
                  <a:pt x="85166" y="510988"/>
                </a:lnTo>
                <a:cubicBezTo>
                  <a:pt x="38130" y="510988"/>
                  <a:pt x="0" y="472858"/>
                  <a:pt x="0" y="425822"/>
                </a:cubicBezTo>
                <a:lnTo>
                  <a:pt x="0" y="85166"/>
                </a:lnTo>
                <a:cubicBezTo>
                  <a:pt x="0" y="38130"/>
                  <a:pt x="38130" y="0"/>
                  <a:pt x="85166" y="0"/>
                </a:cubicBez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sp>
        <p:nvSpPr>
          <p:cNvPr id="3" name="圆角矩形 2"/>
          <p:cNvSpPr/>
          <p:nvPr userDrawn="1"/>
        </p:nvSpPr>
        <p:spPr>
          <a:xfrm>
            <a:off x="635965" y="174168"/>
            <a:ext cx="3204417" cy="510988"/>
          </a:xfrm>
          <a:prstGeom prst="roundRect">
            <a:avLst/>
          </a:prstGeom>
          <a:solidFill>
            <a:srgbClr val="EC707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709963" y="217254"/>
            <a:ext cx="3057310" cy="413489"/>
          </a:xfrm>
          <a:prstGeom prst="roundRect">
            <a:avLst/>
          </a:prstGeom>
          <a:noFill/>
          <a:ln w="12700" cap="flat" cmpd="sng" algn="ctr">
            <a:solidFill>
              <a:sysClr val="window" lastClr="FFFFF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3984778" y="174171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6" name="任意多边形 5"/>
          <p:cNvSpPr/>
          <p:nvPr userDrawn="1"/>
        </p:nvSpPr>
        <p:spPr>
          <a:xfrm>
            <a:off x="-2260" y="174168"/>
            <a:ext cx="558779" cy="510988"/>
          </a:xfrm>
          <a:custGeom>
            <a:avLst/>
            <a:gdLst>
              <a:gd name="connsiteX0" fmla="*/ 0 w 558706"/>
              <a:gd name="connsiteY0" fmla="*/ 0 h 510988"/>
              <a:gd name="connsiteX1" fmla="*/ 473540 w 558706"/>
              <a:gd name="connsiteY1" fmla="*/ 0 h 510988"/>
              <a:gd name="connsiteX2" fmla="*/ 558706 w 558706"/>
              <a:gd name="connsiteY2" fmla="*/ 85166 h 510988"/>
              <a:gd name="connsiteX3" fmla="*/ 558706 w 558706"/>
              <a:gd name="connsiteY3" fmla="*/ 425822 h 510988"/>
              <a:gd name="connsiteX4" fmla="*/ 473540 w 558706"/>
              <a:gd name="connsiteY4" fmla="*/ 510988 h 510988"/>
              <a:gd name="connsiteX5" fmla="*/ 0 w 558706"/>
              <a:gd name="connsiteY5" fmla="*/ 510988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706" h="510988">
                <a:moveTo>
                  <a:pt x="0" y="0"/>
                </a:moveTo>
                <a:lnTo>
                  <a:pt x="473540" y="0"/>
                </a:lnTo>
                <a:cubicBezTo>
                  <a:pt x="520576" y="0"/>
                  <a:pt x="558706" y="38130"/>
                  <a:pt x="558706" y="85166"/>
                </a:cubicBezTo>
                <a:lnTo>
                  <a:pt x="558706" y="425822"/>
                </a:lnTo>
                <a:cubicBezTo>
                  <a:pt x="558706" y="472858"/>
                  <a:pt x="520576" y="510988"/>
                  <a:pt x="473540" y="510988"/>
                </a:cubicBezTo>
                <a:lnTo>
                  <a:pt x="0" y="510988"/>
                </a:ln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471822" y="160724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8" name="直接连接符 7"/>
          <p:cNvCxnSpPr/>
          <p:nvPr userDrawn="1"/>
        </p:nvCxnSpPr>
        <p:spPr>
          <a:xfrm flipH="1">
            <a:off x="2" y="6843933"/>
            <a:ext cx="12193586" cy="0"/>
          </a:xfrm>
          <a:prstGeom prst="line">
            <a:avLst/>
          </a:prstGeom>
          <a:noFill/>
          <a:ln w="38100" cap="flat" cmpd="sng" algn="ctr">
            <a:solidFill>
              <a:srgbClr val="7FDADB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1485979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01331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77067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28134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82205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25097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5201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596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75045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5138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3297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4703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52267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8"/>
          <p:cNvSpPr txBox="1"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Century Gothic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8"/>
          <p:cNvSpPr txBox="1"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28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8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8"/>
          <p:cNvSpPr/>
          <p:nvPr/>
        </p:nvSpPr>
        <p:spPr>
          <a:xfrm>
            <a:off x="0" y="4323810"/>
            <a:ext cx="1744652" cy="778589"/>
          </a:xfrm>
          <a:custGeom>
            <a:avLst/>
            <a:gdLst/>
            <a:ahLst/>
            <a:cxnLst/>
            <a:rect l="l" t="t" r="r" b="b"/>
            <a:pathLst>
              <a:path w="372" h="166" extrusionOk="0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8"/>
          <p:cNvSpPr txBox="1">
            <a:spLocks noGrp="1"/>
          </p:cNvSpPr>
          <p:nvPr>
            <p:ph type="sldNum" idx="12"/>
          </p:nvPr>
        </p:nvSpPr>
        <p:spPr>
          <a:xfrm>
            <a:off x="531812" y="4529540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06056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8"/>
          <p:cNvSpPr txBox="1"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8"/>
          <p:cNvSpPr txBox="1"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38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8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8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38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14215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9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9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41" name="Google Shape;141;p39"/>
          <p:cNvSpPr txBox="1">
            <a:spLocks noGrp="1"/>
          </p:cNvSpPr>
          <p:nvPr>
            <p:ph type="body" idx="2"/>
          </p:nvPr>
        </p:nvSpPr>
        <p:spPr>
          <a:xfrm>
            <a:off x="7190747" y="2126222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42" name="Google Shape;142;p39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9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9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39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38366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0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40"/>
          <p:cNvSpPr txBox="1"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9" name="Google Shape;149;p40"/>
          <p:cNvSpPr txBox="1">
            <a:spLocks noGrp="1"/>
          </p:cNvSpPr>
          <p:nvPr>
            <p:ph type="body" idx="2"/>
          </p:nvPr>
        </p:nvSpPr>
        <p:spPr>
          <a:xfrm>
            <a:off x="2589212" y="2548966"/>
            <a:ext cx="4342893" cy="33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50" name="Google Shape;150;p40"/>
          <p:cNvSpPr txBox="1">
            <a:spLocks noGrp="1"/>
          </p:cNvSpPr>
          <p:nvPr>
            <p:ph type="body" idx="3"/>
          </p:nvPr>
        </p:nvSpPr>
        <p:spPr>
          <a:xfrm>
            <a:off x="7506629" y="1969475"/>
            <a:ext cx="399900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1" name="Google Shape;151;p40"/>
          <p:cNvSpPr txBox="1">
            <a:spLocks noGrp="1"/>
          </p:cNvSpPr>
          <p:nvPr>
            <p:ph type="body" idx="4"/>
          </p:nvPr>
        </p:nvSpPr>
        <p:spPr>
          <a:xfrm>
            <a:off x="7166957" y="2545738"/>
            <a:ext cx="4338674" cy="33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52" name="Google Shape;152;p40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40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40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40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53472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1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41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41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41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41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8722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618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42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42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42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42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00393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3"/>
          <p:cNvSpPr txBox="1"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Century Gothic"/>
              <a:buNone/>
              <a:defRPr sz="20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43"/>
          <p:cNvSpPr txBox="1">
            <a:spLocks noGrp="1"/>
          </p:cNvSpPr>
          <p:nvPr>
            <p:ph type="body" idx="1"/>
          </p:nvPr>
        </p:nvSpPr>
        <p:spPr>
          <a:xfrm>
            <a:off x="6323012" y="446088"/>
            <a:ext cx="5181600" cy="541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70" name="Google Shape;170;p43"/>
          <p:cNvSpPr txBox="1">
            <a:spLocks noGrp="1"/>
          </p:cNvSpPr>
          <p:nvPr>
            <p:ph type="body" idx="2"/>
          </p:nvPr>
        </p:nvSpPr>
        <p:spPr>
          <a:xfrm>
            <a:off x="2589212" y="1598613"/>
            <a:ext cx="3505199" cy="426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1" name="Google Shape;171;p4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4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43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4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40096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4"/>
          <p:cNvSpPr txBox="1"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44"/>
          <p:cNvSpPr>
            <a:spLocks noGrp="1"/>
          </p:cNvSpPr>
          <p:nvPr>
            <p:ph type="pic" idx="2"/>
          </p:nvPr>
        </p:nvSpPr>
        <p:spPr>
          <a:xfrm>
            <a:off x="2589212" y="634965"/>
            <a:ext cx="8915400" cy="3854970"/>
          </a:xfrm>
          <a:prstGeom prst="rect">
            <a:avLst/>
          </a:prstGeom>
          <a:noFill/>
          <a:ln>
            <a:noFill/>
          </a:ln>
        </p:spPr>
      </p:sp>
      <p:sp>
        <p:nvSpPr>
          <p:cNvPr id="178" name="Google Shape;178;p44"/>
          <p:cNvSpPr txBox="1">
            <a:spLocks noGrp="1"/>
          </p:cNvSpPr>
          <p:nvPr>
            <p:ph type="body" idx="1"/>
          </p:nvPr>
        </p:nvSpPr>
        <p:spPr>
          <a:xfrm>
            <a:off x="2589213" y="5367338"/>
            <a:ext cx="8915400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9" name="Google Shape;179;p4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4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4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44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97859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5"/>
          <p:cNvSpPr txBox="1"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45"/>
          <p:cNvSpPr txBox="1"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p45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45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45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45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49358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6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46"/>
          <p:cNvSpPr txBox="1">
            <a:spLocks noGrp="1"/>
          </p:cNvSpPr>
          <p:nvPr>
            <p:ph type="body" idx="1"/>
          </p:nvPr>
        </p:nvSpPr>
        <p:spPr>
          <a:xfrm>
            <a:off x="3275012" y="3505200"/>
            <a:ext cx="753655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93" name="Google Shape;193;p46"/>
          <p:cNvSpPr txBox="1">
            <a:spLocks noGrp="1"/>
          </p:cNvSpPr>
          <p:nvPr>
            <p:ph type="body" idx="2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4" name="Google Shape;194;p46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46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46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46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8" name="Google Shape;198;p4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99" name="Google Shape;199;p46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063613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7"/>
          <p:cNvSpPr txBox="1"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47"/>
          <p:cNvSpPr txBox="1">
            <a:spLocks noGrp="1"/>
          </p:cNvSpPr>
          <p:nvPr>
            <p:ph type="body" idx="1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203" name="Google Shape;203;p47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47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47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47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32768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Name Card">
  <p:cSld name="Quote Name Card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8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48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210" name="Google Shape;210;p48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211" name="Google Shape;211;p48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48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48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48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5" name="Google Shape;215;p48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216" name="Google Shape;216;p48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165721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or False">
  <p:cSld name="True or False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9"/>
          <p:cNvSpPr txBox="1"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49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220" name="Google Shape;220;p49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221" name="Google Shape;221;p49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49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49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49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28328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0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50"/>
          <p:cNvSpPr txBox="1">
            <a:spLocks noGrp="1"/>
          </p:cNvSpPr>
          <p:nvPr>
            <p:ph type="body" idx="1"/>
          </p:nvPr>
        </p:nvSpPr>
        <p:spPr>
          <a:xfrm rot="5400000">
            <a:off x="5103812" y="-381000"/>
            <a:ext cx="3886200" cy="89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228" name="Google Shape;228;p50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50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50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50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37631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51"/>
          <p:cNvSpPr txBox="1">
            <a:spLocks noGrp="1"/>
          </p:cNvSpPr>
          <p:nvPr>
            <p:ph type="title"/>
          </p:nvPr>
        </p:nvSpPr>
        <p:spPr>
          <a:xfrm rot="5400000">
            <a:off x="7756704" y="2165513"/>
            <a:ext cx="5283817" cy="220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51"/>
          <p:cNvSpPr txBox="1">
            <a:spLocks noGrp="1"/>
          </p:cNvSpPr>
          <p:nvPr>
            <p:ph type="body" idx="1"/>
          </p:nvPr>
        </p:nvSpPr>
        <p:spPr>
          <a:xfrm rot="5400000">
            <a:off x="3185803" y="30814"/>
            <a:ext cx="5283817" cy="6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235" name="Google Shape;235;p51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51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51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51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0930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499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1122363"/>
            <a:ext cx="103632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8268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1940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2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9390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6571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6107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8696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076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2728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9028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403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9911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3319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7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254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4694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8420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5200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01176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419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2315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385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955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8009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79644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17383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86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94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154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2023/4/4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61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2023/4/4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529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2023/4/4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337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2023/4/4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49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60417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2023/4/4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994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2023/4/4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8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26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922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212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7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85800" y="1047533"/>
            <a:ext cx="10820400" cy="7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85800" y="2378199"/>
            <a:ext cx="10820400" cy="35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Oxygen Light"/>
              <a:buChar char="●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914400" lvl="1" indent="-3175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371600" lvl="2" indent="-3175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1828800" lvl="3" indent="-3175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●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2286000" lvl="4" indent="-3175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2743200" lvl="5" indent="-3175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3200400" lvl="6" indent="-3175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●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3657600" lvl="7" indent="-3175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4114800" lvl="8" indent="-3175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6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algn="ctr" rtl="0">
              <a:buNone/>
              <a:defRPr sz="16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2pPr>
            <a:lvl3pPr lvl="2" algn="ctr" rtl="0">
              <a:buNone/>
              <a:defRPr sz="16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3pPr>
            <a:lvl4pPr lvl="3" algn="ctr" rtl="0">
              <a:buNone/>
              <a:defRPr sz="16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4pPr>
            <a:lvl5pPr lvl="4" algn="ctr" rtl="0">
              <a:buNone/>
              <a:defRPr sz="16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5pPr>
            <a:lvl6pPr lvl="5" algn="ctr" rtl="0">
              <a:buNone/>
              <a:defRPr sz="16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6pPr>
            <a:lvl7pPr lvl="6" algn="ctr" rtl="0">
              <a:buNone/>
              <a:defRPr sz="16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7pPr>
            <a:lvl8pPr lvl="7" algn="ctr" rtl="0">
              <a:buNone/>
              <a:defRPr sz="16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8pPr>
            <a:lvl9pPr lvl="8" algn="ctr" rtl="0">
              <a:buNone/>
              <a:defRPr sz="16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483973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2023/4/4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79753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8802AE3-308E-4422-B79E-C651C1BCB1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6BE7ADC6-66A0-46C2-B52A-D252928C2B08}"/>
              </a:ext>
            </a:extLst>
          </p:cNvPr>
          <p:cNvGrpSpPr/>
          <p:nvPr userDrawn="1"/>
        </p:nvGrpSpPr>
        <p:grpSpPr>
          <a:xfrm>
            <a:off x="1" y="0"/>
            <a:ext cx="11770535" cy="6344264"/>
            <a:chOff x="1" y="0"/>
            <a:chExt cx="11770535" cy="634426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32F3D5-C14B-4C80-87BE-0D8BC7A51E4D}"/>
                </a:ext>
              </a:extLst>
            </p:cNvPr>
            <p:cNvSpPr/>
            <p:nvPr/>
          </p:nvSpPr>
          <p:spPr>
            <a:xfrm>
              <a:off x="421464" y="513735"/>
              <a:ext cx="11349072" cy="58305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559CF6B-7D31-46B7-B2C2-4176D0A55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65" t="8949" r="34237" b="80979"/>
            <a:stretch/>
          </p:blipFill>
          <p:spPr>
            <a:xfrm>
              <a:off x="1" y="0"/>
              <a:ext cx="3034293" cy="1317523"/>
            </a:xfrm>
            <a:prstGeom prst="rect">
              <a:avLst/>
            </a:prstGeom>
          </p:spPr>
        </p:pic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F237DA5C-D2F7-4773-B6BF-731FDC646349}"/>
                </a:ext>
              </a:extLst>
            </p:cNvPr>
            <p:cNvSpPr/>
            <p:nvPr/>
          </p:nvSpPr>
          <p:spPr>
            <a:xfrm>
              <a:off x="11163106" y="0"/>
              <a:ext cx="350469" cy="1849289"/>
            </a:xfrm>
            <a:prstGeom prst="rect">
              <a:avLst/>
            </a:prstGeom>
            <a:solidFill>
              <a:srgbClr val="EF6838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小白" panose="02010601030101010101" pitchFamily="2" charset="-122"/>
                  <a:ea typeface="小白" panose="02010601030101010101" pitchFamily="2" charset="-122"/>
                </a:rPr>
                <a:t>请输入标题</a:t>
              </a:r>
              <a:endParaRPr lang="en-US" sz="2000" dirty="0">
                <a:solidFill>
                  <a:schemeClr val="bg1"/>
                </a:solidFill>
                <a:latin typeface="小白" panose="02010601030101010101" pitchFamily="2" charset="-122"/>
                <a:ea typeface="小白" panose="02010601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6623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</p:sldLayoutIdLst>
  <mc:AlternateContent xmlns:mc="http://schemas.openxmlformats.org/markup-compatibility/2006" xmlns:p14="http://schemas.microsoft.com/office/powerpoint/2010/main">
    <mc:Choice Requires="p14">
      <p:transition spd="slow" p14:dur="3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241E1-CB4A-4623-A25C-465F86E63872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80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pct40">
          <a:fgClr>
            <a:srgbClr val="EFE8C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7458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040FC0-4FD3-4246-AAF5-2082E50F0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B22C5-7F64-4CD8-8BC4-D32E0A2EA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381F2-B9E8-4D14-BAFE-6EF808CF25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A469B-8471-4898-B282-749957BDA4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9F61B-436C-4F68-BDD4-D331987F2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17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46375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DE6C3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26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86" name="Google Shape;86;p26"/>
            <p:cNvSpPr/>
            <p:nvPr/>
          </p:nvSpPr>
          <p:spPr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l" t="t" r="r" b="b"/>
              <a:pathLst>
                <a:path w="22" h="136" extrusionOk="0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6"/>
            <p:cNvSpPr/>
            <p:nvPr/>
          </p:nvSpPr>
          <p:spPr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l" t="t" r="r" b="b"/>
              <a:pathLst>
                <a:path w="140" h="504" extrusionOk="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6"/>
            <p:cNvSpPr/>
            <p:nvPr/>
          </p:nvSpPr>
          <p:spPr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l" t="t" r="r" b="b"/>
              <a:pathLst>
                <a:path w="132" h="308" extrusionOk="0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6"/>
            <p:cNvSpPr/>
            <p:nvPr/>
          </p:nvSpPr>
          <p:spPr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l" t="t" r="r" b="b"/>
              <a:pathLst>
                <a:path w="37" h="79" extrusionOk="0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6"/>
            <p:cNvSpPr/>
            <p:nvPr/>
          </p:nvSpPr>
          <p:spPr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l" t="t" r="r" b="b"/>
              <a:pathLst>
                <a:path w="178" h="722" extrusionOk="0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6"/>
            <p:cNvSpPr/>
            <p:nvPr/>
          </p:nvSpPr>
          <p:spPr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l" t="t" r="r" b="b"/>
              <a:pathLst>
                <a:path w="23" h="635" extrusionOk="0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6"/>
            <p:cNvSpPr/>
            <p:nvPr/>
          </p:nvSpPr>
          <p:spPr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l" t="t" r="r" b="b"/>
              <a:pathLst>
                <a:path w="17" h="107" extrusionOk="0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6"/>
            <p:cNvSpPr/>
            <p:nvPr/>
          </p:nvSpPr>
          <p:spPr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l" t="t" r="r" b="b"/>
              <a:pathLst>
                <a:path w="41" h="222" extrusionOk="0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6"/>
            <p:cNvSpPr/>
            <p:nvPr/>
          </p:nvSpPr>
          <p:spPr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l" t="t" r="r" b="b"/>
              <a:pathLst>
                <a:path w="450" h="878" extrusionOk="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6"/>
            <p:cNvSpPr/>
            <p:nvPr/>
          </p:nvSpPr>
          <p:spPr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l" t="t" r="r" b="b"/>
              <a:pathLst>
                <a:path w="35" h="73" extrusionOk="0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6"/>
            <p:cNvSpPr/>
            <p:nvPr/>
          </p:nvSpPr>
          <p:spPr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l" t="t" r="r" b="b"/>
              <a:pathLst>
                <a:path w="8" h="48" extrusionOk="0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6"/>
            <p:cNvSpPr/>
            <p:nvPr/>
          </p:nvSpPr>
          <p:spPr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l" t="t" r="r" b="b"/>
              <a:pathLst>
                <a:path w="52" h="135" extrusionOk="0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" name="Google Shape;98;p26"/>
          <p:cNvGrpSpPr/>
          <p:nvPr/>
        </p:nvGrpSpPr>
        <p:grpSpPr>
          <a:xfrm>
            <a:off x="27222" y="-786"/>
            <a:ext cx="2356674" cy="6854039"/>
            <a:chOff x="6627813" y="194833"/>
            <a:chExt cx="1952625" cy="5678918"/>
          </a:xfrm>
        </p:grpSpPr>
        <p:sp>
          <p:nvSpPr>
            <p:cNvPr id="99" name="Google Shape;99;p26"/>
            <p:cNvSpPr/>
            <p:nvPr/>
          </p:nvSpPr>
          <p:spPr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l" t="t" r="r" b="b"/>
              <a:pathLst>
                <a:path w="103" h="920" extrusionOk="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6"/>
            <p:cNvSpPr/>
            <p:nvPr/>
          </p:nvSpPr>
          <p:spPr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l" t="t" r="r" b="b"/>
              <a:pathLst>
                <a:path w="88" h="330" extrusionOk="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6"/>
            <p:cNvSpPr/>
            <p:nvPr/>
          </p:nvSpPr>
          <p:spPr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l" t="t" r="r" b="b"/>
              <a:pathLst>
                <a:path w="90" h="207" extrusionOk="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6"/>
            <p:cNvSpPr/>
            <p:nvPr/>
          </p:nvSpPr>
          <p:spPr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l" t="t" r="r" b="b"/>
              <a:pathLst>
                <a:path w="115" h="467" extrusionOk="0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6"/>
            <p:cNvSpPr/>
            <p:nvPr/>
          </p:nvSpPr>
          <p:spPr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l" t="t" r="r" b="b"/>
              <a:pathLst>
                <a:path w="36" h="633" extrusionOk="0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6"/>
            <p:cNvSpPr/>
            <p:nvPr/>
          </p:nvSpPr>
          <p:spPr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l" t="t" r="r" b="b"/>
              <a:pathLst>
                <a:path w="28" h="59" extrusionOk="0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6"/>
            <p:cNvSpPr/>
            <p:nvPr/>
          </p:nvSpPr>
          <p:spPr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l" t="t" r="r" b="b"/>
              <a:pathLst>
                <a:path w="17" h="107" extrusionOk="0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6"/>
            <p:cNvSpPr/>
            <p:nvPr/>
          </p:nvSpPr>
          <p:spPr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l" t="t" r="r" b="b"/>
              <a:pathLst>
                <a:path w="294" h="568" extrusionOk="0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6"/>
            <p:cNvSpPr/>
            <p:nvPr/>
          </p:nvSpPr>
          <p:spPr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l" t="t" r="r" b="b"/>
              <a:pathLst>
                <a:path w="25" h="53" extrusionOk="0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6"/>
            <p:cNvSpPr/>
            <p:nvPr/>
          </p:nvSpPr>
          <p:spPr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l" t="t" r="r" b="b"/>
              <a:pathLst>
                <a:path w="29" h="141" extrusionOk="0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6"/>
            <p:cNvSpPr/>
            <p:nvPr/>
          </p:nvSpPr>
          <p:spPr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l" t="t" r="r" b="b"/>
              <a:pathLst>
                <a:path w="8" h="48" extrusionOk="0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6"/>
            <p:cNvSpPr/>
            <p:nvPr/>
          </p:nvSpPr>
          <p:spPr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l" t="t" r="r" b="b"/>
              <a:pathLst>
                <a:path w="44" h="111" extrusionOk="0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" name="Google Shape;111;p2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6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🠶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🠶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4" name="Google Shape;114;p26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5" name="Google Shape;115;p26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6" name="Google Shape;116;p26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10204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7CA0391-62F5-45D0-A069-17A41005E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73D53FE-B2CE-4A91-ADA2-A592360F6D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678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750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45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tags" Target="../tags/tag2.xml"/><Relationship Id="rId16" Type="http://schemas.openxmlformats.org/officeDocument/2006/relationships/image" Target="../media/image48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33.xml"/><Relationship Id="rId5" Type="http://schemas.openxmlformats.org/officeDocument/2006/relationships/tags" Target="../tags/tag5.xml"/><Relationship Id="rId15" Type="http://schemas.openxmlformats.org/officeDocument/2006/relationships/image" Target="../media/image47.png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13" Type="http://schemas.openxmlformats.org/officeDocument/2006/relationships/slide" Target="slide33.xml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53.gif"/><Relationship Id="rId12" Type="http://schemas.openxmlformats.org/officeDocument/2006/relationships/slide" Target="slide3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2.gif"/><Relationship Id="rId11" Type="http://schemas.openxmlformats.org/officeDocument/2006/relationships/slide" Target="slide31.xml"/><Relationship Id="rId5" Type="http://schemas.openxmlformats.org/officeDocument/2006/relationships/image" Target="../media/image51.png"/><Relationship Id="rId15" Type="http://schemas.openxmlformats.org/officeDocument/2006/relationships/slide" Target="slide36.xml"/><Relationship Id="rId10" Type="http://schemas.openxmlformats.org/officeDocument/2006/relationships/slide" Target="slide34.xml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slide" Target="slide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7" Type="http://schemas.openxmlformats.org/officeDocument/2006/relationships/image" Target="../media/image62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61.png"/><Relationship Id="rId5" Type="http://schemas.openxmlformats.org/officeDocument/2006/relationships/image" Target="../media/image60.jpg"/><Relationship Id="rId4" Type="http://schemas.openxmlformats.org/officeDocument/2006/relationships/notesSlide" Target="../notesSlides/notesSlide1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2.wav"/><Relationship Id="rId7" Type="http://schemas.openxmlformats.org/officeDocument/2006/relationships/image" Target="../media/image64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3.png"/><Relationship Id="rId11" Type="http://schemas.openxmlformats.org/officeDocument/2006/relationships/image" Target="../media/image67.png"/><Relationship Id="rId5" Type="http://schemas.openxmlformats.org/officeDocument/2006/relationships/audio" Target="../media/audio4.wav"/><Relationship Id="rId10" Type="http://schemas.openxmlformats.org/officeDocument/2006/relationships/image" Target="../media/image66.png"/><Relationship Id="rId4" Type="http://schemas.openxmlformats.org/officeDocument/2006/relationships/audio" Target="../media/audio3.wav"/><Relationship Id="rId9" Type="http://schemas.openxmlformats.org/officeDocument/2006/relationships/slide" Target="slide2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2.wav"/><Relationship Id="rId7" Type="http://schemas.openxmlformats.org/officeDocument/2006/relationships/image" Target="../media/image64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3.png"/><Relationship Id="rId11" Type="http://schemas.openxmlformats.org/officeDocument/2006/relationships/image" Target="../media/image67.png"/><Relationship Id="rId5" Type="http://schemas.openxmlformats.org/officeDocument/2006/relationships/audio" Target="../media/audio4.wav"/><Relationship Id="rId10" Type="http://schemas.openxmlformats.org/officeDocument/2006/relationships/image" Target="../media/image66.png"/><Relationship Id="rId4" Type="http://schemas.openxmlformats.org/officeDocument/2006/relationships/audio" Target="../media/audio3.wav"/><Relationship Id="rId9" Type="http://schemas.openxmlformats.org/officeDocument/2006/relationships/slide" Target="slide2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2.wav"/><Relationship Id="rId7" Type="http://schemas.openxmlformats.org/officeDocument/2006/relationships/image" Target="../media/image64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3.png"/><Relationship Id="rId11" Type="http://schemas.openxmlformats.org/officeDocument/2006/relationships/image" Target="../media/image67.png"/><Relationship Id="rId5" Type="http://schemas.openxmlformats.org/officeDocument/2006/relationships/audio" Target="../media/audio4.wav"/><Relationship Id="rId10" Type="http://schemas.openxmlformats.org/officeDocument/2006/relationships/image" Target="../media/image66.png"/><Relationship Id="rId4" Type="http://schemas.openxmlformats.org/officeDocument/2006/relationships/audio" Target="../media/audio3.wav"/><Relationship Id="rId9" Type="http://schemas.openxmlformats.org/officeDocument/2006/relationships/slide" Target="slide2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2.wav"/><Relationship Id="rId7" Type="http://schemas.openxmlformats.org/officeDocument/2006/relationships/image" Target="../media/image64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3.png"/><Relationship Id="rId11" Type="http://schemas.openxmlformats.org/officeDocument/2006/relationships/image" Target="../media/image67.png"/><Relationship Id="rId5" Type="http://schemas.openxmlformats.org/officeDocument/2006/relationships/audio" Target="../media/audio4.wav"/><Relationship Id="rId10" Type="http://schemas.openxmlformats.org/officeDocument/2006/relationships/image" Target="../media/image66.png"/><Relationship Id="rId4" Type="http://schemas.openxmlformats.org/officeDocument/2006/relationships/audio" Target="../media/audio3.wav"/><Relationship Id="rId9" Type="http://schemas.openxmlformats.org/officeDocument/2006/relationships/slide" Target="slide2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2.wav"/><Relationship Id="rId7" Type="http://schemas.openxmlformats.org/officeDocument/2006/relationships/image" Target="../media/image64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3.png"/><Relationship Id="rId11" Type="http://schemas.openxmlformats.org/officeDocument/2006/relationships/image" Target="../media/image67.png"/><Relationship Id="rId5" Type="http://schemas.openxmlformats.org/officeDocument/2006/relationships/audio" Target="../media/audio4.wav"/><Relationship Id="rId10" Type="http://schemas.openxmlformats.org/officeDocument/2006/relationships/image" Target="../media/image66.png"/><Relationship Id="rId4" Type="http://schemas.openxmlformats.org/officeDocument/2006/relationships/audio" Target="../media/audio3.wav"/><Relationship Id="rId9" Type="http://schemas.openxmlformats.org/officeDocument/2006/relationships/slide" Target="slide2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2.wav"/><Relationship Id="rId7" Type="http://schemas.openxmlformats.org/officeDocument/2006/relationships/image" Target="../media/image64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3.png"/><Relationship Id="rId11" Type="http://schemas.openxmlformats.org/officeDocument/2006/relationships/image" Target="../media/image67.png"/><Relationship Id="rId5" Type="http://schemas.openxmlformats.org/officeDocument/2006/relationships/audio" Target="../media/audio4.wav"/><Relationship Id="rId10" Type="http://schemas.openxmlformats.org/officeDocument/2006/relationships/image" Target="../media/image66.png"/><Relationship Id="rId4" Type="http://schemas.openxmlformats.org/officeDocument/2006/relationships/audio" Target="../media/audio3.wav"/><Relationship Id="rId9" Type="http://schemas.openxmlformats.org/officeDocument/2006/relationships/slide" Target="slide2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image" Target="../media/image2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image" Target="../media/image2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sv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43F2182-AAF3-4F0A-BCDD-E54E33DAA3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98607774-F536-43A1-9B35-B4899D7052A7}"/>
              </a:ext>
            </a:extLst>
          </p:cNvPr>
          <p:cNvSpPr/>
          <p:nvPr/>
        </p:nvSpPr>
        <p:spPr>
          <a:xfrm>
            <a:off x="1324708" y="1633213"/>
            <a:ext cx="9542584" cy="42049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8F75562-DE50-4156-B3C0-A1E7336BC6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/>
        </p:blipFill>
        <p:spPr>
          <a:xfrm>
            <a:off x="10751127" y="-35038"/>
            <a:ext cx="1440873" cy="4208108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97F3DD67-CE5E-44EE-884C-4925153F498E}"/>
              </a:ext>
            </a:extLst>
          </p:cNvPr>
          <p:cNvSpPr/>
          <p:nvPr/>
        </p:nvSpPr>
        <p:spPr>
          <a:xfrm>
            <a:off x="6185751" y="1945997"/>
            <a:ext cx="4486621" cy="280076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6838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KHỞI ĐỘNG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EF6838"/>
              </a:solidFill>
              <a:effectLst/>
              <a:uLnTx/>
              <a:uFillTx/>
              <a:latin typeface="Times New Roman" panose="02020603050405020304" pitchFamily="18" charset="0"/>
              <a:ea typeface="小白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C4971F3-AF69-41C8-B16A-A00F7EED79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8216" r="33076" b="80788"/>
          <a:stretch/>
        </p:blipFill>
        <p:spPr>
          <a:xfrm flipH="1" flipV="1">
            <a:off x="7020231" y="4801411"/>
            <a:ext cx="5171767" cy="206321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E4F7235-C130-4316-8452-CDC2E29AAC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r="33076" b="80788"/>
          <a:stretch/>
        </p:blipFill>
        <p:spPr>
          <a:xfrm>
            <a:off x="-355532" y="0"/>
            <a:ext cx="7185823" cy="1771151"/>
          </a:xfrm>
          <a:prstGeom prst="rect">
            <a:avLst/>
          </a:prstGeom>
        </p:spPr>
      </p:pic>
      <p:pic>
        <p:nvPicPr>
          <p:cNvPr id="1026" name="Picture 2" descr="Bé tập thể dục buổi sáng - Lớp 1-2 trường TH, THCS, THPT Albert Einstei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708" y="1983236"/>
            <a:ext cx="4310980" cy="330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4600945" y="3957523"/>
            <a:ext cx="2011247" cy="2011246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DF890F2-8D13-44FB-8718-534AEBB3C8F1}"/>
              </a:ext>
            </a:extLst>
          </p:cNvPr>
          <p:cNvSpPr/>
          <p:nvPr/>
        </p:nvSpPr>
        <p:spPr>
          <a:xfrm>
            <a:off x="1710813" y="1952625"/>
            <a:ext cx="8819535" cy="3455668"/>
          </a:xfrm>
          <a:prstGeom prst="rect">
            <a:avLst/>
          </a:prstGeom>
          <a:noFill/>
          <a:ln w="38100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5319009" y="4567804"/>
            <a:ext cx="645963" cy="775487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4905746" y="4262323"/>
            <a:ext cx="1417782" cy="1575872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5058145" y="4414723"/>
            <a:ext cx="1136593" cy="1141750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881B5-2C7E-344C-9820-BC97FC33677C}"/>
              </a:ext>
            </a:extLst>
          </p:cNvPr>
          <p:cNvSpPr txBox="1"/>
          <p:nvPr/>
        </p:nvSpPr>
        <p:spPr>
          <a:xfrm>
            <a:off x="3850105" y="-12994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24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9" grpId="0" animBg="1"/>
      <p:bldP spid="15" grpId="0" animBg="1"/>
      <p:bldP spid="11" grpId="0" animBg="1"/>
      <p:bldP spid="13" grpId="0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99DE28-213F-7F45-9F01-E0BAD52C18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04" t="2934" r="2413"/>
          <a:stretch/>
        </p:blipFill>
        <p:spPr>
          <a:xfrm>
            <a:off x="845140" y="238539"/>
            <a:ext cx="10902912" cy="6619461"/>
          </a:xfrm>
          <a:prstGeom prst="roundRect">
            <a:avLst>
              <a:gd name="adj" fmla="val 11757"/>
            </a:avLst>
          </a:prstGeom>
        </p:spPr>
      </p:pic>
    </p:spTree>
    <p:extLst>
      <p:ext uri="{BB962C8B-B14F-4D97-AF65-F5344CB8AC3E}">
        <p14:creationId xmlns:p14="http://schemas.microsoft.com/office/powerpoint/2010/main" val="56619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Terminator 4"/>
          <p:cNvSpPr/>
          <p:nvPr/>
        </p:nvSpPr>
        <p:spPr>
          <a:xfrm>
            <a:off x="0" y="1402573"/>
            <a:ext cx="4013200" cy="759375"/>
          </a:xfrm>
          <a:prstGeom prst="flowChartTermina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Chữ của Người Việt</a:t>
            </a:r>
          </a:p>
        </p:txBody>
      </p:sp>
      <p:sp>
        <p:nvSpPr>
          <p:cNvPr id="6" name="Flowchart: Terminator 5"/>
          <p:cNvSpPr/>
          <p:nvPr/>
        </p:nvSpPr>
        <p:spPr>
          <a:xfrm>
            <a:off x="-13106" y="2415868"/>
            <a:ext cx="4297516" cy="1013132"/>
          </a:xfrm>
          <a:prstGeom prst="flowChartTermina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Sử thi Ra-ma-y-a-na của người Ấn Độ Cổ đại </a:t>
            </a:r>
          </a:p>
        </p:txBody>
      </p:sp>
      <p:sp>
        <p:nvSpPr>
          <p:cNvPr id="7" name="Flowchart: Terminator 6"/>
          <p:cNvSpPr/>
          <p:nvPr/>
        </p:nvSpPr>
        <p:spPr>
          <a:xfrm>
            <a:off x="42545" y="3884575"/>
            <a:ext cx="3990716" cy="1013132"/>
          </a:xfrm>
          <a:prstGeom prst="flowChartTermina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Bia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-co-Bo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(Cam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puchia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Flowchart: Terminator 7"/>
          <p:cNvSpPr/>
          <p:nvPr/>
        </p:nvSpPr>
        <p:spPr>
          <a:xfrm>
            <a:off x="76275" y="5246415"/>
            <a:ext cx="3990716" cy="1013132"/>
          </a:xfrm>
          <a:prstGeom prst="flowChartTermina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Chữ viết nhóm cư dân ĐNA</a:t>
            </a:r>
          </a:p>
        </p:txBody>
      </p:sp>
      <p:sp>
        <p:nvSpPr>
          <p:cNvPr id="20" name="Flowchart: Terminator 19"/>
          <p:cNvSpPr/>
          <p:nvPr/>
        </p:nvSpPr>
        <p:spPr>
          <a:xfrm>
            <a:off x="6563360" y="1290320"/>
            <a:ext cx="5606154" cy="1013132"/>
          </a:xfrm>
          <a:prstGeom prst="flowChartTerminator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Tấm bia đầu tiên bằng chữ phạn và chữ Khơ-me cổ.</a:t>
            </a:r>
          </a:p>
        </p:txBody>
      </p:sp>
      <p:sp>
        <p:nvSpPr>
          <p:cNvPr id="22" name="Flowchart: Terminator 21"/>
          <p:cNvSpPr/>
          <p:nvPr/>
        </p:nvSpPr>
        <p:spPr>
          <a:xfrm>
            <a:off x="6509571" y="2510286"/>
            <a:ext cx="5616453" cy="964094"/>
          </a:xfrm>
          <a:prstGeom prst="flowChartTerminator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Kế thừa chữ Hán của người Trung Quốc</a:t>
            </a:r>
          </a:p>
        </p:txBody>
      </p:sp>
      <p:sp>
        <p:nvSpPr>
          <p:cNvPr id="23" name="Flowchart: Terminator 22"/>
          <p:cNvSpPr/>
          <p:nvPr/>
        </p:nvSpPr>
        <p:spPr>
          <a:xfrm>
            <a:off x="6519869" y="3705098"/>
            <a:ext cx="5606155" cy="1097901"/>
          </a:xfrm>
          <a:prstGeom prst="flowChartTerminator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Có ảnh hưởng hầu hết nền văn học các nước Đông Nam Á</a:t>
            </a:r>
          </a:p>
        </p:txBody>
      </p:sp>
      <p:sp>
        <p:nvSpPr>
          <p:cNvPr id="24" name="Flowchart: Terminator 23"/>
          <p:cNvSpPr/>
          <p:nvPr/>
        </p:nvSpPr>
        <p:spPr>
          <a:xfrm>
            <a:off x="6509570" y="5188822"/>
            <a:ext cx="5606155" cy="1013132"/>
          </a:xfrm>
          <a:prstGeom prst="flowChartTerminator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Dựa trên hệ thống chữ cổ của người Ấn Độ</a:t>
            </a:r>
          </a:p>
        </p:txBody>
      </p:sp>
      <p:cxnSp>
        <p:nvCxnSpPr>
          <p:cNvPr id="26" name="Straight Connector 25"/>
          <p:cNvCxnSpPr>
            <a:cxnSpLocks/>
            <a:stCxn id="5" idx="3"/>
            <a:endCxn id="22" idx="1"/>
          </p:cNvCxnSpPr>
          <p:nvPr/>
        </p:nvCxnSpPr>
        <p:spPr>
          <a:xfrm>
            <a:off x="4013200" y="1782261"/>
            <a:ext cx="2496371" cy="1210072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cxnSpLocks/>
            <a:stCxn id="6" idx="3"/>
            <a:endCxn id="23" idx="1"/>
          </p:cNvCxnSpPr>
          <p:nvPr/>
        </p:nvCxnSpPr>
        <p:spPr>
          <a:xfrm>
            <a:off x="4284410" y="2922434"/>
            <a:ext cx="2235459" cy="1331615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/>
            <a:stCxn id="7" idx="3"/>
            <a:endCxn id="20" idx="1"/>
          </p:cNvCxnSpPr>
          <p:nvPr/>
        </p:nvCxnSpPr>
        <p:spPr>
          <a:xfrm flipV="1">
            <a:off x="4033261" y="1796886"/>
            <a:ext cx="2530099" cy="2594255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  <a:stCxn id="8" idx="3"/>
            <a:endCxn id="24" idx="1"/>
          </p:cNvCxnSpPr>
          <p:nvPr/>
        </p:nvCxnSpPr>
        <p:spPr>
          <a:xfrm flipV="1">
            <a:off x="4066991" y="5695388"/>
            <a:ext cx="2442579" cy="57593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1744278" y="119380"/>
            <a:ext cx="8583061" cy="830997"/>
            <a:chOff x="0" y="-22452"/>
            <a:chExt cx="6369966" cy="830997"/>
          </a:xfrm>
        </p:grpSpPr>
        <p:sp>
          <p:nvSpPr>
            <p:cNvPr id="35" name="TextBox 34"/>
            <p:cNvSpPr txBox="1"/>
            <p:nvPr/>
          </p:nvSpPr>
          <p:spPr>
            <a:xfrm>
              <a:off x="0" y="-22452"/>
              <a:ext cx="63699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Nối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cột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36" name="Freeform 454"/>
            <p:cNvSpPr/>
            <p:nvPr/>
          </p:nvSpPr>
          <p:spPr>
            <a:xfrm>
              <a:off x="1571614" y="195741"/>
              <a:ext cx="394835" cy="394609"/>
            </a:xfrm>
            <a:custGeom>
              <a:avLst/>
              <a:gdLst/>
              <a:ahLst/>
              <a:cxnLst/>
              <a:rect l="l" t="t" r="r" b="b"/>
              <a:pathLst>
                <a:path w="394835" h="394810">
                  <a:moveTo>
                    <a:pt x="369912" y="134"/>
                  </a:moveTo>
                  <a:cubicBezTo>
                    <a:pt x="376861" y="697"/>
                    <a:pt x="382776" y="3045"/>
                    <a:pt x="387659" y="7177"/>
                  </a:cubicBezTo>
                  <a:cubicBezTo>
                    <a:pt x="395923" y="16943"/>
                    <a:pt x="397050" y="30840"/>
                    <a:pt x="391040" y="48870"/>
                  </a:cubicBezTo>
                  <a:cubicBezTo>
                    <a:pt x="385030" y="66899"/>
                    <a:pt x="374889" y="83051"/>
                    <a:pt x="360615" y="97324"/>
                  </a:cubicBezTo>
                  <a:lnTo>
                    <a:pt x="315260" y="142679"/>
                  </a:lnTo>
                  <a:lnTo>
                    <a:pt x="360334" y="338750"/>
                  </a:lnTo>
                  <a:cubicBezTo>
                    <a:pt x="361273" y="342318"/>
                    <a:pt x="360146" y="345417"/>
                    <a:pt x="356953" y="348046"/>
                  </a:cubicBezTo>
                  <a:lnTo>
                    <a:pt x="320894" y="375090"/>
                  </a:lnTo>
                  <a:cubicBezTo>
                    <a:pt x="319580" y="376217"/>
                    <a:pt x="317795" y="376781"/>
                    <a:pt x="315542" y="376781"/>
                  </a:cubicBezTo>
                  <a:cubicBezTo>
                    <a:pt x="314791" y="376781"/>
                    <a:pt x="314133" y="376687"/>
                    <a:pt x="313570" y="376499"/>
                  </a:cubicBezTo>
                  <a:cubicBezTo>
                    <a:pt x="310752" y="375936"/>
                    <a:pt x="308780" y="374433"/>
                    <a:pt x="307654" y="371992"/>
                  </a:cubicBezTo>
                  <a:lnTo>
                    <a:pt x="229056" y="228883"/>
                  </a:lnTo>
                  <a:lnTo>
                    <a:pt x="156093" y="301846"/>
                  </a:lnTo>
                  <a:lnTo>
                    <a:pt x="171024" y="356498"/>
                  </a:lnTo>
                  <a:cubicBezTo>
                    <a:pt x="171963" y="359690"/>
                    <a:pt x="171211" y="362601"/>
                    <a:pt x="168770" y="365231"/>
                  </a:cubicBezTo>
                  <a:lnTo>
                    <a:pt x="141726" y="392275"/>
                  </a:lnTo>
                  <a:cubicBezTo>
                    <a:pt x="140036" y="393965"/>
                    <a:pt x="137876" y="394810"/>
                    <a:pt x="135247" y="394810"/>
                  </a:cubicBezTo>
                  <a:lnTo>
                    <a:pt x="134683" y="394810"/>
                  </a:lnTo>
                  <a:cubicBezTo>
                    <a:pt x="131866" y="394435"/>
                    <a:pt x="129613" y="393214"/>
                    <a:pt x="127922" y="391148"/>
                  </a:cubicBezTo>
                  <a:lnTo>
                    <a:pt x="74679" y="320157"/>
                  </a:lnTo>
                  <a:lnTo>
                    <a:pt x="3688" y="266914"/>
                  </a:lnTo>
                  <a:cubicBezTo>
                    <a:pt x="1622" y="265599"/>
                    <a:pt x="402" y="263439"/>
                    <a:pt x="26" y="260434"/>
                  </a:cubicBezTo>
                  <a:cubicBezTo>
                    <a:pt x="-162" y="257993"/>
                    <a:pt x="684" y="255645"/>
                    <a:pt x="2561" y="253392"/>
                  </a:cubicBezTo>
                  <a:lnTo>
                    <a:pt x="29606" y="226066"/>
                  </a:lnTo>
                  <a:cubicBezTo>
                    <a:pt x="31296" y="224375"/>
                    <a:pt x="33455" y="223530"/>
                    <a:pt x="36085" y="223530"/>
                  </a:cubicBezTo>
                  <a:cubicBezTo>
                    <a:pt x="37212" y="223530"/>
                    <a:pt x="37963" y="223624"/>
                    <a:pt x="38339" y="223812"/>
                  </a:cubicBezTo>
                  <a:lnTo>
                    <a:pt x="92990" y="238743"/>
                  </a:lnTo>
                  <a:lnTo>
                    <a:pt x="165953" y="165780"/>
                  </a:lnTo>
                  <a:lnTo>
                    <a:pt x="22844" y="87182"/>
                  </a:lnTo>
                  <a:cubicBezTo>
                    <a:pt x="20215" y="85680"/>
                    <a:pt x="18619" y="83426"/>
                    <a:pt x="18055" y="80421"/>
                  </a:cubicBezTo>
                  <a:cubicBezTo>
                    <a:pt x="17680" y="77417"/>
                    <a:pt x="18525" y="74881"/>
                    <a:pt x="20591" y="72815"/>
                  </a:cubicBezTo>
                  <a:lnTo>
                    <a:pt x="56650" y="36756"/>
                  </a:lnTo>
                  <a:cubicBezTo>
                    <a:pt x="59279" y="34315"/>
                    <a:pt x="62096" y="33563"/>
                    <a:pt x="65101" y="34503"/>
                  </a:cubicBezTo>
                  <a:lnTo>
                    <a:pt x="252439" y="79294"/>
                  </a:lnTo>
                  <a:lnTo>
                    <a:pt x="297512" y="34221"/>
                  </a:lnTo>
                  <a:cubicBezTo>
                    <a:pt x="311785" y="19947"/>
                    <a:pt x="327937" y="9806"/>
                    <a:pt x="345967" y="3796"/>
                  </a:cubicBezTo>
                  <a:cubicBezTo>
                    <a:pt x="354981" y="791"/>
                    <a:pt x="362963" y="-430"/>
                    <a:pt x="369912" y="13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417"/>
            <p:cNvSpPr/>
            <p:nvPr/>
          </p:nvSpPr>
          <p:spPr>
            <a:xfrm>
              <a:off x="2662243" y="212750"/>
              <a:ext cx="540192" cy="396466"/>
            </a:xfrm>
            <a:custGeom>
              <a:avLst/>
              <a:gdLst/>
              <a:ahLst/>
              <a:cxnLst/>
              <a:rect l="l" t="t" r="r" b="b"/>
              <a:pathLst>
                <a:path w="540884" h="396648">
                  <a:moveTo>
                    <a:pt x="216354" y="0"/>
                  </a:moveTo>
                  <a:cubicBezTo>
                    <a:pt x="246027" y="0"/>
                    <a:pt x="272931" y="8263"/>
                    <a:pt x="297064" y="24791"/>
                  </a:cubicBezTo>
                  <a:cubicBezTo>
                    <a:pt x="321198" y="41317"/>
                    <a:pt x="338804" y="62915"/>
                    <a:pt x="349885" y="89584"/>
                  </a:cubicBezTo>
                  <a:cubicBezTo>
                    <a:pt x="363031" y="77940"/>
                    <a:pt x="378619" y="72118"/>
                    <a:pt x="396649" y="72118"/>
                  </a:cubicBezTo>
                  <a:cubicBezTo>
                    <a:pt x="416556" y="72118"/>
                    <a:pt x="433553" y="79161"/>
                    <a:pt x="447638" y="93246"/>
                  </a:cubicBezTo>
                  <a:cubicBezTo>
                    <a:pt x="461724" y="107332"/>
                    <a:pt x="468767" y="124328"/>
                    <a:pt x="468767" y="144236"/>
                  </a:cubicBezTo>
                  <a:cubicBezTo>
                    <a:pt x="468767" y="158321"/>
                    <a:pt x="464916" y="171280"/>
                    <a:pt x="457217" y="183112"/>
                  </a:cubicBezTo>
                  <a:cubicBezTo>
                    <a:pt x="481444" y="188746"/>
                    <a:pt x="501445" y="201376"/>
                    <a:pt x="517220" y="221002"/>
                  </a:cubicBezTo>
                  <a:cubicBezTo>
                    <a:pt x="532996" y="240628"/>
                    <a:pt x="540884" y="263117"/>
                    <a:pt x="540884" y="288471"/>
                  </a:cubicBezTo>
                  <a:cubicBezTo>
                    <a:pt x="540884" y="318333"/>
                    <a:pt x="530320" y="343827"/>
                    <a:pt x="509192" y="364956"/>
                  </a:cubicBezTo>
                  <a:cubicBezTo>
                    <a:pt x="488064" y="386084"/>
                    <a:pt x="462569" y="396648"/>
                    <a:pt x="432708" y="396648"/>
                  </a:cubicBezTo>
                  <a:lnTo>
                    <a:pt x="126207" y="396648"/>
                  </a:lnTo>
                  <a:cubicBezTo>
                    <a:pt x="91463" y="396648"/>
                    <a:pt x="61742" y="384300"/>
                    <a:pt x="37045" y="359603"/>
                  </a:cubicBezTo>
                  <a:cubicBezTo>
                    <a:pt x="12349" y="334907"/>
                    <a:pt x="0" y="305186"/>
                    <a:pt x="0" y="270442"/>
                  </a:cubicBezTo>
                  <a:cubicBezTo>
                    <a:pt x="0" y="245651"/>
                    <a:pt x="6668" y="222974"/>
                    <a:pt x="20002" y="202409"/>
                  </a:cubicBezTo>
                  <a:cubicBezTo>
                    <a:pt x="33336" y="181844"/>
                    <a:pt x="50896" y="166491"/>
                    <a:pt x="72682" y="156349"/>
                  </a:cubicBezTo>
                  <a:cubicBezTo>
                    <a:pt x="72306" y="151091"/>
                    <a:pt x="72118" y="147053"/>
                    <a:pt x="72118" y="144236"/>
                  </a:cubicBezTo>
                  <a:cubicBezTo>
                    <a:pt x="72118" y="104420"/>
                    <a:pt x="86204" y="70428"/>
                    <a:pt x="114375" y="42256"/>
                  </a:cubicBezTo>
                  <a:cubicBezTo>
                    <a:pt x="142546" y="14086"/>
                    <a:pt x="176539" y="0"/>
                    <a:pt x="216354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Freeform 417"/>
          <p:cNvSpPr/>
          <p:nvPr/>
        </p:nvSpPr>
        <p:spPr>
          <a:xfrm>
            <a:off x="10521428" y="598467"/>
            <a:ext cx="735715" cy="522220"/>
          </a:xfrm>
          <a:custGeom>
            <a:avLst/>
            <a:gdLst/>
            <a:ahLst/>
            <a:cxnLst/>
            <a:rect l="l" t="t" r="r" b="b"/>
            <a:pathLst>
              <a:path w="540884" h="396648">
                <a:moveTo>
                  <a:pt x="216354" y="0"/>
                </a:moveTo>
                <a:cubicBezTo>
                  <a:pt x="246027" y="0"/>
                  <a:pt x="272931" y="8263"/>
                  <a:pt x="297064" y="24791"/>
                </a:cubicBezTo>
                <a:cubicBezTo>
                  <a:pt x="321198" y="41317"/>
                  <a:pt x="338804" y="62915"/>
                  <a:pt x="349885" y="89584"/>
                </a:cubicBezTo>
                <a:cubicBezTo>
                  <a:pt x="363031" y="77940"/>
                  <a:pt x="378619" y="72118"/>
                  <a:pt x="396649" y="72118"/>
                </a:cubicBezTo>
                <a:cubicBezTo>
                  <a:pt x="416556" y="72118"/>
                  <a:pt x="433553" y="79161"/>
                  <a:pt x="447638" y="93246"/>
                </a:cubicBezTo>
                <a:cubicBezTo>
                  <a:pt x="461724" y="107332"/>
                  <a:pt x="468767" y="124328"/>
                  <a:pt x="468767" y="144236"/>
                </a:cubicBezTo>
                <a:cubicBezTo>
                  <a:pt x="468767" y="158321"/>
                  <a:pt x="464916" y="171280"/>
                  <a:pt x="457217" y="183112"/>
                </a:cubicBezTo>
                <a:cubicBezTo>
                  <a:pt x="481444" y="188746"/>
                  <a:pt x="501445" y="201376"/>
                  <a:pt x="517220" y="221002"/>
                </a:cubicBezTo>
                <a:cubicBezTo>
                  <a:pt x="532996" y="240628"/>
                  <a:pt x="540884" y="263117"/>
                  <a:pt x="540884" y="288471"/>
                </a:cubicBezTo>
                <a:cubicBezTo>
                  <a:pt x="540884" y="318333"/>
                  <a:pt x="530320" y="343827"/>
                  <a:pt x="509192" y="364956"/>
                </a:cubicBezTo>
                <a:cubicBezTo>
                  <a:pt x="488064" y="386084"/>
                  <a:pt x="462569" y="396648"/>
                  <a:pt x="432708" y="396648"/>
                </a:cubicBezTo>
                <a:lnTo>
                  <a:pt x="126207" y="396648"/>
                </a:lnTo>
                <a:cubicBezTo>
                  <a:pt x="91463" y="396648"/>
                  <a:pt x="61742" y="384300"/>
                  <a:pt x="37045" y="359603"/>
                </a:cubicBezTo>
                <a:cubicBezTo>
                  <a:pt x="12349" y="334907"/>
                  <a:pt x="0" y="305186"/>
                  <a:pt x="0" y="270442"/>
                </a:cubicBezTo>
                <a:cubicBezTo>
                  <a:pt x="0" y="245651"/>
                  <a:pt x="6668" y="222974"/>
                  <a:pt x="20002" y="202409"/>
                </a:cubicBezTo>
                <a:cubicBezTo>
                  <a:pt x="33336" y="181844"/>
                  <a:pt x="50896" y="166491"/>
                  <a:pt x="72682" y="156349"/>
                </a:cubicBezTo>
                <a:cubicBezTo>
                  <a:pt x="72306" y="151091"/>
                  <a:pt x="72118" y="147053"/>
                  <a:pt x="72118" y="144236"/>
                </a:cubicBezTo>
                <a:cubicBezTo>
                  <a:pt x="72118" y="104420"/>
                  <a:pt x="86204" y="70428"/>
                  <a:pt x="114375" y="42256"/>
                </a:cubicBezTo>
                <a:cubicBezTo>
                  <a:pt x="142546" y="14086"/>
                  <a:pt x="176539" y="0"/>
                  <a:pt x="216354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Freeform 454"/>
          <p:cNvSpPr/>
          <p:nvPr/>
        </p:nvSpPr>
        <p:spPr>
          <a:xfrm rot="2983454">
            <a:off x="3836690" y="1430501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Freeform 454">
            <a:extLst>
              <a:ext uri="{FF2B5EF4-FFF2-40B4-BE49-F238E27FC236}">
                <a16:creationId xmlns:a16="http://schemas.microsoft.com/office/drawing/2014/main" id="{81834525-887B-5D4F-A477-73847DAFCBCA}"/>
              </a:ext>
            </a:extLst>
          </p:cNvPr>
          <p:cNvSpPr/>
          <p:nvPr/>
        </p:nvSpPr>
        <p:spPr>
          <a:xfrm rot="18810425">
            <a:off x="6458538" y="2733129"/>
            <a:ext cx="519421" cy="503764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Freeform 454">
            <a:extLst>
              <a:ext uri="{FF2B5EF4-FFF2-40B4-BE49-F238E27FC236}">
                <a16:creationId xmlns:a16="http://schemas.microsoft.com/office/drawing/2014/main" id="{FCC44A11-141B-F743-97FE-14F28603B59D}"/>
              </a:ext>
            </a:extLst>
          </p:cNvPr>
          <p:cNvSpPr/>
          <p:nvPr/>
        </p:nvSpPr>
        <p:spPr>
          <a:xfrm rot="18795937">
            <a:off x="6510015" y="1492115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Freeform 454">
            <a:extLst>
              <a:ext uri="{FF2B5EF4-FFF2-40B4-BE49-F238E27FC236}">
                <a16:creationId xmlns:a16="http://schemas.microsoft.com/office/drawing/2014/main" id="{7E7C6A79-AFEA-3146-866E-A5D8FBD68DB6}"/>
              </a:ext>
            </a:extLst>
          </p:cNvPr>
          <p:cNvSpPr/>
          <p:nvPr/>
        </p:nvSpPr>
        <p:spPr>
          <a:xfrm rot="2883887">
            <a:off x="4037805" y="2455200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Freeform 454">
            <a:extLst>
              <a:ext uri="{FF2B5EF4-FFF2-40B4-BE49-F238E27FC236}">
                <a16:creationId xmlns:a16="http://schemas.microsoft.com/office/drawing/2014/main" id="{0BC32A58-E32F-0446-92CF-56A8F056C9FF}"/>
              </a:ext>
            </a:extLst>
          </p:cNvPr>
          <p:cNvSpPr/>
          <p:nvPr/>
        </p:nvSpPr>
        <p:spPr>
          <a:xfrm rot="2731960">
            <a:off x="3900470" y="4039988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Freeform 454">
            <a:extLst>
              <a:ext uri="{FF2B5EF4-FFF2-40B4-BE49-F238E27FC236}">
                <a16:creationId xmlns:a16="http://schemas.microsoft.com/office/drawing/2014/main" id="{0E21F2EB-59C1-0A43-B2E2-BFA68860A085}"/>
              </a:ext>
            </a:extLst>
          </p:cNvPr>
          <p:cNvSpPr/>
          <p:nvPr/>
        </p:nvSpPr>
        <p:spPr>
          <a:xfrm rot="2731960">
            <a:off x="3752850" y="5427956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Freeform 454">
            <a:extLst>
              <a:ext uri="{FF2B5EF4-FFF2-40B4-BE49-F238E27FC236}">
                <a16:creationId xmlns:a16="http://schemas.microsoft.com/office/drawing/2014/main" id="{53E58832-50E2-FE49-87A2-F777D46A45A8}"/>
              </a:ext>
            </a:extLst>
          </p:cNvPr>
          <p:cNvSpPr/>
          <p:nvPr/>
        </p:nvSpPr>
        <p:spPr>
          <a:xfrm rot="18795937">
            <a:off x="6444456" y="4046284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Freeform 454">
            <a:extLst>
              <a:ext uri="{FF2B5EF4-FFF2-40B4-BE49-F238E27FC236}">
                <a16:creationId xmlns:a16="http://schemas.microsoft.com/office/drawing/2014/main" id="{1ECE47ED-94C4-6443-919A-AA744FFC5CEA}"/>
              </a:ext>
            </a:extLst>
          </p:cNvPr>
          <p:cNvSpPr/>
          <p:nvPr/>
        </p:nvSpPr>
        <p:spPr>
          <a:xfrm rot="18795937">
            <a:off x="6431427" y="5432305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Freeform 454">
            <a:extLst>
              <a:ext uri="{FF2B5EF4-FFF2-40B4-BE49-F238E27FC236}">
                <a16:creationId xmlns:a16="http://schemas.microsoft.com/office/drawing/2014/main" id="{F8030C32-AC59-664E-B4F0-CC1765A060C3}"/>
              </a:ext>
            </a:extLst>
          </p:cNvPr>
          <p:cNvSpPr/>
          <p:nvPr/>
        </p:nvSpPr>
        <p:spPr>
          <a:xfrm rot="18795937">
            <a:off x="922621" y="743845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92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0.20234 0.1942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17" y="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0.20144 0.234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5" y="1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19882 -0.3678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5" y="-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85185E-6 L 0.21536 -0.0050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8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6" presetClass="exit" presetSubtype="37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25" grpId="0" animBg="1"/>
      <p:bldP spid="27" grpId="0" animBg="1"/>
      <p:bldP spid="29" grpId="0" animBg="1"/>
      <p:bldP spid="29" grpId="1" animBg="1"/>
      <p:bldP spid="31" grpId="0" animBg="1"/>
      <p:bldP spid="31" grpId="1" animBg="1"/>
      <p:bldP spid="33" grpId="0" animBg="1"/>
      <p:bldP spid="33" grpId="1" animBg="1"/>
      <p:bldP spid="43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13"/>
          <p:cNvGrpSpPr/>
          <p:nvPr/>
        </p:nvGrpSpPr>
        <p:grpSpPr>
          <a:xfrm>
            <a:off x="99235" y="5065553"/>
            <a:ext cx="1899488" cy="1837767"/>
            <a:chOff x="287590" y="3559511"/>
            <a:chExt cx="1424616" cy="1378325"/>
          </a:xfrm>
        </p:grpSpPr>
        <p:sp>
          <p:nvSpPr>
            <p:cNvPr id="750" name="Google Shape;750;p13"/>
            <p:cNvSpPr/>
            <p:nvPr/>
          </p:nvSpPr>
          <p:spPr>
            <a:xfrm>
              <a:off x="475374" y="451382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356057" y="4713423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22460" y="4649466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488071" y="4591266"/>
              <a:ext cx="94514" cy="110714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99425" y="3707704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287590" y="3559511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329812" y="3569103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290796" y="3662081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946645" y="4670071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322370" y="4459650"/>
              <a:ext cx="358392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1602181" y="4658239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1609571" y="4700448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587633" y="4661398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763;p13"/>
            <p:cNvSpPr/>
            <p:nvPr/>
          </p:nvSpPr>
          <p:spPr>
            <a:xfrm>
              <a:off x="342606" y="4525057"/>
              <a:ext cx="273624" cy="296728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764;p13"/>
            <p:cNvSpPr/>
            <p:nvPr/>
          </p:nvSpPr>
          <p:spPr>
            <a:xfrm>
              <a:off x="543172" y="4295007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539177" y="4090850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596405" y="4153815"/>
              <a:ext cx="426042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655573" y="4343909"/>
              <a:ext cx="192882" cy="227393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548338" y="4370814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9" name="Google Shape;769;p13"/>
          <p:cNvGrpSpPr/>
          <p:nvPr/>
        </p:nvGrpSpPr>
        <p:grpSpPr>
          <a:xfrm>
            <a:off x="10264281" y="5031777"/>
            <a:ext cx="1899488" cy="1837767"/>
            <a:chOff x="7455887" y="3559511"/>
            <a:chExt cx="1424616" cy="1378325"/>
          </a:xfrm>
        </p:grpSpPr>
        <p:sp>
          <p:nvSpPr>
            <p:cNvPr id="770" name="Google Shape;770;p13"/>
            <p:cNvSpPr/>
            <p:nvPr/>
          </p:nvSpPr>
          <p:spPr>
            <a:xfrm flipH="1">
              <a:off x="8512058" y="451382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13"/>
            <p:cNvSpPr/>
            <p:nvPr/>
          </p:nvSpPr>
          <p:spPr>
            <a:xfrm flipH="1">
              <a:off x="8718673" y="4713423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13"/>
            <p:cNvSpPr/>
            <p:nvPr/>
          </p:nvSpPr>
          <p:spPr>
            <a:xfrm flipH="1">
              <a:off x="8647040" y="4649466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13"/>
            <p:cNvSpPr/>
            <p:nvPr/>
          </p:nvSpPr>
          <p:spPr>
            <a:xfrm flipH="1">
              <a:off x="8585509" y="4591266"/>
              <a:ext cx="94514" cy="110714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13"/>
            <p:cNvSpPr/>
            <p:nvPr/>
          </p:nvSpPr>
          <p:spPr>
            <a:xfrm flipH="1">
              <a:off x="8626157" y="3707704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75;p13"/>
            <p:cNvSpPr/>
            <p:nvPr/>
          </p:nvSpPr>
          <p:spPr>
            <a:xfrm flipH="1">
              <a:off x="8600818" y="3559511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13"/>
            <p:cNvSpPr/>
            <p:nvPr/>
          </p:nvSpPr>
          <p:spPr>
            <a:xfrm flipH="1">
              <a:off x="8675019" y="3569103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13"/>
            <p:cNvSpPr/>
            <p:nvPr/>
          </p:nvSpPr>
          <p:spPr>
            <a:xfrm flipH="1">
              <a:off x="8659621" y="3662081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13"/>
            <p:cNvSpPr/>
            <p:nvPr/>
          </p:nvSpPr>
          <p:spPr>
            <a:xfrm flipH="1">
              <a:off x="7604128" y="4670071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779;p13"/>
            <p:cNvSpPr/>
            <p:nvPr/>
          </p:nvSpPr>
          <p:spPr>
            <a:xfrm flipH="1">
              <a:off x="8487332" y="4459650"/>
              <a:ext cx="358391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13"/>
            <p:cNvSpPr/>
            <p:nvPr/>
          </p:nvSpPr>
          <p:spPr>
            <a:xfrm flipH="1">
              <a:off x="7455887" y="4658239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p13"/>
            <p:cNvSpPr/>
            <p:nvPr/>
          </p:nvSpPr>
          <p:spPr>
            <a:xfrm flipH="1">
              <a:off x="7465483" y="4700448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p13"/>
            <p:cNvSpPr/>
            <p:nvPr/>
          </p:nvSpPr>
          <p:spPr>
            <a:xfrm flipH="1">
              <a:off x="7558490" y="4661398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783;p13"/>
            <p:cNvSpPr/>
            <p:nvPr/>
          </p:nvSpPr>
          <p:spPr>
            <a:xfrm flipH="1">
              <a:off x="8551863" y="4525057"/>
              <a:ext cx="273624" cy="296728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784;p13"/>
            <p:cNvSpPr/>
            <p:nvPr/>
          </p:nvSpPr>
          <p:spPr>
            <a:xfrm flipH="1">
              <a:off x="8266016" y="4295007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13"/>
            <p:cNvSpPr/>
            <p:nvPr/>
          </p:nvSpPr>
          <p:spPr>
            <a:xfrm flipH="1">
              <a:off x="8086966" y="4090850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13"/>
            <p:cNvSpPr/>
            <p:nvPr/>
          </p:nvSpPr>
          <p:spPr>
            <a:xfrm flipH="1">
              <a:off x="8145647" y="4153815"/>
              <a:ext cx="426041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13"/>
            <p:cNvSpPr/>
            <p:nvPr/>
          </p:nvSpPr>
          <p:spPr>
            <a:xfrm flipH="1">
              <a:off x="8319639" y="4343909"/>
              <a:ext cx="192882" cy="227393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13"/>
            <p:cNvSpPr/>
            <p:nvPr/>
          </p:nvSpPr>
          <p:spPr>
            <a:xfrm flipH="1">
              <a:off x="8304552" y="4370814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9" name="Google Shape;789;p13"/>
          <p:cNvGrpSpPr/>
          <p:nvPr/>
        </p:nvGrpSpPr>
        <p:grpSpPr>
          <a:xfrm>
            <a:off x="20471" y="-49294"/>
            <a:ext cx="1899488" cy="1837767"/>
            <a:chOff x="287590" y="129587"/>
            <a:chExt cx="1424616" cy="1378325"/>
          </a:xfrm>
        </p:grpSpPr>
        <p:sp>
          <p:nvSpPr>
            <p:cNvPr id="790" name="Google Shape;790;p13"/>
            <p:cNvSpPr/>
            <p:nvPr/>
          </p:nvSpPr>
          <p:spPr>
            <a:xfrm rot="10800000" flipH="1">
              <a:off x="475374" y="32146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p13"/>
            <p:cNvSpPr/>
            <p:nvPr/>
          </p:nvSpPr>
          <p:spPr>
            <a:xfrm rot="10800000" flipH="1">
              <a:off x="356057" y="288146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p13"/>
            <p:cNvSpPr/>
            <p:nvPr/>
          </p:nvSpPr>
          <p:spPr>
            <a:xfrm rot="10800000" flipH="1">
              <a:off x="422460" y="335604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p13"/>
            <p:cNvSpPr/>
            <p:nvPr/>
          </p:nvSpPr>
          <p:spPr>
            <a:xfrm rot="10800000" flipH="1">
              <a:off x="488071" y="365442"/>
              <a:ext cx="94514" cy="110715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13"/>
            <p:cNvSpPr/>
            <p:nvPr/>
          </p:nvSpPr>
          <p:spPr>
            <a:xfrm rot="10800000" flipH="1">
              <a:off x="299425" y="742595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p13"/>
            <p:cNvSpPr/>
            <p:nvPr/>
          </p:nvSpPr>
          <p:spPr>
            <a:xfrm rot="10800000" flipH="1">
              <a:off x="287590" y="1397922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13"/>
            <p:cNvSpPr/>
            <p:nvPr/>
          </p:nvSpPr>
          <p:spPr>
            <a:xfrm rot="10800000" flipH="1">
              <a:off x="329812" y="1405311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13"/>
            <p:cNvSpPr/>
            <p:nvPr/>
          </p:nvSpPr>
          <p:spPr>
            <a:xfrm rot="10800000" flipH="1">
              <a:off x="290796" y="383684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13"/>
            <p:cNvSpPr/>
            <p:nvPr/>
          </p:nvSpPr>
          <p:spPr>
            <a:xfrm rot="10800000" flipH="1">
              <a:off x="946645" y="154918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13"/>
            <p:cNvSpPr/>
            <p:nvPr/>
          </p:nvSpPr>
          <p:spPr>
            <a:xfrm rot="10800000" flipH="1">
              <a:off x="322370" y="225561"/>
              <a:ext cx="358392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13"/>
            <p:cNvSpPr/>
            <p:nvPr/>
          </p:nvSpPr>
          <p:spPr>
            <a:xfrm rot="10800000" flipH="1">
              <a:off x="1602181" y="129587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13"/>
            <p:cNvSpPr/>
            <p:nvPr/>
          </p:nvSpPr>
          <p:spPr>
            <a:xfrm rot="10800000" flipH="1">
              <a:off x="1609571" y="203764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13"/>
            <p:cNvSpPr/>
            <p:nvPr/>
          </p:nvSpPr>
          <p:spPr>
            <a:xfrm rot="10800000" flipH="1">
              <a:off x="587633" y="189789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13"/>
            <p:cNvSpPr/>
            <p:nvPr/>
          </p:nvSpPr>
          <p:spPr>
            <a:xfrm rot="10800000" flipH="1">
              <a:off x="342606" y="245636"/>
              <a:ext cx="273624" cy="296729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13"/>
            <p:cNvSpPr/>
            <p:nvPr/>
          </p:nvSpPr>
          <p:spPr>
            <a:xfrm rot="10800000" flipH="1">
              <a:off x="543172" y="385776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13"/>
            <p:cNvSpPr/>
            <p:nvPr/>
          </p:nvSpPr>
          <p:spPr>
            <a:xfrm rot="10800000" flipH="1">
              <a:off x="539177" y="441753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13"/>
            <p:cNvSpPr/>
            <p:nvPr/>
          </p:nvSpPr>
          <p:spPr>
            <a:xfrm rot="10800000" flipH="1">
              <a:off x="596405" y="503444"/>
              <a:ext cx="426042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13"/>
            <p:cNvSpPr/>
            <p:nvPr/>
          </p:nvSpPr>
          <p:spPr>
            <a:xfrm rot="10800000" flipH="1">
              <a:off x="655573" y="496121"/>
              <a:ext cx="192882" cy="227394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13"/>
            <p:cNvSpPr/>
            <p:nvPr/>
          </p:nvSpPr>
          <p:spPr>
            <a:xfrm rot="10800000" flipH="1">
              <a:off x="548338" y="398519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9" name="Google Shape;809;p13"/>
          <p:cNvGrpSpPr/>
          <p:nvPr/>
        </p:nvGrpSpPr>
        <p:grpSpPr>
          <a:xfrm>
            <a:off x="10287380" y="-49294"/>
            <a:ext cx="1899488" cy="1837767"/>
            <a:chOff x="7455887" y="129587"/>
            <a:chExt cx="1424616" cy="1378325"/>
          </a:xfrm>
        </p:grpSpPr>
        <p:sp>
          <p:nvSpPr>
            <p:cNvPr id="810" name="Google Shape;810;p13"/>
            <p:cNvSpPr/>
            <p:nvPr/>
          </p:nvSpPr>
          <p:spPr>
            <a:xfrm rot="10800000">
              <a:off x="8512058" y="32146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13"/>
            <p:cNvSpPr/>
            <p:nvPr/>
          </p:nvSpPr>
          <p:spPr>
            <a:xfrm rot="10800000">
              <a:off x="8718673" y="288146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13"/>
            <p:cNvSpPr/>
            <p:nvPr/>
          </p:nvSpPr>
          <p:spPr>
            <a:xfrm rot="10800000">
              <a:off x="8647040" y="335604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13"/>
            <p:cNvSpPr/>
            <p:nvPr/>
          </p:nvSpPr>
          <p:spPr>
            <a:xfrm rot="10800000">
              <a:off x="8585509" y="365442"/>
              <a:ext cx="94514" cy="110715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13"/>
            <p:cNvSpPr/>
            <p:nvPr/>
          </p:nvSpPr>
          <p:spPr>
            <a:xfrm rot="10800000">
              <a:off x="8626157" y="742595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13"/>
            <p:cNvSpPr/>
            <p:nvPr/>
          </p:nvSpPr>
          <p:spPr>
            <a:xfrm rot="10800000">
              <a:off x="8600818" y="1397922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13"/>
            <p:cNvSpPr/>
            <p:nvPr/>
          </p:nvSpPr>
          <p:spPr>
            <a:xfrm rot="10800000">
              <a:off x="8675019" y="1405311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13"/>
            <p:cNvSpPr/>
            <p:nvPr/>
          </p:nvSpPr>
          <p:spPr>
            <a:xfrm rot="10800000">
              <a:off x="8659621" y="383684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13"/>
            <p:cNvSpPr/>
            <p:nvPr/>
          </p:nvSpPr>
          <p:spPr>
            <a:xfrm rot="10800000">
              <a:off x="7604128" y="154918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13"/>
            <p:cNvSpPr/>
            <p:nvPr/>
          </p:nvSpPr>
          <p:spPr>
            <a:xfrm rot="10800000">
              <a:off x="8487332" y="225561"/>
              <a:ext cx="358391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13"/>
            <p:cNvSpPr/>
            <p:nvPr/>
          </p:nvSpPr>
          <p:spPr>
            <a:xfrm rot="10800000">
              <a:off x="7455887" y="129587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21;p13"/>
            <p:cNvSpPr/>
            <p:nvPr/>
          </p:nvSpPr>
          <p:spPr>
            <a:xfrm rot="10800000">
              <a:off x="7465483" y="203764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22;p13"/>
            <p:cNvSpPr/>
            <p:nvPr/>
          </p:nvSpPr>
          <p:spPr>
            <a:xfrm rot="10800000">
              <a:off x="7558490" y="189789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13"/>
            <p:cNvSpPr/>
            <p:nvPr/>
          </p:nvSpPr>
          <p:spPr>
            <a:xfrm rot="10800000">
              <a:off x="8551863" y="245636"/>
              <a:ext cx="273624" cy="296729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24;p13"/>
            <p:cNvSpPr/>
            <p:nvPr/>
          </p:nvSpPr>
          <p:spPr>
            <a:xfrm rot="10800000">
              <a:off x="8266016" y="385776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25;p13"/>
            <p:cNvSpPr/>
            <p:nvPr/>
          </p:nvSpPr>
          <p:spPr>
            <a:xfrm rot="10800000">
              <a:off x="8086966" y="441753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13"/>
            <p:cNvSpPr/>
            <p:nvPr/>
          </p:nvSpPr>
          <p:spPr>
            <a:xfrm rot="10800000">
              <a:off x="8145647" y="503444"/>
              <a:ext cx="426041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13"/>
            <p:cNvSpPr/>
            <p:nvPr/>
          </p:nvSpPr>
          <p:spPr>
            <a:xfrm rot="10800000">
              <a:off x="8319639" y="496121"/>
              <a:ext cx="192882" cy="227394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13"/>
            <p:cNvSpPr/>
            <p:nvPr/>
          </p:nvSpPr>
          <p:spPr>
            <a:xfrm rot="10800000">
              <a:off x="8304552" y="398519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80557DC-F667-4840-BF80-B171706B0DE5}"/>
              </a:ext>
            </a:extLst>
          </p:cNvPr>
          <p:cNvSpPr/>
          <p:nvPr/>
        </p:nvSpPr>
        <p:spPr>
          <a:xfrm>
            <a:off x="65196" y="162117"/>
            <a:ext cx="11754701" cy="6642299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3733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78" name="Text Box 9">
            <a:extLst>
              <a:ext uri="{FF2B5EF4-FFF2-40B4-BE49-F238E27FC236}">
                <a16:creationId xmlns:a16="http://schemas.microsoft.com/office/drawing/2014/main" id="{BE08D00D-E964-A647-9EEF-E9FDF9A93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3618" y="3292640"/>
            <a:ext cx="1905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endParaRPr lang="en-AU" altLang="en-US" sz="2800">
              <a:solidFill>
                <a:srgbClr val="0000FF"/>
              </a:solidFill>
              <a:latin typeface=".VnArial" pitchFamily="34" charset="0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1E20E407-FA86-5B4E-8A05-5E0848D1F634}"/>
              </a:ext>
            </a:extLst>
          </p:cNvPr>
          <p:cNvSpPr/>
          <p:nvPr/>
        </p:nvSpPr>
        <p:spPr>
          <a:xfrm>
            <a:off x="404217" y="1119219"/>
            <a:ext cx="4597077" cy="544265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văn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9" name="Rectangle: Rounded Corners 3">
            <a:extLst>
              <a:ext uri="{FF2B5EF4-FFF2-40B4-BE49-F238E27FC236}">
                <a16:creationId xmlns:a16="http://schemas.microsoft.com/office/drawing/2014/main" id="{94920D23-3AD3-4045-B4C0-1D9436D62EAE}"/>
              </a:ext>
            </a:extLst>
          </p:cNvPr>
          <p:cNvSpPr/>
          <p:nvPr/>
        </p:nvSpPr>
        <p:spPr>
          <a:xfrm>
            <a:off x="1882798" y="-31963"/>
            <a:ext cx="8368014" cy="1055608"/>
          </a:xfrm>
          <a:prstGeom prst="round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13: GIAO LƯU VĂN HOÁ Ở ĐÔNG NAM Á TỪ ĐẦU CÔNG NGUYÊN ĐẾN THẾ KỈ X 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D97D0AE-51E0-134B-AE0E-511175CE3539}"/>
              </a:ext>
            </a:extLst>
          </p:cNvPr>
          <p:cNvSpPr txBox="1"/>
          <p:nvPr/>
        </p:nvSpPr>
        <p:spPr>
          <a:xfrm>
            <a:off x="525786" y="2442429"/>
            <a:ext cx="111137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Nhiều nhóm cư dân Đông Nam Á tạo ra chữ viết riêng dựa trên hệ thống chữ cổ của người Ấn Độ. Riêng người Việt thì tiếp thu chữ Hán của người Trung Quốc.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4C551A02-0A11-974A-A175-B4BAE82539FE}"/>
              </a:ext>
            </a:extLst>
          </p:cNvPr>
          <p:cNvSpPr txBox="1"/>
          <p:nvPr/>
        </p:nvSpPr>
        <p:spPr>
          <a:xfrm>
            <a:off x="545604" y="4599951"/>
            <a:ext cx="107938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Văn học các quốc gia Đông Nam Á cũng tiếp thu văn học Ấn Độ, tiêu biểu  bộ sử thi Ma-ha-bra-ta, Ra-ma-y-a-na để sáng tạo bộ sử thi của dân tộc mình.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B823B3-4596-CE40-98EA-8E3A8CF46CBB}"/>
              </a:ext>
            </a:extLst>
          </p:cNvPr>
          <p:cNvSpPr/>
          <p:nvPr/>
        </p:nvSpPr>
        <p:spPr>
          <a:xfrm>
            <a:off x="605073" y="1775684"/>
            <a:ext cx="22525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200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VN" dirty="0">
              <a:solidFill>
                <a:srgbClr val="0070C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358F50-03E5-D340-9A80-8E0E4BBF9479}"/>
              </a:ext>
            </a:extLst>
          </p:cNvPr>
          <p:cNvSpPr/>
          <p:nvPr/>
        </p:nvSpPr>
        <p:spPr>
          <a:xfrm>
            <a:off x="642523" y="3938731"/>
            <a:ext cx="21595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Văn học </a:t>
            </a:r>
            <a:endParaRPr lang="en-VN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0760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89" grpId="0" animBg="1"/>
      <p:bldP spid="90" grpId="0"/>
      <p:bldP spid="91" grpId="0"/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12797" y="88743"/>
            <a:ext cx="268003" cy="16591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FEDEFC-5A7E-BC43-A15E-13711D150887}"/>
              </a:ext>
            </a:extLst>
          </p:cNvPr>
          <p:cNvSpPr/>
          <p:nvPr/>
        </p:nvSpPr>
        <p:spPr>
          <a:xfrm>
            <a:off x="404216" y="1203610"/>
            <a:ext cx="5358631" cy="544265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trúc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điêu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khắc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Rectangle: Rounded Corners 3">
            <a:extLst>
              <a:ext uri="{FF2B5EF4-FFF2-40B4-BE49-F238E27FC236}">
                <a16:creationId xmlns:a16="http://schemas.microsoft.com/office/drawing/2014/main" id="{BC69F0F6-38A8-F647-B2C9-7BEC08BB1267}"/>
              </a:ext>
            </a:extLst>
          </p:cNvPr>
          <p:cNvSpPr/>
          <p:nvPr/>
        </p:nvSpPr>
        <p:spPr>
          <a:xfrm>
            <a:off x="2702755" y="63611"/>
            <a:ext cx="8368014" cy="1055608"/>
          </a:xfrm>
          <a:prstGeom prst="round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13: GIAO LƯU VĂN HOÁ Ở ĐÔNG NAM Á TỪ ĐẦU CÔNG NGUYÊN ĐẾN THẾ KỈ X </a:t>
            </a:r>
          </a:p>
        </p:txBody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B6776613-D269-B448-8156-AFDC5C3BED45}"/>
              </a:ext>
            </a:extLst>
          </p:cNvPr>
          <p:cNvGrpSpPr>
            <a:grpSpLocks/>
          </p:cNvGrpSpPr>
          <p:nvPr/>
        </p:nvGrpSpPr>
        <p:grpSpPr bwMode="auto">
          <a:xfrm>
            <a:off x="6385719" y="2206877"/>
            <a:ext cx="5210914" cy="3932810"/>
            <a:chOff x="720" y="1297"/>
            <a:chExt cx="1367" cy="2541"/>
          </a:xfrm>
        </p:grpSpPr>
        <p:sp>
          <p:nvSpPr>
            <p:cNvPr id="9" name="AutoShape 6">
              <a:extLst>
                <a:ext uri="{FF2B5EF4-FFF2-40B4-BE49-F238E27FC236}">
                  <a16:creationId xmlns:a16="http://schemas.microsoft.com/office/drawing/2014/main" id="{8DF6549E-11B8-F84E-BB85-5E2A17777BE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" name="AutoShape 7">
              <a:extLst>
                <a:ext uri="{FF2B5EF4-FFF2-40B4-BE49-F238E27FC236}">
                  <a16:creationId xmlns:a16="http://schemas.microsoft.com/office/drawing/2014/main" id="{7E25146C-98B1-BF43-9E75-C2BC68EA667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41" y="152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" name="AutoShape 8">
              <a:extLst>
                <a:ext uri="{FF2B5EF4-FFF2-40B4-BE49-F238E27FC236}">
                  <a16:creationId xmlns:a16="http://schemas.microsoft.com/office/drawing/2014/main" id="{B4517443-FB52-C943-BF62-D7D2373E3C6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9BCFF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2" name="AutoShape 9">
              <a:extLst>
                <a:ext uri="{FF2B5EF4-FFF2-40B4-BE49-F238E27FC236}">
                  <a16:creationId xmlns:a16="http://schemas.microsoft.com/office/drawing/2014/main" id="{3477FCE4-109D-2349-9D80-F0E937C9FB1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EE0F7"/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" name="AutoShape 10">
              <a:extLst>
                <a:ext uri="{FF2B5EF4-FFF2-40B4-BE49-F238E27FC236}">
                  <a16:creationId xmlns:a16="http://schemas.microsoft.com/office/drawing/2014/main" id="{6DBB2898-253B-4E41-A485-E653B1C16AC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" name="AutoShape 11">
              <a:extLst>
                <a:ext uri="{FF2B5EF4-FFF2-40B4-BE49-F238E27FC236}">
                  <a16:creationId xmlns:a16="http://schemas.microsoft.com/office/drawing/2014/main" id="{8A45B3D3-BE96-C04A-A61B-FCCB5F604EF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52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DAFD4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5" name="Group 12">
              <a:extLst>
                <a:ext uri="{FF2B5EF4-FFF2-40B4-BE49-F238E27FC236}">
                  <a16:creationId xmlns:a16="http://schemas.microsoft.com/office/drawing/2014/main" id="{DE9DEA6B-A569-2E49-B8F9-F8BF5DC4A0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9" y="1297"/>
              <a:ext cx="405" cy="403"/>
              <a:chOff x="1289" y="584"/>
              <a:chExt cx="668" cy="665"/>
            </a:xfrm>
          </p:grpSpPr>
          <p:sp>
            <p:nvSpPr>
              <p:cNvPr id="21" name="Oval 13">
                <a:extLst>
                  <a:ext uri="{FF2B5EF4-FFF2-40B4-BE49-F238E27FC236}">
                    <a16:creationId xmlns:a16="http://schemas.microsoft.com/office/drawing/2014/main" id="{AE4948AC-B20A-8B42-A013-ADA4C810725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89" y="584"/>
                <a:ext cx="668" cy="665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altLang="en-VN" sz="3200" b="0" i="0" u="none" strike="noStrike" kern="1200" cap="none" spc="0" normalizeH="0" baseline="0" noProof="0">
                  <a:ln>
                    <a:noFill/>
                  </a:ln>
                  <a:solidFill>
                    <a:srgbClr val="28284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Oval 14">
                <a:extLst>
                  <a:ext uri="{FF2B5EF4-FFF2-40B4-BE49-F238E27FC236}">
                    <a16:creationId xmlns:a16="http://schemas.microsoft.com/office/drawing/2014/main" id="{78CB1561-BE03-5048-9FF3-F9EF81E90A0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altLang="en-VN" sz="3200" b="0" i="0" u="none" strike="noStrike" kern="1200" cap="none" spc="0" normalizeH="0" baseline="0" noProof="0">
                  <a:ln>
                    <a:noFill/>
                  </a:ln>
                  <a:solidFill>
                    <a:srgbClr val="28284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Oval 15">
                <a:extLst>
                  <a:ext uri="{FF2B5EF4-FFF2-40B4-BE49-F238E27FC236}">
                    <a16:creationId xmlns:a16="http://schemas.microsoft.com/office/drawing/2014/main" id="{E039C11E-8139-844F-8FF0-8B13175AEE3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altLang="en-VN" sz="3200" b="0" i="0" u="none" strike="noStrike" kern="1200" cap="none" spc="0" normalizeH="0" baseline="0" noProof="0">
                  <a:ln>
                    <a:noFill/>
                  </a:ln>
                  <a:solidFill>
                    <a:srgbClr val="28284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Oval 16">
                <a:extLst>
                  <a:ext uri="{FF2B5EF4-FFF2-40B4-BE49-F238E27FC236}">
                    <a16:creationId xmlns:a16="http://schemas.microsoft.com/office/drawing/2014/main" id="{8EC837FF-EC32-864C-B64B-66FA3486E29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altLang="en-VN" sz="3200" b="0" i="0" u="none" strike="noStrike" kern="1200" cap="none" spc="0" normalizeH="0" baseline="0" noProof="0">
                  <a:ln>
                    <a:noFill/>
                  </a:ln>
                  <a:solidFill>
                    <a:srgbClr val="28284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Oval 17">
                <a:extLst>
                  <a:ext uri="{FF2B5EF4-FFF2-40B4-BE49-F238E27FC236}">
                    <a16:creationId xmlns:a16="http://schemas.microsoft.com/office/drawing/2014/main" id="{16974E75-0AB5-C240-8211-9A0B879F1FD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altLang="en-VN" sz="3200" b="0" i="0" u="none" strike="noStrike" kern="1200" cap="none" spc="0" normalizeH="0" baseline="0" noProof="0">
                  <a:ln>
                    <a:noFill/>
                  </a:ln>
                  <a:solidFill>
                    <a:srgbClr val="28284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Text Box 18">
              <a:extLst>
                <a:ext uri="{FF2B5EF4-FFF2-40B4-BE49-F238E27FC236}">
                  <a16:creationId xmlns:a16="http://schemas.microsoft.com/office/drawing/2014/main" id="{9E9D8054-7DCF-614E-9DA6-87A95D4D5B3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350" y="1400"/>
              <a:ext cx="74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0" name="Text Box 19">
              <a:extLst>
                <a:ext uri="{FF2B5EF4-FFF2-40B4-BE49-F238E27FC236}">
                  <a16:creationId xmlns:a16="http://schemas.microsoft.com/office/drawing/2014/main" id="{835560F9-7DD3-9348-8BEC-D675D8CE7862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76" y="1705"/>
              <a:ext cx="1296" cy="1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 algn="ctr" eaLnBrk="1" hangingPunct="1"/>
              <a:r>
                <a:rPr lang="vi-VN" altLang="en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hiểu về điêu khắc của Đông Nam Á </a:t>
              </a:r>
            </a:p>
            <a:p>
              <a:pPr lvl="0" algn="ctr" eaLnBrk="1" hangingPunct="1"/>
              <a:r>
                <a:rPr lang="vi-VN" altLang="en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(ảnh hưởng từ đâu và có những loại điêu khắc nào)</a:t>
              </a:r>
              <a:endParaRPr lang="en-US" altLang="en-VN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0">
            <a:extLst>
              <a:ext uri="{FF2B5EF4-FFF2-40B4-BE49-F238E27FC236}">
                <a16:creationId xmlns:a16="http://schemas.microsoft.com/office/drawing/2014/main" id="{DBE11D2A-AADF-464A-AC5E-24C436914539}"/>
              </a:ext>
            </a:extLst>
          </p:cNvPr>
          <p:cNvGrpSpPr>
            <a:grpSpLocks/>
          </p:cNvGrpSpPr>
          <p:nvPr/>
        </p:nvGrpSpPr>
        <p:grpSpPr bwMode="auto">
          <a:xfrm>
            <a:off x="561102" y="2258482"/>
            <a:ext cx="4997608" cy="3922766"/>
            <a:chOff x="2207" y="1296"/>
            <a:chExt cx="1366" cy="2542"/>
          </a:xfrm>
        </p:grpSpPr>
        <p:sp>
          <p:nvSpPr>
            <p:cNvPr id="27" name="AutoShape 21">
              <a:extLst>
                <a:ext uri="{FF2B5EF4-FFF2-40B4-BE49-F238E27FC236}">
                  <a16:creationId xmlns:a16="http://schemas.microsoft.com/office/drawing/2014/main" id="{BCF235B4-C594-F24B-AFFF-590B7D1D0F5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08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8" name="AutoShape 22">
              <a:extLst>
                <a:ext uri="{FF2B5EF4-FFF2-40B4-BE49-F238E27FC236}">
                  <a16:creationId xmlns:a16="http://schemas.microsoft.com/office/drawing/2014/main" id="{E91CD1A8-BE6E-6349-A9C1-C54B3B5F936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29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9" name="AutoShape 23">
              <a:extLst>
                <a:ext uri="{FF2B5EF4-FFF2-40B4-BE49-F238E27FC236}">
                  <a16:creationId xmlns:a16="http://schemas.microsoft.com/office/drawing/2014/main" id="{7F5D0BBB-A060-A24C-B845-538A0B42AE2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B3F2B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0" name="AutoShape 24">
              <a:extLst>
                <a:ext uri="{FF2B5EF4-FFF2-40B4-BE49-F238E27FC236}">
                  <a16:creationId xmlns:a16="http://schemas.microsoft.com/office/drawing/2014/main" id="{3269BBE9-2E9C-2949-BE5A-04C543E44E3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40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0F7D4"/>
                </a:gs>
                <a:gs pos="100000">
                  <a:srgbClr val="73E77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1" name="Oval 25">
              <a:extLst>
                <a:ext uri="{FF2B5EF4-FFF2-40B4-BE49-F238E27FC236}">
                  <a16:creationId xmlns:a16="http://schemas.microsoft.com/office/drawing/2014/main" id="{7D7136C2-A5C5-8443-8F33-DA2D793E897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77" y="1296"/>
              <a:ext cx="405" cy="409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2" name="Oval 26">
              <a:extLst>
                <a:ext uri="{FF2B5EF4-FFF2-40B4-BE49-F238E27FC236}">
                  <a16:creationId xmlns:a16="http://schemas.microsoft.com/office/drawing/2014/main" id="{D13BAC6B-24EB-D748-8F92-B19F34A479D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3" name="Oval 27">
              <a:extLst>
                <a:ext uri="{FF2B5EF4-FFF2-40B4-BE49-F238E27FC236}">
                  <a16:creationId xmlns:a16="http://schemas.microsoft.com/office/drawing/2014/main" id="{D2E9DCA9-0B43-A449-8ABD-4CD8E5C2968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86" y="130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4" name="Oval 28">
              <a:extLst>
                <a:ext uri="{FF2B5EF4-FFF2-40B4-BE49-F238E27FC236}">
                  <a16:creationId xmlns:a16="http://schemas.microsoft.com/office/drawing/2014/main" id="{747E47DD-BBE7-154A-8B39-6FAB889F800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90" y="130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5" name="Oval 29">
              <a:extLst>
                <a:ext uri="{FF2B5EF4-FFF2-40B4-BE49-F238E27FC236}">
                  <a16:creationId xmlns:a16="http://schemas.microsoft.com/office/drawing/2014/main" id="{5EE22482-387F-544F-A5D9-B2965F7D675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712" y="131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6" name="Text Box 30">
              <a:extLst>
                <a:ext uri="{FF2B5EF4-FFF2-40B4-BE49-F238E27FC236}">
                  <a16:creationId xmlns:a16="http://schemas.microsoft.com/office/drawing/2014/main" id="{C5200EF5-3471-6F46-8362-698A430991A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838" y="1400"/>
              <a:ext cx="7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7" name="Text Box 31">
              <a:extLst>
                <a:ext uri="{FF2B5EF4-FFF2-40B4-BE49-F238E27FC236}">
                  <a16:creationId xmlns:a16="http://schemas.microsoft.com/office/drawing/2014/main" id="{D9FF3775-7590-8F47-A61A-92FBD8C554C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07" y="1675"/>
              <a:ext cx="1363" cy="1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 algn="ctr" defTabSz="914400" eaLnBrk="1" hangingPunct="1"/>
              <a:r>
                <a:rPr lang="vi-VN" altLang="en-VN" sz="3200" b="1" dirty="0">
                  <a:solidFill>
                    <a:srgbClr val="28284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hiểu về kiến trúc của Đông Nam Á </a:t>
              </a:r>
            </a:p>
            <a:p>
              <a:pPr lvl="0" algn="ctr" defTabSz="914400" eaLnBrk="1" hangingPunct="1"/>
              <a:r>
                <a:rPr lang="vi-VN" altLang="en-VN" sz="3200" dirty="0">
                  <a:solidFill>
                    <a:srgbClr val="28284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(ảnh hưởng từ đâu và có những loại kiến trúc nào)</a:t>
              </a:r>
              <a:endParaRPr kumimoji="0" lang="en-US" altLang="en-VN" sz="3200" i="0" u="none" strike="noStrike" kern="1200" cap="none" spc="0" normalizeH="0" baseline="0" noProof="0" dirty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AutoShape 32">
              <a:extLst>
                <a:ext uri="{FF2B5EF4-FFF2-40B4-BE49-F238E27FC236}">
                  <a16:creationId xmlns:a16="http://schemas.microsoft.com/office/drawing/2014/main" id="{8A1A9900-4EE5-2645-837E-0891FE8913F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10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58A4AE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9" name="AutoShape 33">
              <a:extLst>
                <a:ext uri="{FF2B5EF4-FFF2-40B4-BE49-F238E27FC236}">
                  <a16:creationId xmlns:a16="http://schemas.microsoft.com/office/drawing/2014/main" id="{D5029546-1087-364B-86A7-BF5D4FEB868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38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2B2BB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1A7E394-C3CC-814D-9519-0D189C14D8BB}"/>
              </a:ext>
            </a:extLst>
          </p:cNvPr>
          <p:cNvSpPr/>
          <p:nvPr/>
        </p:nvSpPr>
        <p:spPr>
          <a:xfrm>
            <a:off x="1656828" y="5363969"/>
            <a:ext cx="242566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F69DF9B-63BE-BF49-9E9B-19D5F87C45AD}"/>
              </a:ext>
            </a:extLst>
          </p:cNvPr>
          <p:cNvSpPr/>
          <p:nvPr/>
        </p:nvSpPr>
        <p:spPr>
          <a:xfrm>
            <a:off x="7856487" y="5391914"/>
            <a:ext cx="242566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</p:txBody>
      </p:sp>
    </p:spTree>
    <p:extLst>
      <p:ext uri="{BB962C8B-B14F-4D97-AF65-F5344CB8AC3E}">
        <p14:creationId xmlns:p14="http://schemas.microsoft.com/office/powerpoint/2010/main" val="265164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12797" y="88743"/>
            <a:ext cx="268003" cy="16591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FEDEFC-5A7E-BC43-A15E-13711D150887}"/>
              </a:ext>
            </a:extLst>
          </p:cNvPr>
          <p:cNvSpPr/>
          <p:nvPr/>
        </p:nvSpPr>
        <p:spPr>
          <a:xfrm>
            <a:off x="404216" y="1203610"/>
            <a:ext cx="5358631" cy="544265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trúc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điêu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khắc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Rectangle: Rounded Corners 3">
            <a:extLst>
              <a:ext uri="{FF2B5EF4-FFF2-40B4-BE49-F238E27FC236}">
                <a16:creationId xmlns:a16="http://schemas.microsoft.com/office/drawing/2014/main" id="{BC69F0F6-38A8-F647-B2C9-7BEC08BB1267}"/>
              </a:ext>
            </a:extLst>
          </p:cNvPr>
          <p:cNvSpPr/>
          <p:nvPr/>
        </p:nvSpPr>
        <p:spPr>
          <a:xfrm>
            <a:off x="2702755" y="63611"/>
            <a:ext cx="8368014" cy="1055608"/>
          </a:xfrm>
          <a:prstGeom prst="round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13: GIAO LƯU VĂN HOÁ Ở ĐÔNG NAM Á TỪ ĐẦU CÔNG NGUYÊN ĐẾN THẾ KỈ X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810070-3EC6-9C42-9E21-E5CC9503D87A}"/>
              </a:ext>
            </a:extLst>
          </p:cNvPr>
          <p:cNvSpPr txBox="1"/>
          <p:nvPr/>
        </p:nvSpPr>
        <p:spPr>
          <a:xfrm>
            <a:off x="418914" y="2441933"/>
            <a:ext cx="107938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Nghệ thuật và kiến trúc điêu khắc Đông Nam Á đều chịu ảnh hưởng đậm nét của các tôn giáo như Ấn Độ giáo và Phật giáo.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E06861-E430-1A4D-9515-08FFE75F014C}"/>
              </a:ext>
            </a:extLst>
          </p:cNvPr>
          <p:cNvSpPr txBox="1"/>
          <p:nvPr/>
        </p:nvSpPr>
        <p:spPr>
          <a:xfrm>
            <a:off x="404216" y="3632798"/>
            <a:ext cx="11639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Kiểu kiến trúc Ấn Độ giáo tiêu biểu ở Đông Nam Á là kiến trúc đền - núi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14A910-24A7-4044-8189-AF9CD323BB77}"/>
              </a:ext>
            </a:extLst>
          </p:cNvPr>
          <p:cNvSpPr/>
          <p:nvPr/>
        </p:nvSpPr>
        <p:spPr>
          <a:xfrm>
            <a:off x="605073" y="1775684"/>
            <a:ext cx="23278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200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3200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trúc</a:t>
            </a:r>
            <a:endParaRPr lang="en-VN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79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/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A49259-BE35-3943-B7CC-1FF3CD9B3362}"/>
              </a:ext>
            </a:extLst>
          </p:cNvPr>
          <p:cNvSpPr/>
          <p:nvPr/>
        </p:nvSpPr>
        <p:spPr>
          <a:xfrm>
            <a:off x="612220" y="6334778"/>
            <a:ext cx="107516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Bô-rô-bu-đua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(In-đô-nê-xi-a) k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Borobudur travel | Indonesia, Asia - Lonely Planet">
            <a:extLst>
              <a:ext uri="{FF2B5EF4-FFF2-40B4-BE49-F238E27FC236}">
                <a16:creationId xmlns:a16="http://schemas.microsoft.com/office/drawing/2014/main" id="{BD911EB9-63C4-EC41-BE0B-69A389663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203950" cy="633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orobudur Temple Admission Ticket 2022">
            <a:extLst>
              <a:ext uri="{FF2B5EF4-FFF2-40B4-BE49-F238E27FC236}">
                <a16:creationId xmlns:a16="http://schemas.microsoft.com/office/drawing/2014/main" id="{8E97CB24-4F09-7541-8E9F-8E3416EB6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50" y="-2"/>
            <a:ext cx="5988050" cy="633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00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ánh Địa Mỹ Sơn - Di sản văn hóa Thế Giới - Vntrip.vn">
            <a:extLst>
              <a:ext uri="{FF2B5EF4-FFF2-40B4-BE49-F238E27FC236}">
                <a16:creationId xmlns:a16="http://schemas.microsoft.com/office/drawing/2014/main" id="{CF92A768-9B51-4443-AAD1-CECE1624A1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1"/>
          <a:stretch/>
        </p:blipFill>
        <p:spPr bwMode="auto">
          <a:xfrm>
            <a:off x="7612912" y="0"/>
            <a:ext cx="4579088" cy="616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iới thiệu về Thánh Địa Mỹ Sơn, địa điểm thu hút hàng ngàn du khách">
            <a:extLst>
              <a:ext uri="{FF2B5EF4-FFF2-40B4-BE49-F238E27FC236}">
                <a16:creationId xmlns:a16="http://schemas.microsoft.com/office/drawing/2014/main" id="{B63EC96F-4782-6F4C-9446-1572EB003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129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6B763DB-4B15-104E-9F90-F15934239F5C}"/>
              </a:ext>
            </a:extLst>
          </p:cNvPr>
          <p:cNvSpPr/>
          <p:nvPr/>
        </p:nvSpPr>
        <p:spPr>
          <a:xfrm>
            <a:off x="7612911" y="6334780"/>
            <a:ext cx="474212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Thánh địa Mỹ Sơn (Việt Nam)</a:t>
            </a:r>
            <a:endParaRPr 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09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uture bed and breakfast (Bagan, Myanmar) - We are an independent family  office">
            <a:extLst>
              <a:ext uri="{FF2B5EF4-FFF2-40B4-BE49-F238E27FC236}">
                <a16:creationId xmlns:a16="http://schemas.microsoft.com/office/drawing/2014/main" id="{3E1784F9-3493-5843-9C00-D00C4A6A5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6203951" cy="608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Bagan: Full-day Sightseeing Tour with Boat Trip to Kyaukgu Umin 2022 -  Viator">
            <a:extLst>
              <a:ext uri="{FF2B5EF4-FFF2-40B4-BE49-F238E27FC236}">
                <a16:creationId xmlns:a16="http://schemas.microsoft.com/office/drawing/2014/main" id="{D6E4910D-7217-8E40-AF68-F2A3DD6B9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50" y="0"/>
            <a:ext cx="5988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B78682-42D1-BE42-86D4-582499364C18}"/>
              </a:ext>
            </a:extLst>
          </p:cNvPr>
          <p:cNvSpPr/>
          <p:nvPr/>
        </p:nvSpPr>
        <p:spPr>
          <a:xfrm>
            <a:off x="152293" y="6177539"/>
            <a:ext cx="60516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Bagan (Mi-an-ma) </a:t>
            </a:r>
            <a:endParaRPr lang="en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20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Đền Wat Phou | Yong.vn">
            <a:extLst>
              <a:ext uri="{FF2B5EF4-FFF2-40B4-BE49-F238E27FC236}">
                <a16:creationId xmlns:a16="http://schemas.microsoft.com/office/drawing/2014/main" id="{B3251F7C-4FFE-224F-9D75-2463F5FCD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203950" cy="610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10 Best Champasak Hotels: HD Photos + Reviews of Hotels in Champasak, Laos">
            <a:extLst>
              <a:ext uri="{FF2B5EF4-FFF2-40B4-BE49-F238E27FC236}">
                <a16:creationId xmlns:a16="http://schemas.microsoft.com/office/drawing/2014/main" id="{A5606EB0-D3B0-8C44-BEA2-FD14A93234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8"/>
          <a:stretch/>
        </p:blipFill>
        <p:spPr bwMode="auto">
          <a:xfrm>
            <a:off x="6203950" y="0"/>
            <a:ext cx="5988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2003AB8-900E-FD4B-B694-3B635B9F3AF2}"/>
              </a:ext>
            </a:extLst>
          </p:cNvPr>
          <p:cNvSpPr/>
          <p:nvPr/>
        </p:nvSpPr>
        <p:spPr>
          <a:xfrm>
            <a:off x="143281" y="6188157"/>
            <a:ext cx="59173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Wat Phou (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1237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75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75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ukhothai Historical Park - Explore the World Heritage - TakeMeTour">
            <a:extLst>
              <a:ext uri="{FF2B5EF4-FFF2-40B4-BE49-F238E27FC236}">
                <a16:creationId xmlns:a16="http://schemas.microsoft.com/office/drawing/2014/main" id="{D253898B-64BA-734D-8523-92247179F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620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CBDDD80-A9A0-B941-8BEF-3A37B62A34E8}"/>
              </a:ext>
            </a:extLst>
          </p:cNvPr>
          <p:cNvSpPr/>
          <p:nvPr/>
        </p:nvSpPr>
        <p:spPr>
          <a:xfrm>
            <a:off x="110775" y="6211669"/>
            <a:ext cx="121863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Sukhothai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</a:t>
            </a:r>
            <a:endParaRPr lang="en-US" sz="36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91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43F2182-AAF3-4F0A-BCDD-E54E33DAA3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8F75562-DE50-4156-B3C0-A1E7336BC6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/>
        </p:blipFill>
        <p:spPr>
          <a:xfrm>
            <a:off x="10751127" y="-35038"/>
            <a:ext cx="1440873" cy="420810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C4971F3-AF69-41C8-B16A-A00F7EED79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8216" r="33076" b="80788"/>
          <a:stretch/>
        </p:blipFill>
        <p:spPr>
          <a:xfrm flipH="1" flipV="1">
            <a:off x="7020231" y="4801411"/>
            <a:ext cx="5171767" cy="206321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E4F7235-C130-4316-8452-CDC2E29AAC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r="33076" b="80788"/>
          <a:stretch/>
        </p:blipFill>
        <p:spPr>
          <a:xfrm rot="10800000">
            <a:off x="-165594" y="5078256"/>
            <a:ext cx="7185823" cy="17711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1881B5-2C7E-344C-9820-BC97FC33677C}"/>
              </a:ext>
            </a:extLst>
          </p:cNvPr>
          <p:cNvSpPr txBox="1"/>
          <p:nvPr/>
        </p:nvSpPr>
        <p:spPr>
          <a:xfrm>
            <a:off x="3850105" y="-12994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5">
            <a:extLst>
              <a:ext uri="{FF2B5EF4-FFF2-40B4-BE49-F238E27FC236}">
                <a16:creationId xmlns:a16="http://schemas.microsoft.com/office/drawing/2014/main" id="{1E985827-A6BC-1443-A11B-AEAE5A06280D}"/>
              </a:ext>
            </a:extLst>
          </p:cNvPr>
          <p:cNvSpPr/>
          <p:nvPr/>
        </p:nvSpPr>
        <p:spPr>
          <a:xfrm>
            <a:off x="556702" y="809943"/>
            <a:ext cx="2951379" cy="4244500"/>
          </a:xfrm>
          <a:prstGeom prst="rect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A8DE69A-41E2-E54E-865A-6942B3C222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36" y="1022907"/>
            <a:ext cx="2668421" cy="3918062"/>
          </a:xfrm>
          <a:prstGeom prst="rect">
            <a:avLst/>
          </a:prstGeom>
        </p:spPr>
      </p:pic>
      <p:pic>
        <p:nvPicPr>
          <p:cNvPr id="20" name="图片 13">
            <a:extLst>
              <a:ext uri="{FF2B5EF4-FFF2-40B4-BE49-F238E27FC236}">
                <a16:creationId xmlns:a16="http://schemas.microsoft.com/office/drawing/2014/main" id="{3765D230-0F6E-5445-9DF1-5743D0460E3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" t="28401" r="72175" b="58456"/>
          <a:stretch/>
        </p:blipFill>
        <p:spPr>
          <a:xfrm>
            <a:off x="-227198" y="291052"/>
            <a:ext cx="1755123" cy="1533642"/>
          </a:xfrm>
          <a:prstGeom prst="rect">
            <a:avLst/>
          </a:prstGeom>
        </p:spPr>
      </p:pic>
      <p:grpSp>
        <p:nvGrpSpPr>
          <p:cNvPr id="21" name="组合 9">
            <a:extLst>
              <a:ext uri="{FF2B5EF4-FFF2-40B4-BE49-F238E27FC236}">
                <a16:creationId xmlns:a16="http://schemas.microsoft.com/office/drawing/2014/main" id="{FD1C66A8-B6F1-1F4A-8EC9-BD0D37831633}"/>
              </a:ext>
            </a:extLst>
          </p:cNvPr>
          <p:cNvGrpSpPr/>
          <p:nvPr/>
        </p:nvGrpSpPr>
        <p:grpSpPr>
          <a:xfrm>
            <a:off x="2882099" y="1317004"/>
            <a:ext cx="8589463" cy="3196299"/>
            <a:chOff x="679780" y="3706441"/>
            <a:chExt cx="4075389" cy="852018"/>
          </a:xfrm>
        </p:grpSpPr>
        <p:sp>
          <p:nvSpPr>
            <p:cNvPr id="22" name="矩形 11">
              <a:extLst>
                <a:ext uri="{FF2B5EF4-FFF2-40B4-BE49-F238E27FC236}">
                  <a16:creationId xmlns:a16="http://schemas.microsoft.com/office/drawing/2014/main" id="{B473793B-80BA-7240-9954-745762A52A87}"/>
                </a:ext>
              </a:extLst>
            </p:cNvPr>
            <p:cNvSpPr/>
            <p:nvPr/>
          </p:nvSpPr>
          <p:spPr>
            <a:xfrm>
              <a:off x="847307" y="3992368"/>
              <a:ext cx="3907862" cy="566091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Xem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đoạn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video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sau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và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cho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biết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đoạn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video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này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đang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nói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đến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địa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danh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nào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?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3" name="矩形 12">
              <a:extLst>
                <a:ext uri="{FF2B5EF4-FFF2-40B4-BE49-F238E27FC236}">
                  <a16:creationId xmlns:a16="http://schemas.microsoft.com/office/drawing/2014/main" id="{67E85815-867C-7146-B206-C2BEC6F30EC4}"/>
                </a:ext>
              </a:extLst>
            </p:cNvPr>
            <p:cNvSpPr/>
            <p:nvPr/>
          </p:nvSpPr>
          <p:spPr>
            <a:xfrm>
              <a:off x="679780" y="3706441"/>
              <a:ext cx="3842126" cy="24612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683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白" panose="02010601030101010101" pitchFamily="2" charset="-122"/>
                  <a:cs typeface="Times New Roman" panose="02020603050405020304" pitchFamily="18" charset="0"/>
                </a:rPr>
                <a:t>Thử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F683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白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683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白" panose="02010601030101010101" pitchFamily="2" charset="-122"/>
                  <a:cs typeface="Times New Roman" panose="02020603050405020304" pitchFamily="18" charset="0"/>
                </a:rPr>
                <a:t>tài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F683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白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683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白" panose="02010601030101010101" pitchFamily="2" charset="-122"/>
                  <a:cs typeface="Times New Roman" panose="02020603050405020304" pitchFamily="18" charset="0"/>
                </a:rPr>
                <a:t>cảnh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F683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白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683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白" panose="02010601030101010101" pitchFamily="2" charset="-122"/>
                  <a:cs typeface="Times New Roman" panose="02020603050405020304" pitchFamily="18" charset="0"/>
                </a:rPr>
                <a:t>sát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F6838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图片 28">
            <a:extLst>
              <a:ext uri="{FF2B5EF4-FFF2-40B4-BE49-F238E27FC236}">
                <a16:creationId xmlns:a16="http://schemas.microsoft.com/office/drawing/2014/main" id="{AD94CCDD-2B05-DF46-903E-7F9DC24EE0D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" t="28401" r="72175" b="58456"/>
          <a:stretch/>
        </p:blipFill>
        <p:spPr>
          <a:xfrm rot="19436433">
            <a:off x="8909841" y="-274560"/>
            <a:ext cx="2404184" cy="210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6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Angkor Wat Day Tour (Small Group) - Klook Hong Kong">
            <a:extLst>
              <a:ext uri="{FF2B5EF4-FFF2-40B4-BE49-F238E27FC236}">
                <a16:creationId xmlns:a16="http://schemas.microsoft.com/office/drawing/2014/main" id="{69B09941-4DF8-C041-8FE3-204239E402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70"/>
          <a:stretch/>
        </p:blipFill>
        <p:spPr bwMode="auto">
          <a:xfrm>
            <a:off x="0" y="0"/>
            <a:ext cx="7315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A7414B-0FF1-A54C-9C3F-3E1EE484E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1F80FD2-2221-AC45-814F-5289BF805941}"/>
              </a:ext>
            </a:extLst>
          </p:cNvPr>
          <p:cNvSpPr/>
          <p:nvPr/>
        </p:nvSpPr>
        <p:spPr>
          <a:xfrm>
            <a:off x="3048000" y="5903893"/>
            <a:ext cx="9144000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Angkor Wat (Cam-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-chia)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được xem là quần thể di tích tôn giáo lớn của thế giới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10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306ECEE-13BF-5B4D-9FDE-9A26C5DA9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607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DAFFF20-D639-F847-A8EE-86564617BD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3" r="13672"/>
          <a:stretch/>
        </p:blipFill>
        <p:spPr bwMode="auto">
          <a:xfrm>
            <a:off x="6960704" y="36513"/>
            <a:ext cx="52312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5555338-5BB9-CD40-8E95-CC87192569BB}"/>
              </a:ext>
            </a:extLst>
          </p:cNvPr>
          <p:cNvSpPr/>
          <p:nvPr/>
        </p:nvSpPr>
        <p:spPr>
          <a:xfrm>
            <a:off x="0" y="-3244"/>
            <a:ext cx="5287025" cy="52322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(Malaysia)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11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12797" y="88743"/>
            <a:ext cx="268003" cy="16591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FEDEFC-5A7E-BC43-A15E-13711D150887}"/>
              </a:ext>
            </a:extLst>
          </p:cNvPr>
          <p:cNvSpPr/>
          <p:nvPr/>
        </p:nvSpPr>
        <p:spPr>
          <a:xfrm>
            <a:off x="404216" y="1203610"/>
            <a:ext cx="5358631" cy="544265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trúc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điêu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khắc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Rectangle: Rounded Corners 3">
            <a:extLst>
              <a:ext uri="{FF2B5EF4-FFF2-40B4-BE49-F238E27FC236}">
                <a16:creationId xmlns:a16="http://schemas.microsoft.com/office/drawing/2014/main" id="{BC69F0F6-38A8-F647-B2C9-7BEC08BB1267}"/>
              </a:ext>
            </a:extLst>
          </p:cNvPr>
          <p:cNvSpPr/>
          <p:nvPr/>
        </p:nvSpPr>
        <p:spPr>
          <a:xfrm>
            <a:off x="2702755" y="63611"/>
            <a:ext cx="8368014" cy="1055608"/>
          </a:xfrm>
          <a:prstGeom prst="round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13: GIAO LƯU VĂN HOÁ Ở ĐÔNG NAM Á TỪ ĐẦU CÔNG NGUYÊN ĐẾN THẾ KỈ X </a:t>
            </a:r>
          </a:p>
        </p:txBody>
      </p:sp>
      <p:grpSp>
        <p:nvGrpSpPr>
          <p:cNvPr id="26" name="Group 20">
            <a:extLst>
              <a:ext uri="{FF2B5EF4-FFF2-40B4-BE49-F238E27FC236}">
                <a16:creationId xmlns:a16="http://schemas.microsoft.com/office/drawing/2014/main" id="{DBE11D2A-AADF-464A-AC5E-24C436914539}"/>
              </a:ext>
            </a:extLst>
          </p:cNvPr>
          <p:cNvGrpSpPr>
            <a:grpSpLocks/>
          </p:cNvGrpSpPr>
          <p:nvPr/>
        </p:nvGrpSpPr>
        <p:grpSpPr bwMode="auto">
          <a:xfrm>
            <a:off x="561102" y="2258482"/>
            <a:ext cx="4997608" cy="3922766"/>
            <a:chOff x="2207" y="1296"/>
            <a:chExt cx="1366" cy="2542"/>
          </a:xfrm>
        </p:grpSpPr>
        <p:sp>
          <p:nvSpPr>
            <p:cNvPr id="27" name="AutoShape 21">
              <a:extLst>
                <a:ext uri="{FF2B5EF4-FFF2-40B4-BE49-F238E27FC236}">
                  <a16:creationId xmlns:a16="http://schemas.microsoft.com/office/drawing/2014/main" id="{BCF235B4-C594-F24B-AFFF-590B7D1D0F5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08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8" name="AutoShape 22">
              <a:extLst>
                <a:ext uri="{FF2B5EF4-FFF2-40B4-BE49-F238E27FC236}">
                  <a16:creationId xmlns:a16="http://schemas.microsoft.com/office/drawing/2014/main" id="{E91CD1A8-BE6E-6349-A9C1-C54B3B5F936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29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9" name="AutoShape 23">
              <a:extLst>
                <a:ext uri="{FF2B5EF4-FFF2-40B4-BE49-F238E27FC236}">
                  <a16:creationId xmlns:a16="http://schemas.microsoft.com/office/drawing/2014/main" id="{7F5D0BBB-A060-A24C-B845-538A0B42AE2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B3F2B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0" name="AutoShape 24">
              <a:extLst>
                <a:ext uri="{FF2B5EF4-FFF2-40B4-BE49-F238E27FC236}">
                  <a16:creationId xmlns:a16="http://schemas.microsoft.com/office/drawing/2014/main" id="{3269BBE9-2E9C-2949-BE5A-04C543E44E3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40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0F7D4"/>
                </a:gs>
                <a:gs pos="100000">
                  <a:srgbClr val="73E77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1" name="Oval 25">
              <a:extLst>
                <a:ext uri="{FF2B5EF4-FFF2-40B4-BE49-F238E27FC236}">
                  <a16:creationId xmlns:a16="http://schemas.microsoft.com/office/drawing/2014/main" id="{7D7136C2-A5C5-8443-8F33-DA2D793E897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77" y="1296"/>
              <a:ext cx="405" cy="409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2" name="Oval 26">
              <a:extLst>
                <a:ext uri="{FF2B5EF4-FFF2-40B4-BE49-F238E27FC236}">
                  <a16:creationId xmlns:a16="http://schemas.microsoft.com/office/drawing/2014/main" id="{D13BAC6B-24EB-D748-8F92-B19F34A479D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3" name="Oval 27">
              <a:extLst>
                <a:ext uri="{FF2B5EF4-FFF2-40B4-BE49-F238E27FC236}">
                  <a16:creationId xmlns:a16="http://schemas.microsoft.com/office/drawing/2014/main" id="{D2E9DCA9-0B43-A449-8ABD-4CD8E5C2968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86" y="130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4" name="Oval 28">
              <a:extLst>
                <a:ext uri="{FF2B5EF4-FFF2-40B4-BE49-F238E27FC236}">
                  <a16:creationId xmlns:a16="http://schemas.microsoft.com/office/drawing/2014/main" id="{747E47DD-BBE7-154A-8B39-6FAB889F800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90" y="130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5" name="Oval 29">
              <a:extLst>
                <a:ext uri="{FF2B5EF4-FFF2-40B4-BE49-F238E27FC236}">
                  <a16:creationId xmlns:a16="http://schemas.microsoft.com/office/drawing/2014/main" id="{5EE22482-387F-544F-A5D9-B2965F7D675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712" y="131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6" name="Text Box 30">
              <a:extLst>
                <a:ext uri="{FF2B5EF4-FFF2-40B4-BE49-F238E27FC236}">
                  <a16:creationId xmlns:a16="http://schemas.microsoft.com/office/drawing/2014/main" id="{C5200EF5-3471-6F46-8362-698A430991A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838" y="1400"/>
              <a:ext cx="7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7" name="Text Box 31">
              <a:extLst>
                <a:ext uri="{FF2B5EF4-FFF2-40B4-BE49-F238E27FC236}">
                  <a16:creationId xmlns:a16="http://schemas.microsoft.com/office/drawing/2014/main" id="{D9FF3775-7590-8F47-A61A-92FBD8C554C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07" y="1675"/>
              <a:ext cx="1363" cy="1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8284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Tìm hiểu về kiến trúc của Đông Nam Á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4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(ảnh hưởng từ đâu và có những loại kiến trúc nào)</a:t>
              </a:r>
              <a:endParaRPr kumimoji="0" lang="en-US" alt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8" name="AutoShape 32">
              <a:extLst>
                <a:ext uri="{FF2B5EF4-FFF2-40B4-BE49-F238E27FC236}">
                  <a16:creationId xmlns:a16="http://schemas.microsoft.com/office/drawing/2014/main" id="{8A1A9900-4EE5-2645-837E-0891FE8913F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10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58A4AE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9" name="AutoShape 33">
              <a:extLst>
                <a:ext uri="{FF2B5EF4-FFF2-40B4-BE49-F238E27FC236}">
                  <a16:creationId xmlns:a16="http://schemas.microsoft.com/office/drawing/2014/main" id="{D5029546-1087-364B-86A7-BF5D4FEB868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38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2B2BB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altLang="en-VN" sz="3200" b="0" i="0" u="none" strike="noStrike" kern="1200" cap="none" spc="0" normalizeH="0" baseline="0" noProof="0">
                <a:ln>
                  <a:noFill/>
                </a:ln>
                <a:solidFill>
                  <a:srgbClr val="2828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1A7E394-C3CC-814D-9519-0D189C14D8BB}"/>
              </a:ext>
            </a:extLst>
          </p:cNvPr>
          <p:cNvSpPr/>
          <p:nvPr/>
        </p:nvSpPr>
        <p:spPr>
          <a:xfrm>
            <a:off x="1656828" y="5363969"/>
            <a:ext cx="242566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1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8E26ED6-6F77-0A42-880B-6FE08498A509}"/>
              </a:ext>
            </a:extLst>
          </p:cNvPr>
          <p:cNvGrpSpPr/>
          <p:nvPr/>
        </p:nvGrpSpPr>
        <p:grpSpPr>
          <a:xfrm>
            <a:off x="6385719" y="2206877"/>
            <a:ext cx="5210914" cy="3954478"/>
            <a:chOff x="6385719" y="2206877"/>
            <a:chExt cx="5210914" cy="3954478"/>
          </a:xfrm>
        </p:grpSpPr>
        <p:grpSp>
          <p:nvGrpSpPr>
            <p:cNvPr id="8" name="Group 5">
              <a:extLst>
                <a:ext uri="{FF2B5EF4-FFF2-40B4-BE49-F238E27FC236}">
                  <a16:creationId xmlns:a16="http://schemas.microsoft.com/office/drawing/2014/main" id="{B6776613-D269-B448-8156-AFDC5C3BED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85719" y="2206877"/>
              <a:ext cx="5210914" cy="3932810"/>
              <a:chOff x="720" y="1297"/>
              <a:chExt cx="1367" cy="2541"/>
            </a:xfrm>
          </p:grpSpPr>
          <p:sp>
            <p:nvSpPr>
              <p:cNvPr id="9" name="AutoShape 6">
                <a:extLst>
                  <a:ext uri="{FF2B5EF4-FFF2-40B4-BE49-F238E27FC236}">
                    <a16:creationId xmlns:a16="http://schemas.microsoft.com/office/drawing/2014/main" id="{8DF6549E-11B8-F84E-BB85-5E2A17777BE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20" y="1490"/>
                <a:ext cx="1363" cy="1800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altLang="en-VN" sz="3200" b="0" i="0" u="none" strike="noStrike" kern="1200" cap="none" spc="0" normalizeH="0" baseline="0" noProof="0">
                  <a:ln>
                    <a:noFill/>
                  </a:ln>
                  <a:solidFill>
                    <a:srgbClr val="28284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AutoShape 7">
                <a:extLst>
                  <a:ext uri="{FF2B5EF4-FFF2-40B4-BE49-F238E27FC236}">
                    <a16:creationId xmlns:a16="http://schemas.microsoft.com/office/drawing/2014/main" id="{7E25146C-98B1-BF43-9E75-C2BC68EA667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41" y="1525"/>
                <a:ext cx="1322" cy="1766"/>
              </a:xfrm>
              <a:prstGeom prst="roundRect">
                <a:avLst>
                  <a:gd name="adj" fmla="val 16667"/>
                </a:avLst>
              </a:prstGeom>
              <a:solidFill>
                <a:srgbClr val="3CA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altLang="en-VN" sz="3200" b="0" i="0" u="none" strike="noStrike" kern="1200" cap="none" spc="0" normalizeH="0" baseline="0" noProof="0">
                  <a:ln>
                    <a:noFill/>
                  </a:ln>
                  <a:solidFill>
                    <a:srgbClr val="28284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AutoShape 8">
                <a:extLst>
                  <a:ext uri="{FF2B5EF4-FFF2-40B4-BE49-F238E27FC236}">
                    <a16:creationId xmlns:a16="http://schemas.microsoft.com/office/drawing/2014/main" id="{B4517443-FB52-C943-BF62-D7D2373E3C6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52" y="2795"/>
                <a:ext cx="1304" cy="44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3CA1E6">
                      <a:alpha val="0"/>
                    </a:srgbClr>
                  </a:gs>
                  <a:gs pos="100000">
                    <a:srgbClr val="9BCFF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altLang="en-VN" sz="3200" b="0" i="0" u="none" strike="noStrike" kern="1200" cap="none" spc="0" normalizeH="0" baseline="0" noProof="0">
                  <a:ln>
                    <a:noFill/>
                  </a:ln>
                  <a:solidFill>
                    <a:srgbClr val="28284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AutoShape 9">
                <a:extLst>
                  <a:ext uri="{FF2B5EF4-FFF2-40B4-BE49-F238E27FC236}">
                    <a16:creationId xmlns:a16="http://schemas.microsoft.com/office/drawing/2014/main" id="{3477FCE4-109D-2349-9D80-F0E937C9FB1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52" y="1509"/>
                <a:ext cx="1304" cy="44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EE0F7"/>
                  </a:gs>
                  <a:gs pos="100000">
                    <a:srgbClr val="3CA1E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alt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4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AutoShape 10">
                <a:extLst>
                  <a:ext uri="{FF2B5EF4-FFF2-40B4-BE49-F238E27FC236}">
                    <a16:creationId xmlns:a16="http://schemas.microsoft.com/office/drawing/2014/main" id="{6DBB2898-253B-4E41-A485-E653B1C16AC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24" y="3290"/>
                <a:ext cx="1363" cy="548"/>
              </a:xfrm>
              <a:prstGeom prst="roundRect">
                <a:avLst>
                  <a:gd name="adj" fmla="val 40389"/>
                </a:avLst>
              </a:prstGeom>
              <a:gradFill rotWithShape="1">
                <a:gsLst>
                  <a:gs pos="0">
                    <a:srgbClr val="729EB4"/>
                  </a:gs>
                  <a:gs pos="100000">
                    <a:srgbClr val="EAEAEA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altLang="en-VN" sz="3200" b="0" i="0" u="none" strike="noStrike" kern="1200" cap="none" spc="0" normalizeH="0" baseline="0" noProof="0">
                  <a:ln>
                    <a:noFill/>
                  </a:ln>
                  <a:solidFill>
                    <a:srgbClr val="28284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AutoShape 11">
                <a:extLst>
                  <a:ext uri="{FF2B5EF4-FFF2-40B4-BE49-F238E27FC236}">
                    <a16:creationId xmlns:a16="http://schemas.microsoft.com/office/drawing/2014/main" id="{8A45B3D3-BE96-C04A-A61B-FCCB5F604EF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52" y="3305"/>
                <a:ext cx="1304" cy="48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7DAFD4"/>
                  </a:gs>
                  <a:gs pos="100000">
                    <a:srgbClr val="EAEAEA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altLang="en-VN" sz="3200" b="0" i="0" u="none" strike="noStrike" kern="1200" cap="none" spc="0" normalizeH="0" baseline="0" noProof="0">
                  <a:ln>
                    <a:noFill/>
                  </a:ln>
                  <a:solidFill>
                    <a:srgbClr val="28284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5" name="Group 12">
                <a:extLst>
                  <a:ext uri="{FF2B5EF4-FFF2-40B4-BE49-F238E27FC236}">
                    <a16:creationId xmlns:a16="http://schemas.microsoft.com/office/drawing/2014/main" id="{DE9DEA6B-A569-2E49-B8F9-F8BF5DC4A0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89" y="1297"/>
                <a:ext cx="405" cy="403"/>
                <a:chOff x="1289" y="584"/>
                <a:chExt cx="668" cy="665"/>
              </a:xfrm>
            </p:grpSpPr>
            <p:sp>
              <p:nvSpPr>
                <p:cNvPr id="21" name="Oval 13">
                  <a:extLst>
                    <a:ext uri="{FF2B5EF4-FFF2-40B4-BE49-F238E27FC236}">
                      <a16:creationId xmlns:a16="http://schemas.microsoft.com/office/drawing/2014/main" id="{AE4948AC-B20A-8B42-A013-ADA4C81072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584"/>
                  <a:ext cx="668" cy="665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altLang="en-VN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28284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" name="Oval 14">
                  <a:extLst>
                    <a:ext uri="{FF2B5EF4-FFF2-40B4-BE49-F238E27FC236}">
                      <a16:creationId xmlns:a16="http://schemas.microsoft.com/office/drawing/2014/main" id="{78CB1561-BE03-5048-9FF3-F9EF81E90A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altLang="en-VN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28284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" name="Oval 15">
                  <a:extLst>
                    <a:ext uri="{FF2B5EF4-FFF2-40B4-BE49-F238E27FC236}">
                      <a16:creationId xmlns:a16="http://schemas.microsoft.com/office/drawing/2014/main" id="{E039C11E-8139-844F-8FF0-8B13175AEE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altLang="en-VN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28284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" name="Oval 16">
                  <a:extLst>
                    <a:ext uri="{FF2B5EF4-FFF2-40B4-BE49-F238E27FC236}">
                      <a16:creationId xmlns:a16="http://schemas.microsoft.com/office/drawing/2014/main" id="{8EC837FF-EC32-864C-B64B-66FA3486E2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altLang="en-VN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28284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5" name="Oval 17">
                  <a:extLst>
                    <a:ext uri="{FF2B5EF4-FFF2-40B4-BE49-F238E27FC236}">
                      <a16:creationId xmlns:a16="http://schemas.microsoft.com/office/drawing/2014/main" id="{16974E75-0AB5-C240-8211-9A0B879F1F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altLang="en-VN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28284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6" name="Text Box 18">
                <a:extLst>
                  <a:ext uri="{FF2B5EF4-FFF2-40B4-BE49-F238E27FC236}">
                    <a16:creationId xmlns:a16="http://schemas.microsoft.com/office/drawing/2014/main" id="{9E9D8054-7DCF-614E-9DA6-87A95D4D5B3F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350" y="1400"/>
                <a:ext cx="74" cy="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altLang="en-VN" sz="3200" b="0" i="0" u="none" strike="noStrike" kern="1200" cap="none" spc="0" normalizeH="0" baseline="0" noProof="0">
                  <a:ln>
                    <a:noFill/>
                  </a:ln>
                  <a:solidFill>
                    <a:srgbClr val="28284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Text Box 19">
                <a:extLst>
                  <a:ext uri="{FF2B5EF4-FFF2-40B4-BE49-F238E27FC236}">
                    <a16:creationId xmlns:a16="http://schemas.microsoft.com/office/drawing/2014/main" id="{835560F9-7DD3-9348-8BEC-D675D8CE7862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76" y="1705"/>
                <a:ext cx="1296" cy="1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Tìm hiểu về </a:t>
                </a:r>
                <a:r>
                  <a:rPr lang="vi-VN" altLang="en-VN" sz="3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điêu khắc </a:t>
                </a:r>
                <a:r>
                  <a:rPr kumimoji="0" lang="vi-VN" altLang="en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của Đông Nam Á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(ảnh hưởng từ đâu và có những loại điêu khắc nào)</a:t>
                </a:r>
                <a:endParaRPr kumimoji="0" lang="en-US" alt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F69DF9B-63BE-BF49-9E9B-19D5F87C45AD}"/>
                </a:ext>
              </a:extLst>
            </p:cNvPr>
            <p:cNvSpPr/>
            <p:nvPr/>
          </p:nvSpPr>
          <p:spPr>
            <a:xfrm>
              <a:off x="7856487" y="5391914"/>
              <a:ext cx="2425665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721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6FA4D5-5A35-0143-98C4-842270A45AB8}"/>
              </a:ext>
            </a:extLst>
          </p:cNvPr>
          <p:cNvSpPr/>
          <p:nvPr/>
        </p:nvSpPr>
        <p:spPr>
          <a:xfrm>
            <a:off x="11158330" y="0"/>
            <a:ext cx="357809" cy="186855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E2B26D0-BC42-4742-92E5-D72663ED3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53" y="489323"/>
            <a:ext cx="4338571" cy="467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ượng Bayon bốn mặt trong quần thể Angkor Thom, Campuchia">
            <a:extLst>
              <a:ext uri="{FF2B5EF4-FFF2-40B4-BE49-F238E27FC236}">
                <a16:creationId xmlns:a16="http://schemas.microsoft.com/office/drawing/2014/main" id="{5E93F7B0-9CA6-E64A-A048-5C0694A99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806" y="489323"/>
            <a:ext cx="3723066" cy="467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DA93F8C-6F2B-7448-905D-CDDCAFD523E1}"/>
              </a:ext>
            </a:extLst>
          </p:cNvPr>
          <p:cNvSpPr/>
          <p:nvPr/>
        </p:nvSpPr>
        <p:spPr>
          <a:xfrm>
            <a:off x="8277571" y="5168348"/>
            <a:ext cx="35913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Tượng Bayon bốn mặt trong quần thể Angkor Thom, Campuchia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EAA066-69FC-4946-9186-0FC1B44F95D2}"/>
              </a:ext>
            </a:extLst>
          </p:cNvPr>
          <p:cNvSpPr/>
          <p:nvPr/>
        </p:nvSpPr>
        <p:spPr>
          <a:xfrm>
            <a:off x="4917352" y="5168348"/>
            <a:ext cx="35913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Tượng vị thần Ganesha đầu voi mình người rất phổ biến trong Ấn Độ giáo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6" name="Picture 8" descr="Tượng vị thần Ganesha đầu voi mình người rất phổ biến trong Ấn Độ giáo">
            <a:extLst>
              <a:ext uri="{FF2B5EF4-FFF2-40B4-BE49-F238E27FC236}">
                <a16:creationId xmlns:a16="http://schemas.microsoft.com/office/drawing/2014/main" id="{76E7902E-264C-DF48-93A2-A18078F96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625" y="489323"/>
            <a:ext cx="3723066" cy="467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3D7B367-2D8E-7848-8769-9C9E1D166C9C}"/>
              </a:ext>
            </a:extLst>
          </p:cNvPr>
          <p:cNvSpPr/>
          <p:nvPr/>
        </p:nvSpPr>
        <p:spPr>
          <a:xfrm>
            <a:off x="505172" y="5161722"/>
            <a:ext cx="39358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hình điêu khắc trên các ngôn tháp Chăm ở Ninh Thuận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94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12797" y="88743"/>
            <a:ext cx="268003" cy="16591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FEDEFC-5A7E-BC43-A15E-13711D150887}"/>
              </a:ext>
            </a:extLst>
          </p:cNvPr>
          <p:cNvSpPr/>
          <p:nvPr/>
        </p:nvSpPr>
        <p:spPr>
          <a:xfrm>
            <a:off x="404216" y="1203610"/>
            <a:ext cx="5358631" cy="544265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trúc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điêu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khắc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Rectangle: Rounded Corners 3">
            <a:extLst>
              <a:ext uri="{FF2B5EF4-FFF2-40B4-BE49-F238E27FC236}">
                <a16:creationId xmlns:a16="http://schemas.microsoft.com/office/drawing/2014/main" id="{BC69F0F6-38A8-F647-B2C9-7BEC08BB1267}"/>
              </a:ext>
            </a:extLst>
          </p:cNvPr>
          <p:cNvSpPr/>
          <p:nvPr/>
        </p:nvSpPr>
        <p:spPr>
          <a:xfrm>
            <a:off x="2702755" y="63611"/>
            <a:ext cx="8368014" cy="1055608"/>
          </a:xfrm>
          <a:prstGeom prst="round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13: GIAO LƯU VĂN HOÁ Ở ĐÔNG NAM Á TỪ ĐẦU CÔNG NGUYÊN ĐẾN THẾ KỈ X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810070-3EC6-9C42-9E21-E5CC9503D87A}"/>
              </a:ext>
            </a:extLst>
          </p:cNvPr>
          <p:cNvSpPr txBox="1"/>
          <p:nvPr/>
        </p:nvSpPr>
        <p:spPr>
          <a:xfrm>
            <a:off x="418914" y="2441933"/>
            <a:ext cx="107938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Nghệ thuật và kiến trúc điêu khắc Đông Nam Á đều chịu ảnh hưởng đậm nét của các tôn giáo như Ấn Độ giáo và Phật giáo.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E06861-E430-1A4D-9515-08FFE75F014C}"/>
              </a:ext>
            </a:extLst>
          </p:cNvPr>
          <p:cNvSpPr txBox="1"/>
          <p:nvPr/>
        </p:nvSpPr>
        <p:spPr>
          <a:xfrm>
            <a:off x="404216" y="3632798"/>
            <a:ext cx="11639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Kiểu kiến trúc Ấn Độ giáo tiêu biểu ở Đông Nam Á là kiến trúc đền - núi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14A910-24A7-4044-8189-AF9CD323BB77}"/>
              </a:ext>
            </a:extLst>
          </p:cNvPr>
          <p:cNvSpPr/>
          <p:nvPr/>
        </p:nvSpPr>
        <p:spPr>
          <a:xfrm>
            <a:off x="605073" y="1775684"/>
            <a:ext cx="23278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trúc</a:t>
            </a: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0C86E5-5BDA-8549-9C64-6384BA4E8A93}"/>
              </a:ext>
            </a:extLst>
          </p:cNvPr>
          <p:cNvSpPr/>
          <p:nvPr/>
        </p:nvSpPr>
        <p:spPr>
          <a:xfrm>
            <a:off x="418914" y="4234972"/>
            <a:ext cx="24801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Điêu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khắc</a:t>
            </a: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4A3737-A069-8443-94DC-902E5628C88A}"/>
              </a:ext>
            </a:extLst>
          </p:cNvPr>
          <p:cNvSpPr txBox="1"/>
          <p:nvPr/>
        </p:nvSpPr>
        <p:spPr>
          <a:xfrm>
            <a:off x="428118" y="4907350"/>
            <a:ext cx="11335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Nghệ thuật điêu khắc ở Đông Nam Á chủ yếu là Phù điêu, các bức chạm nổi, tượng thần, phật…</a:t>
            </a:r>
          </a:p>
        </p:txBody>
      </p:sp>
    </p:spTree>
    <p:extLst>
      <p:ext uri="{BB962C8B-B14F-4D97-AF65-F5344CB8AC3E}">
        <p14:creationId xmlns:p14="http://schemas.microsoft.com/office/powerpoint/2010/main" val="254962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8" grpId="0"/>
      <p:bldP spid="9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457529" y="1609601"/>
            <a:ext cx="1761330" cy="3579799"/>
            <a:chOff x="1673399" y="2243214"/>
            <a:chExt cx="1761330" cy="3579799"/>
          </a:xfrm>
        </p:grpSpPr>
        <p:sp>
          <p:nvSpPr>
            <p:cNvPr id="4" name="MH_Other_1"/>
            <p:cNvSpPr/>
            <p:nvPr>
              <p:custDataLst>
                <p:tags r:id="rId9"/>
              </p:custDataLst>
            </p:nvPr>
          </p:nvSpPr>
          <p:spPr>
            <a:xfrm>
              <a:off x="2511599" y="3397313"/>
              <a:ext cx="166687" cy="2425700"/>
            </a:xfrm>
            <a:custGeom>
              <a:avLst/>
              <a:gdLst>
                <a:gd name="connsiteX0" fmla="*/ 28093 w 103593"/>
                <a:gd name="connsiteY0" fmla="*/ 0 h 1447800"/>
                <a:gd name="connsiteX1" fmla="*/ 2693 w 103593"/>
                <a:gd name="connsiteY1" fmla="*/ 190500 h 1447800"/>
                <a:gd name="connsiteX2" fmla="*/ 85243 w 103593"/>
                <a:gd name="connsiteY2" fmla="*/ 466725 h 1447800"/>
                <a:gd name="connsiteX3" fmla="*/ 97943 w 103593"/>
                <a:gd name="connsiteY3" fmla="*/ 806450 h 1447800"/>
                <a:gd name="connsiteX4" fmla="*/ 12218 w 103593"/>
                <a:gd name="connsiteY4" fmla="*/ 1155700 h 1447800"/>
                <a:gd name="connsiteX5" fmla="*/ 15393 w 103593"/>
                <a:gd name="connsiteY5" fmla="*/ 1447800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593" h="1447800">
                  <a:moveTo>
                    <a:pt x="28093" y="0"/>
                  </a:moveTo>
                  <a:cubicBezTo>
                    <a:pt x="10630" y="56356"/>
                    <a:pt x="-6832" y="112713"/>
                    <a:pt x="2693" y="190500"/>
                  </a:cubicBezTo>
                  <a:cubicBezTo>
                    <a:pt x="12218" y="268287"/>
                    <a:pt x="69368" y="364067"/>
                    <a:pt x="85243" y="466725"/>
                  </a:cubicBezTo>
                  <a:cubicBezTo>
                    <a:pt x="101118" y="569383"/>
                    <a:pt x="110114" y="691621"/>
                    <a:pt x="97943" y="806450"/>
                  </a:cubicBezTo>
                  <a:cubicBezTo>
                    <a:pt x="85772" y="921279"/>
                    <a:pt x="25976" y="1048808"/>
                    <a:pt x="12218" y="1155700"/>
                  </a:cubicBezTo>
                  <a:cubicBezTo>
                    <a:pt x="-1540" y="1262592"/>
                    <a:pt x="6926" y="1355196"/>
                    <a:pt x="15393" y="1447800"/>
                  </a:cubicBez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5" name="MH_SubTitle_1"/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1673399" y="2243214"/>
              <a:ext cx="1761330" cy="1195374"/>
            </a:xfrm>
            <a:custGeom>
              <a:avLst/>
              <a:gdLst>
                <a:gd name="T0" fmla="*/ 2147483646 w 310"/>
                <a:gd name="T1" fmla="*/ 0 h 250"/>
                <a:gd name="T2" fmla="*/ 2147483646 w 310"/>
                <a:gd name="T3" fmla="*/ 2147483646 h 250"/>
                <a:gd name="T4" fmla="*/ 2147483646 w 310"/>
                <a:gd name="T5" fmla="*/ 2147483646 h 250"/>
                <a:gd name="T6" fmla="*/ 2147483646 w 310"/>
                <a:gd name="T7" fmla="*/ 2147483646 h 250"/>
                <a:gd name="T8" fmla="*/ 2147483646 w 310"/>
                <a:gd name="T9" fmla="*/ 2147483646 h 250"/>
                <a:gd name="T10" fmla="*/ 2147483646 w 310"/>
                <a:gd name="T11" fmla="*/ 2147483646 h 250"/>
                <a:gd name="T12" fmla="*/ 2147483646 w 310"/>
                <a:gd name="T13" fmla="*/ 2147483646 h 250"/>
                <a:gd name="T14" fmla="*/ 2147483646 w 310"/>
                <a:gd name="T15" fmla="*/ 2147483646 h 250"/>
                <a:gd name="T16" fmla="*/ 2147483646 w 310"/>
                <a:gd name="T17" fmla="*/ 2147483646 h 250"/>
                <a:gd name="T18" fmla="*/ 2147483646 w 310"/>
                <a:gd name="T19" fmla="*/ 2147483646 h 250"/>
                <a:gd name="T20" fmla="*/ 2147483646 w 310"/>
                <a:gd name="T21" fmla="*/ 0 h 2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10"/>
                <a:gd name="T34" fmla="*/ 0 h 250"/>
                <a:gd name="T35" fmla="*/ 310 w 310"/>
                <a:gd name="T36" fmla="*/ 250 h 25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10" h="250">
                  <a:moveTo>
                    <a:pt x="97" y="0"/>
                  </a:moveTo>
                  <a:cubicBezTo>
                    <a:pt x="43" y="0"/>
                    <a:pt x="0" y="97"/>
                    <a:pt x="50" y="158"/>
                  </a:cubicBezTo>
                  <a:cubicBezTo>
                    <a:pt x="79" y="194"/>
                    <a:pt x="121" y="216"/>
                    <a:pt x="151" y="250"/>
                  </a:cubicBezTo>
                  <a:cubicBezTo>
                    <a:pt x="151" y="250"/>
                    <a:pt x="151" y="250"/>
                    <a:pt x="151" y="250"/>
                  </a:cubicBezTo>
                  <a:cubicBezTo>
                    <a:pt x="152" y="249"/>
                    <a:pt x="153" y="248"/>
                    <a:pt x="154" y="247"/>
                  </a:cubicBezTo>
                  <a:cubicBezTo>
                    <a:pt x="154" y="246"/>
                    <a:pt x="155" y="245"/>
                    <a:pt x="155" y="245"/>
                  </a:cubicBezTo>
                  <a:cubicBezTo>
                    <a:pt x="155" y="245"/>
                    <a:pt x="155" y="245"/>
                    <a:pt x="155" y="245"/>
                  </a:cubicBezTo>
                  <a:cubicBezTo>
                    <a:pt x="185" y="211"/>
                    <a:pt x="225" y="187"/>
                    <a:pt x="255" y="153"/>
                  </a:cubicBezTo>
                  <a:cubicBezTo>
                    <a:pt x="310" y="91"/>
                    <a:pt x="261" y="3"/>
                    <a:pt x="205" y="3"/>
                  </a:cubicBezTo>
                  <a:cubicBezTo>
                    <a:pt x="186" y="3"/>
                    <a:pt x="168" y="12"/>
                    <a:pt x="151" y="35"/>
                  </a:cubicBezTo>
                  <a:cubicBezTo>
                    <a:pt x="134" y="10"/>
                    <a:pt x="115" y="0"/>
                    <a:pt x="97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529587" y="2194050"/>
            <a:ext cx="1673672" cy="3095274"/>
            <a:chOff x="3618086" y="2481677"/>
            <a:chExt cx="1673672" cy="3095274"/>
          </a:xfrm>
        </p:grpSpPr>
        <p:sp>
          <p:nvSpPr>
            <p:cNvPr id="7" name="MH_Other_3"/>
            <p:cNvSpPr/>
            <p:nvPr>
              <p:custDataLst>
                <p:tags r:id="rId7"/>
              </p:custDataLst>
            </p:nvPr>
          </p:nvSpPr>
          <p:spPr>
            <a:xfrm>
              <a:off x="4283249" y="3602101"/>
              <a:ext cx="222250" cy="1974850"/>
            </a:xfrm>
            <a:custGeom>
              <a:avLst/>
              <a:gdLst>
                <a:gd name="connsiteX0" fmla="*/ 41275 w 92720"/>
                <a:gd name="connsiteY0" fmla="*/ 0 h 1181100"/>
                <a:gd name="connsiteX1" fmla="*/ 82550 w 92720"/>
                <a:gd name="connsiteY1" fmla="*/ 127000 h 1181100"/>
                <a:gd name="connsiteX2" fmla="*/ 85725 w 92720"/>
                <a:gd name="connsiteY2" fmla="*/ 273050 h 1181100"/>
                <a:gd name="connsiteX3" fmla="*/ 0 w 92720"/>
                <a:gd name="connsiteY3" fmla="*/ 523875 h 1181100"/>
                <a:gd name="connsiteX4" fmla="*/ 85725 w 92720"/>
                <a:gd name="connsiteY4" fmla="*/ 857250 h 1181100"/>
                <a:gd name="connsiteX5" fmla="*/ 73025 w 92720"/>
                <a:gd name="connsiteY5" fmla="*/ 118110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720" h="1181100">
                  <a:moveTo>
                    <a:pt x="41275" y="0"/>
                  </a:moveTo>
                  <a:cubicBezTo>
                    <a:pt x="58208" y="40746"/>
                    <a:pt x="75142" y="81492"/>
                    <a:pt x="82550" y="127000"/>
                  </a:cubicBezTo>
                  <a:cubicBezTo>
                    <a:pt x="89958" y="172508"/>
                    <a:pt x="99483" y="206904"/>
                    <a:pt x="85725" y="273050"/>
                  </a:cubicBezTo>
                  <a:cubicBezTo>
                    <a:pt x="71967" y="339196"/>
                    <a:pt x="0" y="426508"/>
                    <a:pt x="0" y="523875"/>
                  </a:cubicBezTo>
                  <a:cubicBezTo>
                    <a:pt x="0" y="621242"/>
                    <a:pt x="73554" y="747713"/>
                    <a:pt x="85725" y="857250"/>
                  </a:cubicBezTo>
                  <a:cubicBezTo>
                    <a:pt x="97896" y="966787"/>
                    <a:pt x="85460" y="1073943"/>
                    <a:pt x="73025" y="1181100"/>
                  </a:cubicBez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8" name="MH_SubTitle_3"/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3618086" y="2481677"/>
              <a:ext cx="1673672" cy="1234724"/>
            </a:xfrm>
            <a:custGeom>
              <a:avLst/>
              <a:gdLst>
                <a:gd name="T0" fmla="*/ 2147483646 w 250"/>
                <a:gd name="T1" fmla="*/ 0 h 202"/>
                <a:gd name="T2" fmla="*/ 2147483646 w 250"/>
                <a:gd name="T3" fmla="*/ 2147483646 h 202"/>
                <a:gd name="T4" fmla="*/ 2147483646 w 250"/>
                <a:gd name="T5" fmla="*/ 2147483646 h 202"/>
                <a:gd name="T6" fmla="*/ 2147483646 w 250"/>
                <a:gd name="T7" fmla="*/ 2147483646 h 202"/>
                <a:gd name="T8" fmla="*/ 2147483646 w 250"/>
                <a:gd name="T9" fmla="*/ 2147483646 h 202"/>
                <a:gd name="T10" fmla="*/ 2147483646 w 250"/>
                <a:gd name="T11" fmla="*/ 2147483646 h 202"/>
                <a:gd name="T12" fmla="*/ 2147483646 w 250"/>
                <a:gd name="T13" fmla="*/ 2147483646 h 202"/>
                <a:gd name="T14" fmla="*/ 2147483646 w 250"/>
                <a:gd name="T15" fmla="*/ 2147483646 h 202"/>
                <a:gd name="T16" fmla="*/ 2147483646 w 250"/>
                <a:gd name="T17" fmla="*/ 2147483646 h 202"/>
                <a:gd name="T18" fmla="*/ 2147483646 w 250"/>
                <a:gd name="T19" fmla="*/ 2147483646 h 202"/>
                <a:gd name="T20" fmla="*/ 2147483646 w 250"/>
                <a:gd name="T21" fmla="*/ 2147483646 h 202"/>
                <a:gd name="T22" fmla="*/ 2147483646 w 250"/>
                <a:gd name="T23" fmla="*/ 0 h 20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0"/>
                <a:gd name="T37" fmla="*/ 0 h 202"/>
                <a:gd name="T38" fmla="*/ 250 w 250"/>
                <a:gd name="T39" fmla="*/ 202 h 20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0" h="202">
                  <a:moveTo>
                    <a:pt x="78" y="0"/>
                  </a:moveTo>
                  <a:cubicBezTo>
                    <a:pt x="34" y="0"/>
                    <a:pt x="0" y="78"/>
                    <a:pt x="40" y="128"/>
                  </a:cubicBezTo>
                  <a:cubicBezTo>
                    <a:pt x="64" y="156"/>
                    <a:pt x="97" y="174"/>
                    <a:pt x="121" y="202"/>
                  </a:cubicBezTo>
                  <a:cubicBezTo>
                    <a:pt x="122" y="202"/>
                    <a:pt x="122" y="202"/>
                    <a:pt x="122" y="202"/>
                  </a:cubicBezTo>
                  <a:cubicBezTo>
                    <a:pt x="122" y="202"/>
                    <a:pt x="122" y="201"/>
                    <a:pt x="122" y="201"/>
                  </a:cubicBezTo>
                  <a:cubicBezTo>
                    <a:pt x="122" y="201"/>
                    <a:pt x="122" y="201"/>
                    <a:pt x="122" y="201"/>
                  </a:cubicBezTo>
                  <a:cubicBezTo>
                    <a:pt x="122" y="200"/>
                    <a:pt x="122" y="200"/>
                    <a:pt x="122" y="200"/>
                  </a:cubicBezTo>
                  <a:cubicBezTo>
                    <a:pt x="122" y="200"/>
                    <a:pt x="122" y="200"/>
                    <a:pt x="122" y="201"/>
                  </a:cubicBezTo>
                  <a:cubicBezTo>
                    <a:pt x="147" y="171"/>
                    <a:pt x="181" y="152"/>
                    <a:pt x="206" y="123"/>
                  </a:cubicBezTo>
                  <a:cubicBezTo>
                    <a:pt x="250" y="73"/>
                    <a:pt x="210" y="2"/>
                    <a:pt x="165" y="2"/>
                  </a:cubicBezTo>
                  <a:cubicBezTo>
                    <a:pt x="150" y="2"/>
                    <a:pt x="135" y="10"/>
                    <a:pt x="122" y="28"/>
                  </a:cubicBezTo>
                  <a:cubicBezTo>
                    <a:pt x="108" y="8"/>
                    <a:pt x="93" y="0"/>
                    <a:pt x="78" y="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541861" y="2928441"/>
            <a:ext cx="1586150" cy="2763613"/>
            <a:chOff x="2697923" y="3213388"/>
            <a:chExt cx="1586150" cy="2763613"/>
          </a:xfrm>
        </p:grpSpPr>
        <p:sp>
          <p:nvSpPr>
            <p:cNvPr id="10" name="MH_Other_2"/>
            <p:cNvSpPr/>
            <p:nvPr>
              <p:custDataLst>
                <p:tags r:id="rId3"/>
              </p:custDataLst>
            </p:nvPr>
          </p:nvSpPr>
          <p:spPr>
            <a:xfrm>
              <a:off x="3418061" y="4368863"/>
              <a:ext cx="177800" cy="1608138"/>
            </a:xfrm>
            <a:custGeom>
              <a:avLst/>
              <a:gdLst>
                <a:gd name="connsiteX0" fmla="*/ 44450 w 114419"/>
                <a:gd name="connsiteY0" fmla="*/ 0 h 1038225"/>
                <a:gd name="connsiteX1" fmla="*/ 6350 w 114419"/>
                <a:gd name="connsiteY1" fmla="*/ 168275 h 1038225"/>
                <a:gd name="connsiteX2" fmla="*/ 57150 w 114419"/>
                <a:gd name="connsiteY2" fmla="*/ 327025 h 1038225"/>
                <a:gd name="connsiteX3" fmla="*/ 114300 w 114419"/>
                <a:gd name="connsiteY3" fmla="*/ 549275 h 1038225"/>
                <a:gd name="connsiteX4" fmla="*/ 41275 w 114419"/>
                <a:gd name="connsiteY4" fmla="*/ 847725 h 1038225"/>
                <a:gd name="connsiteX5" fmla="*/ 0 w 114419"/>
                <a:gd name="connsiteY5" fmla="*/ 1038225 h 1038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419" h="1038225">
                  <a:moveTo>
                    <a:pt x="44450" y="0"/>
                  </a:moveTo>
                  <a:cubicBezTo>
                    <a:pt x="24341" y="56885"/>
                    <a:pt x="4233" y="113771"/>
                    <a:pt x="6350" y="168275"/>
                  </a:cubicBezTo>
                  <a:cubicBezTo>
                    <a:pt x="8467" y="222779"/>
                    <a:pt x="39158" y="263525"/>
                    <a:pt x="57150" y="327025"/>
                  </a:cubicBezTo>
                  <a:cubicBezTo>
                    <a:pt x="75142" y="390525"/>
                    <a:pt x="116946" y="462492"/>
                    <a:pt x="114300" y="549275"/>
                  </a:cubicBezTo>
                  <a:cubicBezTo>
                    <a:pt x="111654" y="636058"/>
                    <a:pt x="60325" y="766233"/>
                    <a:pt x="41275" y="847725"/>
                  </a:cubicBezTo>
                  <a:cubicBezTo>
                    <a:pt x="22225" y="929217"/>
                    <a:pt x="1587" y="982663"/>
                    <a:pt x="0" y="1038225"/>
                  </a:cubicBez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11" name="MH_Other_4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770361" y="4078351"/>
              <a:ext cx="4763" cy="12700"/>
            </a:xfrm>
            <a:custGeom>
              <a:avLst/>
              <a:gdLst>
                <a:gd name="T0" fmla="*/ 2147483646 w 1"/>
                <a:gd name="T1" fmla="*/ 0 h 2"/>
                <a:gd name="T2" fmla="*/ 0 w 1"/>
                <a:gd name="T3" fmla="*/ 2147483646 h 2"/>
                <a:gd name="T4" fmla="*/ 2147483646 w 1"/>
                <a:gd name="T5" fmla="*/ 0 h 2"/>
                <a:gd name="T6" fmla="*/ 2147483646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E1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12" name="MH_SubTitle_2"/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2697923" y="3213388"/>
              <a:ext cx="1586150" cy="1217709"/>
            </a:xfrm>
            <a:custGeom>
              <a:avLst/>
              <a:gdLst>
                <a:gd name="T0" fmla="*/ 2147483646 w 230"/>
                <a:gd name="T1" fmla="*/ 0 h 186"/>
                <a:gd name="T2" fmla="*/ 2147483646 w 230"/>
                <a:gd name="T3" fmla="*/ 2147483646 h 186"/>
                <a:gd name="T4" fmla="*/ 2147483646 w 230"/>
                <a:gd name="T5" fmla="*/ 2147483646 h 186"/>
                <a:gd name="T6" fmla="*/ 2147483646 w 230"/>
                <a:gd name="T7" fmla="*/ 2147483646 h 186"/>
                <a:gd name="T8" fmla="*/ 2147483646 w 230"/>
                <a:gd name="T9" fmla="*/ 2147483646 h 186"/>
                <a:gd name="T10" fmla="*/ 2147483646 w 230"/>
                <a:gd name="T11" fmla="*/ 2147483646 h 186"/>
                <a:gd name="T12" fmla="*/ 2147483646 w 230"/>
                <a:gd name="T13" fmla="*/ 2147483646 h 186"/>
                <a:gd name="T14" fmla="*/ 2147483646 w 230"/>
                <a:gd name="T15" fmla="*/ 2147483646 h 186"/>
                <a:gd name="T16" fmla="*/ 2147483646 w 230"/>
                <a:gd name="T17" fmla="*/ 0 h 18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0"/>
                <a:gd name="T28" fmla="*/ 0 h 186"/>
                <a:gd name="T29" fmla="*/ 230 w 230"/>
                <a:gd name="T30" fmla="*/ 186 h 18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0" h="186">
                  <a:moveTo>
                    <a:pt x="72" y="0"/>
                  </a:moveTo>
                  <a:cubicBezTo>
                    <a:pt x="31" y="0"/>
                    <a:pt x="0" y="72"/>
                    <a:pt x="37" y="118"/>
                  </a:cubicBezTo>
                  <a:cubicBezTo>
                    <a:pt x="59" y="144"/>
                    <a:pt x="89" y="161"/>
                    <a:pt x="112" y="186"/>
                  </a:cubicBezTo>
                  <a:cubicBezTo>
                    <a:pt x="112" y="186"/>
                    <a:pt x="112" y="186"/>
                    <a:pt x="112" y="186"/>
                  </a:cubicBezTo>
                  <a:cubicBezTo>
                    <a:pt x="112" y="186"/>
                    <a:pt x="112" y="186"/>
                    <a:pt x="112" y="186"/>
                  </a:cubicBezTo>
                  <a:cubicBezTo>
                    <a:pt x="135" y="158"/>
                    <a:pt x="166" y="140"/>
                    <a:pt x="190" y="114"/>
                  </a:cubicBezTo>
                  <a:cubicBezTo>
                    <a:pt x="230" y="67"/>
                    <a:pt x="194" y="2"/>
                    <a:pt x="152" y="2"/>
                  </a:cubicBezTo>
                  <a:cubicBezTo>
                    <a:pt x="138" y="2"/>
                    <a:pt x="124" y="9"/>
                    <a:pt x="112" y="26"/>
                  </a:cubicBezTo>
                  <a:cubicBezTo>
                    <a:pt x="99" y="8"/>
                    <a:pt x="85" y="0"/>
                    <a:pt x="72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13" name="MH_Other_5"/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3481561" y="4941951"/>
              <a:ext cx="0" cy="0"/>
            </a:xfrm>
            <a:custGeom>
              <a:avLst/>
              <a:gdLst>
                <a:gd name="T0" fmla="*/ 0 60000 65536"/>
                <a:gd name="T1" fmla="*/ 0 60000 65536"/>
                <a:gd name="T2" fmla="*/ 0 60000 65536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0">
                  <a:pos x="0" y="0"/>
                </a:cxn>
                <a:cxn ang="T1">
                  <a:pos x="0" y="0"/>
                </a:cxn>
                <a:cxn ang="T2">
                  <a:pos x="0" y="0"/>
                </a:cxn>
                <a:cxn ang="T3">
                  <a:pos x="0" y="0"/>
                </a:cxn>
                <a:cxn ang="T4">
                  <a:pos x="0" y="0"/>
                </a:cxn>
                <a:cxn ang="T5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48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515048" y="3301965"/>
            <a:ext cx="1433063" cy="2236100"/>
            <a:chOff x="4526720" y="3586913"/>
            <a:chExt cx="1433063" cy="2236100"/>
          </a:xfrm>
        </p:grpSpPr>
        <p:sp>
          <p:nvSpPr>
            <p:cNvPr id="15" name="MH_Other_6"/>
            <p:cNvSpPr/>
            <p:nvPr>
              <p:custDataLst>
                <p:tags r:id="rId1"/>
              </p:custDataLst>
            </p:nvPr>
          </p:nvSpPr>
          <p:spPr>
            <a:xfrm>
              <a:off x="5040486" y="4645088"/>
              <a:ext cx="207963" cy="1177925"/>
            </a:xfrm>
            <a:custGeom>
              <a:avLst/>
              <a:gdLst>
                <a:gd name="connsiteX0" fmla="*/ 85757 w 119298"/>
                <a:gd name="connsiteY0" fmla="*/ 0 h 742950"/>
                <a:gd name="connsiteX1" fmla="*/ 117507 w 119298"/>
                <a:gd name="connsiteY1" fmla="*/ 187325 h 742950"/>
                <a:gd name="connsiteX2" fmla="*/ 38132 w 119298"/>
                <a:gd name="connsiteY2" fmla="*/ 339725 h 742950"/>
                <a:gd name="connsiteX3" fmla="*/ 32 w 119298"/>
                <a:gd name="connsiteY3" fmla="*/ 476250 h 742950"/>
                <a:gd name="connsiteX4" fmla="*/ 31782 w 119298"/>
                <a:gd name="connsiteY4" fmla="*/ 641350 h 742950"/>
                <a:gd name="connsiteX5" fmla="*/ 47657 w 119298"/>
                <a:gd name="connsiteY5" fmla="*/ 742950 h 742950"/>
                <a:gd name="connsiteX0" fmla="*/ 73609 w 118265"/>
                <a:gd name="connsiteY0" fmla="*/ 0 h 696489"/>
                <a:gd name="connsiteX1" fmla="*/ 117507 w 118265"/>
                <a:gd name="connsiteY1" fmla="*/ 140864 h 696489"/>
                <a:gd name="connsiteX2" fmla="*/ 38132 w 118265"/>
                <a:gd name="connsiteY2" fmla="*/ 293264 h 696489"/>
                <a:gd name="connsiteX3" fmla="*/ 32 w 118265"/>
                <a:gd name="connsiteY3" fmla="*/ 429789 h 696489"/>
                <a:gd name="connsiteX4" fmla="*/ 31782 w 118265"/>
                <a:gd name="connsiteY4" fmla="*/ 594889 h 696489"/>
                <a:gd name="connsiteX5" fmla="*/ 47657 w 118265"/>
                <a:gd name="connsiteY5" fmla="*/ 696489 h 696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265" h="696489">
                  <a:moveTo>
                    <a:pt x="73609" y="0"/>
                  </a:moveTo>
                  <a:cubicBezTo>
                    <a:pt x="93452" y="65352"/>
                    <a:pt x="123420" y="91987"/>
                    <a:pt x="117507" y="140864"/>
                  </a:cubicBezTo>
                  <a:cubicBezTo>
                    <a:pt x="111594" y="189741"/>
                    <a:pt x="57711" y="245110"/>
                    <a:pt x="38132" y="293264"/>
                  </a:cubicBezTo>
                  <a:cubicBezTo>
                    <a:pt x="18553" y="341418"/>
                    <a:pt x="1090" y="379518"/>
                    <a:pt x="32" y="429789"/>
                  </a:cubicBezTo>
                  <a:cubicBezTo>
                    <a:pt x="-1026" y="480060"/>
                    <a:pt x="23845" y="550439"/>
                    <a:pt x="31782" y="594889"/>
                  </a:cubicBezTo>
                  <a:cubicBezTo>
                    <a:pt x="39719" y="639339"/>
                    <a:pt x="43688" y="667914"/>
                    <a:pt x="47657" y="696489"/>
                  </a:cubicBezTo>
                </a:path>
              </a:pathLst>
            </a:cu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16" name="MH_SubTitle_4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4526720" y="3586913"/>
              <a:ext cx="1433063" cy="1101725"/>
            </a:xfrm>
            <a:custGeom>
              <a:avLst/>
              <a:gdLst>
                <a:gd name="T0" fmla="*/ 2147483646 w 131"/>
                <a:gd name="T1" fmla="*/ 0 h 106"/>
                <a:gd name="T2" fmla="*/ 2147483646 w 131"/>
                <a:gd name="T3" fmla="*/ 2147483646 h 106"/>
                <a:gd name="T4" fmla="*/ 2147483646 w 131"/>
                <a:gd name="T5" fmla="*/ 2147483646 h 106"/>
                <a:gd name="T6" fmla="*/ 2147483646 w 131"/>
                <a:gd name="T7" fmla="*/ 2147483646 h 106"/>
                <a:gd name="T8" fmla="*/ 2147483646 w 131"/>
                <a:gd name="T9" fmla="*/ 2147483646 h 106"/>
                <a:gd name="T10" fmla="*/ 2147483646 w 131"/>
                <a:gd name="T11" fmla="*/ 2147483646 h 106"/>
                <a:gd name="T12" fmla="*/ 2147483646 w 131"/>
                <a:gd name="T13" fmla="*/ 2147483646 h 106"/>
                <a:gd name="T14" fmla="*/ 2147483646 w 131"/>
                <a:gd name="T15" fmla="*/ 0 h 10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1"/>
                <a:gd name="T25" fmla="*/ 0 h 106"/>
                <a:gd name="T26" fmla="*/ 131 w 131"/>
                <a:gd name="T27" fmla="*/ 106 h 10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1" h="106">
                  <a:moveTo>
                    <a:pt x="41" y="0"/>
                  </a:moveTo>
                  <a:cubicBezTo>
                    <a:pt x="18" y="0"/>
                    <a:pt x="0" y="41"/>
                    <a:pt x="21" y="67"/>
                  </a:cubicBezTo>
                  <a:cubicBezTo>
                    <a:pt x="33" y="82"/>
                    <a:pt x="51" y="91"/>
                    <a:pt x="64" y="106"/>
                  </a:cubicBezTo>
                  <a:cubicBezTo>
                    <a:pt x="64" y="106"/>
                    <a:pt x="64" y="106"/>
                    <a:pt x="64" y="106"/>
                  </a:cubicBezTo>
                  <a:cubicBezTo>
                    <a:pt x="77" y="90"/>
                    <a:pt x="94" y="80"/>
                    <a:pt x="108" y="65"/>
                  </a:cubicBezTo>
                  <a:cubicBezTo>
                    <a:pt x="131" y="38"/>
                    <a:pt x="110" y="1"/>
                    <a:pt x="86" y="1"/>
                  </a:cubicBezTo>
                  <a:cubicBezTo>
                    <a:pt x="79" y="1"/>
                    <a:pt x="71" y="5"/>
                    <a:pt x="64" y="15"/>
                  </a:cubicBezTo>
                  <a:cubicBezTo>
                    <a:pt x="56" y="4"/>
                    <a:pt x="48" y="0"/>
                    <a:pt x="41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7" b="28470"/>
          <a:stretch/>
        </p:blipFill>
        <p:spPr>
          <a:xfrm>
            <a:off x="1171852" y="4567891"/>
            <a:ext cx="4358095" cy="194034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171" y="2026133"/>
            <a:ext cx="1101505" cy="10335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组合 19"/>
          <p:cNvGrpSpPr/>
          <p:nvPr/>
        </p:nvGrpSpPr>
        <p:grpSpPr>
          <a:xfrm rot="2427509">
            <a:off x="10577869" y="5427788"/>
            <a:ext cx="538433" cy="528532"/>
            <a:chOff x="10646778" y="4753862"/>
            <a:chExt cx="751521" cy="737702"/>
          </a:xfrm>
        </p:grpSpPr>
        <p:sp>
          <p:nvSpPr>
            <p:cNvPr id="21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3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cxnSp>
        <p:nvCxnSpPr>
          <p:cNvPr id="26" name="直接连接符 25"/>
          <p:cNvCxnSpPr/>
          <p:nvPr/>
        </p:nvCxnSpPr>
        <p:spPr>
          <a:xfrm>
            <a:off x="7176120" y="3142525"/>
            <a:ext cx="4083342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6399830" y="5877272"/>
            <a:ext cx="4083342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 8"/>
          <p:cNvSpPr>
            <a:spLocks/>
          </p:cNvSpPr>
          <p:nvPr/>
        </p:nvSpPr>
        <p:spPr bwMode="auto">
          <a:xfrm>
            <a:off x="7467789" y="1661031"/>
            <a:ext cx="3308731" cy="1329698"/>
          </a:xfrm>
          <a:custGeom>
            <a:avLst/>
            <a:gdLst>
              <a:gd name="T0" fmla="*/ 1298 w 1298"/>
              <a:gd name="T1" fmla="*/ 650 h 650"/>
              <a:gd name="T2" fmla="*/ 0 w 1298"/>
              <a:gd name="T3" fmla="*/ 650 h 650"/>
              <a:gd name="T4" fmla="*/ 649 w 1298"/>
              <a:gd name="T5" fmla="*/ 0 h 650"/>
              <a:gd name="T6" fmla="*/ 1298 w 1298"/>
              <a:gd name="T7" fmla="*/ 650 h 6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8" h="650">
                <a:moveTo>
                  <a:pt x="1298" y="650"/>
                </a:moveTo>
                <a:cubicBezTo>
                  <a:pt x="895" y="650"/>
                  <a:pt x="448" y="650"/>
                  <a:pt x="0" y="650"/>
                </a:cubicBezTo>
                <a:cubicBezTo>
                  <a:pt x="0" y="291"/>
                  <a:pt x="290" y="0"/>
                  <a:pt x="649" y="0"/>
                </a:cubicBezTo>
                <a:cubicBezTo>
                  <a:pt x="1008" y="0"/>
                  <a:pt x="1298" y="291"/>
                  <a:pt x="1298" y="650"/>
                </a:cubicBezTo>
              </a:path>
            </a:pathLst>
          </a:custGeom>
          <a:solidFill>
            <a:schemeClr val="bg1"/>
          </a:solidFill>
          <a:ln>
            <a:solidFill>
              <a:schemeClr val="accent2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华康方圆体W7(P)" pitchFamily="82" charset="-122"/>
              <a:ea typeface="华康方圆体W7(P)" pitchFamily="82" charset="-122"/>
              <a:cs typeface="+mn-cs"/>
            </a:endParaRPr>
          </a:p>
        </p:txBody>
      </p:sp>
      <p:pic>
        <p:nvPicPr>
          <p:cNvPr id="32" name="图片 6">
            <a:extLst>
              <a:ext uri="{FF2B5EF4-FFF2-40B4-BE49-F238E27FC236}">
                <a16:creationId xmlns:a16="http://schemas.microsoft.com/office/drawing/2014/main" id="{C8F75562-DE50-4156-B3C0-A1E7336BC6E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/>
        </p:blipFill>
        <p:spPr>
          <a:xfrm>
            <a:off x="11168965" y="615"/>
            <a:ext cx="1016832" cy="2969685"/>
          </a:xfrm>
          <a:prstGeom prst="rect">
            <a:avLst/>
          </a:prstGeom>
        </p:spPr>
      </p:pic>
      <p:pic>
        <p:nvPicPr>
          <p:cNvPr id="33" name="图片 13">
            <a:extLst>
              <a:ext uri="{FF2B5EF4-FFF2-40B4-BE49-F238E27FC236}">
                <a16:creationId xmlns:a16="http://schemas.microsoft.com/office/drawing/2014/main" id="{BC4971F3-AF69-41C8-B16A-A00F7EED791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8216" r="33076" b="80788"/>
          <a:stretch/>
        </p:blipFill>
        <p:spPr>
          <a:xfrm flipH="1" flipV="1">
            <a:off x="8963695" y="5826985"/>
            <a:ext cx="3228302" cy="954980"/>
          </a:xfrm>
          <a:prstGeom prst="rect">
            <a:avLst/>
          </a:prstGeom>
        </p:spPr>
      </p:pic>
      <p:pic>
        <p:nvPicPr>
          <p:cNvPr id="34" name="图片 7">
            <a:extLst>
              <a:ext uri="{FF2B5EF4-FFF2-40B4-BE49-F238E27FC236}">
                <a16:creationId xmlns:a16="http://schemas.microsoft.com/office/drawing/2014/main" id="{FE4F7235-C130-4316-8452-CDC2E29AAC2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r="33076" b="80788"/>
          <a:stretch/>
        </p:blipFill>
        <p:spPr>
          <a:xfrm>
            <a:off x="-436568" y="171072"/>
            <a:ext cx="4631318" cy="1141520"/>
          </a:xfrm>
          <a:prstGeom prst="rect">
            <a:avLst/>
          </a:prstGeom>
        </p:spPr>
      </p:pic>
      <p:pic>
        <p:nvPicPr>
          <p:cNvPr id="35" name="图片 6">
            <a:extLst>
              <a:ext uri="{FF2B5EF4-FFF2-40B4-BE49-F238E27FC236}">
                <a16:creationId xmlns:a16="http://schemas.microsoft.com/office/drawing/2014/main" id="{C8F75562-DE50-4156-B3C0-A1E7336BC6E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/>
        </p:blipFill>
        <p:spPr>
          <a:xfrm rot="10800000">
            <a:off x="12317" y="4958365"/>
            <a:ext cx="1016832" cy="189963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03D4E51-7AF3-7944-993B-72B0687F988B}"/>
              </a:ext>
            </a:extLst>
          </p:cNvPr>
          <p:cNvSpPr/>
          <p:nvPr/>
        </p:nvSpPr>
        <p:spPr>
          <a:xfrm>
            <a:off x="6700531" y="3758531"/>
            <a:ext cx="503452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96169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055605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Thêm</a:t>
              </a:r>
              <a:r>
                <a:rPr lang="en-GB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lượt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220486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Mất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lượt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1 </a:t>
              </a:r>
              <a:r>
                <a:rPr lang="en-GB" sz="32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+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9067149" y="1943952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Thêm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lượt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489052"/>
              <a:ext cx="2025648" cy="747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3+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936898" y="4317449"/>
              <a:ext cx="1567984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1 </a:t>
              </a:r>
              <a:r>
                <a:rPr lang="en-GB" sz="28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tràng</a:t>
              </a:r>
              <a:r>
                <a:rPr lang="en-GB" sz="28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vỗ</a:t>
              </a:r>
              <a:r>
                <a:rPr lang="en-GB" sz="28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tay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464623"/>
              <a:ext cx="2025648" cy="747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2 +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20562"/>
              <a:ext cx="2025648" cy="747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4 +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rId10" action="ppaction://hlinksldjump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2" name="Google Shape;391;p12">
            <a:hlinkClick r:id="rId11" action="ppaction://hlinksldjump"/>
            <a:extLst>
              <a:ext uri="{FF2B5EF4-FFF2-40B4-BE49-F238E27FC236}">
                <a16:creationId xmlns:a16="http://schemas.microsoft.com/office/drawing/2014/main" id="{624D1753-411A-8244-869B-EBF5D0940DD6}"/>
              </a:ext>
            </a:extLst>
          </p:cNvPr>
          <p:cNvSpPr/>
          <p:nvPr/>
        </p:nvSpPr>
        <p:spPr>
          <a:xfrm>
            <a:off x="910856" y="2586448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Tahoma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1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3" name="Google Shape;392;p12">
            <a:hlinkClick r:id="rId12" action="ppaction://hlinksldjump"/>
            <a:extLst>
              <a:ext uri="{FF2B5EF4-FFF2-40B4-BE49-F238E27FC236}">
                <a16:creationId xmlns:a16="http://schemas.microsoft.com/office/drawing/2014/main" id="{65C08AEB-5112-5A44-BAB7-DBB0B150734C}"/>
              </a:ext>
            </a:extLst>
          </p:cNvPr>
          <p:cNvSpPr/>
          <p:nvPr/>
        </p:nvSpPr>
        <p:spPr>
          <a:xfrm>
            <a:off x="2408773" y="2586448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Tahoma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2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4" name="Google Shape;393;p12">
            <a:hlinkClick r:id="rId13" action="ppaction://hlinksldjump"/>
            <a:extLst>
              <a:ext uri="{FF2B5EF4-FFF2-40B4-BE49-F238E27FC236}">
                <a16:creationId xmlns:a16="http://schemas.microsoft.com/office/drawing/2014/main" id="{DF79228F-2A5B-ED42-AFAF-47CAF2C00D68}"/>
              </a:ext>
            </a:extLst>
          </p:cNvPr>
          <p:cNvSpPr/>
          <p:nvPr/>
        </p:nvSpPr>
        <p:spPr>
          <a:xfrm>
            <a:off x="3906689" y="2586448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Tahoma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3</a:t>
            </a:r>
            <a:endParaRPr kumimoji="0" sz="44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5" name="Google Shape;394;p12">
            <a:hlinkClick r:id="rId10" action="ppaction://hlinksldjump"/>
            <a:extLst>
              <a:ext uri="{FF2B5EF4-FFF2-40B4-BE49-F238E27FC236}">
                <a16:creationId xmlns:a16="http://schemas.microsoft.com/office/drawing/2014/main" id="{44D17FE3-DB1C-3443-8DE9-DAED63BD77B6}"/>
              </a:ext>
            </a:extLst>
          </p:cNvPr>
          <p:cNvSpPr/>
          <p:nvPr/>
        </p:nvSpPr>
        <p:spPr>
          <a:xfrm>
            <a:off x="857805" y="4312840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Tahoma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4</a:t>
            </a:r>
            <a:endParaRPr kumimoji="0" sz="44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6" name="Google Shape;395;p12">
            <a:hlinkClick r:id="rId14" action="ppaction://hlinksldjump"/>
            <a:extLst>
              <a:ext uri="{FF2B5EF4-FFF2-40B4-BE49-F238E27FC236}">
                <a16:creationId xmlns:a16="http://schemas.microsoft.com/office/drawing/2014/main" id="{8D7A8199-D1C0-3B4D-99F1-29B4877F1427}"/>
              </a:ext>
            </a:extLst>
          </p:cNvPr>
          <p:cNvSpPr/>
          <p:nvPr/>
        </p:nvSpPr>
        <p:spPr>
          <a:xfrm>
            <a:off x="2355722" y="4312840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Tahoma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5</a:t>
            </a:r>
            <a:endParaRPr kumimoji="0" sz="44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7" name="Google Shape;396;p12">
            <a:hlinkClick r:id="rId15" action="ppaction://hlinksldjump"/>
            <a:extLst>
              <a:ext uri="{FF2B5EF4-FFF2-40B4-BE49-F238E27FC236}">
                <a16:creationId xmlns:a16="http://schemas.microsoft.com/office/drawing/2014/main" id="{F975D48A-04EC-184E-B5D9-369EF2CBBBE5}"/>
              </a:ext>
            </a:extLst>
          </p:cNvPr>
          <p:cNvSpPr/>
          <p:nvPr/>
        </p:nvSpPr>
        <p:spPr>
          <a:xfrm>
            <a:off x="3853638" y="4312840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Tahoma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6</a:t>
            </a:r>
            <a:endParaRPr kumimoji="0" sz="44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43F2182-AAF3-4F0A-BCDD-E54E33DAA3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98607774-F536-43A1-9B35-B4899D7052A7}"/>
              </a:ext>
            </a:extLst>
          </p:cNvPr>
          <p:cNvSpPr/>
          <p:nvPr/>
        </p:nvSpPr>
        <p:spPr>
          <a:xfrm>
            <a:off x="1324708" y="1633213"/>
            <a:ext cx="9542584" cy="42049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8F75562-DE50-4156-B3C0-A1E7336BC6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/>
        </p:blipFill>
        <p:spPr>
          <a:xfrm>
            <a:off x="10751127" y="-35038"/>
            <a:ext cx="1440873" cy="4208108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97F3DD67-CE5E-44EE-884C-4925153F498E}"/>
              </a:ext>
            </a:extLst>
          </p:cNvPr>
          <p:cNvSpPr/>
          <p:nvPr/>
        </p:nvSpPr>
        <p:spPr>
          <a:xfrm>
            <a:off x="6127440" y="1870070"/>
            <a:ext cx="4486621" cy="280076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6838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VẬN DỤNG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EF6838"/>
              </a:solidFill>
              <a:effectLst/>
              <a:uLnTx/>
              <a:uFillTx/>
              <a:latin typeface="Times New Roman" panose="02020603050405020304" pitchFamily="18" charset="0"/>
              <a:ea typeface="小白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C4971F3-AF69-41C8-B16A-A00F7EED79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8216" r="33076" b="80788"/>
          <a:stretch/>
        </p:blipFill>
        <p:spPr>
          <a:xfrm flipH="1" flipV="1">
            <a:off x="7020231" y="4801411"/>
            <a:ext cx="5171767" cy="206321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E4F7235-C130-4316-8452-CDC2E29AAC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r="33076" b="80788"/>
          <a:stretch/>
        </p:blipFill>
        <p:spPr>
          <a:xfrm>
            <a:off x="-355532" y="0"/>
            <a:ext cx="7185823" cy="1771151"/>
          </a:xfrm>
          <a:prstGeom prst="rect">
            <a:avLst/>
          </a:prstGeom>
        </p:spPr>
      </p:pic>
      <p:pic>
        <p:nvPicPr>
          <p:cNvPr id="1026" name="Picture 2" descr="Bé tập thể dục buổi sáng - Lớp 1-2 trường TH, THCS, THPT Albert Einstei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708" y="1983236"/>
            <a:ext cx="4310980" cy="330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4600945" y="3957523"/>
            <a:ext cx="2011247" cy="2011246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DF890F2-8D13-44FB-8718-534AEBB3C8F1}"/>
              </a:ext>
            </a:extLst>
          </p:cNvPr>
          <p:cNvSpPr/>
          <p:nvPr/>
        </p:nvSpPr>
        <p:spPr>
          <a:xfrm>
            <a:off x="1710813" y="1952625"/>
            <a:ext cx="8819535" cy="3455668"/>
          </a:xfrm>
          <a:prstGeom prst="rect">
            <a:avLst/>
          </a:prstGeom>
          <a:noFill/>
          <a:ln w="38100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4753346" y="4109923"/>
            <a:ext cx="1608818" cy="1617782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4753345" y="4109923"/>
            <a:ext cx="1441393" cy="1328981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4753346" y="4109923"/>
            <a:ext cx="1103122" cy="977232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063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9" grpId="0" animBg="1"/>
      <p:bldP spid="15" grpId="0" animBg="1"/>
      <p:bldP spid="11" grpId="0" animBg="1"/>
      <p:bldP spid="13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7906A1E-CC02-7E45-A03F-84146E98F5AE}"/>
              </a:ext>
            </a:extLst>
          </p:cNvPr>
          <p:cNvSpPr/>
          <p:nvPr/>
        </p:nvSpPr>
        <p:spPr>
          <a:xfrm>
            <a:off x="11146221" y="0"/>
            <a:ext cx="362607" cy="1860331"/>
          </a:xfrm>
          <a:prstGeom prst="rect">
            <a:avLst/>
          </a:prstGeom>
          <a:solidFill>
            <a:srgbClr val="F7F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Google Shape;614;p22" descr="Cờ ASEAN – Wikipedia tiếng Việt">
            <a:extLst>
              <a:ext uri="{FF2B5EF4-FFF2-40B4-BE49-F238E27FC236}">
                <a16:creationId xmlns:a16="http://schemas.microsoft.com/office/drawing/2014/main" id="{C67A77CF-2A6A-9C42-AED8-CF0BEE1BA19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6699" y="1961322"/>
            <a:ext cx="4744727" cy="440138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615;p22">
            <a:extLst>
              <a:ext uri="{FF2B5EF4-FFF2-40B4-BE49-F238E27FC236}">
                <a16:creationId xmlns:a16="http://schemas.microsoft.com/office/drawing/2014/main" id="{936B9547-29F7-BA46-9F3C-BD84E5896DA9}"/>
              </a:ext>
            </a:extLst>
          </p:cNvPr>
          <p:cNvSpPr/>
          <p:nvPr/>
        </p:nvSpPr>
        <p:spPr>
          <a:xfrm>
            <a:off x="2211219" y="495296"/>
            <a:ext cx="8425543" cy="1224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Tìm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hiểu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biểu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tượng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trên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lá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̀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của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Hiệp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hội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các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quốc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gia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Đông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Nam Á (ASEAN)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ngày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nay. 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617;p22">
            <a:extLst>
              <a:ext uri="{FF2B5EF4-FFF2-40B4-BE49-F238E27FC236}">
                <a16:creationId xmlns:a16="http://schemas.microsoft.com/office/drawing/2014/main" id="{F1C4E4E3-FEF8-6F4B-8EA1-60D14768BAA4}"/>
              </a:ext>
            </a:extLst>
          </p:cNvPr>
          <p:cNvSpPr/>
          <p:nvPr/>
        </p:nvSpPr>
        <p:spPr>
          <a:xfrm>
            <a:off x="626238" y="2278875"/>
            <a:ext cx="6133674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biểu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lá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chi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ASEAN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2800"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trưng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hòa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bình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ổn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lòng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can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2800"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khiết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2800"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phồn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2800"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nhánh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lúa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trưng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ASEAN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92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C588A961-3DED-488F-8E63-BC8C3E31C051}"/>
              </a:ext>
            </a:extLst>
          </p:cNvPr>
          <p:cNvSpPr/>
          <p:nvPr/>
        </p:nvSpPr>
        <p:spPr>
          <a:xfrm>
            <a:off x="416300" y="1056290"/>
            <a:ext cx="4677626" cy="4327301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24A459E-3E47-4327-ACE7-80C3980EC2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8" t="19444" r="58646" b="44040"/>
          <a:stretch/>
        </p:blipFill>
        <p:spPr>
          <a:xfrm>
            <a:off x="6107886" y="3058196"/>
            <a:ext cx="408781" cy="1515005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1212797" y="88743"/>
            <a:ext cx="268003" cy="16591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 descr="Top 10 đoạn văn tả ngôi nhà bằng tiếng Anh có dịch dành cho học sinh lớp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0" t="8868" r="14835" b="-1488"/>
          <a:stretch/>
        </p:blipFill>
        <p:spPr bwMode="auto">
          <a:xfrm>
            <a:off x="493659" y="1234378"/>
            <a:ext cx="4485100" cy="41238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5068D34-CEA0-40AF-B23A-29C39F9E4B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45" y="1183723"/>
            <a:ext cx="1764895" cy="17648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4B4B65-243E-764E-A5F8-DCF2996EBEDB}"/>
              </a:ext>
            </a:extLst>
          </p:cNvPr>
          <p:cNvSpPr/>
          <p:nvPr/>
        </p:nvSpPr>
        <p:spPr>
          <a:xfrm>
            <a:off x="6774878" y="1058043"/>
            <a:ext cx="28969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 DÒ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6D952CC-EB18-6341-9869-39C9E4D9B929}"/>
              </a:ext>
            </a:extLst>
          </p:cNvPr>
          <p:cNvGrpSpPr/>
          <p:nvPr/>
        </p:nvGrpSpPr>
        <p:grpSpPr>
          <a:xfrm>
            <a:off x="5879797" y="2066170"/>
            <a:ext cx="5061472" cy="3499058"/>
            <a:chOff x="5879797" y="2066170"/>
            <a:chExt cx="5061472" cy="3499058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3A03A502-A603-416C-A5C3-D336F8CF5CCF}"/>
                </a:ext>
              </a:extLst>
            </p:cNvPr>
            <p:cNvSpPr/>
            <p:nvPr/>
          </p:nvSpPr>
          <p:spPr>
            <a:xfrm>
              <a:off x="6312276" y="2515598"/>
              <a:ext cx="4196513" cy="2600199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285750" marR="0" lvl="0" indent="-28575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Học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bài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và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trả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lời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các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bài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trong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sách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giáo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khoa.</a:t>
              </a:r>
            </a:p>
            <a:p>
              <a:pPr marL="285750" marR="0" lvl="0" indent="-28575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Chuẩn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bị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14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Nhà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nước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Văn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Lang,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Âu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Lạc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.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rminator 11">
              <a:extLst>
                <a:ext uri="{FF2B5EF4-FFF2-40B4-BE49-F238E27FC236}">
                  <a16:creationId xmlns:a16="http://schemas.microsoft.com/office/drawing/2014/main" id="{F3DFCDFE-8305-2F4E-9932-5DE633F6F1A8}"/>
                </a:ext>
              </a:extLst>
            </p:cNvPr>
            <p:cNvSpPr/>
            <p:nvPr/>
          </p:nvSpPr>
          <p:spPr>
            <a:xfrm>
              <a:off x="5879797" y="2066170"/>
              <a:ext cx="5061472" cy="3499058"/>
            </a:xfrm>
            <a:prstGeom prst="flowChartTerminator">
              <a:avLst/>
            </a:prstGeom>
            <a:noFill/>
            <a:ln w="571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573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ởi động thánh địa mỹ sơn.mp4" descr="khởi động thánh địa mỹ sơn.mp4">
            <a:hlinkClick r:id="" action="ppaction://media"/>
            <a:extLst>
              <a:ext uri="{FF2B5EF4-FFF2-40B4-BE49-F238E27FC236}">
                <a16:creationId xmlns:a16="http://schemas.microsoft.com/office/drawing/2014/main" id="{34E494DC-346E-7547-899C-721247F551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58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653F8F17-3EC4-4718-8736-B56583C3D67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4573" y="4508460"/>
            <a:ext cx="5062852" cy="2845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FBDB7A-435D-8A47-B76F-77118CBE221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602908" y="2345372"/>
            <a:ext cx="89861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XIN CHÂN THÀNH CẢM ƠN QUÝ THẦY, CÔ VÀ CÁC EM HỌC SINH.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03284D-6D35-5F48-B59B-749153AFFE0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755221" y="1145151"/>
            <a:ext cx="66815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HỌC KẾT THÚC.</a:t>
            </a:r>
          </a:p>
        </p:txBody>
      </p:sp>
    </p:spTree>
    <p:extLst>
      <p:ext uri="{BB962C8B-B14F-4D97-AF65-F5344CB8AC3E}">
        <p14:creationId xmlns:p14="http://schemas.microsoft.com/office/powerpoint/2010/main" val="213915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94163" y="3769131"/>
            <a:ext cx="1086500" cy="118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776937" y="4515854"/>
            <a:ext cx="812889" cy="88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61978" y="5130389"/>
            <a:ext cx="520391" cy="566575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14"/>
          <p:cNvSpPr/>
          <p:nvPr/>
        </p:nvSpPr>
        <p:spPr>
          <a:xfrm>
            <a:off x="832636" y="199869"/>
            <a:ext cx="10526728" cy="1604597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2"/>
          </a:solidFill>
          <a:ln w="15875" cap="rnd" cmpd="sng">
            <a:solidFill>
              <a:srgbClr val="745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Chữ viết của người Chăm có nguồn gốc từ văn tự nào?</a:t>
            </a:r>
            <a:endParaRPr kumimoji="0" sz="3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459" name="Google Shape;459;p14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60" name="Google Shape;460;p14"/>
          <p:cNvSpPr/>
          <p:nvPr/>
        </p:nvSpPr>
        <p:spPr>
          <a:xfrm>
            <a:off x="13632602" y="4702499"/>
            <a:ext cx="891420" cy="548907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69" name="Google Shape;469;p14"/>
          <p:cNvSpPr txBox="1"/>
          <p:nvPr/>
        </p:nvSpPr>
        <p:spPr>
          <a:xfrm>
            <a:off x="10361978" y="6521824"/>
            <a:ext cx="1726928" cy="646290"/>
          </a:xfrm>
          <a:prstGeom prst="rect">
            <a:avLst/>
          </a:prstGeom>
          <a:solidFill>
            <a:schemeClr val="lt1"/>
          </a:solidFill>
          <a:ln w="1587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entury Gothic"/>
              <a:cs typeface="Times New Roman" panose="02020603050405020304" pitchFamily="18" charset="0"/>
              <a:sym typeface="Century Gothic"/>
            </a:endParaRPr>
          </a:p>
        </p:txBody>
      </p:sp>
      <p:sp>
        <p:nvSpPr>
          <p:cNvPr id="18" name="Google Shape;468;p14">
            <a:hlinkClick r:id="rId9" action="ppaction://hlinksldjump"/>
            <a:extLst>
              <a:ext uri="{FF2B5EF4-FFF2-40B4-BE49-F238E27FC236}">
                <a16:creationId xmlns:a16="http://schemas.microsoft.com/office/drawing/2014/main" id="{A7B73EA0-1280-7B40-BB22-D43281E0F913}"/>
              </a:ext>
            </a:extLst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Sile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chính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DCADCB"/>
              </a:solidFill>
              <a:effectLst/>
              <a:uLnTx/>
              <a:uFillTx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9D20CB8-F961-6848-8847-FF3419BCF941}"/>
              </a:ext>
            </a:extLst>
          </p:cNvPr>
          <p:cNvSpPr/>
          <p:nvPr/>
        </p:nvSpPr>
        <p:spPr>
          <a:xfrm>
            <a:off x="1676859" y="2270387"/>
            <a:ext cx="3964125" cy="74411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nêm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1BF1BBA-43E8-3545-B0C8-82B7FCD6D421}"/>
              </a:ext>
            </a:extLst>
          </p:cNvPr>
          <p:cNvSpPr/>
          <p:nvPr/>
        </p:nvSpPr>
        <p:spPr>
          <a:xfrm>
            <a:off x="5746805" y="2294172"/>
            <a:ext cx="4474664" cy="78345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Chữ Phạm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1FF16E1-77ED-154A-A3B5-C98710C636BE}"/>
              </a:ext>
            </a:extLst>
          </p:cNvPr>
          <p:cNvSpPr/>
          <p:nvPr/>
        </p:nvSpPr>
        <p:spPr>
          <a:xfrm>
            <a:off x="1664208" y="3220133"/>
            <a:ext cx="3964125" cy="88719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7CAC2F7-B333-9747-ADD3-9AE518D2C73D}"/>
              </a:ext>
            </a:extLst>
          </p:cNvPr>
          <p:cNvSpPr/>
          <p:nvPr/>
        </p:nvSpPr>
        <p:spPr>
          <a:xfrm>
            <a:off x="5713532" y="3223275"/>
            <a:ext cx="4507938" cy="88405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vi-VN" sz="2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C366A42-E258-5C4E-BF48-BC0A44C91E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252" y="2411257"/>
            <a:ext cx="604292" cy="5310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110E5CC-4DF5-9B4F-978B-2F0AB8C7FD3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024929" y="3401146"/>
            <a:ext cx="603402" cy="52806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476C033-D24B-D54D-98AA-5935621E5B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093" y="3603719"/>
            <a:ext cx="688755" cy="5303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48ECBE1-F290-1E4F-8F72-592758391A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288" y="2549278"/>
            <a:ext cx="603557" cy="482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2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25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" dur="20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94163" y="3769131"/>
            <a:ext cx="1086500" cy="118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776937" y="4515854"/>
            <a:ext cx="812889" cy="88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61978" y="5130389"/>
            <a:ext cx="520391" cy="566575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15"/>
          <p:cNvSpPr/>
          <p:nvPr/>
        </p:nvSpPr>
        <p:spPr>
          <a:xfrm>
            <a:off x="1110220" y="199869"/>
            <a:ext cx="9927193" cy="200089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2"/>
          </a:solidFill>
          <a:ln w="9525" cap="rnd" cmpd="sng">
            <a:solidFill>
              <a:srgbClr val="6C7F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Tác phẩm văn học nào của Ấn Độ cổ đại có ảnh hưởng rộng khắp ở các nước Đông Nam Á</a:t>
            </a:r>
            <a:endParaRPr kumimoji="0" sz="3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479" name="Google Shape;479;p15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15"/>
          <p:cNvSpPr/>
          <p:nvPr/>
        </p:nvSpPr>
        <p:spPr>
          <a:xfrm>
            <a:off x="13632602" y="4702499"/>
            <a:ext cx="891420" cy="548907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15">
            <a:hlinkClick r:id="rId9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Sile chính</a:t>
            </a: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DCADCB"/>
              </a:solidFill>
              <a:effectLst/>
              <a:uLnTx/>
              <a:uFillTx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489" name="Google Shape;489;p15"/>
          <p:cNvSpPr txBox="1"/>
          <p:nvPr/>
        </p:nvSpPr>
        <p:spPr>
          <a:xfrm>
            <a:off x="10361978" y="6521824"/>
            <a:ext cx="1726928" cy="646290"/>
          </a:xfrm>
          <a:prstGeom prst="rect">
            <a:avLst/>
          </a:prstGeom>
          <a:solidFill>
            <a:schemeClr val="lt1"/>
          </a:solidFill>
          <a:ln w="1587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entury Gothic"/>
              <a:cs typeface="Times New Roman" panose="02020603050405020304" pitchFamily="18" charset="0"/>
              <a:sym typeface="Century Gothic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5B8215-AA86-F244-AD37-0D9197A13EBE}"/>
              </a:ext>
            </a:extLst>
          </p:cNvPr>
          <p:cNvSpPr/>
          <p:nvPr/>
        </p:nvSpPr>
        <p:spPr>
          <a:xfrm>
            <a:off x="5969949" y="2424223"/>
            <a:ext cx="3964125" cy="74411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7E6289-C860-C94B-905B-24009A674CD4}"/>
              </a:ext>
            </a:extLst>
          </p:cNvPr>
          <p:cNvSpPr/>
          <p:nvPr/>
        </p:nvSpPr>
        <p:spPr>
          <a:xfrm>
            <a:off x="1362077" y="2384884"/>
            <a:ext cx="4004480" cy="78345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Ra-ma-y-a-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na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endParaRPr lang="vi-VN" sz="2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B4F316B-14D1-D64B-BBBF-97F03912BA89}"/>
              </a:ext>
            </a:extLst>
          </p:cNvPr>
          <p:cNvSpPr/>
          <p:nvPr/>
        </p:nvSpPr>
        <p:spPr>
          <a:xfrm>
            <a:off x="1362078" y="3231101"/>
            <a:ext cx="4004482" cy="88719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Sơ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-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cun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-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tơ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-ra</a:t>
            </a:r>
            <a:endParaRPr lang="vi-VN" sz="2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6E4CB7F-7AC8-4746-B120-695AA4AC57B4}"/>
              </a:ext>
            </a:extLst>
          </p:cNvPr>
          <p:cNvSpPr/>
          <p:nvPr/>
        </p:nvSpPr>
        <p:spPr>
          <a:xfrm>
            <a:off x="5969948" y="3234243"/>
            <a:ext cx="3989747" cy="88405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Vê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-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đa</a:t>
            </a:r>
            <a:endParaRPr lang="vi-VN" sz="2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0A95BD9-6BFB-7440-9823-9279F8948F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342" y="2565093"/>
            <a:ext cx="604292" cy="5310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D234D7-E801-EC42-82D2-A48659401AA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763155" y="3412114"/>
            <a:ext cx="603402" cy="52806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EA8D391-EBE4-7A43-8459-BC0220CE47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319" y="3614687"/>
            <a:ext cx="688755" cy="53039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0CB5AAA-26C5-724C-B0E8-D0AE523C44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494" y="2565014"/>
            <a:ext cx="603557" cy="482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225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25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" dur="20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94163" y="3769131"/>
            <a:ext cx="1086500" cy="118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776937" y="4515854"/>
            <a:ext cx="812889" cy="88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61978" y="5130389"/>
            <a:ext cx="520391" cy="566575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16"/>
          <p:cNvSpPr/>
          <p:nvPr/>
        </p:nvSpPr>
        <p:spPr>
          <a:xfrm>
            <a:off x="1110220" y="199869"/>
            <a:ext cx="9927193" cy="1845907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2"/>
          </a:solidFill>
          <a:ln>
            <a:noFill/>
          </a:ln>
          <a:effectLst>
            <a:outerShdw blurRad="50800" dist="38100" dir="5400000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Đền Bô- rô-bu-đua ngày nay thuộc quốc gia nào?</a:t>
            </a:r>
            <a:endParaRPr kumimoji="0" sz="3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499" name="Google Shape;499;p16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00" name="Google Shape;500;p16"/>
          <p:cNvSpPr/>
          <p:nvPr/>
        </p:nvSpPr>
        <p:spPr>
          <a:xfrm>
            <a:off x="13632602" y="4702499"/>
            <a:ext cx="891420" cy="548907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09" name="Google Shape;509;p16"/>
          <p:cNvSpPr txBox="1"/>
          <p:nvPr/>
        </p:nvSpPr>
        <p:spPr>
          <a:xfrm>
            <a:off x="10361978" y="6508377"/>
            <a:ext cx="1726928" cy="646290"/>
          </a:xfrm>
          <a:prstGeom prst="rect">
            <a:avLst/>
          </a:prstGeom>
          <a:solidFill>
            <a:schemeClr val="lt1"/>
          </a:solidFill>
          <a:ln w="1587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entury Gothic"/>
              <a:cs typeface="Times New Roman" panose="02020603050405020304" pitchFamily="18" charset="0"/>
              <a:sym typeface="Century Gothic"/>
            </a:endParaRPr>
          </a:p>
        </p:txBody>
      </p:sp>
      <p:sp>
        <p:nvSpPr>
          <p:cNvPr id="18" name="Google Shape;468;p14">
            <a:hlinkClick r:id="rId9" action="ppaction://hlinksldjump"/>
            <a:extLst>
              <a:ext uri="{FF2B5EF4-FFF2-40B4-BE49-F238E27FC236}">
                <a16:creationId xmlns:a16="http://schemas.microsoft.com/office/drawing/2014/main" id="{E87D65F1-8B96-7C46-9A6B-B0C819AE2DEB}"/>
              </a:ext>
            </a:extLst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Sile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chính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DCADCB"/>
              </a:solidFill>
              <a:effectLst/>
              <a:uLnTx/>
              <a:uFillTx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C3CA7D-41FE-E84C-B4B0-21B672ECBE00}"/>
              </a:ext>
            </a:extLst>
          </p:cNvPr>
          <p:cNvSpPr/>
          <p:nvPr/>
        </p:nvSpPr>
        <p:spPr>
          <a:xfrm>
            <a:off x="1110220" y="2323607"/>
            <a:ext cx="3964125" cy="74411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Việt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Nam</a:t>
            </a:r>
            <a:endParaRPr lang="vi-VN" sz="2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BD838B-D21D-CB4A-917E-4C7EF20748E8}"/>
              </a:ext>
            </a:extLst>
          </p:cNvPr>
          <p:cNvSpPr/>
          <p:nvPr/>
        </p:nvSpPr>
        <p:spPr>
          <a:xfrm>
            <a:off x="1110220" y="3493383"/>
            <a:ext cx="4007068" cy="78345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In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đô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nê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xi a</a:t>
            </a:r>
            <a:endParaRPr lang="vi-VN" sz="2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D71AB7-E006-A24D-8C63-2BCBFA3FB87A}"/>
              </a:ext>
            </a:extLst>
          </p:cNvPr>
          <p:cNvSpPr/>
          <p:nvPr/>
        </p:nvSpPr>
        <p:spPr>
          <a:xfrm>
            <a:off x="5812812" y="2212907"/>
            <a:ext cx="3964125" cy="88719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</a:t>
            </a:r>
            <a:endParaRPr lang="vi-VN" sz="2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5F3D900-1F16-5B41-8A48-A03E1125DB6F}"/>
              </a:ext>
            </a:extLst>
          </p:cNvPr>
          <p:cNvSpPr/>
          <p:nvPr/>
        </p:nvSpPr>
        <p:spPr>
          <a:xfrm>
            <a:off x="5820278" y="3365995"/>
            <a:ext cx="3964125" cy="88405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Cam-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pu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-chia</a:t>
            </a:r>
            <a:endParaRPr lang="vi-VN" sz="2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52CD77E-D5A8-BB44-BCC5-78B2EEF5DF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226" y="2430141"/>
            <a:ext cx="604292" cy="5310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946E59B-91B6-0446-B91B-B867FB53E18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173533" y="2393920"/>
            <a:ext cx="603402" cy="52806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E46B1A2-0F9E-EA4D-9328-70BA9849E2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418" y="3503932"/>
            <a:ext cx="688755" cy="5303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EC10A82-2C12-614E-BE86-0521B765BF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909" y="3667312"/>
            <a:ext cx="603557" cy="482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225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25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" dur="20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94163" y="3769131"/>
            <a:ext cx="1086500" cy="118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776937" y="4515854"/>
            <a:ext cx="812889" cy="88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61978" y="5130389"/>
            <a:ext cx="520391" cy="566575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17"/>
          <p:cNvSpPr/>
          <p:nvPr/>
        </p:nvSpPr>
        <p:spPr>
          <a:xfrm>
            <a:off x="1110220" y="199869"/>
            <a:ext cx="9927193" cy="1892402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2"/>
          </a:solidFill>
          <a:ln w="222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entury Gothic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Thời kì này người Việt thì thừa kế hệ thống chữ gì? 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19" name="Google Shape;519;p17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17"/>
          <p:cNvSpPr/>
          <p:nvPr/>
        </p:nvSpPr>
        <p:spPr>
          <a:xfrm>
            <a:off x="13632602" y="4702499"/>
            <a:ext cx="891420" cy="548907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17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  <a:solidFill>
            <a:schemeClr val="lt1"/>
          </a:solidFill>
          <a:ln w="1587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468;p14">
            <a:hlinkClick r:id="rId9" action="ppaction://hlinksldjump"/>
            <a:extLst>
              <a:ext uri="{FF2B5EF4-FFF2-40B4-BE49-F238E27FC236}">
                <a16:creationId xmlns:a16="http://schemas.microsoft.com/office/drawing/2014/main" id="{9E28EE09-D151-0747-971A-BBC95BC8A0A4}"/>
              </a:ext>
            </a:extLst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Sile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chính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DCADCB"/>
              </a:solidFill>
              <a:effectLst/>
              <a:uLnTx/>
              <a:uFillTx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9BD528C-D533-5E42-8E8D-B2536F91531C}"/>
              </a:ext>
            </a:extLst>
          </p:cNvPr>
          <p:cNvSpPr/>
          <p:nvPr/>
        </p:nvSpPr>
        <p:spPr>
          <a:xfrm>
            <a:off x="1702204" y="2352372"/>
            <a:ext cx="3964125" cy="74411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nêm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F0B75F-FA26-814B-8BC9-6DE8878D5F40}"/>
              </a:ext>
            </a:extLst>
          </p:cNvPr>
          <p:cNvSpPr/>
          <p:nvPr/>
        </p:nvSpPr>
        <p:spPr>
          <a:xfrm>
            <a:off x="5772151" y="2347252"/>
            <a:ext cx="4474664" cy="78345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Chữ Hán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8DEBACE-DA84-294B-A2FF-9CF515E510E5}"/>
              </a:ext>
            </a:extLst>
          </p:cNvPr>
          <p:cNvSpPr/>
          <p:nvPr/>
        </p:nvSpPr>
        <p:spPr>
          <a:xfrm>
            <a:off x="1689553" y="3302118"/>
            <a:ext cx="3964125" cy="88719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4577A6A-3FC7-9A46-A7B4-0303EF942BE8}"/>
              </a:ext>
            </a:extLst>
          </p:cNvPr>
          <p:cNvSpPr/>
          <p:nvPr/>
        </p:nvSpPr>
        <p:spPr>
          <a:xfrm>
            <a:off x="5738877" y="3305260"/>
            <a:ext cx="4507938" cy="88405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vi-VN" sz="2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205A16F-A525-4E4F-B9DD-2921394DCB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597" y="2493242"/>
            <a:ext cx="604292" cy="5310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7DFCD76-EE0D-1B49-8BB0-BB6917BBA73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050274" y="3483131"/>
            <a:ext cx="603402" cy="52806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B484147-95C0-C446-925E-9B23B95717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438" y="3685704"/>
            <a:ext cx="688755" cy="5303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06366AB-B8FC-3E49-877F-376A4CF882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158" y="2522663"/>
            <a:ext cx="603557" cy="482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225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2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" dur="20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oogle Shape;534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94163" y="3769131"/>
            <a:ext cx="1086500" cy="118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776937" y="4515854"/>
            <a:ext cx="812889" cy="88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61978" y="5130389"/>
            <a:ext cx="520391" cy="566575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18"/>
          <p:cNvSpPr/>
          <p:nvPr/>
        </p:nvSpPr>
        <p:spPr>
          <a:xfrm>
            <a:off x="1110220" y="199869"/>
            <a:ext cx="9927193" cy="1604597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2"/>
          </a:solidFill>
          <a:ln w="15875" cap="rnd" cmpd="sng">
            <a:solidFill>
              <a:srgbClr val="4D7D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Nghệ thuật kiến trúc và điêu khắc của các quốc gia phong kiến Đông Nam Á chịu ảnh hưởng đậm nét của tôn giáo nào?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9" name="Google Shape;539;p18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0" name="Google Shape;540;p18"/>
          <p:cNvSpPr/>
          <p:nvPr/>
        </p:nvSpPr>
        <p:spPr>
          <a:xfrm>
            <a:off x="13632602" y="4702499"/>
            <a:ext cx="891420" cy="548907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9" name="Google Shape;549;p18"/>
          <p:cNvSpPr txBox="1"/>
          <p:nvPr/>
        </p:nvSpPr>
        <p:spPr>
          <a:xfrm>
            <a:off x="10361978" y="6562165"/>
            <a:ext cx="1726928" cy="523180"/>
          </a:xfrm>
          <a:prstGeom prst="rect">
            <a:avLst/>
          </a:prstGeom>
          <a:solidFill>
            <a:schemeClr val="lt1"/>
          </a:solidFill>
          <a:ln w="1587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entury Gothic"/>
              <a:cs typeface="Times New Roman" panose="02020603050405020304" pitchFamily="18" charset="0"/>
              <a:sym typeface="Century Gothic"/>
            </a:endParaRPr>
          </a:p>
        </p:txBody>
      </p:sp>
      <p:sp>
        <p:nvSpPr>
          <p:cNvPr id="18" name="Google Shape;468;p14">
            <a:hlinkClick r:id="rId9" action="ppaction://hlinksldjump"/>
            <a:extLst>
              <a:ext uri="{FF2B5EF4-FFF2-40B4-BE49-F238E27FC236}">
                <a16:creationId xmlns:a16="http://schemas.microsoft.com/office/drawing/2014/main" id="{1057042F-73EF-1A4C-A1C8-AF864D426534}"/>
              </a:ext>
            </a:extLst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Sile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chính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DCADCB"/>
              </a:solidFill>
              <a:effectLst/>
              <a:uLnTx/>
              <a:uFillTx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C8B22F9-E56A-9642-A893-E894B9BCC68F}"/>
              </a:ext>
            </a:extLst>
          </p:cNvPr>
          <p:cNvSpPr/>
          <p:nvPr/>
        </p:nvSpPr>
        <p:spPr>
          <a:xfrm>
            <a:off x="1054274" y="2244021"/>
            <a:ext cx="5041726" cy="74411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defRPr/>
            </a:pP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Ấn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Thiên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chúa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3896CE-1A24-B645-AE9A-B0DD48C73618}"/>
              </a:ext>
            </a:extLst>
          </p:cNvPr>
          <p:cNvSpPr/>
          <p:nvPr/>
        </p:nvSpPr>
        <p:spPr>
          <a:xfrm>
            <a:off x="6577717" y="3304940"/>
            <a:ext cx="4474664" cy="74411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Ấn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Phật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endParaRPr lang="vi-VN" sz="2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51FAEFA-7A3F-084D-9F19-22D53D43560D}"/>
              </a:ext>
            </a:extLst>
          </p:cNvPr>
          <p:cNvSpPr/>
          <p:nvPr/>
        </p:nvSpPr>
        <p:spPr>
          <a:xfrm>
            <a:off x="1054275" y="3193767"/>
            <a:ext cx="5029074" cy="88719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Thiên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chúa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Ân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vi-VN" sz="2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9A85EB-3365-E344-87EC-567222BB0ED7}"/>
              </a:ext>
            </a:extLst>
          </p:cNvPr>
          <p:cNvSpPr/>
          <p:nvPr/>
        </p:nvSpPr>
        <p:spPr>
          <a:xfrm>
            <a:off x="6529475" y="2244021"/>
            <a:ext cx="4507938" cy="74411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Phật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giáo,Thiên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chúa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lang="vi-VN" sz="2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6A0441A-2BFE-E249-B21D-9FBFCEFCAC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267" y="2384891"/>
            <a:ext cx="604292" cy="5310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1C96162-31D9-BA4D-86ED-F2A7DD6C707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479944" y="3374780"/>
            <a:ext cx="603402" cy="52806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F89BD53-A2DC-6E48-A777-44FA10BB54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036" y="2542537"/>
            <a:ext cx="688755" cy="5303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E92804-5325-4148-B5D1-1A608BE06C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724" y="3480352"/>
            <a:ext cx="603557" cy="45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225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25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" dur="20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/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Google Shape;554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94163" y="3769131"/>
            <a:ext cx="1086500" cy="118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776937" y="4515854"/>
            <a:ext cx="812889" cy="88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61978" y="5130389"/>
            <a:ext cx="520391" cy="566575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19"/>
          <p:cNvSpPr/>
          <p:nvPr/>
        </p:nvSpPr>
        <p:spPr>
          <a:xfrm>
            <a:off x="1110220" y="199869"/>
            <a:ext cx="9927193" cy="1327902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2"/>
          </a:solidFill>
          <a:ln>
            <a:noFill/>
          </a:ln>
          <a:effectLst>
            <a:outerShdw blurRad="50800" dist="38100" dir="5400000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Ý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dưới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đây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không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phải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nhận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định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đúng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về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văn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hoá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Đông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Nam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?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59" name="Google Shape;559;p1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0" name="Google Shape;560;p19"/>
          <p:cNvSpPr/>
          <p:nvPr/>
        </p:nvSpPr>
        <p:spPr>
          <a:xfrm>
            <a:off x="13632602" y="4702499"/>
            <a:ext cx="891420" cy="548907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9" name="Google Shape;569;p19"/>
          <p:cNvSpPr txBox="1"/>
          <p:nvPr/>
        </p:nvSpPr>
        <p:spPr>
          <a:xfrm>
            <a:off x="10361978" y="6521824"/>
            <a:ext cx="1726928" cy="461624"/>
          </a:xfrm>
          <a:prstGeom prst="rect">
            <a:avLst/>
          </a:prstGeom>
          <a:solidFill>
            <a:schemeClr val="lt1"/>
          </a:solidFill>
          <a:ln w="1587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entury Gothic"/>
              <a:cs typeface="Times New Roman" panose="02020603050405020304" pitchFamily="18" charset="0"/>
              <a:sym typeface="Century Gothic"/>
            </a:endParaRPr>
          </a:p>
        </p:txBody>
      </p:sp>
      <p:sp>
        <p:nvSpPr>
          <p:cNvPr id="18" name="Google Shape;468;p14">
            <a:hlinkClick r:id="rId9" action="ppaction://hlinksldjump"/>
            <a:extLst>
              <a:ext uri="{FF2B5EF4-FFF2-40B4-BE49-F238E27FC236}">
                <a16:creationId xmlns:a16="http://schemas.microsoft.com/office/drawing/2014/main" id="{F8CFFF2E-44E1-9242-859A-60175675A44A}"/>
              </a:ext>
            </a:extLst>
          </p:cNvPr>
          <p:cNvSpPr/>
          <p:nvPr/>
        </p:nvSpPr>
        <p:spPr>
          <a:xfrm>
            <a:off x="4592544" y="5647736"/>
            <a:ext cx="2359211" cy="1104900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Sile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chính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DCADCB"/>
              </a:solidFill>
              <a:effectLst/>
              <a:uLnTx/>
              <a:uFillTx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AEB26CA-48A4-844D-81EF-D15B6C3B380F}"/>
              </a:ext>
            </a:extLst>
          </p:cNvPr>
          <p:cNvSpPr/>
          <p:nvPr/>
        </p:nvSpPr>
        <p:spPr>
          <a:xfrm>
            <a:off x="103094" y="1708785"/>
            <a:ext cx="5669055" cy="175672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  <a:buSzPts val="3200"/>
              <a:defRPr/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Các tín ngưỡng bản địa đã dung hợp với tôn giáo từ bên ngoài du nhập vào khu vực như Ấn Độ Giáo , Phật  giáo.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CB79B6B-74D1-7345-8F34-62D9D789AA5B}"/>
              </a:ext>
            </a:extLst>
          </p:cNvPr>
          <p:cNvSpPr/>
          <p:nvPr/>
        </p:nvSpPr>
        <p:spPr>
          <a:xfrm>
            <a:off x="6056070" y="1811528"/>
            <a:ext cx="6217000" cy="1496593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  <a:buSzPts val="3200"/>
              <a:defRPr/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Các cư dân Đông Nam Á không có chữ viết riêng mà sử dụng chữ viết của người Ấn Độ và Trung Quốc</a:t>
            </a:r>
            <a:endParaRPr lang="vi-VN" sz="2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BC3AEFD-0078-F746-9C85-F131210C8BB1}"/>
              </a:ext>
            </a:extLst>
          </p:cNvPr>
          <p:cNvSpPr/>
          <p:nvPr/>
        </p:nvSpPr>
        <p:spPr>
          <a:xfrm>
            <a:off x="-90566" y="4354712"/>
            <a:ext cx="5854093" cy="1422663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000000"/>
              </a:buClr>
              <a:buSzPts val="3200"/>
              <a:defRPr/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Văn học Ấn Độ ảnh hưởng rất mạnh đến văn học của các nước Đông Nam Á </a:t>
            </a:r>
            <a:endParaRPr lang="vi-VN" sz="2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78DFF8E-95B5-454E-92AA-29B34C1F122E}"/>
              </a:ext>
            </a:extLst>
          </p:cNvPr>
          <p:cNvSpPr/>
          <p:nvPr/>
        </p:nvSpPr>
        <p:spPr>
          <a:xfrm>
            <a:off x="6056070" y="4354253"/>
            <a:ext cx="6135930" cy="1422663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buSzPts val="3200"/>
              <a:defRPr/>
            </a:pP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Kiến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trúc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đền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núi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kiểu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kiến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trúc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Ấn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Độ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giáo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tiêu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biểu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ở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Đông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Nam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Á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E71DB03-D788-5640-BBAC-692C2A30C4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672" y="2803657"/>
            <a:ext cx="604292" cy="53104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5712B3B-B7DA-7D4B-B7C3-8053DE343F3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158044" y="5249309"/>
            <a:ext cx="603402" cy="52806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4D10617-9204-7F40-9460-2B0C1845B7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7410" y="5147868"/>
            <a:ext cx="688755" cy="53039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CCB18AA-9CD8-154B-B1DA-2F779D5601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606" y="2412144"/>
            <a:ext cx="894269" cy="9225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225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25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" dur="200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99A97936-F9AC-42F5-9C57-25CF8B735E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E99771D-247C-4B3E-A3E6-6B4BAD7518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/>
        </p:blipFill>
        <p:spPr>
          <a:xfrm>
            <a:off x="10751127" y="-35038"/>
            <a:ext cx="1440873" cy="420810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1CB28CA-6D10-4390-9CA2-8F71DCBE67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8" t="59611" r="45146" b="6417"/>
          <a:stretch/>
        </p:blipFill>
        <p:spPr>
          <a:xfrm>
            <a:off x="98058" y="3196826"/>
            <a:ext cx="3877262" cy="398910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CF81B9A-7765-4F2B-9705-1E4B2FC1A2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7" t="42484" r="1760" b="13939"/>
          <a:stretch/>
        </p:blipFill>
        <p:spPr>
          <a:xfrm>
            <a:off x="4919394" y="3196826"/>
            <a:ext cx="2743581" cy="412664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96F3253-D497-434A-A1BC-3C1D7E348FA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r="33076" b="80788"/>
          <a:stretch/>
        </p:blipFill>
        <p:spPr>
          <a:xfrm>
            <a:off x="-355532" y="0"/>
            <a:ext cx="7185823" cy="17711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B748A0-1609-40C4-AC36-9DEC6B8B71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8" t="19444" r="58646" b="44040"/>
          <a:stretch/>
        </p:blipFill>
        <p:spPr>
          <a:xfrm>
            <a:off x="9122020" y="-177117"/>
            <a:ext cx="1494109" cy="2962713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8BD07510-85D6-401B-873B-2AD8E160FD5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8216" r="33076" b="80788"/>
          <a:stretch/>
        </p:blipFill>
        <p:spPr>
          <a:xfrm flipH="1" flipV="1">
            <a:off x="7752340" y="5093478"/>
            <a:ext cx="4439659" cy="177115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B8CF3FE9-5DD5-4B6E-9AE9-7DAFBA241E1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" t="28401" r="72175" b="58456"/>
          <a:stretch/>
        </p:blipFill>
        <p:spPr>
          <a:xfrm>
            <a:off x="-300764" y="-327930"/>
            <a:ext cx="3249894" cy="283978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02D7699D-F8BD-4FE1-BF86-272EA4AD4C5C}"/>
              </a:ext>
            </a:extLst>
          </p:cNvPr>
          <p:cNvGrpSpPr/>
          <p:nvPr/>
        </p:nvGrpSpPr>
        <p:grpSpPr>
          <a:xfrm>
            <a:off x="1831240" y="1785219"/>
            <a:ext cx="9002950" cy="2387851"/>
            <a:chOff x="6722872" y="976381"/>
            <a:chExt cx="3062775" cy="4456856"/>
          </a:xfrm>
        </p:grpSpPr>
        <p:sp>
          <p:nvSpPr>
            <p:cNvPr id="15" name="Rectangle 4">
              <a:extLst>
                <a:ext uri="{FF2B5EF4-FFF2-40B4-BE49-F238E27FC236}">
                  <a16:creationId xmlns:a16="http://schemas.microsoft.com/office/drawing/2014/main" id="{009DF0E1-2ADE-49B0-AA86-03BF7FE9DE4B}"/>
                </a:ext>
              </a:extLst>
            </p:cNvPr>
            <p:cNvSpPr/>
            <p:nvPr/>
          </p:nvSpPr>
          <p:spPr>
            <a:xfrm rot="5400000" flipV="1">
              <a:off x="6108891" y="1720780"/>
              <a:ext cx="4262480" cy="29944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lvl="0" algn="ctr">
                <a:lnSpc>
                  <a:spcPct val="115000"/>
                </a:lnSpc>
              </a:pPr>
              <a:endParaRPr lang="vi-VN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lvl="0" algn="ctr">
                <a:lnSpc>
                  <a:spcPct val="115000"/>
                </a:lnSpc>
              </a:pPr>
              <a:r>
                <a:rPr lang="vi-VN" sz="3600" b="1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GIAO LƯU VĂN HOÁ Ở ĐÔNG NAM Á </a:t>
              </a:r>
              <a:endParaRPr lang="vi-VN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lvl="0" algn="ctr">
                <a:lnSpc>
                  <a:spcPct val="115000"/>
                </a:lnSpc>
              </a:pPr>
              <a:r>
                <a:rPr lang="vi-VN" sz="3600" b="1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TỪ ĐẦU CÔNG NGUYÊN ĐẾN THẾ KỈ X </a:t>
              </a:r>
              <a:endParaRPr lang="vi-VN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10EAF89D-97AB-46EE-86A8-6AB2427FEEA5}"/>
                </a:ext>
              </a:extLst>
            </p:cNvPr>
            <p:cNvSpPr/>
            <p:nvPr/>
          </p:nvSpPr>
          <p:spPr>
            <a:xfrm>
              <a:off x="6722872" y="976381"/>
              <a:ext cx="3062775" cy="4456856"/>
            </a:xfrm>
            <a:prstGeom prst="rect">
              <a:avLst/>
            </a:prstGeom>
            <a:noFill/>
            <a:ln w="38100" cap="rnd">
              <a:solidFill>
                <a:srgbClr val="EF6838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62C6F5DF-1E38-459B-BB68-35DE31113121}"/>
              </a:ext>
            </a:extLst>
          </p:cNvPr>
          <p:cNvSpPr txBox="1"/>
          <p:nvPr/>
        </p:nvSpPr>
        <p:spPr>
          <a:xfrm rot="16200000">
            <a:off x="5963383" y="758647"/>
            <a:ext cx="738664" cy="311790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</a:rPr>
              <a:t>BÀI 13 (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</a:rPr>
              <a:t> 2)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印品丫丫体-D版" panose="02010601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53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13"/>
          <p:cNvGrpSpPr/>
          <p:nvPr/>
        </p:nvGrpSpPr>
        <p:grpSpPr>
          <a:xfrm>
            <a:off x="99235" y="5065553"/>
            <a:ext cx="1899488" cy="1837767"/>
            <a:chOff x="287590" y="3559511"/>
            <a:chExt cx="1424616" cy="1378325"/>
          </a:xfrm>
        </p:grpSpPr>
        <p:sp>
          <p:nvSpPr>
            <p:cNvPr id="750" name="Google Shape;750;p13"/>
            <p:cNvSpPr/>
            <p:nvPr/>
          </p:nvSpPr>
          <p:spPr>
            <a:xfrm>
              <a:off x="475374" y="451382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356057" y="4713423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22460" y="4649466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488071" y="4591266"/>
              <a:ext cx="94514" cy="110714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99425" y="3707704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287590" y="3559511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329812" y="3569103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290796" y="3662081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946645" y="4670071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322370" y="4459650"/>
              <a:ext cx="358392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1602181" y="4658239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1609571" y="4700448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587633" y="4661398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763;p13"/>
            <p:cNvSpPr/>
            <p:nvPr/>
          </p:nvSpPr>
          <p:spPr>
            <a:xfrm>
              <a:off x="342606" y="4525057"/>
              <a:ext cx="273624" cy="296728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764;p13"/>
            <p:cNvSpPr/>
            <p:nvPr/>
          </p:nvSpPr>
          <p:spPr>
            <a:xfrm>
              <a:off x="543172" y="4295007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539177" y="4090850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596405" y="4153815"/>
              <a:ext cx="426042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655573" y="4343909"/>
              <a:ext cx="192882" cy="227393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548338" y="4370814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9" name="Google Shape;789;p13"/>
          <p:cNvGrpSpPr/>
          <p:nvPr/>
        </p:nvGrpSpPr>
        <p:grpSpPr>
          <a:xfrm>
            <a:off x="20471" y="-49294"/>
            <a:ext cx="1899488" cy="1837767"/>
            <a:chOff x="287590" y="129587"/>
            <a:chExt cx="1424616" cy="1378325"/>
          </a:xfrm>
        </p:grpSpPr>
        <p:sp>
          <p:nvSpPr>
            <p:cNvPr id="790" name="Google Shape;790;p13"/>
            <p:cNvSpPr/>
            <p:nvPr/>
          </p:nvSpPr>
          <p:spPr>
            <a:xfrm rot="10800000" flipH="1">
              <a:off x="475374" y="32146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p13"/>
            <p:cNvSpPr/>
            <p:nvPr/>
          </p:nvSpPr>
          <p:spPr>
            <a:xfrm rot="10800000" flipH="1">
              <a:off x="356057" y="288146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p13"/>
            <p:cNvSpPr/>
            <p:nvPr/>
          </p:nvSpPr>
          <p:spPr>
            <a:xfrm rot="10800000" flipH="1">
              <a:off x="422460" y="335604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p13"/>
            <p:cNvSpPr/>
            <p:nvPr/>
          </p:nvSpPr>
          <p:spPr>
            <a:xfrm rot="10800000" flipH="1">
              <a:off x="488071" y="365442"/>
              <a:ext cx="94514" cy="110715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13"/>
            <p:cNvSpPr/>
            <p:nvPr/>
          </p:nvSpPr>
          <p:spPr>
            <a:xfrm rot="10800000" flipH="1">
              <a:off x="299425" y="742595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p13"/>
            <p:cNvSpPr/>
            <p:nvPr/>
          </p:nvSpPr>
          <p:spPr>
            <a:xfrm rot="10800000" flipH="1">
              <a:off x="287590" y="1397922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13"/>
            <p:cNvSpPr/>
            <p:nvPr/>
          </p:nvSpPr>
          <p:spPr>
            <a:xfrm rot="10800000" flipH="1">
              <a:off x="329812" y="1405311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13"/>
            <p:cNvSpPr/>
            <p:nvPr/>
          </p:nvSpPr>
          <p:spPr>
            <a:xfrm rot="10800000" flipH="1">
              <a:off x="290796" y="383684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13"/>
            <p:cNvSpPr/>
            <p:nvPr/>
          </p:nvSpPr>
          <p:spPr>
            <a:xfrm rot="10800000" flipH="1">
              <a:off x="946645" y="154918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13"/>
            <p:cNvSpPr/>
            <p:nvPr/>
          </p:nvSpPr>
          <p:spPr>
            <a:xfrm rot="10800000" flipH="1">
              <a:off x="322370" y="225561"/>
              <a:ext cx="358392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13"/>
            <p:cNvSpPr/>
            <p:nvPr/>
          </p:nvSpPr>
          <p:spPr>
            <a:xfrm rot="10800000" flipH="1">
              <a:off x="1602181" y="129587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13"/>
            <p:cNvSpPr/>
            <p:nvPr/>
          </p:nvSpPr>
          <p:spPr>
            <a:xfrm rot="10800000" flipH="1">
              <a:off x="1609571" y="203764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13"/>
            <p:cNvSpPr/>
            <p:nvPr/>
          </p:nvSpPr>
          <p:spPr>
            <a:xfrm rot="10800000" flipH="1">
              <a:off x="587633" y="189789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13"/>
            <p:cNvSpPr/>
            <p:nvPr/>
          </p:nvSpPr>
          <p:spPr>
            <a:xfrm rot="10800000" flipH="1">
              <a:off x="342606" y="245636"/>
              <a:ext cx="273624" cy="296729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13"/>
            <p:cNvSpPr/>
            <p:nvPr/>
          </p:nvSpPr>
          <p:spPr>
            <a:xfrm rot="10800000" flipH="1">
              <a:off x="543172" y="385776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13"/>
            <p:cNvSpPr/>
            <p:nvPr/>
          </p:nvSpPr>
          <p:spPr>
            <a:xfrm rot="10800000" flipH="1">
              <a:off x="539177" y="441753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13"/>
            <p:cNvSpPr/>
            <p:nvPr/>
          </p:nvSpPr>
          <p:spPr>
            <a:xfrm rot="10800000" flipH="1">
              <a:off x="596405" y="503444"/>
              <a:ext cx="426042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13"/>
            <p:cNvSpPr/>
            <p:nvPr/>
          </p:nvSpPr>
          <p:spPr>
            <a:xfrm rot="10800000" flipH="1">
              <a:off x="655573" y="496121"/>
              <a:ext cx="192882" cy="227394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13"/>
            <p:cNvSpPr/>
            <p:nvPr/>
          </p:nvSpPr>
          <p:spPr>
            <a:xfrm rot="10800000" flipH="1">
              <a:off x="548338" y="398519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9" name="Google Shape;809;p13"/>
          <p:cNvGrpSpPr/>
          <p:nvPr/>
        </p:nvGrpSpPr>
        <p:grpSpPr>
          <a:xfrm>
            <a:off x="10287380" y="-49294"/>
            <a:ext cx="1899488" cy="1837767"/>
            <a:chOff x="7455887" y="129587"/>
            <a:chExt cx="1424616" cy="1378325"/>
          </a:xfrm>
        </p:grpSpPr>
        <p:sp>
          <p:nvSpPr>
            <p:cNvPr id="810" name="Google Shape;810;p13"/>
            <p:cNvSpPr/>
            <p:nvPr/>
          </p:nvSpPr>
          <p:spPr>
            <a:xfrm rot="10800000">
              <a:off x="8512058" y="32146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13"/>
            <p:cNvSpPr/>
            <p:nvPr/>
          </p:nvSpPr>
          <p:spPr>
            <a:xfrm rot="10800000">
              <a:off x="8718673" y="288146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13"/>
            <p:cNvSpPr/>
            <p:nvPr/>
          </p:nvSpPr>
          <p:spPr>
            <a:xfrm rot="10800000">
              <a:off x="8647040" y="335604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13"/>
            <p:cNvSpPr/>
            <p:nvPr/>
          </p:nvSpPr>
          <p:spPr>
            <a:xfrm rot="10800000">
              <a:off x="8585509" y="365442"/>
              <a:ext cx="94514" cy="110715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13"/>
            <p:cNvSpPr/>
            <p:nvPr/>
          </p:nvSpPr>
          <p:spPr>
            <a:xfrm rot="10800000">
              <a:off x="8626157" y="742595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13"/>
            <p:cNvSpPr/>
            <p:nvPr/>
          </p:nvSpPr>
          <p:spPr>
            <a:xfrm rot="10800000">
              <a:off x="8600818" y="1397922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13"/>
            <p:cNvSpPr/>
            <p:nvPr/>
          </p:nvSpPr>
          <p:spPr>
            <a:xfrm rot="10800000">
              <a:off x="8675019" y="1405311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13"/>
            <p:cNvSpPr/>
            <p:nvPr/>
          </p:nvSpPr>
          <p:spPr>
            <a:xfrm rot="10800000">
              <a:off x="8659621" y="383684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13"/>
            <p:cNvSpPr/>
            <p:nvPr/>
          </p:nvSpPr>
          <p:spPr>
            <a:xfrm rot="10800000">
              <a:off x="7604128" y="154918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13"/>
            <p:cNvSpPr/>
            <p:nvPr/>
          </p:nvSpPr>
          <p:spPr>
            <a:xfrm rot="10800000">
              <a:off x="8487332" y="225561"/>
              <a:ext cx="358391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13"/>
            <p:cNvSpPr/>
            <p:nvPr/>
          </p:nvSpPr>
          <p:spPr>
            <a:xfrm rot="10800000">
              <a:off x="7455887" y="129587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21;p13"/>
            <p:cNvSpPr/>
            <p:nvPr/>
          </p:nvSpPr>
          <p:spPr>
            <a:xfrm rot="10800000">
              <a:off x="7465483" y="203764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22;p13"/>
            <p:cNvSpPr/>
            <p:nvPr/>
          </p:nvSpPr>
          <p:spPr>
            <a:xfrm rot="10800000">
              <a:off x="7558490" y="189789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13"/>
            <p:cNvSpPr/>
            <p:nvPr/>
          </p:nvSpPr>
          <p:spPr>
            <a:xfrm rot="10800000">
              <a:off x="8551863" y="245636"/>
              <a:ext cx="273624" cy="296729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24;p13"/>
            <p:cNvSpPr/>
            <p:nvPr/>
          </p:nvSpPr>
          <p:spPr>
            <a:xfrm rot="10800000">
              <a:off x="8266016" y="385776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25;p13"/>
            <p:cNvSpPr/>
            <p:nvPr/>
          </p:nvSpPr>
          <p:spPr>
            <a:xfrm rot="10800000">
              <a:off x="8086966" y="441753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13"/>
            <p:cNvSpPr/>
            <p:nvPr/>
          </p:nvSpPr>
          <p:spPr>
            <a:xfrm rot="10800000">
              <a:off x="8145647" y="503444"/>
              <a:ext cx="426041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13"/>
            <p:cNvSpPr/>
            <p:nvPr/>
          </p:nvSpPr>
          <p:spPr>
            <a:xfrm rot="10800000">
              <a:off x="8319639" y="496121"/>
              <a:ext cx="192882" cy="227394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13"/>
            <p:cNvSpPr/>
            <p:nvPr/>
          </p:nvSpPr>
          <p:spPr>
            <a:xfrm rot="10800000">
              <a:off x="8304552" y="398519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80557DC-F667-4840-BF80-B171706B0DE5}"/>
              </a:ext>
            </a:extLst>
          </p:cNvPr>
          <p:cNvSpPr/>
          <p:nvPr/>
        </p:nvSpPr>
        <p:spPr>
          <a:xfrm>
            <a:off x="65196" y="162117"/>
            <a:ext cx="11754701" cy="6642299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37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8" name="Text Box 9">
            <a:extLst>
              <a:ext uri="{FF2B5EF4-FFF2-40B4-BE49-F238E27FC236}">
                <a16:creationId xmlns:a16="http://schemas.microsoft.com/office/drawing/2014/main" id="{BE08D00D-E964-A647-9EEF-E9FDF9A93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8961" y="3513056"/>
            <a:ext cx="1905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2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Arial" pitchFamily="34" charset="0"/>
              <a:ea typeface="+mn-ea"/>
              <a:cs typeface="+mn-cs"/>
            </a:endParaRPr>
          </a:p>
        </p:txBody>
      </p:sp>
      <p:sp>
        <p:nvSpPr>
          <p:cNvPr id="179" name="Text Box 11">
            <a:extLst>
              <a:ext uri="{FF2B5EF4-FFF2-40B4-BE49-F238E27FC236}">
                <a16:creationId xmlns:a16="http://schemas.microsoft.com/office/drawing/2014/main" id="{94CECE19-A27A-AD4C-B999-28C98D3D4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8145" y="4248315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1" name="Rectangle: Rounded Corners 3">
            <a:extLst>
              <a:ext uri="{FF2B5EF4-FFF2-40B4-BE49-F238E27FC236}">
                <a16:creationId xmlns:a16="http://schemas.microsoft.com/office/drawing/2014/main" id="{BBEE5217-F12D-BE44-ADEB-04E2896D2168}"/>
              </a:ext>
            </a:extLst>
          </p:cNvPr>
          <p:cNvSpPr/>
          <p:nvPr/>
        </p:nvSpPr>
        <p:spPr>
          <a:xfrm>
            <a:off x="1882798" y="-31963"/>
            <a:ext cx="8820032" cy="1055608"/>
          </a:xfrm>
          <a:prstGeom prst="round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13: GIAO LƯU VĂN HOÁ Ở ĐÔNG NAM Á TỪ ĐẦU CÔNG NGUYÊN ĐẾN THẾ KỈ X </a:t>
            </a: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E9ECF257-233C-3947-9688-174F533104C0}"/>
              </a:ext>
            </a:extLst>
          </p:cNvPr>
          <p:cNvGrpSpPr/>
          <p:nvPr/>
        </p:nvGrpSpPr>
        <p:grpSpPr>
          <a:xfrm>
            <a:off x="883785" y="1742811"/>
            <a:ext cx="10723037" cy="1891713"/>
            <a:chOff x="1082847" y="869689"/>
            <a:chExt cx="10723037" cy="1954846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6EB68909-9924-0A4D-B046-5E1EFF6DED91}"/>
                </a:ext>
              </a:extLst>
            </p:cNvPr>
            <p:cNvGrpSpPr/>
            <p:nvPr/>
          </p:nvGrpSpPr>
          <p:grpSpPr>
            <a:xfrm>
              <a:off x="1082847" y="869689"/>
              <a:ext cx="10723037" cy="1954846"/>
              <a:chOff x="1082847" y="869689"/>
              <a:chExt cx="10723037" cy="1954846"/>
            </a:xfrm>
          </p:grpSpPr>
          <p:pic>
            <p:nvPicPr>
              <p:cNvPr id="94" name="Picture 18">
                <a:extLst>
                  <a:ext uri="{FF2B5EF4-FFF2-40B4-BE49-F238E27FC236}">
                    <a16:creationId xmlns:a16="http://schemas.microsoft.com/office/drawing/2014/main" id="{E552888C-61BE-5843-93FE-1FBCEF7D48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rcRect/>
              <a:stretch>
                <a:fillRect/>
              </a:stretch>
            </p:blipFill>
            <p:spPr>
              <a:xfrm rot="95476">
                <a:off x="1358815" y="869689"/>
                <a:ext cx="10447069" cy="1954846"/>
              </a:xfrm>
              <a:prstGeom prst="rect">
                <a:avLst/>
              </a:prstGeom>
            </p:spPr>
          </p:pic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31F998F9-E5C8-7B45-B6EF-058A383921B6}"/>
                  </a:ext>
                </a:extLst>
              </p:cNvPr>
              <p:cNvGrpSpPr/>
              <p:nvPr/>
            </p:nvGrpSpPr>
            <p:grpSpPr>
              <a:xfrm>
                <a:off x="1082847" y="989398"/>
                <a:ext cx="9188923" cy="1744211"/>
                <a:chOff x="1082847" y="989398"/>
                <a:chExt cx="9188923" cy="1744211"/>
              </a:xfrm>
            </p:grpSpPr>
            <p:sp>
              <p:nvSpPr>
                <p:cNvPr id="96" name="TextBox 19">
                  <a:extLst>
                    <a:ext uri="{FF2B5EF4-FFF2-40B4-BE49-F238E27FC236}">
                      <a16:creationId xmlns:a16="http://schemas.microsoft.com/office/drawing/2014/main" id="{82A3BF03-A6C1-2F40-B31D-57DED22240DF}"/>
                    </a:ext>
                  </a:extLst>
                </p:cNvPr>
                <p:cNvSpPr txBox="1"/>
                <p:nvPr/>
              </p:nvSpPr>
              <p:spPr>
                <a:xfrm>
                  <a:off x="3130515" y="989398"/>
                  <a:ext cx="6320086" cy="1360797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3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PHIẾU HỌC TẬP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3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Hãy</a:t>
                  </a: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kể</a:t>
                  </a: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tên</a:t>
                  </a: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liệt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kê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các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chữ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cổ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cư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dân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Đông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Nam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Á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97" name="Picture 21">
                  <a:extLst>
                    <a:ext uri="{FF2B5EF4-FFF2-40B4-BE49-F238E27FC236}">
                      <a16:creationId xmlns:a16="http://schemas.microsoft.com/office/drawing/2014/main" id="{653C8711-CF13-8E45-BEAC-5004ABD61E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 rot="-5248397">
                  <a:off x="1012514" y="1345061"/>
                  <a:ext cx="1028916" cy="888250"/>
                </a:xfrm>
                <a:prstGeom prst="rect">
                  <a:avLst/>
                </a:prstGeom>
              </p:spPr>
            </p:pic>
            <p:pic>
              <p:nvPicPr>
                <p:cNvPr id="98" name="Picture 23">
                  <a:extLst>
                    <a:ext uri="{FF2B5EF4-FFF2-40B4-BE49-F238E27FC236}">
                      <a16:creationId xmlns:a16="http://schemas.microsoft.com/office/drawing/2014/main" id="{5840EEA8-8180-9D4A-B9F7-C8A19658F0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8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 rot="-4334522">
                  <a:off x="9373716" y="2437222"/>
                  <a:ext cx="251124" cy="341650"/>
                </a:xfrm>
                <a:prstGeom prst="rect">
                  <a:avLst/>
                </a:prstGeom>
              </p:spPr>
            </p:pic>
            <p:pic>
              <p:nvPicPr>
                <p:cNvPr id="99" name="Picture 24">
                  <a:extLst>
                    <a:ext uri="{FF2B5EF4-FFF2-40B4-BE49-F238E27FC236}">
                      <a16:creationId xmlns:a16="http://schemas.microsoft.com/office/drawing/2014/main" id="{2E9B008D-3E63-1E46-84D4-581B754BD6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 rot="16956497">
                  <a:off x="9466389" y="2547231"/>
                  <a:ext cx="94820" cy="132444"/>
                </a:xfrm>
                <a:prstGeom prst="rect">
                  <a:avLst/>
                </a:prstGeom>
              </p:spPr>
            </p:pic>
            <p:pic>
              <p:nvPicPr>
                <p:cNvPr id="101" name="Picture 26">
                  <a:extLst>
                    <a:ext uri="{FF2B5EF4-FFF2-40B4-BE49-F238E27FC236}">
                      <a16:creationId xmlns:a16="http://schemas.microsoft.com/office/drawing/2014/main" id="{5832B894-F27E-CD43-A151-3E140932D9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2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 rot="12853178">
                  <a:off x="9884090" y="1859956"/>
                  <a:ext cx="387680" cy="441794"/>
                </a:xfrm>
                <a:prstGeom prst="rect">
                  <a:avLst/>
                </a:prstGeom>
              </p:spPr>
            </p:pic>
            <p:pic>
              <p:nvPicPr>
                <p:cNvPr id="102" name="Picture 27">
                  <a:extLst>
                    <a:ext uri="{FF2B5EF4-FFF2-40B4-BE49-F238E27FC236}">
                      <a16:creationId xmlns:a16="http://schemas.microsoft.com/office/drawing/2014/main" id="{8A1F5A7E-6A1E-E147-96C5-8CE6151683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2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 rot="9436866">
                  <a:off x="2103854" y="1749951"/>
                  <a:ext cx="387680" cy="4417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92" name="Picture 20">
              <a:extLst>
                <a:ext uri="{FF2B5EF4-FFF2-40B4-BE49-F238E27FC236}">
                  <a16:creationId xmlns:a16="http://schemas.microsoft.com/office/drawing/2014/main" id="{9B5A89A2-AA93-3C42-A668-A6ACFE5FB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5242115">
              <a:off x="10103892" y="1245309"/>
              <a:ext cx="1028918" cy="888248"/>
            </a:xfrm>
            <a:prstGeom prst="rect">
              <a:avLst/>
            </a:prstGeom>
          </p:spPr>
        </p:pic>
        <p:pic>
          <p:nvPicPr>
            <p:cNvPr id="93" name="Picture 22">
              <a:extLst>
                <a:ext uri="{FF2B5EF4-FFF2-40B4-BE49-F238E27FC236}">
                  <a16:creationId xmlns:a16="http://schemas.microsoft.com/office/drawing/2014/main" id="{5A332597-45FE-D74D-BCB9-DABCFF8DB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rot="-4334522">
              <a:off x="2263966" y="1166620"/>
              <a:ext cx="330384" cy="449482"/>
            </a:xfrm>
            <a:prstGeom prst="rect">
              <a:avLst/>
            </a:prstGeom>
          </p:spPr>
        </p:pic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4CE7237-5C21-B84B-BC50-26D3B8781FD3}"/>
              </a:ext>
            </a:extLst>
          </p:cNvPr>
          <p:cNvGrpSpPr/>
          <p:nvPr/>
        </p:nvGrpSpPr>
        <p:grpSpPr>
          <a:xfrm>
            <a:off x="549799" y="3655382"/>
            <a:ext cx="2018544" cy="3131715"/>
            <a:chOff x="-25198" y="3611842"/>
            <a:chExt cx="2018544" cy="3131715"/>
          </a:xfrm>
        </p:grpSpPr>
        <p:sp>
          <p:nvSpPr>
            <p:cNvPr id="107" name="Rounded Rectangle 106">
              <a:extLst>
                <a:ext uri="{FF2B5EF4-FFF2-40B4-BE49-F238E27FC236}">
                  <a16:creationId xmlns:a16="http://schemas.microsoft.com/office/drawing/2014/main" id="{62000464-43FC-6D4F-B45C-66BF5CD6CCEE}"/>
                </a:ext>
              </a:extLst>
            </p:cNvPr>
            <p:cNvSpPr/>
            <p:nvPr/>
          </p:nvSpPr>
          <p:spPr>
            <a:xfrm>
              <a:off x="-25198" y="3611842"/>
              <a:ext cx="2018544" cy="182258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78D2C4E6-2B3E-2844-9893-2D5E4170A830}"/>
                </a:ext>
              </a:extLst>
            </p:cNvPr>
            <p:cNvSpPr/>
            <p:nvPr/>
          </p:nvSpPr>
          <p:spPr>
            <a:xfrm>
              <a:off x="42582" y="5893551"/>
              <a:ext cx="1620297" cy="85000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………………………………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6" name="Down Arrow 105">
              <a:extLst>
                <a:ext uri="{FF2B5EF4-FFF2-40B4-BE49-F238E27FC236}">
                  <a16:creationId xmlns:a16="http://schemas.microsoft.com/office/drawing/2014/main" id="{822337AA-B859-424F-A1D4-73D0BB1242C3}"/>
                </a:ext>
              </a:extLst>
            </p:cNvPr>
            <p:cNvSpPr/>
            <p:nvPr/>
          </p:nvSpPr>
          <p:spPr>
            <a:xfrm>
              <a:off x="702534" y="5499562"/>
              <a:ext cx="265597" cy="352697"/>
            </a:xfrm>
            <a:prstGeom prst="dow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FDBCDEC4-E7FF-8347-BA9B-C745F636633B}"/>
              </a:ext>
            </a:extLst>
          </p:cNvPr>
          <p:cNvGrpSpPr/>
          <p:nvPr/>
        </p:nvGrpSpPr>
        <p:grpSpPr>
          <a:xfrm>
            <a:off x="3240474" y="3645398"/>
            <a:ext cx="2018544" cy="3143126"/>
            <a:chOff x="2412174" y="3693608"/>
            <a:chExt cx="2018544" cy="3143126"/>
          </a:xfrm>
        </p:grpSpPr>
        <p:sp>
          <p:nvSpPr>
            <p:cNvPr id="113" name="Rounded Rectangle 112">
              <a:extLst>
                <a:ext uri="{FF2B5EF4-FFF2-40B4-BE49-F238E27FC236}">
                  <a16:creationId xmlns:a16="http://schemas.microsoft.com/office/drawing/2014/main" id="{A45B7330-E561-4F48-ACCF-F607132F694E}"/>
                </a:ext>
              </a:extLst>
            </p:cNvPr>
            <p:cNvSpPr/>
            <p:nvPr/>
          </p:nvSpPr>
          <p:spPr>
            <a:xfrm>
              <a:off x="2412174" y="3693608"/>
              <a:ext cx="2018544" cy="1809465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7E61B683-60DF-EB43-8E41-31EA61F35AE5}"/>
                </a:ext>
              </a:extLst>
            </p:cNvPr>
            <p:cNvSpPr/>
            <p:nvPr/>
          </p:nvSpPr>
          <p:spPr>
            <a:xfrm>
              <a:off x="2561244" y="5986728"/>
              <a:ext cx="1620297" cy="85000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………………………………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2" name="Down Arrow 111">
              <a:extLst>
                <a:ext uri="{FF2B5EF4-FFF2-40B4-BE49-F238E27FC236}">
                  <a16:creationId xmlns:a16="http://schemas.microsoft.com/office/drawing/2014/main" id="{450A6DDC-7BEF-F848-97B7-9DE9632669EF}"/>
                </a:ext>
              </a:extLst>
            </p:cNvPr>
            <p:cNvSpPr/>
            <p:nvPr/>
          </p:nvSpPr>
          <p:spPr>
            <a:xfrm>
              <a:off x="3288647" y="5578931"/>
              <a:ext cx="265597" cy="352697"/>
            </a:xfrm>
            <a:prstGeom prst="dow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76C0C9-7C46-5949-8C3B-3812181BE877}"/>
              </a:ext>
            </a:extLst>
          </p:cNvPr>
          <p:cNvGrpSpPr/>
          <p:nvPr/>
        </p:nvGrpSpPr>
        <p:grpSpPr>
          <a:xfrm>
            <a:off x="6212481" y="3694592"/>
            <a:ext cx="2018544" cy="3099052"/>
            <a:chOff x="4892702" y="3737682"/>
            <a:chExt cx="2018544" cy="3099052"/>
          </a:xfrm>
        </p:grpSpPr>
        <p:sp>
          <p:nvSpPr>
            <p:cNvPr id="119" name="Rounded Rectangle 118">
              <a:extLst>
                <a:ext uri="{FF2B5EF4-FFF2-40B4-BE49-F238E27FC236}">
                  <a16:creationId xmlns:a16="http://schemas.microsoft.com/office/drawing/2014/main" id="{1DFDC2AA-B146-344A-A6D3-FEAFBB9B47EC}"/>
                </a:ext>
              </a:extLst>
            </p:cNvPr>
            <p:cNvSpPr/>
            <p:nvPr/>
          </p:nvSpPr>
          <p:spPr>
            <a:xfrm>
              <a:off x="4892702" y="3737682"/>
              <a:ext cx="2018544" cy="169675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C8B97855-D337-B14D-8BAB-92F7C038A5F0}"/>
                </a:ext>
              </a:extLst>
            </p:cNvPr>
            <p:cNvSpPr/>
            <p:nvPr/>
          </p:nvSpPr>
          <p:spPr>
            <a:xfrm>
              <a:off x="4999045" y="5986728"/>
              <a:ext cx="1620297" cy="85000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………………………………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8" name="Down Arrow 117">
              <a:extLst>
                <a:ext uri="{FF2B5EF4-FFF2-40B4-BE49-F238E27FC236}">
                  <a16:creationId xmlns:a16="http://schemas.microsoft.com/office/drawing/2014/main" id="{7B828DDE-BB45-6346-80CC-26DC00971E64}"/>
                </a:ext>
              </a:extLst>
            </p:cNvPr>
            <p:cNvSpPr/>
            <p:nvPr/>
          </p:nvSpPr>
          <p:spPr>
            <a:xfrm>
              <a:off x="5769175" y="5519762"/>
              <a:ext cx="265597" cy="352697"/>
            </a:xfrm>
            <a:prstGeom prst="dow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45C653CD-B1E0-9D43-B8D8-88DECE993AEC}"/>
              </a:ext>
            </a:extLst>
          </p:cNvPr>
          <p:cNvGrpSpPr/>
          <p:nvPr/>
        </p:nvGrpSpPr>
        <p:grpSpPr>
          <a:xfrm>
            <a:off x="9128147" y="3655383"/>
            <a:ext cx="2018544" cy="3143126"/>
            <a:chOff x="4892702" y="3693608"/>
            <a:chExt cx="2018544" cy="3143126"/>
          </a:xfrm>
        </p:grpSpPr>
        <p:sp>
          <p:nvSpPr>
            <p:cNvPr id="134" name="Rounded Rectangle 133">
              <a:extLst>
                <a:ext uri="{FF2B5EF4-FFF2-40B4-BE49-F238E27FC236}">
                  <a16:creationId xmlns:a16="http://schemas.microsoft.com/office/drawing/2014/main" id="{63B422B0-4B77-E347-8B3E-2D3E280CBE17}"/>
                </a:ext>
              </a:extLst>
            </p:cNvPr>
            <p:cNvSpPr/>
            <p:nvPr/>
          </p:nvSpPr>
          <p:spPr>
            <a:xfrm>
              <a:off x="4892702" y="3693608"/>
              <a:ext cx="2018544" cy="1740823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1367FB3E-9379-544B-81E3-CC6AEBF7F16B}"/>
                </a:ext>
              </a:extLst>
            </p:cNvPr>
            <p:cNvSpPr/>
            <p:nvPr/>
          </p:nvSpPr>
          <p:spPr>
            <a:xfrm>
              <a:off x="4999045" y="5986728"/>
              <a:ext cx="1620297" cy="85000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………………………………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6" name="Down Arrow 135">
              <a:extLst>
                <a:ext uri="{FF2B5EF4-FFF2-40B4-BE49-F238E27FC236}">
                  <a16:creationId xmlns:a16="http://schemas.microsoft.com/office/drawing/2014/main" id="{7C6C7AAC-A279-BC46-B31C-FFE041DEC920}"/>
                </a:ext>
              </a:extLst>
            </p:cNvPr>
            <p:cNvSpPr/>
            <p:nvPr/>
          </p:nvSpPr>
          <p:spPr>
            <a:xfrm>
              <a:off x="5769175" y="5519762"/>
              <a:ext cx="265597" cy="352697"/>
            </a:xfrm>
            <a:prstGeom prst="dow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80" name="Rectangle 179">
            <a:extLst>
              <a:ext uri="{FF2B5EF4-FFF2-40B4-BE49-F238E27FC236}">
                <a16:creationId xmlns:a16="http://schemas.microsoft.com/office/drawing/2014/main" id="{5D931B9B-763E-6847-A027-C0DE896FC2CE}"/>
              </a:ext>
            </a:extLst>
          </p:cNvPr>
          <p:cNvSpPr/>
          <p:nvPr/>
        </p:nvSpPr>
        <p:spPr>
          <a:xfrm>
            <a:off x="366543" y="1095751"/>
            <a:ext cx="4597077" cy="544265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văn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4013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 animBg="1"/>
      <p:bldP spid="18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F6E7B2D-0449-D743-A804-0C28431FB602}"/>
              </a:ext>
            </a:extLst>
          </p:cNvPr>
          <p:cNvGrpSpPr/>
          <p:nvPr/>
        </p:nvGrpSpPr>
        <p:grpSpPr>
          <a:xfrm>
            <a:off x="40297" y="4104674"/>
            <a:ext cx="2574494" cy="2732060"/>
            <a:chOff x="-25198" y="3429000"/>
            <a:chExt cx="2018544" cy="3407734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65FD07EB-AAA0-434E-B964-06405EAC2FC2}"/>
                </a:ext>
              </a:extLst>
            </p:cNvPr>
            <p:cNvSpPr/>
            <p:nvPr/>
          </p:nvSpPr>
          <p:spPr>
            <a:xfrm>
              <a:off x="-25198" y="3429000"/>
              <a:ext cx="2018544" cy="200543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F4821DE2-59F7-4248-9B85-DF821E835BDE}"/>
                </a:ext>
              </a:extLst>
            </p:cNvPr>
            <p:cNvSpPr/>
            <p:nvPr/>
          </p:nvSpPr>
          <p:spPr>
            <a:xfrm>
              <a:off x="123443" y="5986728"/>
              <a:ext cx="1620297" cy="85000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…………………………………………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5" name="Down Arrow 54">
              <a:extLst>
                <a:ext uri="{FF2B5EF4-FFF2-40B4-BE49-F238E27FC236}">
                  <a16:creationId xmlns:a16="http://schemas.microsoft.com/office/drawing/2014/main" id="{3B9976A5-D2EC-7642-9F9D-A46131F709CE}"/>
                </a:ext>
              </a:extLst>
            </p:cNvPr>
            <p:cNvSpPr/>
            <p:nvPr/>
          </p:nvSpPr>
          <p:spPr>
            <a:xfrm>
              <a:off x="702534" y="5499562"/>
              <a:ext cx="265597" cy="352697"/>
            </a:xfrm>
            <a:prstGeom prst="dow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4" name="Google Shape;789;p13">
            <a:extLst>
              <a:ext uri="{FF2B5EF4-FFF2-40B4-BE49-F238E27FC236}">
                <a16:creationId xmlns:a16="http://schemas.microsoft.com/office/drawing/2014/main" id="{3855EE76-BF5C-D54A-9AC6-BBD959BDA700}"/>
              </a:ext>
            </a:extLst>
          </p:cNvPr>
          <p:cNvGrpSpPr/>
          <p:nvPr/>
        </p:nvGrpSpPr>
        <p:grpSpPr>
          <a:xfrm>
            <a:off x="20471" y="-49294"/>
            <a:ext cx="1899488" cy="1837767"/>
            <a:chOff x="287590" y="129587"/>
            <a:chExt cx="1424616" cy="1378325"/>
          </a:xfrm>
        </p:grpSpPr>
        <p:sp>
          <p:nvSpPr>
            <p:cNvPr id="115" name="Google Shape;790;p13">
              <a:extLst>
                <a:ext uri="{FF2B5EF4-FFF2-40B4-BE49-F238E27FC236}">
                  <a16:creationId xmlns:a16="http://schemas.microsoft.com/office/drawing/2014/main" id="{F2351F1A-8D4E-9748-AA96-8C848AFB969E}"/>
                </a:ext>
              </a:extLst>
            </p:cNvPr>
            <p:cNvSpPr/>
            <p:nvPr/>
          </p:nvSpPr>
          <p:spPr>
            <a:xfrm rot="10800000" flipH="1">
              <a:off x="475374" y="32146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791;p13">
              <a:extLst>
                <a:ext uri="{FF2B5EF4-FFF2-40B4-BE49-F238E27FC236}">
                  <a16:creationId xmlns:a16="http://schemas.microsoft.com/office/drawing/2014/main" id="{B9E384D6-1A0A-F44C-91B3-BB59617D2B1F}"/>
                </a:ext>
              </a:extLst>
            </p:cNvPr>
            <p:cNvSpPr/>
            <p:nvPr/>
          </p:nvSpPr>
          <p:spPr>
            <a:xfrm rot="10800000" flipH="1">
              <a:off x="356057" y="288146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792;p13">
              <a:extLst>
                <a:ext uri="{FF2B5EF4-FFF2-40B4-BE49-F238E27FC236}">
                  <a16:creationId xmlns:a16="http://schemas.microsoft.com/office/drawing/2014/main" id="{9CF62166-EA29-E041-8EDE-4763343A87D2}"/>
                </a:ext>
              </a:extLst>
            </p:cNvPr>
            <p:cNvSpPr/>
            <p:nvPr/>
          </p:nvSpPr>
          <p:spPr>
            <a:xfrm rot="10800000" flipH="1">
              <a:off x="422460" y="335604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793;p13">
              <a:extLst>
                <a:ext uri="{FF2B5EF4-FFF2-40B4-BE49-F238E27FC236}">
                  <a16:creationId xmlns:a16="http://schemas.microsoft.com/office/drawing/2014/main" id="{9F724CDB-F5BC-DC46-A2ED-407CBEECC858}"/>
                </a:ext>
              </a:extLst>
            </p:cNvPr>
            <p:cNvSpPr/>
            <p:nvPr/>
          </p:nvSpPr>
          <p:spPr>
            <a:xfrm rot="10800000" flipH="1">
              <a:off x="488071" y="365442"/>
              <a:ext cx="94514" cy="110715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794;p13">
              <a:extLst>
                <a:ext uri="{FF2B5EF4-FFF2-40B4-BE49-F238E27FC236}">
                  <a16:creationId xmlns:a16="http://schemas.microsoft.com/office/drawing/2014/main" id="{ECF22659-41FF-D847-A5D6-E381AE35D737}"/>
                </a:ext>
              </a:extLst>
            </p:cNvPr>
            <p:cNvSpPr/>
            <p:nvPr/>
          </p:nvSpPr>
          <p:spPr>
            <a:xfrm rot="10800000" flipH="1">
              <a:off x="299425" y="742595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795;p13">
              <a:extLst>
                <a:ext uri="{FF2B5EF4-FFF2-40B4-BE49-F238E27FC236}">
                  <a16:creationId xmlns:a16="http://schemas.microsoft.com/office/drawing/2014/main" id="{0E33A2CF-CAED-1948-9DC0-0CED3C44965F}"/>
                </a:ext>
              </a:extLst>
            </p:cNvPr>
            <p:cNvSpPr/>
            <p:nvPr/>
          </p:nvSpPr>
          <p:spPr>
            <a:xfrm rot="10800000" flipH="1">
              <a:off x="287590" y="1397922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796;p13">
              <a:extLst>
                <a:ext uri="{FF2B5EF4-FFF2-40B4-BE49-F238E27FC236}">
                  <a16:creationId xmlns:a16="http://schemas.microsoft.com/office/drawing/2014/main" id="{F5E1AE24-5F01-3F41-982E-C0008F852F8F}"/>
                </a:ext>
              </a:extLst>
            </p:cNvPr>
            <p:cNvSpPr/>
            <p:nvPr/>
          </p:nvSpPr>
          <p:spPr>
            <a:xfrm rot="10800000" flipH="1">
              <a:off x="329812" y="1405311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797;p13">
              <a:extLst>
                <a:ext uri="{FF2B5EF4-FFF2-40B4-BE49-F238E27FC236}">
                  <a16:creationId xmlns:a16="http://schemas.microsoft.com/office/drawing/2014/main" id="{FA6832DC-9F67-044F-9C2A-63D1C8634347}"/>
                </a:ext>
              </a:extLst>
            </p:cNvPr>
            <p:cNvSpPr/>
            <p:nvPr/>
          </p:nvSpPr>
          <p:spPr>
            <a:xfrm rot="10800000" flipH="1">
              <a:off x="290796" y="383684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798;p13">
              <a:extLst>
                <a:ext uri="{FF2B5EF4-FFF2-40B4-BE49-F238E27FC236}">
                  <a16:creationId xmlns:a16="http://schemas.microsoft.com/office/drawing/2014/main" id="{EC232230-EA2D-2E40-9886-6F4DE71D6FB3}"/>
                </a:ext>
              </a:extLst>
            </p:cNvPr>
            <p:cNvSpPr/>
            <p:nvPr/>
          </p:nvSpPr>
          <p:spPr>
            <a:xfrm rot="10800000" flipH="1">
              <a:off x="946645" y="154918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799;p13">
              <a:extLst>
                <a:ext uri="{FF2B5EF4-FFF2-40B4-BE49-F238E27FC236}">
                  <a16:creationId xmlns:a16="http://schemas.microsoft.com/office/drawing/2014/main" id="{CFF6B52A-8183-3D43-94B6-572D290C2673}"/>
                </a:ext>
              </a:extLst>
            </p:cNvPr>
            <p:cNvSpPr/>
            <p:nvPr/>
          </p:nvSpPr>
          <p:spPr>
            <a:xfrm rot="10800000" flipH="1">
              <a:off x="322370" y="225561"/>
              <a:ext cx="358392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800;p13">
              <a:extLst>
                <a:ext uri="{FF2B5EF4-FFF2-40B4-BE49-F238E27FC236}">
                  <a16:creationId xmlns:a16="http://schemas.microsoft.com/office/drawing/2014/main" id="{95E0A360-6B6E-9E46-9ACA-461C09F0FF6A}"/>
                </a:ext>
              </a:extLst>
            </p:cNvPr>
            <p:cNvSpPr/>
            <p:nvPr/>
          </p:nvSpPr>
          <p:spPr>
            <a:xfrm rot="10800000" flipH="1">
              <a:off x="1602181" y="129587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801;p13">
              <a:extLst>
                <a:ext uri="{FF2B5EF4-FFF2-40B4-BE49-F238E27FC236}">
                  <a16:creationId xmlns:a16="http://schemas.microsoft.com/office/drawing/2014/main" id="{8837FF10-D2EF-4249-86B3-1645BD13D8DA}"/>
                </a:ext>
              </a:extLst>
            </p:cNvPr>
            <p:cNvSpPr/>
            <p:nvPr/>
          </p:nvSpPr>
          <p:spPr>
            <a:xfrm rot="10800000" flipH="1">
              <a:off x="1609571" y="203764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802;p13">
              <a:extLst>
                <a:ext uri="{FF2B5EF4-FFF2-40B4-BE49-F238E27FC236}">
                  <a16:creationId xmlns:a16="http://schemas.microsoft.com/office/drawing/2014/main" id="{0597EEC0-E7CB-5549-9C3D-80C63BCA3D23}"/>
                </a:ext>
              </a:extLst>
            </p:cNvPr>
            <p:cNvSpPr/>
            <p:nvPr/>
          </p:nvSpPr>
          <p:spPr>
            <a:xfrm rot="10800000" flipH="1">
              <a:off x="587633" y="189789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803;p13">
              <a:extLst>
                <a:ext uri="{FF2B5EF4-FFF2-40B4-BE49-F238E27FC236}">
                  <a16:creationId xmlns:a16="http://schemas.microsoft.com/office/drawing/2014/main" id="{AFA66E85-6CCD-4543-922A-EE2788E495EF}"/>
                </a:ext>
              </a:extLst>
            </p:cNvPr>
            <p:cNvSpPr/>
            <p:nvPr/>
          </p:nvSpPr>
          <p:spPr>
            <a:xfrm rot="10800000" flipH="1">
              <a:off x="342606" y="245636"/>
              <a:ext cx="273624" cy="296729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804;p13">
              <a:extLst>
                <a:ext uri="{FF2B5EF4-FFF2-40B4-BE49-F238E27FC236}">
                  <a16:creationId xmlns:a16="http://schemas.microsoft.com/office/drawing/2014/main" id="{8C092147-AC01-F546-9B97-2A6345390AAD}"/>
                </a:ext>
              </a:extLst>
            </p:cNvPr>
            <p:cNvSpPr/>
            <p:nvPr/>
          </p:nvSpPr>
          <p:spPr>
            <a:xfrm rot="10800000" flipH="1">
              <a:off x="543172" y="385776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805;p13">
              <a:extLst>
                <a:ext uri="{FF2B5EF4-FFF2-40B4-BE49-F238E27FC236}">
                  <a16:creationId xmlns:a16="http://schemas.microsoft.com/office/drawing/2014/main" id="{721DCD4B-D7DC-DB4A-AABA-3B3C37386772}"/>
                </a:ext>
              </a:extLst>
            </p:cNvPr>
            <p:cNvSpPr/>
            <p:nvPr/>
          </p:nvSpPr>
          <p:spPr>
            <a:xfrm rot="10800000" flipH="1">
              <a:off x="539177" y="441753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806;p13">
              <a:extLst>
                <a:ext uri="{FF2B5EF4-FFF2-40B4-BE49-F238E27FC236}">
                  <a16:creationId xmlns:a16="http://schemas.microsoft.com/office/drawing/2014/main" id="{E9AF940E-C8F6-A94C-9966-64D4A6637982}"/>
                </a:ext>
              </a:extLst>
            </p:cNvPr>
            <p:cNvSpPr/>
            <p:nvPr/>
          </p:nvSpPr>
          <p:spPr>
            <a:xfrm rot="10800000" flipH="1">
              <a:off x="596405" y="503444"/>
              <a:ext cx="426042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807;p13">
              <a:extLst>
                <a:ext uri="{FF2B5EF4-FFF2-40B4-BE49-F238E27FC236}">
                  <a16:creationId xmlns:a16="http://schemas.microsoft.com/office/drawing/2014/main" id="{CE1BE298-7ADB-C94A-8F84-AECB0A18CA8C}"/>
                </a:ext>
              </a:extLst>
            </p:cNvPr>
            <p:cNvSpPr/>
            <p:nvPr/>
          </p:nvSpPr>
          <p:spPr>
            <a:xfrm rot="10800000" flipH="1">
              <a:off x="655573" y="496121"/>
              <a:ext cx="192882" cy="227394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808;p13">
              <a:extLst>
                <a:ext uri="{FF2B5EF4-FFF2-40B4-BE49-F238E27FC236}">
                  <a16:creationId xmlns:a16="http://schemas.microsoft.com/office/drawing/2014/main" id="{33D0E136-F04B-E14A-8C39-1696737A801F}"/>
                </a:ext>
              </a:extLst>
            </p:cNvPr>
            <p:cNvSpPr/>
            <p:nvPr/>
          </p:nvSpPr>
          <p:spPr>
            <a:xfrm rot="10800000" flipH="1">
              <a:off x="548338" y="398519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4" name="Google Shape;809;p13">
            <a:extLst>
              <a:ext uri="{FF2B5EF4-FFF2-40B4-BE49-F238E27FC236}">
                <a16:creationId xmlns:a16="http://schemas.microsoft.com/office/drawing/2014/main" id="{08E4B7CD-ED37-ED47-B5FC-FBBB44E6CF8C}"/>
              </a:ext>
            </a:extLst>
          </p:cNvPr>
          <p:cNvGrpSpPr/>
          <p:nvPr/>
        </p:nvGrpSpPr>
        <p:grpSpPr>
          <a:xfrm>
            <a:off x="10287380" y="-49294"/>
            <a:ext cx="1899488" cy="1837767"/>
            <a:chOff x="7455887" y="129587"/>
            <a:chExt cx="1424616" cy="1378325"/>
          </a:xfrm>
        </p:grpSpPr>
        <p:sp>
          <p:nvSpPr>
            <p:cNvPr id="135" name="Google Shape;810;p13">
              <a:extLst>
                <a:ext uri="{FF2B5EF4-FFF2-40B4-BE49-F238E27FC236}">
                  <a16:creationId xmlns:a16="http://schemas.microsoft.com/office/drawing/2014/main" id="{594D5D5D-7942-9A4D-BD26-15160EE2F356}"/>
                </a:ext>
              </a:extLst>
            </p:cNvPr>
            <p:cNvSpPr/>
            <p:nvPr/>
          </p:nvSpPr>
          <p:spPr>
            <a:xfrm rot="10800000">
              <a:off x="8512058" y="32146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811;p13">
              <a:extLst>
                <a:ext uri="{FF2B5EF4-FFF2-40B4-BE49-F238E27FC236}">
                  <a16:creationId xmlns:a16="http://schemas.microsoft.com/office/drawing/2014/main" id="{39A186C4-AD33-0145-93A9-113D80F41118}"/>
                </a:ext>
              </a:extLst>
            </p:cNvPr>
            <p:cNvSpPr/>
            <p:nvPr/>
          </p:nvSpPr>
          <p:spPr>
            <a:xfrm rot="10800000">
              <a:off x="8718673" y="288146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812;p13">
              <a:extLst>
                <a:ext uri="{FF2B5EF4-FFF2-40B4-BE49-F238E27FC236}">
                  <a16:creationId xmlns:a16="http://schemas.microsoft.com/office/drawing/2014/main" id="{AAA3520D-6D52-4149-A79D-7352DC890518}"/>
                </a:ext>
              </a:extLst>
            </p:cNvPr>
            <p:cNvSpPr/>
            <p:nvPr/>
          </p:nvSpPr>
          <p:spPr>
            <a:xfrm rot="10800000">
              <a:off x="8647040" y="335604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813;p13">
              <a:extLst>
                <a:ext uri="{FF2B5EF4-FFF2-40B4-BE49-F238E27FC236}">
                  <a16:creationId xmlns:a16="http://schemas.microsoft.com/office/drawing/2014/main" id="{114FDD46-D89C-BB44-89BF-390B45767107}"/>
                </a:ext>
              </a:extLst>
            </p:cNvPr>
            <p:cNvSpPr/>
            <p:nvPr/>
          </p:nvSpPr>
          <p:spPr>
            <a:xfrm rot="10800000">
              <a:off x="8585509" y="365442"/>
              <a:ext cx="94514" cy="110715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814;p13">
              <a:extLst>
                <a:ext uri="{FF2B5EF4-FFF2-40B4-BE49-F238E27FC236}">
                  <a16:creationId xmlns:a16="http://schemas.microsoft.com/office/drawing/2014/main" id="{6EDEA059-AB92-854A-8D42-76E575FEA8BF}"/>
                </a:ext>
              </a:extLst>
            </p:cNvPr>
            <p:cNvSpPr/>
            <p:nvPr/>
          </p:nvSpPr>
          <p:spPr>
            <a:xfrm rot="10800000">
              <a:off x="8626157" y="742595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815;p13">
              <a:extLst>
                <a:ext uri="{FF2B5EF4-FFF2-40B4-BE49-F238E27FC236}">
                  <a16:creationId xmlns:a16="http://schemas.microsoft.com/office/drawing/2014/main" id="{2255906E-0C99-D744-B15C-015D7A951DC1}"/>
                </a:ext>
              </a:extLst>
            </p:cNvPr>
            <p:cNvSpPr/>
            <p:nvPr/>
          </p:nvSpPr>
          <p:spPr>
            <a:xfrm rot="10800000">
              <a:off x="8600818" y="1397922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816;p13">
              <a:extLst>
                <a:ext uri="{FF2B5EF4-FFF2-40B4-BE49-F238E27FC236}">
                  <a16:creationId xmlns:a16="http://schemas.microsoft.com/office/drawing/2014/main" id="{405339C4-9896-8645-988C-A57D04A6ECD8}"/>
                </a:ext>
              </a:extLst>
            </p:cNvPr>
            <p:cNvSpPr/>
            <p:nvPr/>
          </p:nvSpPr>
          <p:spPr>
            <a:xfrm rot="10800000">
              <a:off x="8675019" y="1405311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817;p13">
              <a:extLst>
                <a:ext uri="{FF2B5EF4-FFF2-40B4-BE49-F238E27FC236}">
                  <a16:creationId xmlns:a16="http://schemas.microsoft.com/office/drawing/2014/main" id="{23368A1C-F45D-0A44-A588-11AEB1A464AE}"/>
                </a:ext>
              </a:extLst>
            </p:cNvPr>
            <p:cNvSpPr/>
            <p:nvPr/>
          </p:nvSpPr>
          <p:spPr>
            <a:xfrm rot="10800000">
              <a:off x="8659621" y="383684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818;p13">
              <a:extLst>
                <a:ext uri="{FF2B5EF4-FFF2-40B4-BE49-F238E27FC236}">
                  <a16:creationId xmlns:a16="http://schemas.microsoft.com/office/drawing/2014/main" id="{271D968F-D866-F649-931B-112C06FB44DF}"/>
                </a:ext>
              </a:extLst>
            </p:cNvPr>
            <p:cNvSpPr/>
            <p:nvPr/>
          </p:nvSpPr>
          <p:spPr>
            <a:xfrm rot="10800000">
              <a:off x="7604128" y="154918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819;p13">
              <a:extLst>
                <a:ext uri="{FF2B5EF4-FFF2-40B4-BE49-F238E27FC236}">
                  <a16:creationId xmlns:a16="http://schemas.microsoft.com/office/drawing/2014/main" id="{FBF868C5-B788-9341-B4FA-BBDAD91A4E81}"/>
                </a:ext>
              </a:extLst>
            </p:cNvPr>
            <p:cNvSpPr/>
            <p:nvPr/>
          </p:nvSpPr>
          <p:spPr>
            <a:xfrm rot="10800000">
              <a:off x="8487332" y="225561"/>
              <a:ext cx="358391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820;p13">
              <a:extLst>
                <a:ext uri="{FF2B5EF4-FFF2-40B4-BE49-F238E27FC236}">
                  <a16:creationId xmlns:a16="http://schemas.microsoft.com/office/drawing/2014/main" id="{621E3D0A-04DC-D549-9FAE-7F83C5CC7024}"/>
                </a:ext>
              </a:extLst>
            </p:cNvPr>
            <p:cNvSpPr/>
            <p:nvPr/>
          </p:nvSpPr>
          <p:spPr>
            <a:xfrm rot="10800000">
              <a:off x="7455887" y="129587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821;p13">
              <a:extLst>
                <a:ext uri="{FF2B5EF4-FFF2-40B4-BE49-F238E27FC236}">
                  <a16:creationId xmlns:a16="http://schemas.microsoft.com/office/drawing/2014/main" id="{D3DA4E64-E3FC-8842-AC37-BFEA9496222E}"/>
                </a:ext>
              </a:extLst>
            </p:cNvPr>
            <p:cNvSpPr/>
            <p:nvPr/>
          </p:nvSpPr>
          <p:spPr>
            <a:xfrm rot="10800000">
              <a:off x="7465483" y="203764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822;p13">
              <a:extLst>
                <a:ext uri="{FF2B5EF4-FFF2-40B4-BE49-F238E27FC236}">
                  <a16:creationId xmlns:a16="http://schemas.microsoft.com/office/drawing/2014/main" id="{3891CF83-7375-D64B-8601-AFFECDEB9406}"/>
                </a:ext>
              </a:extLst>
            </p:cNvPr>
            <p:cNvSpPr/>
            <p:nvPr/>
          </p:nvSpPr>
          <p:spPr>
            <a:xfrm rot="10800000">
              <a:off x="7558490" y="189789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823;p13">
              <a:extLst>
                <a:ext uri="{FF2B5EF4-FFF2-40B4-BE49-F238E27FC236}">
                  <a16:creationId xmlns:a16="http://schemas.microsoft.com/office/drawing/2014/main" id="{9929D1A3-DC8E-1A41-9A0A-9C47B26B87BF}"/>
                </a:ext>
              </a:extLst>
            </p:cNvPr>
            <p:cNvSpPr/>
            <p:nvPr/>
          </p:nvSpPr>
          <p:spPr>
            <a:xfrm rot="10800000">
              <a:off x="8551863" y="245636"/>
              <a:ext cx="273624" cy="296729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824;p13">
              <a:extLst>
                <a:ext uri="{FF2B5EF4-FFF2-40B4-BE49-F238E27FC236}">
                  <a16:creationId xmlns:a16="http://schemas.microsoft.com/office/drawing/2014/main" id="{D7F3350B-3F54-CA42-AE1C-7D1AC44CAB16}"/>
                </a:ext>
              </a:extLst>
            </p:cNvPr>
            <p:cNvSpPr/>
            <p:nvPr/>
          </p:nvSpPr>
          <p:spPr>
            <a:xfrm rot="10800000">
              <a:off x="8266016" y="385776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825;p13">
              <a:extLst>
                <a:ext uri="{FF2B5EF4-FFF2-40B4-BE49-F238E27FC236}">
                  <a16:creationId xmlns:a16="http://schemas.microsoft.com/office/drawing/2014/main" id="{9B574DCF-A5E1-A646-A295-EB77865D9F6D}"/>
                </a:ext>
              </a:extLst>
            </p:cNvPr>
            <p:cNvSpPr/>
            <p:nvPr/>
          </p:nvSpPr>
          <p:spPr>
            <a:xfrm rot="10800000">
              <a:off x="8086966" y="441753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826;p13">
              <a:extLst>
                <a:ext uri="{FF2B5EF4-FFF2-40B4-BE49-F238E27FC236}">
                  <a16:creationId xmlns:a16="http://schemas.microsoft.com/office/drawing/2014/main" id="{BCAABB6C-753F-E646-B5CE-4BD9249CB460}"/>
                </a:ext>
              </a:extLst>
            </p:cNvPr>
            <p:cNvSpPr/>
            <p:nvPr/>
          </p:nvSpPr>
          <p:spPr>
            <a:xfrm rot="10800000">
              <a:off x="8145647" y="503444"/>
              <a:ext cx="426041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827;p13">
              <a:extLst>
                <a:ext uri="{FF2B5EF4-FFF2-40B4-BE49-F238E27FC236}">
                  <a16:creationId xmlns:a16="http://schemas.microsoft.com/office/drawing/2014/main" id="{FBC7A92C-B784-C147-BE8D-255034709B1A}"/>
                </a:ext>
              </a:extLst>
            </p:cNvPr>
            <p:cNvSpPr/>
            <p:nvPr/>
          </p:nvSpPr>
          <p:spPr>
            <a:xfrm rot="10800000">
              <a:off x="8319639" y="496121"/>
              <a:ext cx="192882" cy="227394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828;p13">
              <a:extLst>
                <a:ext uri="{FF2B5EF4-FFF2-40B4-BE49-F238E27FC236}">
                  <a16:creationId xmlns:a16="http://schemas.microsoft.com/office/drawing/2014/main" id="{A71C9A3C-D916-6948-9678-275EA204F364}"/>
                </a:ext>
              </a:extLst>
            </p:cNvPr>
            <p:cNvSpPr/>
            <p:nvPr/>
          </p:nvSpPr>
          <p:spPr>
            <a:xfrm rot="10800000">
              <a:off x="8304552" y="398519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4" name="Rectangle 153">
            <a:extLst>
              <a:ext uri="{FF2B5EF4-FFF2-40B4-BE49-F238E27FC236}">
                <a16:creationId xmlns:a16="http://schemas.microsoft.com/office/drawing/2014/main" id="{E6AA51E8-8548-CD46-A640-D944FE2D9B40}"/>
              </a:ext>
            </a:extLst>
          </p:cNvPr>
          <p:cNvSpPr/>
          <p:nvPr/>
        </p:nvSpPr>
        <p:spPr>
          <a:xfrm>
            <a:off x="404217" y="1119219"/>
            <a:ext cx="4597077" cy="544265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văn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5" name="Rectangle: Rounded Corners 3">
            <a:extLst>
              <a:ext uri="{FF2B5EF4-FFF2-40B4-BE49-F238E27FC236}">
                <a16:creationId xmlns:a16="http://schemas.microsoft.com/office/drawing/2014/main" id="{C0ACB098-003B-6F4F-97CD-121DFEAA2C64}"/>
              </a:ext>
            </a:extLst>
          </p:cNvPr>
          <p:cNvSpPr/>
          <p:nvPr/>
        </p:nvSpPr>
        <p:spPr>
          <a:xfrm>
            <a:off x="1882798" y="-31963"/>
            <a:ext cx="8368014" cy="1055608"/>
          </a:xfrm>
          <a:prstGeom prst="round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13: GIAO LƯU VĂN HOÁ Ở ĐÔNG NAM Á TỪ ĐẦU CÔNG NGUYÊN ĐẾN THẾ KỈ X </a:t>
            </a:r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BE5D847D-CA60-3D42-9D24-EEDAC3D47C05}"/>
              </a:ext>
            </a:extLst>
          </p:cNvPr>
          <p:cNvGrpSpPr/>
          <p:nvPr/>
        </p:nvGrpSpPr>
        <p:grpSpPr>
          <a:xfrm>
            <a:off x="872580" y="1763282"/>
            <a:ext cx="10723037" cy="1891713"/>
            <a:chOff x="1082847" y="869689"/>
            <a:chExt cx="10723037" cy="1954846"/>
          </a:xfrm>
        </p:grpSpPr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0EC3836B-C1F1-0F49-938E-765C2DC1B2B0}"/>
                </a:ext>
              </a:extLst>
            </p:cNvPr>
            <p:cNvGrpSpPr/>
            <p:nvPr/>
          </p:nvGrpSpPr>
          <p:grpSpPr>
            <a:xfrm>
              <a:off x="1082847" y="869689"/>
              <a:ext cx="10723037" cy="1954846"/>
              <a:chOff x="1082847" y="869689"/>
              <a:chExt cx="10723037" cy="1954846"/>
            </a:xfrm>
          </p:grpSpPr>
          <p:pic>
            <p:nvPicPr>
              <p:cNvPr id="160" name="Picture 18">
                <a:extLst>
                  <a:ext uri="{FF2B5EF4-FFF2-40B4-BE49-F238E27FC236}">
                    <a16:creationId xmlns:a16="http://schemas.microsoft.com/office/drawing/2014/main" id="{237E9CDB-A4FD-3547-AF4A-EACBF98137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rcRect/>
              <a:stretch>
                <a:fillRect/>
              </a:stretch>
            </p:blipFill>
            <p:spPr>
              <a:xfrm rot="95476">
                <a:off x="1358815" y="869689"/>
                <a:ext cx="10447069" cy="1954846"/>
              </a:xfrm>
              <a:prstGeom prst="rect">
                <a:avLst/>
              </a:prstGeom>
            </p:spPr>
          </p:pic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3AB3622F-7355-CE4A-9661-DA825A495568}"/>
                  </a:ext>
                </a:extLst>
              </p:cNvPr>
              <p:cNvGrpSpPr/>
              <p:nvPr/>
            </p:nvGrpSpPr>
            <p:grpSpPr>
              <a:xfrm>
                <a:off x="1082847" y="989398"/>
                <a:ext cx="9188923" cy="1744211"/>
                <a:chOff x="1082847" y="989398"/>
                <a:chExt cx="9188923" cy="1744211"/>
              </a:xfrm>
            </p:grpSpPr>
            <p:sp>
              <p:nvSpPr>
                <p:cNvPr id="162" name="TextBox 19">
                  <a:extLst>
                    <a:ext uri="{FF2B5EF4-FFF2-40B4-BE49-F238E27FC236}">
                      <a16:creationId xmlns:a16="http://schemas.microsoft.com/office/drawing/2014/main" id="{79B1E0DA-C8B1-2147-9BAE-0405C5F2C213}"/>
                    </a:ext>
                  </a:extLst>
                </p:cNvPr>
                <p:cNvSpPr txBox="1"/>
                <p:nvPr/>
              </p:nvSpPr>
              <p:spPr>
                <a:xfrm>
                  <a:off x="3130515" y="989398"/>
                  <a:ext cx="6320086" cy="1360797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3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PHIẾU HỌC TẬP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3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Hãy</a:t>
                  </a: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kể</a:t>
                  </a: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tên</a:t>
                  </a: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liệt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kê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các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chữ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cổ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cư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dân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Đông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Nam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Á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163" name="Picture 21">
                  <a:extLst>
                    <a:ext uri="{FF2B5EF4-FFF2-40B4-BE49-F238E27FC236}">
                      <a16:creationId xmlns:a16="http://schemas.microsoft.com/office/drawing/2014/main" id="{2EB55B18-3531-CC49-AEF1-1C262DAEAE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 rot="-5248397">
                  <a:off x="1012514" y="1345061"/>
                  <a:ext cx="1028916" cy="888250"/>
                </a:xfrm>
                <a:prstGeom prst="rect">
                  <a:avLst/>
                </a:prstGeom>
              </p:spPr>
            </p:pic>
            <p:pic>
              <p:nvPicPr>
                <p:cNvPr id="164" name="Picture 23">
                  <a:extLst>
                    <a:ext uri="{FF2B5EF4-FFF2-40B4-BE49-F238E27FC236}">
                      <a16:creationId xmlns:a16="http://schemas.microsoft.com/office/drawing/2014/main" id="{0E456B5B-DCA6-1043-B664-E1088BB03B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8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 rot="-4334522">
                  <a:off x="9373716" y="2437222"/>
                  <a:ext cx="251124" cy="341650"/>
                </a:xfrm>
                <a:prstGeom prst="rect">
                  <a:avLst/>
                </a:prstGeom>
              </p:spPr>
            </p:pic>
            <p:pic>
              <p:nvPicPr>
                <p:cNvPr id="165" name="Picture 24">
                  <a:extLst>
                    <a:ext uri="{FF2B5EF4-FFF2-40B4-BE49-F238E27FC236}">
                      <a16:creationId xmlns:a16="http://schemas.microsoft.com/office/drawing/2014/main" id="{9F216A46-5903-E541-AB26-3589A33E2F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 rot="16956497">
                  <a:off x="9466389" y="2547231"/>
                  <a:ext cx="94820" cy="132444"/>
                </a:xfrm>
                <a:prstGeom prst="rect">
                  <a:avLst/>
                </a:prstGeom>
              </p:spPr>
            </p:pic>
            <p:pic>
              <p:nvPicPr>
                <p:cNvPr id="166" name="Picture 26">
                  <a:extLst>
                    <a:ext uri="{FF2B5EF4-FFF2-40B4-BE49-F238E27FC236}">
                      <a16:creationId xmlns:a16="http://schemas.microsoft.com/office/drawing/2014/main" id="{FBF1B72D-634F-3D46-A343-9FD750A11B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2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 rot="12853178">
                  <a:off x="9884090" y="1859956"/>
                  <a:ext cx="387680" cy="441794"/>
                </a:xfrm>
                <a:prstGeom prst="rect">
                  <a:avLst/>
                </a:prstGeom>
              </p:spPr>
            </p:pic>
            <p:pic>
              <p:nvPicPr>
                <p:cNvPr id="167" name="Picture 27">
                  <a:extLst>
                    <a:ext uri="{FF2B5EF4-FFF2-40B4-BE49-F238E27FC236}">
                      <a16:creationId xmlns:a16="http://schemas.microsoft.com/office/drawing/2014/main" id="{9912BDE6-5E6A-E945-95BF-FDB28BF5B7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2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 rot="9436866">
                  <a:off x="2103854" y="1749951"/>
                  <a:ext cx="387680" cy="4417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158" name="Picture 20">
              <a:extLst>
                <a:ext uri="{FF2B5EF4-FFF2-40B4-BE49-F238E27FC236}">
                  <a16:creationId xmlns:a16="http://schemas.microsoft.com/office/drawing/2014/main" id="{1B60E385-DB51-0443-BE89-B14C22487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5242115">
              <a:off x="10103892" y="1245309"/>
              <a:ext cx="1028918" cy="888248"/>
            </a:xfrm>
            <a:prstGeom prst="rect">
              <a:avLst/>
            </a:prstGeom>
          </p:spPr>
        </p:pic>
        <p:pic>
          <p:nvPicPr>
            <p:cNvPr id="159" name="Picture 22">
              <a:extLst>
                <a:ext uri="{FF2B5EF4-FFF2-40B4-BE49-F238E27FC236}">
                  <a16:creationId xmlns:a16="http://schemas.microsoft.com/office/drawing/2014/main" id="{E013DE49-457A-7741-A643-91BAC0052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rot="-4334522">
              <a:off x="2263966" y="1166620"/>
              <a:ext cx="330384" cy="449482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328B6B1-7BA3-8C4E-88F3-233AE70607C7}"/>
              </a:ext>
            </a:extLst>
          </p:cNvPr>
          <p:cNvGrpSpPr/>
          <p:nvPr/>
        </p:nvGrpSpPr>
        <p:grpSpPr>
          <a:xfrm>
            <a:off x="3014747" y="4098777"/>
            <a:ext cx="2574494" cy="2737957"/>
            <a:chOff x="3014747" y="4098777"/>
            <a:chExt cx="2574494" cy="273795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7837834-DCAD-5242-A7A9-985DF524EE86}"/>
                </a:ext>
              </a:extLst>
            </p:cNvPr>
            <p:cNvGrpSpPr/>
            <p:nvPr/>
          </p:nvGrpSpPr>
          <p:grpSpPr>
            <a:xfrm>
              <a:off x="3014747" y="4098777"/>
              <a:ext cx="2574494" cy="1954253"/>
              <a:chOff x="2412174" y="3462220"/>
              <a:chExt cx="2018544" cy="2390040"/>
            </a:xfrm>
          </p:grpSpPr>
          <p:sp>
            <p:nvSpPr>
              <p:cNvPr id="44" name="Rounded Rectangle 43">
                <a:extLst>
                  <a:ext uri="{FF2B5EF4-FFF2-40B4-BE49-F238E27FC236}">
                    <a16:creationId xmlns:a16="http://schemas.microsoft.com/office/drawing/2014/main" id="{57EAAAEC-4142-874A-AFD8-C4A6549AF013}"/>
                  </a:ext>
                </a:extLst>
              </p:cNvPr>
              <p:cNvSpPr/>
              <p:nvPr/>
            </p:nvSpPr>
            <p:spPr>
              <a:xfrm>
                <a:off x="2412174" y="3462220"/>
                <a:ext cx="2018544" cy="1972213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Down Arrow 55">
                <a:extLst>
                  <a:ext uri="{FF2B5EF4-FFF2-40B4-BE49-F238E27FC236}">
                    <a16:creationId xmlns:a16="http://schemas.microsoft.com/office/drawing/2014/main" id="{E5EF7A43-71C7-594B-AAE7-692E5FE43604}"/>
                  </a:ext>
                </a:extLst>
              </p:cNvPr>
              <p:cNvSpPr/>
              <p:nvPr/>
            </p:nvSpPr>
            <p:spPr>
              <a:xfrm>
                <a:off x="3302232" y="5499563"/>
                <a:ext cx="265597" cy="352697"/>
              </a:xfrm>
              <a:prstGeom prst="downArrow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B1B5CFE8-D8B5-4749-9427-5303BBF1B304}"/>
                </a:ext>
              </a:extLst>
            </p:cNvPr>
            <p:cNvSpPr/>
            <p:nvPr/>
          </p:nvSpPr>
          <p:spPr>
            <a:xfrm>
              <a:off x="3233260" y="6155264"/>
              <a:ext cx="2066561" cy="68147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…………………………………………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FA65971-20AD-564C-9584-0461AB12A6BF}"/>
              </a:ext>
            </a:extLst>
          </p:cNvPr>
          <p:cNvGrpSpPr/>
          <p:nvPr/>
        </p:nvGrpSpPr>
        <p:grpSpPr>
          <a:xfrm>
            <a:off x="6178905" y="4110404"/>
            <a:ext cx="2574494" cy="2710384"/>
            <a:chOff x="6178905" y="4110404"/>
            <a:chExt cx="2574494" cy="271038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61B6999-66CC-6247-BD3F-3C379DCD3226}"/>
                </a:ext>
              </a:extLst>
            </p:cNvPr>
            <p:cNvGrpSpPr/>
            <p:nvPr/>
          </p:nvGrpSpPr>
          <p:grpSpPr>
            <a:xfrm>
              <a:off x="6178905" y="4110404"/>
              <a:ext cx="2574494" cy="1959142"/>
              <a:chOff x="4892702" y="3476440"/>
              <a:chExt cx="2018544" cy="2396019"/>
            </a:xfrm>
          </p:grpSpPr>
          <p:sp>
            <p:nvSpPr>
              <p:cNvPr id="47" name="Rounded Rectangle 46">
                <a:extLst>
                  <a:ext uri="{FF2B5EF4-FFF2-40B4-BE49-F238E27FC236}">
                    <a16:creationId xmlns:a16="http://schemas.microsoft.com/office/drawing/2014/main" id="{BB4601C3-5364-6142-B28E-A269A0A128F2}"/>
                  </a:ext>
                </a:extLst>
              </p:cNvPr>
              <p:cNvSpPr/>
              <p:nvPr/>
            </p:nvSpPr>
            <p:spPr>
              <a:xfrm>
                <a:off x="4892702" y="3476440"/>
                <a:ext cx="2018544" cy="195799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VN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Down Arrow 56">
                <a:extLst>
                  <a:ext uri="{FF2B5EF4-FFF2-40B4-BE49-F238E27FC236}">
                    <a16:creationId xmlns:a16="http://schemas.microsoft.com/office/drawing/2014/main" id="{68ADB773-D3C1-8A41-9253-88DF96E70A9B}"/>
                  </a:ext>
                </a:extLst>
              </p:cNvPr>
              <p:cNvSpPr/>
              <p:nvPr/>
            </p:nvSpPr>
            <p:spPr>
              <a:xfrm>
                <a:off x="5769175" y="5519762"/>
                <a:ext cx="265597" cy="352697"/>
              </a:xfrm>
              <a:prstGeom prst="downArrow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DC603632-BE36-9D4C-A447-2E2F17BE0FC8}"/>
                </a:ext>
              </a:extLst>
            </p:cNvPr>
            <p:cNvSpPr/>
            <p:nvPr/>
          </p:nvSpPr>
          <p:spPr>
            <a:xfrm>
              <a:off x="6432872" y="6139318"/>
              <a:ext cx="2066561" cy="68147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…………………………………………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394BA0E-EC31-654E-8A7D-EF0610714D7E}"/>
              </a:ext>
            </a:extLst>
          </p:cNvPr>
          <p:cNvGrpSpPr/>
          <p:nvPr/>
        </p:nvGrpSpPr>
        <p:grpSpPr>
          <a:xfrm>
            <a:off x="9279778" y="4104674"/>
            <a:ext cx="2720762" cy="2716114"/>
            <a:chOff x="9279778" y="4104674"/>
            <a:chExt cx="2720762" cy="271611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07A3710-F5CF-CF4C-990A-F9A7030948B5}"/>
                </a:ext>
              </a:extLst>
            </p:cNvPr>
            <p:cNvGrpSpPr/>
            <p:nvPr/>
          </p:nvGrpSpPr>
          <p:grpSpPr>
            <a:xfrm>
              <a:off x="9279778" y="4104674"/>
              <a:ext cx="2720762" cy="1927089"/>
              <a:chOff x="7254387" y="3495440"/>
              <a:chExt cx="2542283" cy="2356819"/>
            </a:xfrm>
          </p:grpSpPr>
          <p:sp>
            <p:nvSpPr>
              <p:cNvPr id="48" name="Rounded Rectangle 47">
                <a:extLst>
                  <a:ext uri="{FF2B5EF4-FFF2-40B4-BE49-F238E27FC236}">
                    <a16:creationId xmlns:a16="http://schemas.microsoft.com/office/drawing/2014/main" id="{5F010934-D80B-304F-A86F-7968B28E3DB8}"/>
                  </a:ext>
                </a:extLst>
              </p:cNvPr>
              <p:cNvSpPr/>
              <p:nvPr/>
            </p:nvSpPr>
            <p:spPr>
              <a:xfrm>
                <a:off x="7254387" y="3495440"/>
                <a:ext cx="2542283" cy="1938992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VN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Down Arrow 57">
                <a:extLst>
                  <a:ext uri="{FF2B5EF4-FFF2-40B4-BE49-F238E27FC236}">
                    <a16:creationId xmlns:a16="http://schemas.microsoft.com/office/drawing/2014/main" id="{23F5C3A9-79C6-444D-A90E-20B1D26E2358}"/>
                  </a:ext>
                </a:extLst>
              </p:cNvPr>
              <p:cNvSpPr/>
              <p:nvPr/>
            </p:nvSpPr>
            <p:spPr>
              <a:xfrm>
                <a:off x="8447729" y="5499562"/>
                <a:ext cx="265597" cy="352697"/>
              </a:xfrm>
              <a:prstGeom prst="downArrow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D8E0F4FB-A5DE-F043-B13F-801F26D43A1F}"/>
                </a:ext>
              </a:extLst>
            </p:cNvPr>
            <p:cNvSpPr/>
            <p:nvPr/>
          </p:nvSpPr>
          <p:spPr>
            <a:xfrm>
              <a:off x="9720248" y="6139318"/>
              <a:ext cx="2066561" cy="68147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…………………………………………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3" name="Rectangle 82">
            <a:extLst>
              <a:ext uri="{FF2B5EF4-FFF2-40B4-BE49-F238E27FC236}">
                <a16:creationId xmlns:a16="http://schemas.microsoft.com/office/drawing/2014/main" id="{4CF714B8-E2ED-5C43-BB70-36BFDAA2F7D4}"/>
              </a:ext>
            </a:extLst>
          </p:cNvPr>
          <p:cNvSpPr/>
          <p:nvPr/>
        </p:nvSpPr>
        <p:spPr>
          <a:xfrm>
            <a:off x="-144418" y="4281206"/>
            <a:ext cx="2910352" cy="111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-me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Campuchia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07E64E1F-FE3F-C549-B933-F9F893387DE2}"/>
              </a:ext>
            </a:extLst>
          </p:cNvPr>
          <p:cNvSpPr/>
          <p:nvPr/>
        </p:nvSpPr>
        <p:spPr>
          <a:xfrm>
            <a:off x="3055009" y="4331165"/>
            <a:ext cx="24939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(Mi-an-ma)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467695D3-2879-7A4E-9040-4DD29EE4CAD5}"/>
              </a:ext>
            </a:extLst>
          </p:cNvPr>
          <p:cNvSpPr/>
          <p:nvPr/>
        </p:nvSpPr>
        <p:spPr>
          <a:xfrm>
            <a:off x="6123864" y="4251656"/>
            <a:ext cx="27083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Lai).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AF26AC5-DC90-8B4D-B5F6-DE3F52A0DB14}"/>
              </a:ext>
            </a:extLst>
          </p:cNvPr>
          <p:cNvSpPr/>
          <p:nvPr/>
        </p:nvSpPr>
        <p:spPr>
          <a:xfrm>
            <a:off x="9206037" y="4294917"/>
            <a:ext cx="29859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Nôm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Nam)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298F0D-0D40-914D-A0F5-998D77A360C3}"/>
              </a:ext>
            </a:extLst>
          </p:cNvPr>
          <p:cNvSpPr/>
          <p:nvPr/>
        </p:nvSpPr>
        <p:spPr>
          <a:xfrm>
            <a:off x="200297" y="6155264"/>
            <a:ext cx="2096141" cy="665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 ĐỘ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64973565-A2C9-CA4C-89DA-C08647DDBD7A}"/>
              </a:ext>
            </a:extLst>
          </p:cNvPr>
          <p:cNvSpPr/>
          <p:nvPr/>
        </p:nvSpPr>
        <p:spPr>
          <a:xfrm>
            <a:off x="3253922" y="6139318"/>
            <a:ext cx="2096141" cy="665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 ĐỘ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579EF46-3B29-B841-8D96-24E7E8B2402B}"/>
              </a:ext>
            </a:extLst>
          </p:cNvPr>
          <p:cNvSpPr/>
          <p:nvPr/>
        </p:nvSpPr>
        <p:spPr>
          <a:xfrm>
            <a:off x="6403292" y="6155264"/>
            <a:ext cx="2096141" cy="665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 ĐỘ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94AA45E-5D66-574F-87CE-5341E0F5724E}"/>
              </a:ext>
            </a:extLst>
          </p:cNvPr>
          <p:cNvSpPr/>
          <p:nvPr/>
        </p:nvSpPr>
        <p:spPr>
          <a:xfrm>
            <a:off x="9450344" y="6155264"/>
            <a:ext cx="2720762" cy="6655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QUỐC</a:t>
            </a:r>
          </a:p>
        </p:txBody>
      </p:sp>
    </p:spTree>
    <p:extLst>
      <p:ext uri="{BB962C8B-B14F-4D97-AF65-F5344CB8AC3E}">
        <p14:creationId xmlns:p14="http://schemas.microsoft.com/office/powerpoint/2010/main" val="20754142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1" animBg="1"/>
      <p:bldP spid="155" grpId="1" animBg="1"/>
      <p:bldP spid="83" grpId="0"/>
      <p:bldP spid="84" grpId="0"/>
      <p:bldP spid="85" grpId="0"/>
      <p:bldP spid="86" grpId="0"/>
      <p:bldP spid="7" grpId="0" animBg="1"/>
      <p:bldP spid="88" grpId="0" animBg="1"/>
      <p:bldP spid="89" grpId="0" animBg="1"/>
      <p:bldP spid="9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55681" y="88743"/>
            <a:ext cx="345440" cy="16591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F712306-B569-924A-B7D8-0F8B7CD6E071}"/>
              </a:ext>
            </a:extLst>
          </p:cNvPr>
          <p:cNvGrpSpPr/>
          <p:nvPr/>
        </p:nvGrpSpPr>
        <p:grpSpPr>
          <a:xfrm>
            <a:off x="3018037" y="461109"/>
            <a:ext cx="6831106" cy="914400"/>
            <a:chOff x="3188157" y="446567"/>
            <a:chExt cx="6831106" cy="91440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C7B9C70-3420-234E-AE56-7E5946EB1514}"/>
                </a:ext>
              </a:extLst>
            </p:cNvPr>
            <p:cNvSpPr/>
            <p:nvPr/>
          </p:nvSpPr>
          <p:spPr>
            <a:xfrm>
              <a:off x="3188157" y="446567"/>
              <a:ext cx="6831106" cy="914400"/>
            </a:xfrm>
            <a:prstGeom prst="roundRect">
              <a:avLst/>
            </a:prstGeom>
            <a:noFill/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7890D57-8E14-3141-85E5-3A79B2F3C654}"/>
                </a:ext>
              </a:extLst>
            </p:cNvPr>
            <p:cNvSpPr/>
            <p:nvPr/>
          </p:nvSpPr>
          <p:spPr>
            <a:xfrm>
              <a:off x="3361671" y="580601"/>
              <a:ext cx="665759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hưởng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Phạn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Ấn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50B5EA9-984C-BE43-9793-807BD4C494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80" b="19110"/>
          <a:stretch/>
        </p:blipFill>
        <p:spPr>
          <a:xfrm>
            <a:off x="8463515" y="1665385"/>
            <a:ext cx="3515833" cy="428745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EBB58D1-FDD0-4048-8832-403F646D6E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" t="5421" r="3334"/>
          <a:stretch/>
        </p:blipFill>
        <p:spPr bwMode="auto">
          <a:xfrm>
            <a:off x="5024948" y="1753332"/>
            <a:ext cx="3189767" cy="425321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8E0673-0660-D248-88FD-898B04EF78F3}"/>
              </a:ext>
            </a:extLst>
          </p:cNvPr>
          <p:cNvSpPr txBox="1"/>
          <p:nvPr/>
        </p:nvSpPr>
        <p:spPr>
          <a:xfrm>
            <a:off x="5199322" y="6283161"/>
            <a:ext cx="3015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Chữ khắc Môn cổ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E0EBBB1-8CE3-2E43-AC08-FFEA44167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" t="11628" b="6724"/>
          <a:stretch/>
        </p:blipFill>
        <p:spPr bwMode="auto">
          <a:xfrm>
            <a:off x="690879" y="1747875"/>
            <a:ext cx="3789445" cy="425321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D65CBB5-A1A1-D345-86DA-9C0F247CD7F1}"/>
              </a:ext>
            </a:extLst>
          </p:cNvPr>
          <p:cNvSpPr txBox="1"/>
          <p:nvPr/>
        </p:nvSpPr>
        <p:spPr>
          <a:xfrm>
            <a:off x="1024481" y="6240831"/>
            <a:ext cx="3015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Chữ khắc Mã Lai cổ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295640-F41F-4848-8884-000FFDF6A1EC}"/>
              </a:ext>
            </a:extLst>
          </p:cNvPr>
          <p:cNvSpPr txBox="1"/>
          <p:nvPr/>
        </p:nvSpPr>
        <p:spPr>
          <a:xfrm>
            <a:off x="9265471" y="6273009"/>
            <a:ext cx="2384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Chữ Khơ-me cổ</a:t>
            </a:r>
          </a:p>
        </p:txBody>
      </p:sp>
    </p:spTree>
    <p:extLst>
      <p:ext uri="{BB962C8B-B14F-4D97-AF65-F5344CB8AC3E}">
        <p14:creationId xmlns:p14="http://schemas.microsoft.com/office/powerpoint/2010/main" val="48505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55681" y="88743"/>
            <a:ext cx="345440" cy="16591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F712306-B569-924A-B7D8-0F8B7CD6E071}"/>
              </a:ext>
            </a:extLst>
          </p:cNvPr>
          <p:cNvGrpSpPr/>
          <p:nvPr/>
        </p:nvGrpSpPr>
        <p:grpSpPr>
          <a:xfrm>
            <a:off x="2424222" y="461109"/>
            <a:ext cx="7895404" cy="914400"/>
            <a:chOff x="2594342" y="446567"/>
            <a:chExt cx="7895404" cy="91440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C7B9C70-3420-234E-AE56-7E5946EB1514}"/>
                </a:ext>
              </a:extLst>
            </p:cNvPr>
            <p:cNvSpPr/>
            <p:nvPr/>
          </p:nvSpPr>
          <p:spPr>
            <a:xfrm>
              <a:off x="2594342" y="446567"/>
              <a:ext cx="7895403" cy="914400"/>
            </a:xfrm>
            <a:prstGeom prst="roundRect">
              <a:avLst/>
            </a:prstGeom>
            <a:noFill/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7890D57-8E14-3141-85E5-3A79B2F3C654}"/>
                </a:ext>
              </a:extLst>
            </p:cNvPr>
            <p:cNvSpPr/>
            <p:nvPr/>
          </p:nvSpPr>
          <p:spPr>
            <a:xfrm>
              <a:off x="2891191" y="580601"/>
              <a:ext cx="759855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hưởng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Hán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D65CBB5-A1A1-D345-86DA-9C0F247CD7F1}"/>
              </a:ext>
            </a:extLst>
          </p:cNvPr>
          <p:cNvSpPr txBox="1"/>
          <p:nvPr/>
        </p:nvSpPr>
        <p:spPr>
          <a:xfrm>
            <a:off x="1855644" y="6201317"/>
            <a:ext cx="2186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Chữ Hán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58A8687-BA54-1942-80CE-5B0993B9C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24970"/>
            <a:ext cx="5715000" cy="448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dtvietnam">
            <a:extLst>
              <a:ext uri="{FF2B5EF4-FFF2-40B4-BE49-F238E27FC236}">
                <a16:creationId xmlns:a16="http://schemas.microsoft.com/office/drawing/2014/main" id="{BB19DE2C-B76C-AD41-9B52-F1ADF63B96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7516"/>
          <a:stretch/>
        </p:blipFill>
        <p:spPr bwMode="auto">
          <a:xfrm>
            <a:off x="390176" y="1639747"/>
            <a:ext cx="5395945" cy="448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2B25916-6293-044A-B927-B2D58CAB8578}"/>
              </a:ext>
            </a:extLst>
          </p:cNvPr>
          <p:cNvSpPr txBox="1"/>
          <p:nvPr/>
        </p:nvSpPr>
        <p:spPr>
          <a:xfrm>
            <a:off x="7860224" y="6201317"/>
            <a:ext cx="2186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Chữ Nôm</a:t>
            </a:r>
          </a:p>
        </p:txBody>
      </p:sp>
    </p:spTree>
    <p:extLst>
      <p:ext uri="{BB962C8B-B14F-4D97-AF65-F5344CB8AC3E}">
        <p14:creationId xmlns:p14="http://schemas.microsoft.com/office/powerpoint/2010/main" val="2174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13"/>
          <p:cNvGrpSpPr/>
          <p:nvPr/>
        </p:nvGrpSpPr>
        <p:grpSpPr>
          <a:xfrm>
            <a:off x="99235" y="5065553"/>
            <a:ext cx="1899488" cy="1837767"/>
            <a:chOff x="287590" y="3559511"/>
            <a:chExt cx="1424616" cy="1378325"/>
          </a:xfrm>
        </p:grpSpPr>
        <p:sp>
          <p:nvSpPr>
            <p:cNvPr id="750" name="Google Shape;750;p13"/>
            <p:cNvSpPr/>
            <p:nvPr/>
          </p:nvSpPr>
          <p:spPr>
            <a:xfrm>
              <a:off x="475374" y="451382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356057" y="4713423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22460" y="4649466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488071" y="4591266"/>
              <a:ext cx="94514" cy="110714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99425" y="3707704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287590" y="3559511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329812" y="3569103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290796" y="3662081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946645" y="4670071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322370" y="4459650"/>
              <a:ext cx="358392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1602181" y="4658239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1609571" y="4700448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587633" y="4661398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763;p13"/>
            <p:cNvSpPr/>
            <p:nvPr/>
          </p:nvSpPr>
          <p:spPr>
            <a:xfrm>
              <a:off x="342606" y="4525057"/>
              <a:ext cx="273624" cy="296728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764;p13"/>
            <p:cNvSpPr/>
            <p:nvPr/>
          </p:nvSpPr>
          <p:spPr>
            <a:xfrm>
              <a:off x="543172" y="4295007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539177" y="4090850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596405" y="4153815"/>
              <a:ext cx="426042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655573" y="4343909"/>
              <a:ext cx="192882" cy="227393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548338" y="4370814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9" name="Google Shape;769;p13"/>
          <p:cNvGrpSpPr/>
          <p:nvPr/>
        </p:nvGrpSpPr>
        <p:grpSpPr>
          <a:xfrm>
            <a:off x="10264281" y="5031777"/>
            <a:ext cx="1899488" cy="1837767"/>
            <a:chOff x="7455887" y="3559511"/>
            <a:chExt cx="1424616" cy="1378325"/>
          </a:xfrm>
        </p:grpSpPr>
        <p:sp>
          <p:nvSpPr>
            <p:cNvPr id="770" name="Google Shape;770;p13"/>
            <p:cNvSpPr/>
            <p:nvPr/>
          </p:nvSpPr>
          <p:spPr>
            <a:xfrm flipH="1">
              <a:off x="8512058" y="451382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771" name="Google Shape;771;p13"/>
            <p:cNvSpPr/>
            <p:nvPr/>
          </p:nvSpPr>
          <p:spPr>
            <a:xfrm flipH="1">
              <a:off x="8718673" y="4713423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772" name="Google Shape;772;p13"/>
            <p:cNvSpPr/>
            <p:nvPr/>
          </p:nvSpPr>
          <p:spPr>
            <a:xfrm flipH="1">
              <a:off x="8647040" y="4649466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773" name="Google Shape;773;p13"/>
            <p:cNvSpPr/>
            <p:nvPr/>
          </p:nvSpPr>
          <p:spPr>
            <a:xfrm flipH="1">
              <a:off x="8585509" y="4591266"/>
              <a:ext cx="94514" cy="110714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774" name="Google Shape;774;p13"/>
            <p:cNvSpPr/>
            <p:nvPr/>
          </p:nvSpPr>
          <p:spPr>
            <a:xfrm flipH="1">
              <a:off x="8626157" y="3707704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775" name="Google Shape;775;p13"/>
            <p:cNvSpPr/>
            <p:nvPr/>
          </p:nvSpPr>
          <p:spPr>
            <a:xfrm flipH="1">
              <a:off x="8600818" y="3559511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776" name="Google Shape;776;p13"/>
            <p:cNvSpPr/>
            <p:nvPr/>
          </p:nvSpPr>
          <p:spPr>
            <a:xfrm flipH="1">
              <a:off x="8675019" y="3569103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777" name="Google Shape;777;p13"/>
            <p:cNvSpPr/>
            <p:nvPr/>
          </p:nvSpPr>
          <p:spPr>
            <a:xfrm flipH="1">
              <a:off x="8659621" y="3662081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778" name="Google Shape;778;p13"/>
            <p:cNvSpPr/>
            <p:nvPr/>
          </p:nvSpPr>
          <p:spPr>
            <a:xfrm flipH="1">
              <a:off x="7604128" y="4670071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779" name="Google Shape;779;p13"/>
            <p:cNvSpPr/>
            <p:nvPr/>
          </p:nvSpPr>
          <p:spPr>
            <a:xfrm flipH="1">
              <a:off x="8487332" y="4459650"/>
              <a:ext cx="358391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780" name="Google Shape;780;p13"/>
            <p:cNvSpPr/>
            <p:nvPr/>
          </p:nvSpPr>
          <p:spPr>
            <a:xfrm flipH="1">
              <a:off x="7455887" y="4658239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781" name="Google Shape;781;p13"/>
            <p:cNvSpPr/>
            <p:nvPr/>
          </p:nvSpPr>
          <p:spPr>
            <a:xfrm flipH="1">
              <a:off x="7465483" y="4700448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782" name="Google Shape;782;p13"/>
            <p:cNvSpPr/>
            <p:nvPr/>
          </p:nvSpPr>
          <p:spPr>
            <a:xfrm flipH="1">
              <a:off x="7558490" y="4661398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783" name="Google Shape;783;p13"/>
            <p:cNvSpPr/>
            <p:nvPr/>
          </p:nvSpPr>
          <p:spPr>
            <a:xfrm flipH="1">
              <a:off x="8551863" y="4525057"/>
              <a:ext cx="273624" cy="296728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784" name="Google Shape;784;p13"/>
            <p:cNvSpPr/>
            <p:nvPr/>
          </p:nvSpPr>
          <p:spPr>
            <a:xfrm flipH="1">
              <a:off x="8266016" y="4295007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785" name="Google Shape;785;p13"/>
            <p:cNvSpPr/>
            <p:nvPr/>
          </p:nvSpPr>
          <p:spPr>
            <a:xfrm flipH="1">
              <a:off x="8086966" y="4090850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786" name="Google Shape;786;p13"/>
            <p:cNvSpPr/>
            <p:nvPr/>
          </p:nvSpPr>
          <p:spPr>
            <a:xfrm flipH="1">
              <a:off x="8145647" y="4153815"/>
              <a:ext cx="426041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787" name="Google Shape;787;p13"/>
            <p:cNvSpPr/>
            <p:nvPr/>
          </p:nvSpPr>
          <p:spPr>
            <a:xfrm flipH="1">
              <a:off x="8319639" y="4343909"/>
              <a:ext cx="192882" cy="227393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788" name="Google Shape;788;p13"/>
            <p:cNvSpPr/>
            <p:nvPr/>
          </p:nvSpPr>
          <p:spPr>
            <a:xfrm flipH="1">
              <a:off x="8304552" y="4370814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grpSp>
        <p:nvGrpSpPr>
          <p:cNvPr id="789" name="Google Shape;789;p13"/>
          <p:cNvGrpSpPr/>
          <p:nvPr/>
        </p:nvGrpSpPr>
        <p:grpSpPr>
          <a:xfrm>
            <a:off x="20471" y="-49294"/>
            <a:ext cx="1899488" cy="1837767"/>
            <a:chOff x="287590" y="129587"/>
            <a:chExt cx="1424616" cy="1378325"/>
          </a:xfrm>
        </p:grpSpPr>
        <p:sp>
          <p:nvSpPr>
            <p:cNvPr id="790" name="Google Shape;790;p13"/>
            <p:cNvSpPr/>
            <p:nvPr/>
          </p:nvSpPr>
          <p:spPr>
            <a:xfrm rot="10800000" flipH="1">
              <a:off x="475374" y="32146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p13"/>
            <p:cNvSpPr/>
            <p:nvPr/>
          </p:nvSpPr>
          <p:spPr>
            <a:xfrm rot="10800000" flipH="1">
              <a:off x="356057" y="288146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p13"/>
            <p:cNvSpPr/>
            <p:nvPr/>
          </p:nvSpPr>
          <p:spPr>
            <a:xfrm rot="10800000" flipH="1">
              <a:off x="422460" y="335604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p13"/>
            <p:cNvSpPr/>
            <p:nvPr/>
          </p:nvSpPr>
          <p:spPr>
            <a:xfrm rot="10800000" flipH="1">
              <a:off x="488071" y="365442"/>
              <a:ext cx="94514" cy="110715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13"/>
            <p:cNvSpPr/>
            <p:nvPr/>
          </p:nvSpPr>
          <p:spPr>
            <a:xfrm rot="10800000" flipH="1">
              <a:off x="299425" y="742595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p13"/>
            <p:cNvSpPr/>
            <p:nvPr/>
          </p:nvSpPr>
          <p:spPr>
            <a:xfrm rot="10800000" flipH="1">
              <a:off x="287590" y="1397922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13"/>
            <p:cNvSpPr/>
            <p:nvPr/>
          </p:nvSpPr>
          <p:spPr>
            <a:xfrm rot="10800000" flipH="1">
              <a:off x="329812" y="1405311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13"/>
            <p:cNvSpPr/>
            <p:nvPr/>
          </p:nvSpPr>
          <p:spPr>
            <a:xfrm rot="10800000" flipH="1">
              <a:off x="290796" y="383684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13"/>
            <p:cNvSpPr/>
            <p:nvPr/>
          </p:nvSpPr>
          <p:spPr>
            <a:xfrm rot="10800000" flipH="1">
              <a:off x="946645" y="154918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13"/>
            <p:cNvSpPr/>
            <p:nvPr/>
          </p:nvSpPr>
          <p:spPr>
            <a:xfrm rot="10800000" flipH="1">
              <a:off x="322370" y="225561"/>
              <a:ext cx="358392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13"/>
            <p:cNvSpPr/>
            <p:nvPr/>
          </p:nvSpPr>
          <p:spPr>
            <a:xfrm rot="10800000" flipH="1">
              <a:off x="1602181" y="129587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13"/>
            <p:cNvSpPr/>
            <p:nvPr/>
          </p:nvSpPr>
          <p:spPr>
            <a:xfrm rot="10800000" flipH="1">
              <a:off x="1609571" y="203764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13"/>
            <p:cNvSpPr/>
            <p:nvPr/>
          </p:nvSpPr>
          <p:spPr>
            <a:xfrm rot="10800000" flipH="1">
              <a:off x="587633" y="189789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13"/>
            <p:cNvSpPr/>
            <p:nvPr/>
          </p:nvSpPr>
          <p:spPr>
            <a:xfrm rot="10800000" flipH="1">
              <a:off x="342606" y="245636"/>
              <a:ext cx="273624" cy="296729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13"/>
            <p:cNvSpPr/>
            <p:nvPr/>
          </p:nvSpPr>
          <p:spPr>
            <a:xfrm rot="10800000" flipH="1">
              <a:off x="543172" y="385776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13"/>
            <p:cNvSpPr/>
            <p:nvPr/>
          </p:nvSpPr>
          <p:spPr>
            <a:xfrm rot="10800000" flipH="1">
              <a:off x="539177" y="441753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13"/>
            <p:cNvSpPr/>
            <p:nvPr/>
          </p:nvSpPr>
          <p:spPr>
            <a:xfrm rot="10800000" flipH="1">
              <a:off x="596405" y="503444"/>
              <a:ext cx="426042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13"/>
            <p:cNvSpPr/>
            <p:nvPr/>
          </p:nvSpPr>
          <p:spPr>
            <a:xfrm rot="10800000" flipH="1">
              <a:off x="655573" y="496121"/>
              <a:ext cx="192882" cy="227394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13"/>
            <p:cNvSpPr/>
            <p:nvPr/>
          </p:nvSpPr>
          <p:spPr>
            <a:xfrm rot="10800000" flipH="1">
              <a:off x="548338" y="398519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9" name="Google Shape;809;p13"/>
          <p:cNvGrpSpPr/>
          <p:nvPr/>
        </p:nvGrpSpPr>
        <p:grpSpPr>
          <a:xfrm>
            <a:off x="10287380" y="-49294"/>
            <a:ext cx="1899488" cy="1837767"/>
            <a:chOff x="7455887" y="129587"/>
            <a:chExt cx="1424616" cy="1378325"/>
          </a:xfrm>
        </p:grpSpPr>
        <p:sp>
          <p:nvSpPr>
            <p:cNvPr id="810" name="Google Shape;810;p13"/>
            <p:cNvSpPr/>
            <p:nvPr/>
          </p:nvSpPr>
          <p:spPr>
            <a:xfrm rot="10800000">
              <a:off x="8512058" y="32146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13"/>
            <p:cNvSpPr/>
            <p:nvPr/>
          </p:nvSpPr>
          <p:spPr>
            <a:xfrm rot="10800000">
              <a:off x="8718673" y="288146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13"/>
            <p:cNvSpPr/>
            <p:nvPr/>
          </p:nvSpPr>
          <p:spPr>
            <a:xfrm rot="10800000">
              <a:off x="8647040" y="335604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13"/>
            <p:cNvSpPr/>
            <p:nvPr/>
          </p:nvSpPr>
          <p:spPr>
            <a:xfrm rot="10800000">
              <a:off x="8585509" y="365442"/>
              <a:ext cx="94514" cy="110715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13"/>
            <p:cNvSpPr/>
            <p:nvPr/>
          </p:nvSpPr>
          <p:spPr>
            <a:xfrm rot="10800000">
              <a:off x="8626157" y="742595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13"/>
            <p:cNvSpPr/>
            <p:nvPr/>
          </p:nvSpPr>
          <p:spPr>
            <a:xfrm rot="10800000">
              <a:off x="8600818" y="1397922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13"/>
            <p:cNvSpPr/>
            <p:nvPr/>
          </p:nvSpPr>
          <p:spPr>
            <a:xfrm rot="10800000">
              <a:off x="8675019" y="1405311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13"/>
            <p:cNvSpPr/>
            <p:nvPr/>
          </p:nvSpPr>
          <p:spPr>
            <a:xfrm rot="10800000">
              <a:off x="8659621" y="383684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13"/>
            <p:cNvSpPr/>
            <p:nvPr/>
          </p:nvSpPr>
          <p:spPr>
            <a:xfrm rot="10800000">
              <a:off x="7604128" y="154918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13"/>
            <p:cNvSpPr/>
            <p:nvPr/>
          </p:nvSpPr>
          <p:spPr>
            <a:xfrm rot="10800000">
              <a:off x="8487332" y="225561"/>
              <a:ext cx="358391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13"/>
            <p:cNvSpPr/>
            <p:nvPr/>
          </p:nvSpPr>
          <p:spPr>
            <a:xfrm rot="10800000">
              <a:off x="7455887" y="129587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21;p13"/>
            <p:cNvSpPr/>
            <p:nvPr/>
          </p:nvSpPr>
          <p:spPr>
            <a:xfrm rot="10800000">
              <a:off x="7465483" y="203764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22;p13"/>
            <p:cNvSpPr/>
            <p:nvPr/>
          </p:nvSpPr>
          <p:spPr>
            <a:xfrm rot="10800000">
              <a:off x="7558490" y="189789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13"/>
            <p:cNvSpPr/>
            <p:nvPr/>
          </p:nvSpPr>
          <p:spPr>
            <a:xfrm rot="10800000">
              <a:off x="8551863" y="245636"/>
              <a:ext cx="273624" cy="296729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24;p13"/>
            <p:cNvSpPr/>
            <p:nvPr/>
          </p:nvSpPr>
          <p:spPr>
            <a:xfrm rot="10800000">
              <a:off x="8266016" y="385776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25;p13"/>
            <p:cNvSpPr/>
            <p:nvPr/>
          </p:nvSpPr>
          <p:spPr>
            <a:xfrm rot="10800000">
              <a:off x="8086966" y="441753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13"/>
            <p:cNvSpPr/>
            <p:nvPr/>
          </p:nvSpPr>
          <p:spPr>
            <a:xfrm rot="10800000">
              <a:off x="8145647" y="503444"/>
              <a:ext cx="426041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13"/>
            <p:cNvSpPr/>
            <p:nvPr/>
          </p:nvSpPr>
          <p:spPr>
            <a:xfrm rot="10800000">
              <a:off x="8319639" y="496121"/>
              <a:ext cx="192882" cy="227394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13"/>
            <p:cNvSpPr/>
            <p:nvPr/>
          </p:nvSpPr>
          <p:spPr>
            <a:xfrm rot="10800000">
              <a:off x="8304552" y="398519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80557DC-F667-4840-BF80-B171706B0DE5}"/>
              </a:ext>
            </a:extLst>
          </p:cNvPr>
          <p:cNvSpPr/>
          <p:nvPr/>
        </p:nvSpPr>
        <p:spPr>
          <a:xfrm>
            <a:off x="65196" y="162117"/>
            <a:ext cx="11754701" cy="6642299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37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5B729AC2-E623-9F42-A3A7-CC806CFB0BCB}"/>
              </a:ext>
            </a:extLst>
          </p:cNvPr>
          <p:cNvSpPr/>
          <p:nvPr/>
        </p:nvSpPr>
        <p:spPr>
          <a:xfrm>
            <a:off x="404217" y="1119219"/>
            <a:ext cx="4597077" cy="544265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văn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1" name="Rectangle: Rounded Corners 3">
            <a:extLst>
              <a:ext uri="{FF2B5EF4-FFF2-40B4-BE49-F238E27FC236}">
                <a16:creationId xmlns:a16="http://schemas.microsoft.com/office/drawing/2014/main" id="{41A59FB8-D4FB-2141-AB03-935E158FFEA4}"/>
              </a:ext>
            </a:extLst>
          </p:cNvPr>
          <p:cNvSpPr/>
          <p:nvPr/>
        </p:nvSpPr>
        <p:spPr>
          <a:xfrm>
            <a:off x="1882798" y="-31963"/>
            <a:ext cx="8368014" cy="1055608"/>
          </a:xfrm>
          <a:prstGeom prst="round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13: GIAO LƯU VĂN HOÁ Ở ĐÔNG NAM Á TỪ ĐẦU CÔNG NGUYÊN ĐẾN THẾ KỈ X 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E06FE43-D051-7F4C-B814-063A64EDC3AB}"/>
              </a:ext>
            </a:extLst>
          </p:cNvPr>
          <p:cNvSpPr/>
          <p:nvPr/>
        </p:nvSpPr>
        <p:spPr>
          <a:xfrm>
            <a:off x="147161" y="1790787"/>
            <a:ext cx="6021948" cy="4474952"/>
          </a:xfrm>
          <a:prstGeom prst="roundRect">
            <a:avLst>
              <a:gd name="adj" fmla="val 19518"/>
            </a:avLst>
          </a:prstGeom>
          <a:solidFill>
            <a:schemeClr val="tx2">
              <a:lumMod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CAEC400-AD18-2B41-B87A-0FE61559458B}"/>
              </a:ext>
            </a:extLst>
          </p:cNvPr>
          <p:cNvSpPr/>
          <p:nvPr/>
        </p:nvSpPr>
        <p:spPr>
          <a:xfrm>
            <a:off x="6877726" y="1551047"/>
            <a:ext cx="4728241" cy="78402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Rounded Rectangle 93">
            <a:extLst>
              <a:ext uri="{FF2B5EF4-FFF2-40B4-BE49-F238E27FC236}">
                <a16:creationId xmlns:a16="http://schemas.microsoft.com/office/drawing/2014/main" id="{0C1655DD-C5C9-1E46-9C97-C670CB57E2D8}"/>
              </a:ext>
            </a:extLst>
          </p:cNvPr>
          <p:cNvSpPr/>
          <p:nvPr/>
        </p:nvSpPr>
        <p:spPr>
          <a:xfrm>
            <a:off x="6877726" y="2896639"/>
            <a:ext cx="4784914" cy="78402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Rounded Rectangle 94">
            <a:extLst>
              <a:ext uri="{FF2B5EF4-FFF2-40B4-BE49-F238E27FC236}">
                <a16:creationId xmlns:a16="http://schemas.microsoft.com/office/drawing/2014/main" id="{F83FD319-CCD1-0948-B7EE-663C425A6E63}"/>
              </a:ext>
            </a:extLst>
          </p:cNvPr>
          <p:cNvSpPr/>
          <p:nvPr/>
        </p:nvSpPr>
        <p:spPr>
          <a:xfrm>
            <a:off x="6798062" y="4216993"/>
            <a:ext cx="4864578" cy="78402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Vũ Như Văn: Chiến Tranh Và Tôn Giáo Trong Mahabharata">
            <a:extLst>
              <a:ext uri="{FF2B5EF4-FFF2-40B4-BE49-F238E27FC236}">
                <a16:creationId xmlns:a16="http://schemas.microsoft.com/office/drawing/2014/main" id="{2457E2FF-FD18-1E46-B1D3-C3CF2C442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61" y="2317971"/>
            <a:ext cx="2799262" cy="357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ề quan niệm nhân vật anh hùng trong sử thi Ấn Độ nhìn từ góc độ so sánh |  Nghiên Cứu Lịch Sử">
            <a:extLst>
              <a:ext uri="{FF2B5EF4-FFF2-40B4-BE49-F238E27FC236}">
                <a16:creationId xmlns:a16="http://schemas.microsoft.com/office/drawing/2014/main" id="{C9626ACF-6017-1A43-A87A-EA678D4FB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716" y="2317971"/>
            <a:ext cx="2941366" cy="357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Rounded Rectangle 97">
            <a:extLst>
              <a:ext uri="{FF2B5EF4-FFF2-40B4-BE49-F238E27FC236}">
                <a16:creationId xmlns:a16="http://schemas.microsoft.com/office/drawing/2014/main" id="{AE2C6E25-623B-F941-8D7E-279C67627097}"/>
              </a:ext>
            </a:extLst>
          </p:cNvPr>
          <p:cNvSpPr/>
          <p:nvPr/>
        </p:nvSpPr>
        <p:spPr>
          <a:xfrm>
            <a:off x="6888031" y="5558221"/>
            <a:ext cx="4821067" cy="78402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FB8AE2-F168-3F4A-828E-DAABDF73F0E4}"/>
              </a:ext>
            </a:extLst>
          </p:cNvPr>
          <p:cNvSpPr txBox="1"/>
          <p:nvPr/>
        </p:nvSpPr>
        <p:spPr>
          <a:xfrm>
            <a:off x="7000748" y="1739742"/>
            <a:ext cx="4081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Phạ-lắc-Phạ Lam (Lào)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DDB00182-EC59-B440-84E1-5F7803823EEB}"/>
              </a:ext>
            </a:extLst>
          </p:cNvPr>
          <p:cNvSpPr txBox="1"/>
          <p:nvPr/>
        </p:nvSpPr>
        <p:spPr>
          <a:xfrm>
            <a:off x="7002183" y="3085223"/>
            <a:ext cx="3797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Ra-ma-kien (Thái Lan)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D9C95A19-1EF4-044D-ACEE-8B578D7BE2E4}"/>
              </a:ext>
            </a:extLst>
          </p:cNvPr>
          <p:cNvSpPr txBox="1"/>
          <p:nvPr/>
        </p:nvSpPr>
        <p:spPr>
          <a:xfrm>
            <a:off x="6877727" y="4321722"/>
            <a:ext cx="5163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Ra-ma-y-a-na (In-đô-nê-xi-a).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8850838-F7E6-1F41-B9D5-5386192E2AB6}"/>
              </a:ext>
            </a:extLst>
          </p:cNvPr>
          <p:cNvSpPr txBox="1"/>
          <p:nvPr/>
        </p:nvSpPr>
        <p:spPr>
          <a:xfrm>
            <a:off x="6961234" y="5707078"/>
            <a:ext cx="4170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Riêm Kê (Cam–pu–chia)</a:t>
            </a:r>
          </a:p>
        </p:txBody>
      </p:sp>
    </p:spTree>
    <p:extLst>
      <p:ext uri="{BB962C8B-B14F-4D97-AF65-F5344CB8AC3E}">
        <p14:creationId xmlns:p14="http://schemas.microsoft.com/office/powerpoint/2010/main" val="29508796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1" grpId="0" animBg="1"/>
      <p:bldP spid="5" grpId="0"/>
      <p:bldP spid="100" grpId="0"/>
      <p:bldP spid="101" grpId="0"/>
      <p:bldP spid="10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B4F2\data\asimages\{39010DC5-6432-4AC7-8135-6C062885ADBC}_1.png&quot;/&gt;&lt;left val=&quot;100&quot;/&gt;&lt;top val=&quot;25&quot;/&gt;&lt;width val=&quot;528&quot;/&gt;&lt;height val=&quot;106&quot;/&gt;&lt;hasText val=&quot;1&quot;/&gt;&lt;/Image&gt;&lt;/ThreeDShapeInfo&gt;"/>
  <p:tag name="PRESENTER_SHAPETEXTINFO" val="&lt;ShapeTextInfo&gt;&lt;TableIndex row=&quot;-1&quot; col=&quot;-1&quot;&gt;&lt;linesCount val=&quot;2&quot;/&gt;&lt;lineCharCount val=&quot;24&quot;/&gt;&lt;lineCharCount val=&quot;36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B4F2\data\asimages\{39010DC5-6432-4AC7-8135-6C062885ADBC}_1.png&quot;/&gt;&lt;left val=&quot;100&quot;/&gt;&lt;top val=&quot;25&quot;/&gt;&lt;width val=&quot;528&quot;/&gt;&lt;height val=&quot;106&quot;/&gt;&lt;hasText val=&quot;1&quot;/&gt;&lt;/Image&gt;&lt;/ThreeDShapeInfo&gt;"/>
  <p:tag name="PRESENTER_SHAPETEXTINFO" val="&lt;ShapeTextInfo&gt;&lt;TableIndex row=&quot;-1&quot; col=&quot;-1&quot;&gt;&lt;linesCount val=&quot;2&quot;/&gt;&lt;lineCharCount val=&quot;24&quot;/&gt;&lt;lineCharCount val=&quot;36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1"/>
</p:tagLst>
</file>

<file path=ppt/theme/theme1.xml><?xml version="1.0" encoding="utf-8"?>
<a:theme xmlns:a="http://schemas.openxmlformats.org/drawingml/2006/main" name="Floral Drawings Slides">
  <a:themeElements>
    <a:clrScheme name="Custom 347">
      <a:dk1>
        <a:srgbClr val="2E2E2E"/>
      </a:dk1>
      <a:lt1>
        <a:srgbClr val="FFFFFF"/>
      </a:lt1>
      <a:dk2>
        <a:srgbClr val="757575"/>
      </a:dk2>
      <a:lt2>
        <a:srgbClr val="F6F6E9"/>
      </a:lt2>
      <a:accent1>
        <a:srgbClr val="1C3B33"/>
      </a:accent1>
      <a:accent2>
        <a:srgbClr val="295C4E"/>
      </a:accent2>
      <a:accent3>
        <a:srgbClr val="2CB892"/>
      </a:accent3>
      <a:accent4>
        <a:srgbClr val="EFA593"/>
      </a:accent4>
      <a:accent5>
        <a:srgbClr val="D35E42"/>
      </a:accent5>
      <a:accent6>
        <a:srgbClr val="D5D598"/>
      </a:accent6>
      <a:hlink>
        <a:srgbClr val="295C4E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自定义设计方案">
  <a:themeElements>
    <a:clrScheme name="自定义 54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42835E"/>
      </a:accent5>
      <a:accent6>
        <a:srgbClr val="CC0066"/>
      </a:accent6>
      <a:hlink>
        <a:srgbClr val="F59E00"/>
      </a:hlink>
      <a:folHlink>
        <a:srgbClr val="42835E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Wisp">
  <a:themeElements>
    <a:clrScheme name="Wisp">
      <a:dk1>
        <a:srgbClr val="000000"/>
      </a:dk1>
      <a:lt1>
        <a:srgbClr val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</TotalTime>
  <Words>1426</Words>
  <Application>Microsoft Office PowerPoint</Application>
  <PresentationFormat>Màn hình rộng</PresentationFormat>
  <Paragraphs>187</Paragraphs>
  <Slides>36</Slides>
  <Notes>22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21</vt:i4>
      </vt:variant>
      <vt:variant>
        <vt:lpstr>Chủ đề</vt:lpstr>
      </vt:variant>
      <vt:variant>
        <vt:i4>10</vt:i4>
      </vt:variant>
      <vt:variant>
        <vt:lpstr>Tiêu đề Bản chiếu</vt:lpstr>
      </vt:variant>
      <vt:variant>
        <vt:i4>36</vt:i4>
      </vt:variant>
    </vt:vector>
  </HeadingPairs>
  <TitlesOfParts>
    <vt:vector size="67" baseType="lpstr">
      <vt:lpstr>微软雅黑</vt:lpstr>
      <vt:lpstr>宋体</vt:lpstr>
      <vt:lpstr>#9Slide05 Pattaya</vt:lpstr>
      <vt:lpstr>.VnArial</vt:lpstr>
      <vt:lpstr>Arial</vt:lpstr>
      <vt:lpstr>Calibri</vt:lpstr>
      <vt:lpstr>Calibri Light</vt:lpstr>
      <vt:lpstr>Cambria</vt:lpstr>
      <vt:lpstr>Century Gothic</vt:lpstr>
      <vt:lpstr>等线</vt:lpstr>
      <vt:lpstr>等线 Light</vt:lpstr>
      <vt:lpstr>Gilda Display</vt:lpstr>
      <vt:lpstr>Noto Sans Symbols</vt:lpstr>
      <vt:lpstr>Oxygen Light</vt:lpstr>
      <vt:lpstr>Tahoma</vt:lpstr>
      <vt:lpstr>Times New Roman</vt:lpstr>
      <vt:lpstr>Wingdings</vt:lpstr>
      <vt:lpstr>华康方圆体W7(P)</vt:lpstr>
      <vt:lpstr>印品丫丫体-D版</vt:lpstr>
      <vt:lpstr>字魂59号-创粗黑</vt:lpstr>
      <vt:lpstr>小白</vt:lpstr>
      <vt:lpstr>Floral Drawings Slides</vt:lpstr>
      <vt:lpstr>Office Theme</vt:lpstr>
      <vt:lpstr>1_Office Theme</vt:lpstr>
      <vt:lpstr>自定义设计方案</vt:lpstr>
      <vt:lpstr>2_Office Theme</vt:lpstr>
      <vt:lpstr>4_Office Theme</vt:lpstr>
      <vt:lpstr>Wisp</vt:lpstr>
      <vt:lpstr>3_Office Theme</vt:lpstr>
      <vt:lpstr>5_Office Theme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hướng đức</dc:creator>
  <cp:lastModifiedBy>admin</cp:lastModifiedBy>
  <cp:revision>23</cp:revision>
  <dcterms:created xsi:type="dcterms:W3CDTF">2021-12-16T06:28:10Z</dcterms:created>
  <dcterms:modified xsi:type="dcterms:W3CDTF">2023-04-04T01:40:44Z</dcterms:modified>
</cp:coreProperties>
</file>