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3" r:id="rId2"/>
    <p:sldId id="264" r:id="rId3"/>
    <p:sldId id="262" r:id="rId4"/>
    <p:sldId id="271" r:id="rId5"/>
    <p:sldId id="265" r:id="rId6"/>
    <p:sldId id="268" r:id="rId7"/>
    <p:sldId id="273" r:id="rId8"/>
    <p:sldId id="278" r:id="rId9"/>
    <p:sldId id="274" r:id="rId10"/>
    <p:sldId id="275" r:id="rId11"/>
    <p:sldId id="279" r:id="rId12"/>
    <p:sldId id="276" r:id="rId13"/>
    <p:sldId id="285" r:id="rId14"/>
    <p:sldId id="286" r:id="rId15"/>
    <p:sldId id="287" r:id="rId16"/>
    <p:sldId id="288" r:id="rId17"/>
    <p:sldId id="289" r:id="rId18"/>
    <p:sldId id="290" r:id="rId19"/>
    <p:sldId id="291" r:id="rId20"/>
    <p:sldId id="292" r:id="rId21"/>
    <p:sldId id="293" r:id="rId22"/>
    <p:sldId id="294" r:id="rId23"/>
    <p:sldId id="297" r:id="rId24"/>
    <p:sldId id="298" r:id="rId25"/>
    <p:sldId id="299" r:id="rId26"/>
    <p:sldId id="301" r:id="rId27"/>
    <p:sldId id="295" r:id="rId28"/>
    <p:sldId id="29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67" d="100"/>
          <a:sy n="67" d="100"/>
        </p:scale>
        <p:origin x="2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FBCC1-C135-4000-975B-81217F99C685}" type="datetimeFigureOut">
              <a:rPr lang="en-US" smtClean="0"/>
              <a:t>9/26/2017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74543-6FF6-4AEA-9663-DD9E0606B5C4}" type="slidenum">
              <a:rPr lang="en-US" smtClean="0"/>
              <a:t>‹#›</a:t>
            </a:fld>
            <a:endParaRPr lang="en-US"/>
          </a:p>
        </p:txBody>
      </p:sp>
    </p:spTree>
    <p:extLst>
      <p:ext uri="{BB962C8B-B14F-4D97-AF65-F5344CB8AC3E}">
        <p14:creationId xmlns:p14="http://schemas.microsoft.com/office/powerpoint/2010/main" val="1675806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VNI-Times" pitchFamily="2" charset="0"/>
              </a:defRPr>
            </a:lvl1pPr>
            <a:lvl2pPr marL="742950" indent="-285750" eaLnBrk="0" hangingPunct="0">
              <a:defRPr b="1">
                <a:solidFill>
                  <a:schemeClr val="tx1"/>
                </a:solidFill>
                <a:latin typeface="VNI-Times" pitchFamily="2" charset="0"/>
              </a:defRPr>
            </a:lvl2pPr>
            <a:lvl3pPr marL="1143000" indent="-228600" eaLnBrk="0" hangingPunct="0">
              <a:defRPr b="1">
                <a:solidFill>
                  <a:schemeClr val="tx1"/>
                </a:solidFill>
                <a:latin typeface="VNI-Times" pitchFamily="2" charset="0"/>
              </a:defRPr>
            </a:lvl3pPr>
            <a:lvl4pPr marL="1600200" indent="-228600" eaLnBrk="0" hangingPunct="0">
              <a:defRPr b="1">
                <a:solidFill>
                  <a:schemeClr val="tx1"/>
                </a:solidFill>
                <a:latin typeface="VNI-Times" pitchFamily="2" charset="0"/>
              </a:defRPr>
            </a:lvl4pPr>
            <a:lvl5pPr marL="2057400" indent="-228600" eaLnBrk="0" hangingPunct="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fld id="{B00B9465-90F8-47D7-A617-0169CB5D1011}" type="slidenum">
              <a:rPr lang="en-US" altLang="en-US">
                <a:latin typeface="Arial" panose="020B0604020202020204" pitchFamily="34" charset="0"/>
              </a:rPr>
              <a:pPr/>
              <a:t>1</a:t>
            </a:fld>
            <a:endParaRPr lang="en-US" altLang="en-US">
              <a:latin typeface="Arial" panose="020B0604020202020204" pitchFamily="34" charset="0"/>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297675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000099"/>
                </a:solidFill>
                <a:latin typeface="Times New Roman" panose="02020603050405020304" pitchFamily="18" charset="0"/>
                <a:cs typeface="Times New Roman" panose="02020603050405020304" pitchFamily="18" charset="0"/>
              </a:rPr>
              <a:t>Trong thực tế rễ không chỉ có chức năng hút nước và muối khoáng hòa tan mà ở một số cây rễ còn có chức năng khác nữa nên hình dạng, cấu tạo của rễ thay đổi làm cho rễ biến dạng. Vậy có những loại rễ biến dạng nào? Chúng có chức năng gì?</a:t>
            </a:r>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VNI-Times" pitchFamily="2" charset="0"/>
              </a:defRPr>
            </a:lvl1pPr>
            <a:lvl2pPr marL="742950" indent="-285750" eaLnBrk="0" hangingPunct="0">
              <a:defRPr b="1">
                <a:solidFill>
                  <a:schemeClr val="tx1"/>
                </a:solidFill>
                <a:latin typeface="VNI-Times" pitchFamily="2" charset="0"/>
              </a:defRPr>
            </a:lvl2pPr>
            <a:lvl3pPr marL="1143000" indent="-228600" eaLnBrk="0" hangingPunct="0">
              <a:defRPr b="1">
                <a:solidFill>
                  <a:schemeClr val="tx1"/>
                </a:solidFill>
                <a:latin typeface="VNI-Times" pitchFamily="2" charset="0"/>
              </a:defRPr>
            </a:lvl3pPr>
            <a:lvl4pPr marL="1600200" indent="-228600" eaLnBrk="0" hangingPunct="0">
              <a:defRPr b="1">
                <a:solidFill>
                  <a:schemeClr val="tx1"/>
                </a:solidFill>
                <a:latin typeface="VNI-Times" pitchFamily="2" charset="0"/>
              </a:defRPr>
            </a:lvl4pPr>
            <a:lvl5pPr marL="2057400" indent="-228600" eaLnBrk="0" hangingPunct="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fld id="{414CFB4D-4E47-4E74-9FF4-78852CE7F6D2}" type="slidenum">
              <a:rPr lang="en-US" altLang="en-US"/>
              <a:pPr eaLnBrk="1" hangingPunct="1"/>
              <a:t>4</a:t>
            </a:fld>
            <a:endParaRPr lang="en-US" altLang="en-US"/>
          </a:p>
        </p:txBody>
      </p:sp>
    </p:spTree>
    <p:extLst>
      <p:ext uri="{BB962C8B-B14F-4D97-AF65-F5344CB8AC3E}">
        <p14:creationId xmlns:p14="http://schemas.microsoft.com/office/powerpoint/2010/main" val="1652494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3EA7E0-0203-4D94-AB1C-431F23522591}"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3C2C2-350E-41CA-A67A-8899E15B6B9F}" type="slidenum">
              <a:rPr lang="en-US" smtClean="0"/>
              <a:t>‹#›</a:t>
            </a:fld>
            <a:endParaRPr lang="en-US"/>
          </a:p>
        </p:txBody>
      </p:sp>
    </p:spTree>
    <p:extLst>
      <p:ext uri="{BB962C8B-B14F-4D97-AF65-F5344CB8AC3E}">
        <p14:creationId xmlns:p14="http://schemas.microsoft.com/office/powerpoint/2010/main" val="197761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3EA7E0-0203-4D94-AB1C-431F23522591}"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3C2C2-350E-41CA-A67A-8899E15B6B9F}" type="slidenum">
              <a:rPr lang="en-US" smtClean="0"/>
              <a:t>‹#›</a:t>
            </a:fld>
            <a:endParaRPr lang="en-US"/>
          </a:p>
        </p:txBody>
      </p:sp>
    </p:spTree>
    <p:extLst>
      <p:ext uri="{BB962C8B-B14F-4D97-AF65-F5344CB8AC3E}">
        <p14:creationId xmlns:p14="http://schemas.microsoft.com/office/powerpoint/2010/main" val="327791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3EA7E0-0203-4D94-AB1C-431F23522591}"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3C2C2-350E-41CA-A67A-8899E15B6B9F}" type="slidenum">
              <a:rPr lang="en-US" smtClean="0"/>
              <a:t>‹#›</a:t>
            </a:fld>
            <a:endParaRPr lang="en-US"/>
          </a:p>
        </p:txBody>
      </p:sp>
    </p:spTree>
    <p:extLst>
      <p:ext uri="{BB962C8B-B14F-4D97-AF65-F5344CB8AC3E}">
        <p14:creationId xmlns:p14="http://schemas.microsoft.com/office/powerpoint/2010/main" val="3711231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3EA7E0-0203-4D94-AB1C-431F23522591}"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3C2C2-350E-41CA-A67A-8899E15B6B9F}" type="slidenum">
              <a:rPr lang="en-US" smtClean="0"/>
              <a:t>‹#›</a:t>
            </a:fld>
            <a:endParaRPr lang="en-US"/>
          </a:p>
        </p:txBody>
      </p:sp>
    </p:spTree>
    <p:extLst>
      <p:ext uri="{BB962C8B-B14F-4D97-AF65-F5344CB8AC3E}">
        <p14:creationId xmlns:p14="http://schemas.microsoft.com/office/powerpoint/2010/main" val="2835716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3EA7E0-0203-4D94-AB1C-431F23522591}"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3C2C2-350E-41CA-A67A-8899E15B6B9F}" type="slidenum">
              <a:rPr lang="en-US" smtClean="0"/>
              <a:t>‹#›</a:t>
            </a:fld>
            <a:endParaRPr lang="en-US"/>
          </a:p>
        </p:txBody>
      </p:sp>
    </p:spTree>
    <p:extLst>
      <p:ext uri="{BB962C8B-B14F-4D97-AF65-F5344CB8AC3E}">
        <p14:creationId xmlns:p14="http://schemas.microsoft.com/office/powerpoint/2010/main" val="12164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3EA7E0-0203-4D94-AB1C-431F23522591}" type="datetimeFigureOut">
              <a:rPr lang="en-US" smtClean="0"/>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3C2C2-350E-41CA-A67A-8899E15B6B9F}" type="slidenum">
              <a:rPr lang="en-US" smtClean="0"/>
              <a:t>‹#›</a:t>
            </a:fld>
            <a:endParaRPr lang="en-US"/>
          </a:p>
        </p:txBody>
      </p:sp>
    </p:spTree>
    <p:extLst>
      <p:ext uri="{BB962C8B-B14F-4D97-AF65-F5344CB8AC3E}">
        <p14:creationId xmlns:p14="http://schemas.microsoft.com/office/powerpoint/2010/main" val="2868417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3EA7E0-0203-4D94-AB1C-431F23522591}" type="datetimeFigureOut">
              <a:rPr lang="en-US" smtClean="0"/>
              <a:t>9/26/2017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83C2C2-350E-41CA-A67A-8899E15B6B9F}" type="slidenum">
              <a:rPr lang="en-US" smtClean="0"/>
              <a:t>‹#›</a:t>
            </a:fld>
            <a:endParaRPr lang="en-US"/>
          </a:p>
        </p:txBody>
      </p:sp>
    </p:spTree>
    <p:extLst>
      <p:ext uri="{BB962C8B-B14F-4D97-AF65-F5344CB8AC3E}">
        <p14:creationId xmlns:p14="http://schemas.microsoft.com/office/powerpoint/2010/main" val="1056528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3EA7E0-0203-4D94-AB1C-431F23522591}" type="datetimeFigureOut">
              <a:rPr lang="en-US" smtClean="0"/>
              <a:t>9/26/2017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83C2C2-350E-41CA-A67A-8899E15B6B9F}" type="slidenum">
              <a:rPr lang="en-US" smtClean="0"/>
              <a:t>‹#›</a:t>
            </a:fld>
            <a:endParaRPr lang="en-US"/>
          </a:p>
        </p:txBody>
      </p:sp>
    </p:spTree>
    <p:extLst>
      <p:ext uri="{BB962C8B-B14F-4D97-AF65-F5344CB8AC3E}">
        <p14:creationId xmlns:p14="http://schemas.microsoft.com/office/powerpoint/2010/main" val="696584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3EA7E0-0203-4D94-AB1C-431F23522591}" type="datetimeFigureOut">
              <a:rPr lang="en-US" smtClean="0"/>
              <a:t>9/26/2017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83C2C2-350E-41CA-A67A-8899E15B6B9F}" type="slidenum">
              <a:rPr lang="en-US" smtClean="0"/>
              <a:t>‹#›</a:t>
            </a:fld>
            <a:endParaRPr lang="en-US"/>
          </a:p>
        </p:txBody>
      </p:sp>
    </p:spTree>
    <p:extLst>
      <p:ext uri="{BB962C8B-B14F-4D97-AF65-F5344CB8AC3E}">
        <p14:creationId xmlns:p14="http://schemas.microsoft.com/office/powerpoint/2010/main" val="2360636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3EA7E0-0203-4D94-AB1C-431F23522591}" type="datetimeFigureOut">
              <a:rPr lang="en-US" smtClean="0"/>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3C2C2-350E-41CA-A67A-8899E15B6B9F}" type="slidenum">
              <a:rPr lang="en-US" smtClean="0"/>
              <a:t>‹#›</a:t>
            </a:fld>
            <a:endParaRPr lang="en-US"/>
          </a:p>
        </p:txBody>
      </p:sp>
    </p:spTree>
    <p:extLst>
      <p:ext uri="{BB962C8B-B14F-4D97-AF65-F5344CB8AC3E}">
        <p14:creationId xmlns:p14="http://schemas.microsoft.com/office/powerpoint/2010/main" val="2784182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3EA7E0-0203-4D94-AB1C-431F23522591}" type="datetimeFigureOut">
              <a:rPr lang="en-US" smtClean="0"/>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3C2C2-350E-41CA-A67A-8899E15B6B9F}" type="slidenum">
              <a:rPr lang="en-US" smtClean="0"/>
              <a:t>‹#›</a:t>
            </a:fld>
            <a:endParaRPr lang="en-US"/>
          </a:p>
        </p:txBody>
      </p:sp>
    </p:spTree>
    <p:extLst>
      <p:ext uri="{BB962C8B-B14F-4D97-AF65-F5344CB8AC3E}">
        <p14:creationId xmlns:p14="http://schemas.microsoft.com/office/powerpoint/2010/main" val="3927110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EA7E0-0203-4D94-AB1C-431F23522591}" type="datetimeFigureOut">
              <a:rPr lang="en-US" smtClean="0"/>
              <a:t>9/26/2017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3C2C2-350E-41CA-A67A-8899E15B6B9F}" type="slidenum">
              <a:rPr lang="en-US" smtClean="0"/>
              <a:t>‹#›</a:t>
            </a:fld>
            <a:endParaRPr lang="en-US"/>
          </a:p>
        </p:txBody>
      </p:sp>
    </p:spTree>
    <p:extLst>
      <p:ext uri="{BB962C8B-B14F-4D97-AF65-F5344CB8AC3E}">
        <p14:creationId xmlns:p14="http://schemas.microsoft.com/office/powerpoint/2010/main" val="3637532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ADMIN\Desktop\B&#224;i%2014%20B&#7841;ch%20c&#7847;u%20-%20mi&#7877;n%20d&#7883;ch\Vacxin%20&#273;&#7853;u%20m&#249;a%20v&#224;%20c&#417;%20ch&#7871;%20ho&#7841;t%20&#273;&#7897;ng.mp4" TargetMode="External"/><Relationship Id="rId1" Type="http://schemas.microsoft.com/office/2007/relationships/media" Target="file:///C:\Users\ADMIN\Desktop\B&#224;i%2014%20B&#7841;ch%20c&#7847;u%20-%20mi&#7877;n%20d&#7883;ch\Vacxin%20&#273;&#7853;u%20m&#249;a%20v&#224;%20c&#417;%20ch&#7871;%20ho&#7841;t%20&#273;&#7897;ng.mp4" TargetMode="Externa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Local%20Settings/Temp/Thuyet%20o%20khoa%20chia%20khoa.swf" TargetMode="External"/><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667000" y="4191000"/>
            <a:ext cx="7239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Times" pitchFamily="2" charset="0"/>
              </a:defRPr>
            </a:lvl1pPr>
            <a:lvl2pPr marL="742950" indent="-285750" eaLnBrk="0" hangingPunct="0">
              <a:defRPr b="1">
                <a:solidFill>
                  <a:schemeClr val="tx1"/>
                </a:solidFill>
                <a:latin typeface="VNI-Times" pitchFamily="2" charset="0"/>
              </a:defRPr>
            </a:lvl2pPr>
            <a:lvl3pPr marL="1143000" indent="-228600" eaLnBrk="0" hangingPunct="0">
              <a:defRPr b="1">
                <a:solidFill>
                  <a:schemeClr val="tx1"/>
                </a:solidFill>
                <a:latin typeface="VNI-Times" pitchFamily="2" charset="0"/>
              </a:defRPr>
            </a:lvl3pPr>
            <a:lvl4pPr marL="1600200" indent="-228600" eaLnBrk="0" hangingPunct="0">
              <a:defRPr b="1">
                <a:solidFill>
                  <a:schemeClr val="tx1"/>
                </a:solidFill>
                <a:latin typeface="VNI-Times" pitchFamily="2" charset="0"/>
              </a:defRPr>
            </a:lvl4pPr>
            <a:lvl5pPr marL="2057400" indent="-228600" eaLnBrk="0" hangingPunct="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ctr">
              <a:spcBef>
                <a:spcPct val="50000"/>
              </a:spcBef>
            </a:pPr>
            <a:r>
              <a:rPr lang="en-US" altLang="en-US" sz="6000" dirty="0" err="1">
                <a:solidFill>
                  <a:srgbClr val="0000FF"/>
                </a:solidFill>
                <a:latin typeface="Times New Roman" panose="02020603050405020304" pitchFamily="18" charset="0"/>
              </a:rPr>
              <a:t>Môn</a:t>
            </a:r>
            <a:r>
              <a:rPr lang="en-US" altLang="en-US" sz="6000" dirty="0">
                <a:solidFill>
                  <a:srgbClr val="0000FF"/>
                </a:solidFill>
                <a:latin typeface="Times New Roman" panose="02020603050405020304" pitchFamily="18" charset="0"/>
              </a:rPr>
              <a:t>: SINH HỌC </a:t>
            </a:r>
            <a:r>
              <a:rPr lang="en-US" altLang="en-US" sz="6000" dirty="0" smtClean="0">
                <a:solidFill>
                  <a:srgbClr val="0000FF"/>
                </a:solidFill>
                <a:latin typeface="Times New Roman" panose="02020603050405020304" pitchFamily="18" charset="0"/>
              </a:rPr>
              <a:t>8</a:t>
            </a:r>
            <a:endParaRPr lang="en-US" altLang="en-US" sz="6000" dirty="0">
              <a:solidFill>
                <a:srgbClr val="0000FF"/>
              </a:solidFill>
              <a:latin typeface="Times New Roman" panose="02020603050405020304" pitchFamily="18" charset="0"/>
            </a:endParaRPr>
          </a:p>
        </p:txBody>
      </p:sp>
      <p:sp>
        <p:nvSpPr>
          <p:cNvPr id="2051" name="Text Box 4"/>
          <p:cNvSpPr txBox="1">
            <a:spLocks noChangeArrowheads="1"/>
          </p:cNvSpPr>
          <p:nvPr/>
        </p:nvSpPr>
        <p:spPr bwMode="auto">
          <a:xfrm>
            <a:off x="3505200" y="228601"/>
            <a:ext cx="50292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VNI-Times" pitchFamily="2" charset="0"/>
              </a:defRPr>
            </a:lvl1pPr>
            <a:lvl2pPr marL="742950" indent="-285750" eaLnBrk="0" hangingPunct="0">
              <a:defRPr b="1">
                <a:solidFill>
                  <a:schemeClr val="tx1"/>
                </a:solidFill>
                <a:latin typeface="VNI-Times" pitchFamily="2" charset="0"/>
              </a:defRPr>
            </a:lvl2pPr>
            <a:lvl3pPr marL="1143000" indent="-228600" eaLnBrk="0" hangingPunct="0">
              <a:defRPr b="1">
                <a:solidFill>
                  <a:schemeClr val="tx1"/>
                </a:solidFill>
                <a:latin typeface="VNI-Times" pitchFamily="2" charset="0"/>
              </a:defRPr>
            </a:lvl3pPr>
            <a:lvl4pPr marL="1600200" indent="-228600" eaLnBrk="0" hangingPunct="0">
              <a:defRPr b="1">
                <a:solidFill>
                  <a:schemeClr val="tx1"/>
                </a:solidFill>
                <a:latin typeface="VNI-Times" pitchFamily="2" charset="0"/>
              </a:defRPr>
            </a:lvl4pPr>
            <a:lvl5pPr marL="2057400" indent="-228600" eaLnBrk="0" hangingPunct="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ctr">
              <a:spcBef>
                <a:spcPct val="50000"/>
              </a:spcBef>
            </a:pPr>
            <a:r>
              <a:rPr lang="en-US" altLang="en-US">
                <a:latin typeface="Arial" panose="020B0604020202020204" pitchFamily="34" charset="0"/>
              </a:rPr>
              <a:t>PHÒNG GD &amp; ĐT HUYỆN THANH TRÌ</a:t>
            </a:r>
          </a:p>
          <a:p>
            <a:pPr algn="ctr">
              <a:spcBef>
                <a:spcPct val="50000"/>
              </a:spcBef>
            </a:pPr>
            <a:r>
              <a:rPr lang="en-US" altLang="en-US">
                <a:latin typeface="Arial" panose="020B0604020202020204" pitchFamily="34" charset="0"/>
              </a:rPr>
              <a:t>TRƯỜNG THCS TẢ THANH OAI</a:t>
            </a:r>
          </a:p>
        </p:txBody>
      </p:sp>
      <p:sp>
        <p:nvSpPr>
          <p:cNvPr id="2052" name="WordArt 5"/>
          <p:cNvSpPr>
            <a:spLocks noChangeArrowheads="1" noChangeShapeType="1" noTextEdit="1"/>
          </p:cNvSpPr>
          <p:nvPr/>
        </p:nvSpPr>
        <p:spPr bwMode="auto">
          <a:xfrm>
            <a:off x="334850" y="1219200"/>
            <a:ext cx="11590987" cy="2471738"/>
          </a:xfrm>
          <a:prstGeom prst="rect">
            <a:avLst/>
          </a:prstGeom>
        </p:spPr>
        <p:txBody>
          <a:bodyPr wrap="none" fromWordArt="1">
            <a:prstTxWarp prst="textPlain">
              <a:avLst>
                <a:gd name="adj" fmla="val 50000"/>
              </a:avLst>
            </a:prstTxWarp>
          </a:bodyPr>
          <a:lstStyle/>
          <a:p>
            <a:pPr algn="ctr"/>
            <a:r>
              <a:rPr lang="en-US" sz="3600" kern="10" dirty="0">
                <a:ln w="19050">
                  <a:solidFill>
                    <a:srgbClr val="FF00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CHÀO MỪNG QUÝ THẦY CÔ VỀ DỰ GIỜ</a:t>
            </a:r>
          </a:p>
        </p:txBody>
      </p:sp>
      <p:sp>
        <p:nvSpPr>
          <p:cNvPr id="2053" name="Action Button: Movie 1">
            <a:hlinkClick r:id="" action="ppaction://noaction" highlightClick="1"/>
          </p:cNvPr>
          <p:cNvSpPr>
            <a:spLocks noChangeArrowheads="1"/>
          </p:cNvSpPr>
          <p:nvPr/>
        </p:nvSpPr>
        <p:spPr bwMode="auto">
          <a:xfrm>
            <a:off x="6019800" y="5943600"/>
            <a:ext cx="1219200" cy="457200"/>
          </a:xfrm>
          <a:prstGeom prst="actionButtonMovi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VNI-Times" pitchFamily="2" charset="0"/>
              </a:defRPr>
            </a:lvl1pPr>
            <a:lvl2pPr marL="742950" indent="-285750" eaLnBrk="0" hangingPunct="0">
              <a:defRPr b="1">
                <a:solidFill>
                  <a:schemeClr val="tx1"/>
                </a:solidFill>
                <a:latin typeface="VNI-Times" pitchFamily="2" charset="0"/>
              </a:defRPr>
            </a:lvl2pPr>
            <a:lvl3pPr marL="1143000" indent="-228600" eaLnBrk="0" hangingPunct="0">
              <a:defRPr b="1">
                <a:solidFill>
                  <a:schemeClr val="tx1"/>
                </a:solidFill>
                <a:latin typeface="VNI-Times" pitchFamily="2" charset="0"/>
              </a:defRPr>
            </a:lvl3pPr>
            <a:lvl4pPr marL="1600200" indent="-228600" eaLnBrk="0" hangingPunct="0">
              <a:defRPr b="1">
                <a:solidFill>
                  <a:schemeClr val="tx1"/>
                </a:solidFill>
                <a:latin typeface="VNI-Times" pitchFamily="2" charset="0"/>
              </a:defRPr>
            </a:lvl4pPr>
            <a:lvl5pPr marL="2057400" indent="-228600" eaLnBrk="0" hangingPunct="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algn="ctr"/>
            <a:endParaRPr lang="en-US" altLang="en-US"/>
          </a:p>
        </p:txBody>
      </p:sp>
    </p:spTree>
    <p:extLst>
      <p:ext uri="{BB962C8B-B14F-4D97-AF65-F5344CB8AC3E}">
        <p14:creationId xmlns:p14="http://schemas.microsoft.com/office/powerpoint/2010/main" val="3006337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068947" y="1006919"/>
            <a:ext cx="10331233" cy="4209022"/>
          </a:xfrm>
          <a:prstGeom prst="rect">
            <a:avLst/>
          </a:prstGeom>
          <a:ln>
            <a:solidFill>
              <a:schemeClr val="tx1"/>
            </a:solidFill>
          </a:ln>
        </p:spPr>
      </p:pic>
      <p:sp>
        <p:nvSpPr>
          <p:cNvPr id="4" name="TextBox 3"/>
          <p:cNvSpPr txBox="1"/>
          <p:nvPr/>
        </p:nvSpPr>
        <p:spPr>
          <a:xfrm>
            <a:off x="297401" y="0"/>
            <a:ext cx="11668259" cy="572464"/>
          </a:xfrm>
          <a:prstGeom prst="rect">
            <a:avLst/>
          </a:prstGeom>
          <a:noFill/>
        </p:spPr>
        <p:txBody>
          <a:bodyPr wrap="square" rtlCol="0">
            <a:spAutoFit/>
          </a:bodyPr>
          <a:lstStyle/>
          <a:p>
            <a:pPr algn="just">
              <a:lnSpc>
                <a:spcPct val="130000"/>
              </a:lnSpc>
            </a:pPr>
            <a:r>
              <a:rPr lang="en-US" sz="2400" b="1" dirty="0">
                <a:solidFill>
                  <a:srgbClr val="FF0000"/>
                </a:solidFill>
                <a:latin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cs typeface="Times New Roman" panose="02020603050405020304" pitchFamily="18" charset="0"/>
              </a:rPr>
              <a:t>Tế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limphô</a:t>
            </a:r>
            <a:r>
              <a:rPr lang="en-US" sz="2400" b="1" dirty="0">
                <a:solidFill>
                  <a:srgbClr val="FF0000"/>
                </a:solidFill>
                <a:latin typeface="Times New Roman" panose="02020603050405020304" pitchFamily="18" charset="0"/>
                <a:cs typeface="Times New Roman" panose="02020603050405020304" pitchFamily="18" charset="0"/>
              </a:rPr>
              <a:t> B </a:t>
            </a:r>
            <a:r>
              <a:rPr lang="en-US" sz="2400" b="1" dirty="0" err="1">
                <a:solidFill>
                  <a:srgbClr val="FF0000"/>
                </a:solidFill>
                <a:latin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vi </a:t>
            </a:r>
            <a:r>
              <a:rPr lang="en-US" sz="2400" b="1" dirty="0" err="1">
                <a:solidFill>
                  <a:srgbClr val="FF0000"/>
                </a:solidFill>
                <a:latin typeface="Times New Roman" panose="02020603050405020304" pitchFamily="18" charset="0"/>
                <a:cs typeface="Times New Roman" panose="02020603050405020304" pitchFamily="18" charset="0"/>
              </a:rPr>
              <a:t>khuẩn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virut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bằng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a:t>
            </a:r>
          </a:p>
        </p:txBody>
      </p:sp>
      <p:pic>
        <p:nvPicPr>
          <p:cNvPr id="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2464"/>
            <a:ext cx="915115" cy="196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788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96020" y="2416867"/>
            <a:ext cx="3666985" cy="2748786"/>
          </a:xfrm>
          <a:prstGeom prst="rect">
            <a:avLst/>
          </a:prstGeom>
        </p:spPr>
      </p:pic>
      <p:pic>
        <p:nvPicPr>
          <p:cNvPr id="3" name="Picture 2"/>
          <p:cNvPicPr>
            <a:picLocks noChangeAspect="1"/>
          </p:cNvPicPr>
          <p:nvPr/>
        </p:nvPicPr>
        <p:blipFill>
          <a:blip r:embed="rId3"/>
          <a:stretch>
            <a:fillRect/>
          </a:stretch>
        </p:blipFill>
        <p:spPr>
          <a:xfrm>
            <a:off x="123206" y="141667"/>
            <a:ext cx="3867834" cy="2538076"/>
          </a:xfrm>
          <a:prstGeom prst="rect">
            <a:avLst/>
          </a:prstGeom>
        </p:spPr>
      </p:pic>
      <p:pic>
        <p:nvPicPr>
          <p:cNvPr id="4" name="Picture 3"/>
          <p:cNvPicPr>
            <a:picLocks noChangeAspect="1"/>
          </p:cNvPicPr>
          <p:nvPr/>
        </p:nvPicPr>
        <p:blipFill>
          <a:blip r:embed="rId4"/>
          <a:stretch>
            <a:fillRect/>
          </a:stretch>
        </p:blipFill>
        <p:spPr>
          <a:xfrm>
            <a:off x="8770512" y="4463737"/>
            <a:ext cx="3421488" cy="2394263"/>
          </a:xfrm>
          <a:prstGeom prst="rect">
            <a:avLst/>
          </a:prstGeom>
        </p:spPr>
      </p:pic>
      <p:sp>
        <p:nvSpPr>
          <p:cNvPr id="5" name="Curved Down Arrow 4"/>
          <p:cNvSpPr/>
          <p:nvPr/>
        </p:nvSpPr>
        <p:spPr>
          <a:xfrm rot="1799542">
            <a:off x="8115288" y="3518918"/>
            <a:ext cx="2253802" cy="39565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Down Arrow 5"/>
          <p:cNvSpPr/>
          <p:nvPr/>
        </p:nvSpPr>
        <p:spPr>
          <a:xfrm rot="1339010">
            <a:off x="4096594" y="1548246"/>
            <a:ext cx="2253802" cy="457852"/>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20684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286" y="0"/>
            <a:ext cx="11938714" cy="572464"/>
          </a:xfrm>
          <a:prstGeom prst="rect">
            <a:avLst/>
          </a:prstGeom>
        </p:spPr>
        <p:txBody>
          <a:bodyPr wrap="square">
            <a:spAutoFit/>
          </a:bodyPr>
          <a:lstStyle/>
          <a:p>
            <a:pPr algn="just">
              <a:lnSpc>
                <a:spcPct val="130000"/>
              </a:lnSpc>
            </a:pPr>
            <a:r>
              <a:rPr lang="en-US" sz="2400" b="1" dirty="0">
                <a:solidFill>
                  <a:srgbClr val="FF0000"/>
                </a:solidFill>
                <a:latin typeface="Times New Roman" panose="02020603050405020304" pitchFamily="18" charset="0"/>
                <a:cs typeface="Times New Roman" panose="02020603050405020304" pitchFamily="18" charset="0"/>
              </a:rPr>
              <a:t>4. </a:t>
            </a:r>
            <a:r>
              <a:rPr lang="en-US" sz="2400" b="1" dirty="0" err="1">
                <a:solidFill>
                  <a:srgbClr val="FF0000"/>
                </a:solidFill>
                <a:latin typeface="Times New Roman" panose="02020603050405020304" pitchFamily="18" charset="0"/>
                <a:cs typeface="Times New Roman" panose="02020603050405020304" pitchFamily="18" charset="0"/>
              </a:rPr>
              <a:t>Tế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limphô</a:t>
            </a:r>
            <a:r>
              <a:rPr lang="en-US" sz="2400" b="1" dirty="0">
                <a:solidFill>
                  <a:srgbClr val="FF0000"/>
                </a:solidFill>
                <a:latin typeface="Times New Roman" panose="02020603050405020304" pitchFamily="18" charset="0"/>
                <a:cs typeface="Times New Roman" panose="02020603050405020304" pitchFamily="18" charset="0"/>
              </a:rPr>
              <a:t> T </a:t>
            </a:r>
            <a:r>
              <a:rPr lang="en-US" sz="2400" b="1" dirty="0" err="1">
                <a:solidFill>
                  <a:srgbClr val="FF0000"/>
                </a:solidFill>
                <a:latin typeface="Times New Roman" panose="02020603050405020304" pitchFamily="18" charset="0"/>
                <a:cs typeface="Times New Roman" panose="02020603050405020304" pitchFamily="18" charset="0"/>
              </a:rPr>
              <a:t>độc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hủy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nhiễm</a:t>
            </a:r>
            <a:r>
              <a:rPr lang="en-US" sz="2400" b="1" dirty="0">
                <a:solidFill>
                  <a:srgbClr val="FF0000"/>
                </a:solidFill>
                <a:latin typeface="Times New Roman" panose="02020603050405020304" pitchFamily="18" charset="0"/>
                <a:cs typeface="Times New Roman" panose="02020603050405020304" pitchFamily="18" charset="0"/>
              </a:rPr>
              <a:t> vi </a:t>
            </a:r>
            <a:r>
              <a:rPr lang="en-US" sz="2400" b="1" dirty="0" err="1">
                <a:solidFill>
                  <a:srgbClr val="FF0000"/>
                </a:solidFill>
                <a:latin typeface="Times New Roman" panose="02020603050405020304" pitchFamily="18" charset="0"/>
                <a:cs typeface="Times New Roman" panose="02020603050405020304" pitchFamily="18" charset="0"/>
              </a:rPr>
              <a:t>khuẩn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virut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426121" y="842921"/>
            <a:ext cx="8820309" cy="4240533"/>
          </a:xfrm>
          <a:prstGeom prst="rect">
            <a:avLst/>
          </a:prstGeom>
          <a:ln>
            <a:solidFill>
              <a:schemeClr val="tx1"/>
            </a:solidFill>
          </a:ln>
        </p:spPr>
      </p:pic>
      <p:pic>
        <p:nvPicPr>
          <p:cNvPr id="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2464"/>
            <a:ext cx="915115" cy="196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980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8425"/>
            <a:ext cx="4557713" cy="24003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4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4275" y="1792288"/>
            <a:ext cx="5353050" cy="2181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70800" y="4684713"/>
            <a:ext cx="4521200" cy="2173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Curved Left Arrow 6"/>
          <p:cNvSpPr/>
          <p:nvPr/>
        </p:nvSpPr>
        <p:spPr>
          <a:xfrm rot="17509024">
            <a:off x="5526088" y="-1008063"/>
            <a:ext cx="819150" cy="38322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9" name="Curved Left Arrow 8"/>
          <p:cNvSpPr/>
          <p:nvPr/>
        </p:nvSpPr>
        <p:spPr>
          <a:xfrm rot="17509024">
            <a:off x="5526088" y="-1033463"/>
            <a:ext cx="819150" cy="3832225"/>
          </a:xfrm>
          <a:prstGeom prst="curvedLef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0" name="Curved Left Arrow 9"/>
          <p:cNvSpPr/>
          <p:nvPr/>
        </p:nvSpPr>
        <p:spPr>
          <a:xfrm rot="18180764">
            <a:off x="10828337" y="2719388"/>
            <a:ext cx="498475" cy="2273300"/>
          </a:xfrm>
          <a:prstGeom prst="curvedLeftArrow">
            <a:avLst>
              <a:gd name="adj1" fmla="val 25000"/>
              <a:gd name="adj2" fmla="val 107931"/>
              <a:gd name="adj3" fmla="val 25000"/>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1" name="Rounded Rectangle 10"/>
          <p:cNvSpPr/>
          <p:nvPr/>
        </p:nvSpPr>
        <p:spPr>
          <a:xfrm>
            <a:off x="277813" y="2363788"/>
            <a:ext cx="3825875" cy="39846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i="1" dirty="0" err="1">
                <a:solidFill>
                  <a:schemeClr val="tx1"/>
                </a:solidFill>
                <a:latin typeface="Times New Roman" panose="02020603050405020304" pitchFamily="18" charset="0"/>
                <a:cs typeface="Times New Roman" panose="02020603050405020304" pitchFamily="18" charset="0"/>
              </a:rPr>
              <a:t>Hình</a:t>
            </a:r>
            <a:r>
              <a:rPr lang="en-US" sz="1600" i="1" dirty="0">
                <a:solidFill>
                  <a:schemeClr val="tx1"/>
                </a:solidFill>
                <a:latin typeface="Times New Roman" panose="02020603050405020304" pitchFamily="18" charset="0"/>
                <a:cs typeface="Times New Roman" panose="02020603050405020304" pitchFamily="18" charset="0"/>
              </a:rPr>
              <a:t> 14.1. </a:t>
            </a:r>
            <a:r>
              <a:rPr lang="en-US" sz="1600" i="1" dirty="0" err="1">
                <a:solidFill>
                  <a:schemeClr val="tx1"/>
                </a:solidFill>
                <a:latin typeface="Times New Roman" panose="02020603050405020304" pitchFamily="18" charset="0"/>
                <a:cs typeface="Times New Roman" panose="02020603050405020304" pitchFamily="18" charset="0"/>
              </a:rPr>
              <a:t>Sơ</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đồ</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hoạt</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động</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thực</a:t>
            </a:r>
            <a:r>
              <a:rPr lang="en-US" sz="1600" i="1" dirty="0">
                <a:solidFill>
                  <a:schemeClr val="tx1"/>
                </a:solidFill>
                <a:latin typeface="Times New Roman" panose="02020603050405020304" pitchFamily="18" charset="0"/>
                <a:cs typeface="Times New Roman" panose="02020603050405020304" pitchFamily="18" charset="0"/>
              </a:rPr>
              <a:t> </a:t>
            </a:r>
            <a:r>
              <a:rPr lang="en-US" sz="1600" i="1" dirty="0" err="1">
                <a:solidFill>
                  <a:schemeClr val="tx1"/>
                </a:solidFill>
                <a:latin typeface="Times New Roman" panose="02020603050405020304" pitchFamily="18" charset="0"/>
                <a:cs typeface="Times New Roman" panose="02020603050405020304" pitchFamily="18" charset="0"/>
              </a:rPr>
              <a:t>bào</a:t>
            </a:r>
            <a:endParaRPr lang="en-US" sz="1600" i="1"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44463" y="5216525"/>
            <a:ext cx="7399337" cy="1109663"/>
          </a:xfrm>
          <a:prstGeom prst="round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just" eaLnBrk="1" fontAlgn="auto" hangingPunct="1">
              <a:spcBef>
                <a:spcPts val="0"/>
              </a:spcBef>
              <a:spcAft>
                <a:spcPts val="0"/>
              </a:spcAft>
              <a:defRPr/>
            </a:pPr>
            <a:r>
              <a:rPr lang="en-US" sz="2600" dirty="0" err="1">
                <a:solidFill>
                  <a:srgbClr val="FF0000"/>
                </a:solidFill>
                <a:latin typeface="Times New Roman" panose="02020603050405020304" pitchFamily="18" charset="0"/>
                <a:cs typeface="Times New Roman" panose="02020603050405020304" pitchFamily="18" charset="0"/>
              </a:rPr>
              <a:t>Chức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năng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chính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của</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bạch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cầu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Bạch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cầu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thực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hiện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chức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năng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đó</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bằng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những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hoạt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động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nào</a:t>
            </a:r>
            <a:r>
              <a:rPr lang="en-US" sz="2600" dirty="0">
                <a:solidFill>
                  <a:srgbClr val="FF0000"/>
                </a:solidFill>
                <a:latin typeface="Times New Roman" panose="02020603050405020304" pitchFamily="18" charset="0"/>
                <a:cs typeface="Times New Roman" panose="02020603050405020304" pitchFamily="18" charset="0"/>
              </a:rPr>
              <a:t>?</a:t>
            </a:r>
          </a:p>
        </p:txBody>
      </p:sp>
      <p:pic>
        <p:nvPicPr>
          <p:cNvPr id="13"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13" y="3248025"/>
            <a:ext cx="915987"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731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8463" y="2327275"/>
            <a:ext cx="5776912"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514350" y="285750"/>
            <a:ext cx="11158538" cy="1339850"/>
          </a:xfrm>
          <a:prstGeom prst="round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just" eaLnBrk="1" fontAlgn="auto" hangingPunct="1">
              <a:spcBef>
                <a:spcPts val="0"/>
              </a:spcBef>
              <a:spcAft>
                <a:spcPts val="0"/>
              </a:spcAft>
              <a:defRPr/>
            </a:pPr>
            <a:r>
              <a:rPr lang="en-US" sz="2600" dirty="0" err="1">
                <a:solidFill>
                  <a:srgbClr val="002060"/>
                </a:solidFill>
                <a:latin typeface="Times New Roman" panose="02020603050405020304" pitchFamily="18" charset="0"/>
                <a:cs typeface="Times New Roman" panose="02020603050405020304" pitchFamily="18" charset="0"/>
              </a:rPr>
              <a:t>Trong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một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gia</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đình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có</a:t>
            </a:r>
            <a:r>
              <a:rPr lang="en-US" sz="2600" dirty="0">
                <a:solidFill>
                  <a:srgbClr val="002060"/>
                </a:solidFill>
                <a:latin typeface="Times New Roman" panose="02020603050405020304" pitchFamily="18" charset="0"/>
                <a:cs typeface="Times New Roman" panose="02020603050405020304" pitchFamily="18" charset="0"/>
              </a:rPr>
              <a:t> 1 </a:t>
            </a:r>
            <a:r>
              <a:rPr lang="en-US" sz="2600" dirty="0" err="1">
                <a:solidFill>
                  <a:srgbClr val="002060"/>
                </a:solidFill>
                <a:latin typeface="Times New Roman" panose="02020603050405020304" pitchFamily="18" charset="0"/>
                <a:cs typeface="Times New Roman" panose="02020603050405020304" pitchFamily="18" charset="0"/>
              </a:rPr>
              <a:t>người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mắc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bệnh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sởi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Sởi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lây</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lan</a:t>
            </a:r>
            <a:r>
              <a:rPr lang="en-US" sz="2600" dirty="0">
                <a:solidFill>
                  <a:srgbClr val="002060"/>
                </a:solidFill>
                <a:latin typeface="Times New Roman" panose="02020603050405020304" pitchFamily="18" charset="0"/>
                <a:cs typeface="Times New Roman" panose="02020603050405020304" pitchFamily="18" charset="0"/>
              </a:rPr>
              <a:t> qua </a:t>
            </a:r>
            <a:r>
              <a:rPr lang="en-US" sz="2600" dirty="0" err="1">
                <a:solidFill>
                  <a:srgbClr val="002060"/>
                </a:solidFill>
                <a:latin typeface="Times New Roman" panose="02020603050405020304" pitchFamily="18" charset="0"/>
                <a:cs typeface="Times New Roman" panose="02020603050405020304" pitchFamily="18" charset="0"/>
              </a:rPr>
              <a:t>đường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hô</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hấp</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thành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viên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còn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lại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sống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chung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nhà</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tiếp</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xúc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với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người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bị</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bệnh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sởi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lại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không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bị</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lây</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bệnh</a:t>
            </a:r>
            <a:r>
              <a:rPr lang="en-US" sz="2600" dirty="0">
                <a:solidFill>
                  <a:srgbClr val="002060"/>
                </a:solidFill>
                <a:latin typeface="Times New Roman" panose="02020603050405020304" pitchFamily="18" charset="0"/>
                <a:cs typeface="Times New Roman" panose="02020603050405020304" pitchFamily="18" charset="0"/>
              </a:rPr>
              <a:t> =&gt;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người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này</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đã</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khả</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năng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miễn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dịch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với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bệnh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này</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Miễn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dịch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là</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gì</a:t>
            </a:r>
            <a:r>
              <a:rPr lang="en-US" sz="26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55629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656" y="42861"/>
            <a:ext cx="1801550" cy="176156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Text Box 17"/>
          <p:cNvSpPr txBox="1">
            <a:spLocks noChangeArrowheads="1"/>
          </p:cNvSpPr>
          <p:nvPr/>
        </p:nvSpPr>
        <p:spPr bwMode="auto">
          <a:xfrm>
            <a:off x="1303338" y="2420938"/>
            <a:ext cx="1585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Miễn dịch</a:t>
            </a:r>
            <a:endParaRPr lang="en-US" altLang="en-US" sz="2400" b="1">
              <a:solidFill>
                <a:srgbClr val="00B05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2918832" y="42861"/>
            <a:ext cx="1815709" cy="175729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 Box 8"/>
          <p:cNvSpPr txBox="1">
            <a:spLocks noChangeArrowheads="1"/>
          </p:cNvSpPr>
          <p:nvPr/>
        </p:nvSpPr>
        <p:spPr bwMode="auto">
          <a:xfrm>
            <a:off x="7902575" y="2346325"/>
            <a:ext cx="1585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Miễn dịch</a:t>
            </a:r>
            <a:endParaRPr lang="en-US" altLang="en-US" sz="2400" b="1">
              <a:solidFill>
                <a:srgbClr val="00B050"/>
              </a:solidFill>
              <a:latin typeface="Times New Roman" panose="02020603050405020304" pitchFamily="18" charset="0"/>
              <a:cs typeface="Times New Roman" panose="02020603050405020304" pitchFamily="18" charset="0"/>
            </a:endParaRPr>
          </a:p>
        </p:txBody>
      </p:sp>
      <p:sp>
        <p:nvSpPr>
          <p:cNvPr id="15" name="Text Box 5"/>
          <p:cNvSpPr txBox="1">
            <a:spLocks noChangeArrowheads="1"/>
          </p:cNvSpPr>
          <p:nvPr/>
        </p:nvSpPr>
        <p:spPr bwMode="auto">
          <a:xfrm>
            <a:off x="7419975" y="1724025"/>
            <a:ext cx="1279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002060"/>
                </a:solidFill>
                <a:latin typeface="Times New Roman" panose="02020603050405020304" pitchFamily="18" charset="0"/>
                <a:cs typeface="Times New Roman" panose="02020603050405020304" pitchFamily="18" charset="0"/>
              </a:rPr>
              <a:t>Bệnh sởi</a:t>
            </a:r>
          </a:p>
        </p:txBody>
      </p:sp>
      <p:pic>
        <p:nvPicPr>
          <p:cNvPr id="18"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4020" y="42860"/>
            <a:ext cx="1781705" cy="1710134"/>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5"/>
          <a:stretch>
            <a:fillRect/>
          </a:stretch>
        </p:blipFill>
        <p:spPr>
          <a:xfrm>
            <a:off x="4190480" y="3766334"/>
            <a:ext cx="1749099" cy="174909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rotWithShape="1">
          <a:blip r:embed="rId6"/>
          <a:srcRect r="50663"/>
          <a:stretch/>
        </p:blipFill>
        <p:spPr>
          <a:xfrm>
            <a:off x="6420150" y="3786752"/>
            <a:ext cx="1669984" cy="175822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p:cNvPicPr>
            <a:picLocks noChangeAspect="1"/>
          </p:cNvPicPr>
          <p:nvPr/>
        </p:nvPicPr>
        <p:blipFill>
          <a:blip r:embed="rId7"/>
          <a:stretch>
            <a:fillRect/>
          </a:stretch>
        </p:blipFill>
        <p:spPr>
          <a:xfrm>
            <a:off x="7115175" y="-7524"/>
            <a:ext cx="1737917" cy="174034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Text Box 7"/>
          <p:cNvSpPr txBox="1">
            <a:spLocks noChangeArrowheads="1"/>
          </p:cNvSpPr>
          <p:nvPr/>
        </p:nvSpPr>
        <p:spPr bwMode="auto">
          <a:xfrm>
            <a:off x="9686925" y="1736725"/>
            <a:ext cx="2490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002060"/>
                </a:solidFill>
                <a:latin typeface="Times New Roman" panose="02020603050405020304" pitchFamily="18" charset="0"/>
                <a:cs typeface="Times New Roman" panose="02020603050405020304" pitchFamily="18" charset="0"/>
              </a:rPr>
              <a:t>Bệnh thủy đậu</a:t>
            </a:r>
          </a:p>
        </p:txBody>
      </p:sp>
      <p:sp>
        <p:nvSpPr>
          <p:cNvPr id="24" name="Left Brace 23"/>
          <p:cNvSpPr/>
          <p:nvPr/>
        </p:nvSpPr>
        <p:spPr>
          <a:xfrm rot="16200000">
            <a:off x="5803106" y="4047332"/>
            <a:ext cx="530225" cy="4452938"/>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solidFill>
                <a:srgbClr val="002060"/>
              </a:solidFill>
              <a:latin typeface="Times New Roman" panose="02020603050405020304" pitchFamily="18" charset="0"/>
              <a:cs typeface="Times New Roman" panose="02020603050405020304" pitchFamily="18" charset="0"/>
            </a:endParaRPr>
          </a:p>
        </p:txBody>
      </p:sp>
      <p:sp>
        <p:nvSpPr>
          <p:cNvPr id="25" name="Text Box 5"/>
          <p:cNvSpPr txBox="1">
            <a:spLocks noChangeArrowheads="1"/>
          </p:cNvSpPr>
          <p:nvPr/>
        </p:nvSpPr>
        <p:spPr bwMode="auto">
          <a:xfrm>
            <a:off x="3978275" y="5383213"/>
            <a:ext cx="19605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002060"/>
                </a:solidFill>
                <a:latin typeface="Times New Roman" panose="02020603050405020304" pitchFamily="18" charset="0"/>
                <a:cs typeface="Times New Roman" panose="02020603050405020304" pitchFamily="18" charset="0"/>
              </a:rPr>
              <a:t>Vacxin phòng </a:t>
            </a:r>
          </a:p>
          <a:p>
            <a:pPr eaLnBrk="1" hangingPunct="1">
              <a:lnSpc>
                <a:spcPct val="100000"/>
              </a:lnSpc>
              <a:spcBef>
                <a:spcPct val="0"/>
              </a:spcBef>
              <a:buFontTx/>
              <a:buNone/>
            </a:pPr>
            <a:r>
              <a:rPr lang="en-US" altLang="en-US" sz="2400">
                <a:solidFill>
                  <a:srgbClr val="002060"/>
                </a:solidFill>
                <a:latin typeface="Times New Roman" panose="02020603050405020304" pitchFamily="18" charset="0"/>
                <a:cs typeface="Times New Roman" panose="02020603050405020304" pitchFamily="18" charset="0"/>
              </a:rPr>
              <a:t>bệnh thủy đậu</a:t>
            </a:r>
          </a:p>
        </p:txBody>
      </p:sp>
      <p:sp>
        <p:nvSpPr>
          <p:cNvPr id="26" name="Text Box 5"/>
          <p:cNvSpPr txBox="1">
            <a:spLocks noChangeArrowheads="1"/>
          </p:cNvSpPr>
          <p:nvPr/>
        </p:nvSpPr>
        <p:spPr bwMode="auto">
          <a:xfrm>
            <a:off x="6216650" y="5397500"/>
            <a:ext cx="18859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002060"/>
                </a:solidFill>
                <a:latin typeface="Times New Roman" panose="02020603050405020304" pitchFamily="18" charset="0"/>
                <a:cs typeface="Times New Roman" panose="02020603050405020304" pitchFamily="18" charset="0"/>
              </a:rPr>
              <a:t>Vacxin phòng</a:t>
            </a:r>
          </a:p>
          <a:p>
            <a:pPr eaLnBrk="1" hangingPunct="1">
              <a:lnSpc>
                <a:spcPct val="100000"/>
              </a:lnSpc>
              <a:spcBef>
                <a:spcPct val="0"/>
              </a:spcBef>
              <a:buFontTx/>
              <a:buNone/>
            </a:pPr>
            <a:r>
              <a:rPr lang="en-US" altLang="en-US" sz="2400">
                <a:solidFill>
                  <a:srgbClr val="002060"/>
                </a:solidFill>
                <a:latin typeface="Times New Roman" panose="02020603050405020304" pitchFamily="18" charset="0"/>
                <a:cs typeface="Times New Roman" panose="02020603050405020304" pitchFamily="18" charset="0"/>
              </a:rPr>
              <a:t> bệnh sởi</a:t>
            </a:r>
          </a:p>
        </p:txBody>
      </p:sp>
      <p:sp>
        <p:nvSpPr>
          <p:cNvPr id="28" name="Left Brace 27"/>
          <p:cNvSpPr/>
          <p:nvPr/>
        </p:nvSpPr>
        <p:spPr>
          <a:xfrm rot="16200000">
            <a:off x="9163050" y="-4762"/>
            <a:ext cx="530225" cy="4454525"/>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solidFill>
                <a:srgbClr val="002060"/>
              </a:solidFill>
              <a:latin typeface="Times New Roman" panose="02020603050405020304" pitchFamily="18" charset="0"/>
              <a:cs typeface="Times New Roman" panose="02020603050405020304" pitchFamily="18" charset="0"/>
            </a:endParaRPr>
          </a:p>
        </p:txBody>
      </p:sp>
      <p:sp>
        <p:nvSpPr>
          <p:cNvPr id="29" name="Text Box 8"/>
          <p:cNvSpPr txBox="1">
            <a:spLocks noChangeArrowheads="1"/>
          </p:cNvSpPr>
          <p:nvPr/>
        </p:nvSpPr>
        <p:spPr bwMode="auto">
          <a:xfrm>
            <a:off x="4643438" y="6446838"/>
            <a:ext cx="15859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Miễn dịch</a:t>
            </a:r>
            <a:endParaRPr lang="en-US" altLang="en-US" sz="2400" b="1">
              <a:solidFill>
                <a:srgbClr val="FF0000"/>
              </a:solidFill>
              <a:latin typeface="Times New Roman" panose="02020603050405020304" pitchFamily="18" charset="0"/>
              <a:cs typeface="Times New Roman" panose="02020603050405020304" pitchFamily="18" charset="0"/>
            </a:endParaRPr>
          </a:p>
        </p:txBody>
      </p:sp>
      <p:sp>
        <p:nvSpPr>
          <p:cNvPr id="30" name="Left Brace 29"/>
          <p:cNvSpPr/>
          <p:nvPr/>
        </p:nvSpPr>
        <p:spPr>
          <a:xfrm rot="16200000">
            <a:off x="5684044" y="-2139156"/>
            <a:ext cx="530225" cy="10059987"/>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solidFill>
                <a:srgbClr val="002060"/>
              </a:solidFill>
              <a:latin typeface="Times New Roman" panose="02020603050405020304" pitchFamily="18" charset="0"/>
              <a:cs typeface="Times New Roman" panose="02020603050405020304" pitchFamily="18" charset="0"/>
            </a:endParaRPr>
          </a:p>
        </p:txBody>
      </p:sp>
      <p:sp>
        <p:nvSpPr>
          <p:cNvPr id="31" name="Text Box 17"/>
          <p:cNvSpPr txBox="1">
            <a:spLocks noChangeArrowheads="1"/>
          </p:cNvSpPr>
          <p:nvPr/>
        </p:nvSpPr>
        <p:spPr bwMode="auto">
          <a:xfrm>
            <a:off x="4418013" y="3043238"/>
            <a:ext cx="2838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Miễn dịch tự nhiên</a:t>
            </a:r>
            <a:endParaRPr lang="en-US" altLang="en-US" sz="2400" b="1">
              <a:solidFill>
                <a:srgbClr val="FF0000"/>
              </a:solidFill>
              <a:latin typeface="Times New Roman" panose="02020603050405020304" pitchFamily="18" charset="0"/>
              <a:cs typeface="Times New Roman" panose="02020603050405020304" pitchFamily="18" charset="0"/>
            </a:endParaRPr>
          </a:p>
        </p:txBody>
      </p:sp>
      <p:cxnSp>
        <p:nvCxnSpPr>
          <p:cNvPr id="39" name="Straight Connector 38"/>
          <p:cNvCxnSpPr/>
          <p:nvPr/>
        </p:nvCxnSpPr>
        <p:spPr>
          <a:xfrm>
            <a:off x="6696075" y="-47625"/>
            <a:ext cx="2371725" cy="195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83388" y="-4763"/>
            <a:ext cx="2159000" cy="19256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539288" y="9525"/>
            <a:ext cx="2371725" cy="195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9626600" y="52388"/>
            <a:ext cx="2159000" cy="19256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p:cNvSpPr txBox="1">
            <a:spLocks noChangeArrowheads="1"/>
          </p:cNvSpPr>
          <p:nvPr/>
        </p:nvSpPr>
        <p:spPr bwMode="auto">
          <a:xfrm>
            <a:off x="2697163" y="2433638"/>
            <a:ext cx="164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bẩm sinh</a:t>
            </a:r>
            <a:endParaRPr lang="en-US" altLang="en-US" sz="2400" b="1">
              <a:solidFill>
                <a:srgbClr val="00B050"/>
              </a:solidFill>
              <a:latin typeface="Times New Roman" panose="02020603050405020304" pitchFamily="18" charset="0"/>
              <a:cs typeface="Times New Roman" panose="02020603050405020304" pitchFamily="18" charset="0"/>
            </a:endParaRPr>
          </a:p>
        </p:txBody>
      </p:sp>
      <p:sp>
        <p:nvSpPr>
          <p:cNvPr id="44" name="TextBox 43"/>
          <p:cNvSpPr txBox="1">
            <a:spLocks noChangeArrowheads="1"/>
          </p:cNvSpPr>
          <p:nvPr/>
        </p:nvSpPr>
        <p:spPr bwMode="auto">
          <a:xfrm>
            <a:off x="9428163" y="2347913"/>
            <a:ext cx="1643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tập nhiễm</a:t>
            </a:r>
            <a:endParaRPr lang="en-US" altLang="en-US" sz="2400" b="1">
              <a:solidFill>
                <a:srgbClr val="00B050"/>
              </a:solidFill>
              <a:latin typeface="Times New Roman" panose="02020603050405020304" pitchFamily="18" charset="0"/>
              <a:cs typeface="Times New Roman" panose="02020603050405020304" pitchFamily="18" charset="0"/>
            </a:endParaRPr>
          </a:p>
        </p:txBody>
      </p:sp>
      <p:sp>
        <p:nvSpPr>
          <p:cNvPr id="45" name="Text Box 8"/>
          <p:cNvSpPr txBox="1">
            <a:spLocks noChangeArrowheads="1"/>
          </p:cNvSpPr>
          <p:nvPr/>
        </p:nvSpPr>
        <p:spPr bwMode="auto">
          <a:xfrm>
            <a:off x="3144838" y="1697038"/>
            <a:ext cx="1747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002060"/>
                </a:solidFill>
                <a:latin typeface="Times New Roman" panose="02020603050405020304" pitchFamily="18" charset="0"/>
                <a:cs typeface="Times New Roman" panose="02020603050405020304" pitchFamily="18" charset="0"/>
              </a:rPr>
              <a:t>Lợn tai xanh</a:t>
            </a:r>
          </a:p>
        </p:txBody>
      </p:sp>
      <p:sp>
        <p:nvSpPr>
          <p:cNvPr id="47" name="Text Box 16"/>
          <p:cNvSpPr txBox="1">
            <a:spLocks noChangeArrowheads="1"/>
          </p:cNvSpPr>
          <p:nvPr/>
        </p:nvSpPr>
        <p:spPr bwMode="auto">
          <a:xfrm>
            <a:off x="741363" y="1687513"/>
            <a:ext cx="9572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solidFill>
                  <a:srgbClr val="002060"/>
                </a:solidFill>
                <a:latin typeface="Times New Roman" panose="02020603050405020304" pitchFamily="18" charset="0"/>
                <a:cs typeface="Times New Roman" panose="02020603050405020304" pitchFamily="18" charset="0"/>
              </a:rPr>
              <a:t>Toi gà</a:t>
            </a:r>
          </a:p>
        </p:txBody>
      </p:sp>
      <p:sp>
        <p:nvSpPr>
          <p:cNvPr id="49" name="Left Brace 48"/>
          <p:cNvSpPr/>
          <p:nvPr/>
        </p:nvSpPr>
        <p:spPr>
          <a:xfrm rot="16200000">
            <a:off x="2466975" y="57150"/>
            <a:ext cx="530225" cy="4454525"/>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solidFill>
                <a:srgbClr val="002060"/>
              </a:solidFill>
              <a:latin typeface="Times New Roman" panose="02020603050405020304" pitchFamily="18" charset="0"/>
              <a:cs typeface="Times New Roman" panose="02020603050405020304" pitchFamily="18" charset="0"/>
            </a:endParaRPr>
          </a:p>
        </p:txBody>
      </p:sp>
      <p:cxnSp>
        <p:nvCxnSpPr>
          <p:cNvPr id="50" name="Straight Connector 49"/>
          <p:cNvCxnSpPr/>
          <p:nvPr/>
        </p:nvCxnSpPr>
        <p:spPr>
          <a:xfrm>
            <a:off x="0" y="0"/>
            <a:ext cx="2371725" cy="1955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87313" y="42863"/>
            <a:ext cx="2159000" cy="19256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681288" y="-61913"/>
            <a:ext cx="2371725" cy="19558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768600" y="-19050"/>
            <a:ext cx="2159000" cy="19256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p:cNvSpPr txBox="1">
            <a:spLocks noChangeArrowheads="1"/>
          </p:cNvSpPr>
          <p:nvPr/>
        </p:nvSpPr>
        <p:spPr bwMode="auto">
          <a:xfrm>
            <a:off x="6092825" y="6446838"/>
            <a:ext cx="1643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nhân tạo</a:t>
            </a:r>
            <a:endParaRPr lang="en-US" alt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2513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arn(inVertical)">
                                      <p:cBhvr>
                                        <p:cTn id="16" dur="500"/>
                                        <p:tgtEl>
                                          <p:spTgt spid="4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500"/>
                                        <p:tgtEl>
                                          <p:spTgt spid="50"/>
                                        </p:tgtEl>
                                      </p:cBhvr>
                                    </p:animEffect>
                                  </p:childTnLst>
                                </p:cTn>
                              </p:par>
                              <p:par>
                                <p:cTn id="25" presetID="16" presetClass="entr" presetSubtype="21"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arn(inVertical)">
                                      <p:cBhvr>
                                        <p:cTn id="27" dur="500"/>
                                        <p:tgtEl>
                                          <p:spTgt spid="51"/>
                                        </p:tgtEl>
                                      </p:cBhvr>
                                    </p:animEffect>
                                  </p:childTnLst>
                                </p:cTn>
                              </p:par>
                              <p:par>
                                <p:cTn id="28" presetID="16" presetClass="entr" presetSubtype="21"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barn(inVertical)">
                                      <p:cBhvr>
                                        <p:cTn id="30" dur="500"/>
                                        <p:tgtEl>
                                          <p:spTgt spid="53"/>
                                        </p:tgtEl>
                                      </p:cBhvr>
                                    </p:animEffect>
                                  </p:childTnLst>
                                </p:cTn>
                              </p:par>
                              <p:par>
                                <p:cTn id="31" presetID="16" presetClass="entr" presetSubtype="21"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barn(inVertical)">
                                      <p:cBhvr>
                                        <p:cTn id="33" dur="500"/>
                                        <p:tgtEl>
                                          <p:spTgt spid="5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par>
                                <p:cTn id="47" presetID="16" presetClass="entr" presetSubtype="21"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inVertical)">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barn(inVertical)">
                                      <p:cBhvr>
                                        <p:cTn id="60" dur="500"/>
                                        <p:tgtEl>
                                          <p:spTgt spid="39"/>
                                        </p:tgtEl>
                                      </p:cBhvr>
                                    </p:animEffect>
                                  </p:childTnLst>
                                </p:cTn>
                              </p:par>
                              <p:par>
                                <p:cTn id="61" presetID="16" presetClass="entr" presetSubtype="21"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barn(inVertical)">
                                      <p:cBhvr>
                                        <p:cTn id="63" dur="500"/>
                                        <p:tgtEl>
                                          <p:spTgt spid="40"/>
                                        </p:tgtEl>
                                      </p:cBhvr>
                                    </p:animEffect>
                                  </p:childTnLst>
                                </p:cTn>
                              </p:par>
                              <p:par>
                                <p:cTn id="64" presetID="16" presetClass="entr" presetSubtype="21"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barn(inVertical)">
                                      <p:cBhvr>
                                        <p:cTn id="66" dur="500"/>
                                        <p:tgtEl>
                                          <p:spTgt spid="42"/>
                                        </p:tgtEl>
                                      </p:cBhvr>
                                    </p:animEffect>
                                  </p:childTnLst>
                                </p:cTn>
                              </p:par>
                              <p:par>
                                <p:cTn id="67" presetID="16" presetClass="entr" presetSubtype="21"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barn(inVertical)">
                                      <p:cBhvr>
                                        <p:cTn id="69" dur="500"/>
                                        <p:tgtEl>
                                          <p:spTgt spid="4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barn(inVertical)">
                                      <p:cBhvr>
                                        <p:cTn id="74" dur="500"/>
                                        <p:tgtEl>
                                          <p:spTgt spid="1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6" presetClass="entr" presetSubtype="21"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barn(inVertical)">
                                      <p:cBhvr>
                                        <p:cTn id="79" dur="500"/>
                                        <p:tgtEl>
                                          <p:spTgt spid="19"/>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barn(inVertical)">
                                      <p:cBhvr>
                                        <p:cTn id="82" dur="500"/>
                                        <p:tgtEl>
                                          <p:spTgt spid="25"/>
                                        </p:tgtEl>
                                      </p:cBhvr>
                                    </p:animEffect>
                                  </p:childTnLst>
                                </p:cTn>
                              </p:par>
                              <p:par>
                                <p:cTn id="83" presetID="16" presetClass="entr" presetSubtype="21"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barn(inVertical)">
                                      <p:cBhvr>
                                        <p:cTn id="85" dur="500"/>
                                        <p:tgtEl>
                                          <p:spTgt spid="20"/>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barn(inVertical)">
                                      <p:cBhvr>
                                        <p:cTn id="88" dur="500"/>
                                        <p:tgtEl>
                                          <p:spTgt spid="2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arn(inVertical)">
                                      <p:cBhvr>
                                        <p:cTn id="91" dur="500"/>
                                        <p:tgtEl>
                                          <p:spTgt spid="24"/>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barn(inVertical)">
                                      <p:cBhvr>
                                        <p:cTn id="96" dur="500"/>
                                        <p:tgtEl>
                                          <p:spTgt spid="29"/>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barn(inVertical)">
                                      <p:cBhvr>
                                        <p:cTn id="101" dur="500"/>
                                        <p:tgtEl>
                                          <p:spTgt spid="43"/>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barn(inVertical)">
                                      <p:cBhvr>
                                        <p:cTn id="106" dur="500"/>
                                        <p:tgtEl>
                                          <p:spTgt spid="4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barn(inVertical)">
                                      <p:cBhvr>
                                        <p:cTn id="111" dur="500"/>
                                        <p:tgtEl>
                                          <p:spTgt spid="54"/>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31"/>
                                        </p:tgtEl>
                                        <p:attrNameLst>
                                          <p:attrName>style.visibility</p:attrName>
                                        </p:attrNameLst>
                                      </p:cBhvr>
                                      <p:to>
                                        <p:strVal val="visible"/>
                                      </p:to>
                                    </p:set>
                                    <p:animEffect transition="in" filter="barn(inVertical)">
                                      <p:cBhvr>
                                        <p:cTn id="116" dur="500"/>
                                        <p:tgtEl>
                                          <p:spTgt spid="31"/>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barn(inVertical)">
                                      <p:cBhvr>
                                        <p:cTn id="1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23" grpId="0"/>
      <p:bldP spid="24" grpId="0" animBg="1"/>
      <p:bldP spid="25" grpId="0"/>
      <p:bldP spid="26" grpId="0"/>
      <p:bldP spid="28" grpId="0" animBg="1"/>
      <p:bldP spid="29" grpId="0"/>
      <p:bldP spid="30" grpId="0" animBg="1"/>
      <p:bldP spid="31" grpId="0"/>
      <p:bldP spid="43" grpId="0"/>
      <p:bldP spid="44" grpId="0"/>
      <p:bldP spid="45" grpId="0"/>
      <p:bldP spid="47" grpId="0"/>
      <p:bldP spid="49" grpId="0" animBg="1"/>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Movie 2">
            <a:hlinkClick r:id="" action="ppaction://noaction" highlightClick="1"/>
          </p:cNvPr>
          <p:cNvSpPr/>
          <p:nvPr/>
        </p:nvSpPr>
        <p:spPr>
          <a:xfrm>
            <a:off x="0" y="0"/>
            <a:ext cx="1243013" cy="1081088"/>
          </a:xfrm>
          <a:prstGeom prst="actionButtonMovi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ounded Rectangle 3"/>
          <p:cNvSpPr/>
          <p:nvPr/>
        </p:nvSpPr>
        <p:spPr>
          <a:xfrm>
            <a:off x="2073275" y="180975"/>
            <a:ext cx="8942388" cy="811213"/>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sz="3600"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600"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phim</a:t>
            </a:r>
            <a:r>
              <a:rPr lang="en-US" sz="3600"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về</a:t>
            </a:r>
            <a:r>
              <a:rPr lang="en-US" sz="3600"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vacxin</a:t>
            </a:r>
            <a:endParaRPr lang="en-US" sz="3600" dirty="0">
              <a:solidFill>
                <a:srgbClr val="7030A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Vacxin đậu mùa và cơ chế hoạt độn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243013" y="992188"/>
            <a:ext cx="10118725" cy="5691783"/>
          </a:xfrm>
          <a:prstGeom prst="rect">
            <a:avLst/>
          </a:prstGeom>
        </p:spPr>
      </p:pic>
    </p:spTree>
    <p:extLst>
      <p:ext uri="{BB962C8B-B14F-4D97-AF65-F5344CB8AC3E}">
        <p14:creationId xmlns:p14="http://schemas.microsoft.com/office/powerpoint/2010/main" val="3556938308"/>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123825"/>
            <a:ext cx="6665912"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61938" y="1604963"/>
            <a:ext cx="4572000" cy="3538537"/>
          </a:xfrm>
          <a:prstGeom prst="rect">
            <a:avLst/>
          </a:prstGeom>
        </p:spPr>
        <p:txBody>
          <a:bodyPr>
            <a:spAutoFit/>
          </a:bodyPr>
          <a:lstStyle/>
          <a:p>
            <a:pPr indent="514350" algn="just" eaLnBrk="1" fontAlgn="auto" hangingPunct="1">
              <a:spcBef>
                <a:spcPts val="0"/>
              </a:spcBef>
              <a:spcAft>
                <a:spcPts val="0"/>
              </a:spcAft>
              <a:defRPr/>
            </a:pPr>
            <a:r>
              <a:rPr lang="vi-VN" sz="2800" dirty="0" smtClean="0">
                <a:solidFill>
                  <a:srgbClr val="002060"/>
                </a:solidFill>
                <a:latin typeface="+mj-lt"/>
              </a:rPr>
              <a:t>Chương </a:t>
            </a:r>
            <a:r>
              <a:rPr lang="vi-VN" sz="2800" dirty="0">
                <a:solidFill>
                  <a:srgbClr val="002060"/>
                </a:solidFill>
                <a:latin typeface="+mj-lt"/>
              </a:rPr>
              <a:t>trình tiêm chủng mở rộng của Quốc gia</a:t>
            </a:r>
            <a:r>
              <a:rPr lang="en-US" sz="2800" dirty="0" smtClean="0">
                <a:solidFill>
                  <a:srgbClr val="002060"/>
                </a:solidFill>
                <a:latin typeface="+mj-lt"/>
              </a:rPr>
              <a:t>, </a:t>
            </a:r>
            <a:r>
              <a:rPr lang="vi-VN" sz="2800" dirty="0" smtClean="0">
                <a:solidFill>
                  <a:srgbClr val="002060"/>
                </a:solidFill>
                <a:latin typeface="+mj-lt"/>
              </a:rPr>
              <a:t>được </a:t>
            </a:r>
            <a:r>
              <a:rPr lang="vi-VN" sz="2800" dirty="0">
                <a:solidFill>
                  <a:srgbClr val="002060"/>
                </a:solidFill>
                <a:latin typeface="+mj-lt"/>
              </a:rPr>
              <a:t>tiêm vắc xin miễn phí các bệnh</a:t>
            </a:r>
            <a:r>
              <a:rPr lang="en-US" sz="2800" dirty="0">
                <a:solidFill>
                  <a:srgbClr val="002060"/>
                </a:solidFill>
                <a:latin typeface="+mj-lt"/>
              </a:rPr>
              <a:t> </a:t>
            </a:r>
            <a:r>
              <a:rPr lang="en-US" sz="2800" dirty="0" err="1">
                <a:solidFill>
                  <a:srgbClr val="002060"/>
                </a:solidFill>
                <a:latin typeface="Times New Roman" panose="02020603050405020304" pitchFamily="18" charset="0"/>
                <a:cs typeface="Times New Roman" panose="02020603050405020304" pitchFamily="18" charset="0"/>
              </a:rPr>
              <a:t>như</a:t>
            </a:r>
            <a:r>
              <a:rPr lang="vi-VN" sz="2800" dirty="0">
                <a:solidFill>
                  <a:srgbClr val="002060"/>
                </a:solidFill>
                <a:latin typeface="+mj-lt"/>
              </a:rPr>
              <a:t> viêm gan B, lao, ho gà, uốn ván, bại liệt, sởi… Mục tiêu sẽ thanh toán được các bệnh truyền nhiễm đó trong tương lai.</a:t>
            </a:r>
          </a:p>
        </p:txBody>
      </p:sp>
    </p:spTree>
    <p:extLst>
      <p:ext uri="{BB962C8B-B14F-4D97-AF65-F5344CB8AC3E}">
        <p14:creationId xmlns:p14="http://schemas.microsoft.com/office/powerpoint/2010/main" val="21389292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Kết quả hình ảnh cho virus hi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227138"/>
            <a:ext cx="42132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3"/>
          <p:cNvSpPr txBox="1">
            <a:spLocks noChangeArrowheads="1"/>
          </p:cNvSpPr>
          <p:nvPr/>
        </p:nvSpPr>
        <p:spPr bwMode="auto">
          <a:xfrm>
            <a:off x="4745038" y="508000"/>
            <a:ext cx="7272337"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457200" algn="just" eaLnBrk="1" hangingPunct="1">
              <a:lnSpc>
                <a:spcPct val="100000"/>
              </a:lnSpc>
              <a:spcBef>
                <a:spcPct val="0"/>
              </a:spcBef>
              <a:buFontTx/>
              <a:buNone/>
            </a:pPr>
            <a:r>
              <a:rPr lang="en-US" altLang="en-US" b="1" dirty="0" err="1">
                <a:solidFill>
                  <a:srgbClr val="002060"/>
                </a:solidFill>
                <a:latin typeface="Times New Roman" panose="02020603050405020304" pitchFamily="18" charset="0"/>
                <a:cs typeface="Times New Roman" panose="02020603050405020304" pitchFamily="18" charset="0"/>
              </a:rPr>
              <a:t>Virut</a:t>
            </a:r>
            <a:r>
              <a:rPr lang="en-US" altLang="en-US" b="1" dirty="0">
                <a:solidFill>
                  <a:srgbClr val="002060"/>
                </a:solidFill>
                <a:latin typeface="Times New Roman" panose="02020603050405020304" pitchFamily="18" charset="0"/>
                <a:cs typeface="Times New Roman" panose="02020603050405020304" pitchFamily="18" charset="0"/>
              </a:rPr>
              <a:t> HIV </a:t>
            </a:r>
            <a:r>
              <a:rPr lang="en-US" altLang="en-US" dirty="0" err="1">
                <a:solidFill>
                  <a:srgbClr val="002060"/>
                </a:solidFill>
                <a:latin typeface="Times New Roman" panose="02020603050405020304" pitchFamily="18" charset="0"/>
                <a:cs typeface="Times New Roman" panose="02020603050405020304" pitchFamily="18" charset="0"/>
              </a:rPr>
              <a:t>là</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nguyên</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nhân</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gây</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ra</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bệnh</a:t>
            </a:r>
            <a:r>
              <a:rPr lang="en-US" altLang="en-US" dirty="0">
                <a:solidFill>
                  <a:srgbClr val="002060"/>
                </a:solidFill>
                <a:latin typeface="Times New Roman" panose="02020603050405020304" pitchFamily="18" charset="0"/>
                <a:cs typeface="Times New Roman" panose="02020603050405020304" pitchFamily="18" charset="0"/>
              </a:rPr>
              <a:t> AIDS. </a:t>
            </a:r>
            <a:r>
              <a:rPr lang="en-US" altLang="en-US" dirty="0" err="1">
                <a:solidFill>
                  <a:srgbClr val="002060"/>
                </a:solidFill>
                <a:latin typeface="Times New Roman" panose="02020603050405020304" pitchFamily="18" charset="0"/>
                <a:cs typeface="Times New Roman" panose="02020603050405020304" pitchFamily="18" charset="0"/>
              </a:rPr>
              <a:t>Chúng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gây</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nhiễm</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trên</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chính</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bạch</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cầu</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limphô</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a:solidFill>
                  <a:srgbClr val="FF0000"/>
                </a:solidFill>
                <a:latin typeface="Times New Roman" panose="02020603050405020304" pitchFamily="18" charset="0"/>
                <a:cs typeface="Times New Roman" panose="02020603050405020304" pitchFamily="18" charset="0"/>
              </a:rPr>
              <a:t>T</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gây</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rối</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loạn</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chức</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năng</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của</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tế</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bào</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này</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và</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dẫn</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tới</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i="1" dirty="0" err="1">
                <a:solidFill>
                  <a:srgbClr val="002060"/>
                </a:solidFill>
                <a:latin typeface="Times New Roman" panose="02020603050405020304" pitchFamily="18" charset="0"/>
                <a:cs typeface="Times New Roman" panose="02020603050405020304" pitchFamily="18" charset="0"/>
              </a:rPr>
              <a:t>Hội</a:t>
            </a:r>
            <a:r>
              <a:rPr lang="en-US" altLang="en-US" i="1" dirty="0">
                <a:solidFill>
                  <a:srgbClr val="002060"/>
                </a:solidFill>
                <a:latin typeface="Times New Roman" panose="02020603050405020304" pitchFamily="18" charset="0"/>
                <a:cs typeface="Times New Roman" panose="02020603050405020304" pitchFamily="18" charset="0"/>
              </a:rPr>
              <a:t> </a:t>
            </a:r>
            <a:r>
              <a:rPr lang="en-US" altLang="en-US" i="1" dirty="0" err="1">
                <a:solidFill>
                  <a:srgbClr val="002060"/>
                </a:solidFill>
                <a:latin typeface="Times New Roman" panose="02020603050405020304" pitchFamily="18" charset="0"/>
                <a:cs typeface="Times New Roman" panose="02020603050405020304" pitchFamily="18" charset="0"/>
              </a:rPr>
              <a:t>chứng</a:t>
            </a:r>
            <a:r>
              <a:rPr lang="en-US" altLang="en-US" i="1" dirty="0">
                <a:solidFill>
                  <a:srgbClr val="002060"/>
                </a:solidFill>
                <a:latin typeface="Times New Roman" panose="02020603050405020304" pitchFamily="18" charset="0"/>
                <a:cs typeface="Times New Roman" panose="02020603050405020304" pitchFamily="18" charset="0"/>
              </a:rPr>
              <a:t> </a:t>
            </a:r>
            <a:r>
              <a:rPr lang="en-US" altLang="en-US" i="1" dirty="0" err="1">
                <a:solidFill>
                  <a:srgbClr val="002060"/>
                </a:solidFill>
                <a:latin typeface="Times New Roman" panose="02020603050405020304" pitchFamily="18" charset="0"/>
                <a:cs typeface="Times New Roman" panose="02020603050405020304" pitchFamily="18" charset="0"/>
              </a:rPr>
              <a:t>suy</a:t>
            </a:r>
            <a:r>
              <a:rPr lang="en-US" altLang="en-US" i="1" dirty="0">
                <a:solidFill>
                  <a:srgbClr val="002060"/>
                </a:solidFill>
                <a:latin typeface="Times New Roman" panose="02020603050405020304" pitchFamily="18" charset="0"/>
                <a:cs typeface="Times New Roman" panose="02020603050405020304" pitchFamily="18" charset="0"/>
              </a:rPr>
              <a:t> </a:t>
            </a:r>
            <a:r>
              <a:rPr lang="en-US" altLang="en-US" i="1" dirty="0" err="1">
                <a:solidFill>
                  <a:srgbClr val="002060"/>
                </a:solidFill>
                <a:latin typeface="Times New Roman" panose="02020603050405020304" pitchFamily="18" charset="0"/>
                <a:cs typeface="Times New Roman" panose="02020603050405020304" pitchFamily="18" charset="0"/>
              </a:rPr>
              <a:t>giảm</a:t>
            </a:r>
            <a:r>
              <a:rPr lang="en-US" altLang="en-US" i="1" dirty="0">
                <a:solidFill>
                  <a:srgbClr val="002060"/>
                </a:solidFill>
                <a:latin typeface="Times New Roman" panose="02020603050405020304" pitchFamily="18" charset="0"/>
                <a:cs typeface="Times New Roman" panose="02020603050405020304" pitchFamily="18" charset="0"/>
              </a:rPr>
              <a:t> </a:t>
            </a:r>
            <a:r>
              <a:rPr lang="en-US" altLang="en-US" i="1" dirty="0" err="1">
                <a:solidFill>
                  <a:srgbClr val="002060"/>
                </a:solidFill>
                <a:latin typeface="Times New Roman" panose="02020603050405020304" pitchFamily="18" charset="0"/>
                <a:cs typeface="Times New Roman" panose="02020603050405020304" pitchFamily="18" charset="0"/>
              </a:rPr>
              <a:t>miễn</a:t>
            </a:r>
            <a:r>
              <a:rPr lang="en-US" altLang="en-US" i="1" dirty="0">
                <a:solidFill>
                  <a:srgbClr val="002060"/>
                </a:solidFill>
                <a:latin typeface="Times New Roman" panose="02020603050405020304" pitchFamily="18" charset="0"/>
                <a:cs typeface="Times New Roman" panose="02020603050405020304" pitchFamily="18" charset="0"/>
              </a:rPr>
              <a:t> </a:t>
            </a:r>
            <a:r>
              <a:rPr lang="en-US" altLang="en-US" i="1" dirty="0" err="1">
                <a:solidFill>
                  <a:srgbClr val="002060"/>
                </a:solidFill>
                <a:latin typeface="Times New Roman" panose="02020603050405020304" pitchFamily="18" charset="0"/>
                <a:cs typeface="Times New Roman" panose="02020603050405020304" pitchFamily="18" charset="0"/>
              </a:rPr>
              <a:t>dịch</a:t>
            </a:r>
            <a:r>
              <a:rPr lang="en-US" altLang="en-US" i="1" dirty="0">
                <a:solidFill>
                  <a:srgbClr val="002060"/>
                </a:solidFill>
                <a:latin typeface="Times New Roman" panose="02020603050405020304" pitchFamily="18" charset="0"/>
                <a:cs typeface="Times New Roman" panose="02020603050405020304" pitchFamily="18" charset="0"/>
              </a:rPr>
              <a:t> </a:t>
            </a:r>
            <a:r>
              <a:rPr lang="en-US" altLang="en-US" dirty="0" smtClean="0">
                <a:solidFill>
                  <a:srgbClr val="002060"/>
                </a:solidFill>
                <a:latin typeface="Times New Roman" panose="02020603050405020304" pitchFamily="18" charset="0"/>
                <a:cs typeface="Times New Roman" panose="02020603050405020304" pitchFamily="18" charset="0"/>
              </a:rPr>
              <a:t>(</a:t>
            </a:r>
            <a:r>
              <a:rPr lang="en-US" altLang="en-US" dirty="0" err="1" smtClean="0">
                <a:solidFill>
                  <a:srgbClr val="002060"/>
                </a:solidFill>
                <a:latin typeface="Times New Roman" panose="02020603050405020304" pitchFamily="18" charset="0"/>
                <a:cs typeface="Times New Roman" panose="02020603050405020304" pitchFamily="18" charset="0"/>
              </a:rPr>
              <a:t>cơ</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thể</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mất</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khả</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năng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chống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lại</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các</a:t>
            </a:r>
            <a:r>
              <a:rPr lang="en-US" altLang="en-US" dirty="0">
                <a:solidFill>
                  <a:srgbClr val="002060"/>
                </a:solidFill>
                <a:latin typeface="Times New Roman" panose="02020603050405020304" pitchFamily="18" charset="0"/>
                <a:cs typeface="Times New Roman" panose="02020603050405020304" pitchFamily="18" charset="0"/>
              </a:rPr>
              <a:t> vi </a:t>
            </a:r>
            <a:r>
              <a:rPr lang="en-US" altLang="en-US" dirty="0" err="1">
                <a:solidFill>
                  <a:srgbClr val="002060"/>
                </a:solidFill>
                <a:latin typeface="Times New Roman" panose="02020603050405020304" pitchFamily="18" charset="0"/>
                <a:cs typeface="Times New Roman" panose="02020603050405020304" pitchFamily="18" charset="0"/>
              </a:rPr>
              <a:t>khuẩn</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virut</a:t>
            </a:r>
            <a:r>
              <a:rPr lang="en-US" altLang="en-US" dirty="0">
                <a:solidFill>
                  <a:srgbClr val="002060"/>
                </a:solidFill>
                <a:latin typeface="Times New Roman" panose="02020603050405020304" pitchFamily="18" charset="0"/>
                <a:cs typeface="Times New Roman" panose="02020603050405020304" pitchFamily="18" charset="0"/>
              </a:rPr>
              <a:t> … </a:t>
            </a:r>
            <a:r>
              <a:rPr lang="en-US" altLang="en-US" dirty="0" err="1">
                <a:solidFill>
                  <a:srgbClr val="002060"/>
                </a:solidFill>
                <a:latin typeface="Times New Roman" panose="02020603050405020304" pitchFamily="18" charset="0"/>
                <a:cs typeface="Times New Roman" panose="02020603050405020304" pitchFamily="18" charset="0"/>
              </a:rPr>
              <a:t>và</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thường</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chết</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bởi</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các</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bệnh</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cơ</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hội</a:t>
            </a:r>
            <a:r>
              <a:rPr lang="en-US" altLang="en-US" dirty="0">
                <a:solidFill>
                  <a:srgbClr val="002060"/>
                </a:solidFill>
                <a:latin typeface="Times New Roman" panose="02020603050405020304" pitchFamily="18" charset="0"/>
                <a:cs typeface="Times New Roman" panose="02020603050405020304" pitchFamily="18" charset="0"/>
              </a:rPr>
              <a:t> do </a:t>
            </a:r>
            <a:r>
              <a:rPr lang="en-US" altLang="en-US" dirty="0" err="1">
                <a:solidFill>
                  <a:srgbClr val="002060"/>
                </a:solidFill>
                <a:latin typeface="Times New Roman" panose="02020603050405020304" pitchFamily="18" charset="0"/>
                <a:cs typeface="Times New Roman" panose="02020603050405020304" pitchFamily="18" charset="0"/>
              </a:rPr>
              <a:t>các</a:t>
            </a:r>
            <a:r>
              <a:rPr lang="en-US" altLang="en-US" dirty="0">
                <a:solidFill>
                  <a:srgbClr val="002060"/>
                </a:solidFill>
                <a:latin typeface="Times New Roman" panose="02020603050405020304" pitchFamily="18" charset="0"/>
                <a:cs typeface="Times New Roman" panose="02020603050405020304" pitchFamily="18" charset="0"/>
              </a:rPr>
              <a:t> vi </a:t>
            </a:r>
            <a:r>
              <a:rPr lang="en-US" altLang="en-US" dirty="0" err="1">
                <a:solidFill>
                  <a:srgbClr val="002060"/>
                </a:solidFill>
                <a:latin typeface="Times New Roman" panose="02020603050405020304" pitchFamily="18" charset="0"/>
                <a:cs typeface="Times New Roman" panose="02020603050405020304" pitchFamily="18" charset="0"/>
              </a:rPr>
              <a:t>khuẩn</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virut</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khác</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gây</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ra</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như</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bệnh</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lao</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bệnh</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err="1">
                <a:solidFill>
                  <a:srgbClr val="002060"/>
                </a:solidFill>
                <a:latin typeface="Times New Roman" panose="02020603050405020304" pitchFamily="18" charset="0"/>
                <a:cs typeface="Times New Roman" panose="02020603050405020304" pitchFamily="18" charset="0"/>
              </a:rPr>
              <a:t>sởi</a:t>
            </a:r>
            <a:r>
              <a:rPr lang="en-US" altLang="en-US" dirty="0">
                <a:solidFill>
                  <a:srgbClr val="002060"/>
                </a:solidFill>
                <a:latin typeface="Times New Roman" panose="02020603050405020304" pitchFamily="18" charset="0"/>
                <a:cs typeface="Times New Roman" panose="02020603050405020304" pitchFamily="18" charset="0"/>
              </a:rPr>
              <a:t>, </a:t>
            </a:r>
            <a:r>
              <a:rPr lang="en-US" altLang="en-US" dirty="0" smtClean="0">
                <a:solidFill>
                  <a:srgbClr val="002060"/>
                </a:solidFill>
                <a:latin typeface="Times New Roman" panose="02020603050405020304" pitchFamily="18" charset="0"/>
                <a:cs typeface="Times New Roman" panose="02020603050405020304" pitchFamily="18" charset="0"/>
              </a:rPr>
              <a:t>…</a:t>
            </a:r>
            <a:r>
              <a:rPr lang="en-US" altLang="en-US" dirty="0" smtClean="0">
                <a:solidFill>
                  <a:srgbClr val="002060"/>
                </a:solidFill>
                <a:latin typeface="Times New Roman" panose="02020603050405020304" pitchFamily="18" charset="0"/>
                <a:cs typeface="Times New Roman" panose="02020603050405020304" pitchFamily="18" charset="0"/>
              </a:rPr>
              <a:t>). </a:t>
            </a:r>
          </a:p>
          <a:p>
            <a:pPr indent="457200" algn="just" eaLnBrk="1" hangingPunct="1">
              <a:lnSpc>
                <a:spcPct val="100000"/>
              </a:lnSpc>
              <a:spcBef>
                <a:spcPct val="0"/>
              </a:spcBef>
              <a:buFontTx/>
              <a:buNone/>
            </a:pPr>
            <a:r>
              <a:rPr lang="en-US" altLang="en-US" dirty="0" err="1" smtClean="0">
                <a:solidFill>
                  <a:srgbClr val="002060"/>
                </a:solidFill>
                <a:latin typeface="Times New Roman" panose="02020603050405020304" pitchFamily="18" charset="0"/>
                <a:cs typeface="Times New Roman" panose="02020603050405020304" pitchFamily="18" charset="0"/>
              </a:rPr>
              <a:t>Khi</a:t>
            </a:r>
            <a:r>
              <a:rPr lang="en-US" altLang="en-US" dirty="0" smtClean="0">
                <a:solidFill>
                  <a:srgbClr val="002060"/>
                </a:solidFill>
                <a:latin typeface="Times New Roman" panose="02020603050405020304" pitchFamily="18" charset="0"/>
                <a:cs typeface="Times New Roman" panose="02020603050405020304" pitchFamily="18" charset="0"/>
              </a:rPr>
              <a:t> HIV </a:t>
            </a:r>
            <a:r>
              <a:rPr lang="en-US" altLang="en-US" dirty="0" err="1" smtClean="0">
                <a:solidFill>
                  <a:srgbClr val="002060"/>
                </a:solidFill>
                <a:latin typeface="Times New Roman" panose="02020603050405020304" pitchFamily="18" charset="0"/>
                <a:cs typeface="Times New Roman" panose="02020603050405020304" pitchFamily="18" charset="0"/>
              </a:rPr>
              <a:t>xâm</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nhập</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vào</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cơ</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thể</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hệ</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thống</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miễn</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dịch</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sản</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xuất</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ra</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kháng</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thể</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đặc</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hiệu</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chống</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lại</a:t>
            </a:r>
            <a:r>
              <a:rPr lang="en-US" altLang="en-US" dirty="0" smtClean="0">
                <a:solidFill>
                  <a:srgbClr val="002060"/>
                </a:solidFill>
                <a:latin typeface="Times New Roman" panose="02020603050405020304" pitchFamily="18" charset="0"/>
                <a:cs typeface="Times New Roman" panose="02020603050405020304" pitchFamily="18" charset="0"/>
              </a:rPr>
              <a:t> HIV. Song, do HIV </a:t>
            </a:r>
            <a:r>
              <a:rPr lang="en-US" altLang="en-US" dirty="0" err="1" smtClean="0">
                <a:solidFill>
                  <a:srgbClr val="002060"/>
                </a:solidFill>
                <a:latin typeface="Times New Roman" panose="02020603050405020304" pitchFamily="18" charset="0"/>
                <a:cs typeface="Times New Roman" panose="02020603050405020304" pitchFamily="18" charset="0"/>
              </a:rPr>
              <a:t>có</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khả</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năng</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biến</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đổi</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kháng</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nguyên</a:t>
            </a:r>
            <a:r>
              <a:rPr lang="en-US" altLang="en-US" dirty="0" smtClean="0">
                <a:solidFill>
                  <a:srgbClr val="FF0000"/>
                </a:solidFill>
                <a:latin typeface="Times New Roman" panose="02020603050405020304" pitchFamily="18" charset="0"/>
                <a:cs typeface="Times New Roman" panose="02020603050405020304" pitchFamily="18" charset="0"/>
              </a:rPr>
              <a:t>, né </a:t>
            </a:r>
            <a:r>
              <a:rPr lang="en-US" altLang="en-US" dirty="0" err="1" smtClean="0">
                <a:solidFill>
                  <a:srgbClr val="FF0000"/>
                </a:solidFill>
                <a:latin typeface="Times New Roman" panose="02020603050405020304" pitchFamily="18" charset="0"/>
                <a:cs typeface="Times New Roman" panose="02020603050405020304" pitchFamily="18" charset="0"/>
              </a:rPr>
              <a:t>tránh</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được</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các</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phản</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ứng</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miễn</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dịch</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đặc</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hiệu</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của</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cơ</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FF0000"/>
                </a:solidFill>
                <a:latin typeface="Times New Roman" panose="02020603050405020304" pitchFamily="18" charset="0"/>
                <a:cs typeface="Times New Roman" panose="02020603050405020304" pitchFamily="18" charset="0"/>
              </a:rPr>
              <a:t>thể</a:t>
            </a:r>
            <a:r>
              <a:rPr lang="en-US" altLang="en-US" dirty="0" smtClean="0">
                <a:solidFill>
                  <a:srgbClr val="FF000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nên</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cơ</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chế</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miễn</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dịch</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của</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cơ</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thể</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tỏ</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ra</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ít</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hiệu</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quả</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trong</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việc</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chống</a:t>
            </a:r>
            <a:r>
              <a:rPr lang="en-US" altLang="en-US" dirty="0" smtClean="0">
                <a:solidFill>
                  <a:srgbClr val="002060"/>
                </a:solidFill>
                <a:latin typeface="Times New Roman" panose="02020603050405020304" pitchFamily="18" charset="0"/>
                <a:cs typeface="Times New Roman" panose="02020603050405020304" pitchFamily="18" charset="0"/>
              </a:rPr>
              <a:t> </a:t>
            </a:r>
            <a:r>
              <a:rPr lang="en-US" altLang="en-US" dirty="0" err="1" smtClean="0">
                <a:solidFill>
                  <a:srgbClr val="002060"/>
                </a:solidFill>
                <a:latin typeface="Times New Roman" panose="02020603050405020304" pitchFamily="18" charset="0"/>
                <a:cs typeface="Times New Roman" panose="02020603050405020304" pitchFamily="18" charset="0"/>
              </a:rPr>
              <a:t>lại</a:t>
            </a:r>
            <a:r>
              <a:rPr lang="en-US" altLang="en-US" dirty="0" smtClean="0">
                <a:solidFill>
                  <a:srgbClr val="002060"/>
                </a:solidFill>
                <a:latin typeface="Times New Roman" panose="02020603050405020304" pitchFamily="18" charset="0"/>
                <a:cs typeface="Times New Roman" panose="02020603050405020304" pitchFamily="18" charset="0"/>
              </a:rPr>
              <a:t> HIV.</a:t>
            </a:r>
            <a:endParaRPr lang="en-US" altLang="en-US" dirty="0">
              <a:solidFill>
                <a:srgbClr val="002060"/>
              </a:solidFill>
              <a:latin typeface="Times New Roman" panose="02020603050405020304" pitchFamily="18" charset="0"/>
              <a:cs typeface="Times New Roman" panose="02020603050405020304" pitchFamily="18" charset="0"/>
            </a:endParaRPr>
          </a:p>
        </p:txBody>
      </p:sp>
      <p:sp>
        <p:nvSpPr>
          <p:cNvPr id="23556" name="Rectangle 6"/>
          <p:cNvSpPr>
            <a:spLocks noChangeArrowheads="1"/>
          </p:cNvSpPr>
          <p:nvPr/>
        </p:nvSpPr>
        <p:spPr bwMode="auto">
          <a:xfrm>
            <a:off x="-107950" y="0"/>
            <a:ext cx="3911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a:solidFill>
                  <a:srgbClr val="FF0000"/>
                </a:solidFill>
                <a:latin typeface=".VnAristote" panose="020B7200000000000000" pitchFamily="34" charset="0"/>
                <a:cs typeface="Times New Roman" panose="02020603050405020304" pitchFamily="18" charset="0"/>
              </a:rPr>
              <a:t>B¹n cã biÕt ?</a:t>
            </a:r>
            <a:endParaRPr lang="en-US" altLang="en-US" sz="1800">
              <a:solidFill>
                <a:srgbClr val="FF0000"/>
              </a:solidFill>
              <a:latin typeface=".VnAristote" panose="020B7200000000000000" pitchFamily="34" charset="0"/>
              <a:cs typeface="Times New Roman" panose="02020603050405020304" pitchFamily="18" charset="0"/>
            </a:endParaRPr>
          </a:p>
        </p:txBody>
      </p:sp>
    </p:spTree>
    <p:extLst>
      <p:ext uri="{BB962C8B-B14F-4D97-AF65-F5344CB8AC3E}">
        <p14:creationId xmlns:p14="http://schemas.microsoft.com/office/powerpoint/2010/main" val="2940023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http://imgs.vietnamnet.vn/Images/2017/07/27/20/sot-xuat-huye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101" y="217487"/>
            <a:ext cx="85725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57576" y="0"/>
            <a:ext cx="8562975" cy="123507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24580" name="Rectangle 18"/>
          <p:cNvSpPr>
            <a:spLocks noChangeArrowheads="1"/>
          </p:cNvSpPr>
          <p:nvPr/>
        </p:nvSpPr>
        <p:spPr bwMode="auto">
          <a:xfrm>
            <a:off x="-107950" y="-271469"/>
            <a:ext cx="3911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dirty="0">
                <a:solidFill>
                  <a:srgbClr val="FF0000"/>
                </a:solidFill>
                <a:latin typeface=".VnAristote" panose="020B7200000000000000" pitchFamily="34" charset="0"/>
                <a:cs typeface="Times New Roman" panose="02020603050405020304" pitchFamily="18" charset="0"/>
              </a:rPr>
              <a:t>B¹n </a:t>
            </a:r>
            <a:r>
              <a:rPr lang="en-US" altLang="en-US" sz="6000" dirty="0" err="1">
                <a:solidFill>
                  <a:srgbClr val="FF0000"/>
                </a:solidFill>
                <a:latin typeface=".VnAristote" panose="020B7200000000000000" pitchFamily="34" charset="0"/>
                <a:cs typeface="Times New Roman" panose="02020603050405020304" pitchFamily="18" charset="0"/>
              </a:rPr>
              <a:t>cã</a:t>
            </a:r>
            <a:r>
              <a:rPr lang="en-US" altLang="en-US" sz="6000" dirty="0">
                <a:solidFill>
                  <a:srgbClr val="FF0000"/>
                </a:solidFill>
                <a:latin typeface=".VnAristote" panose="020B7200000000000000" pitchFamily="34" charset="0"/>
                <a:cs typeface="Times New Roman" panose="02020603050405020304" pitchFamily="18" charset="0"/>
              </a:rPr>
              <a:t> </a:t>
            </a:r>
            <a:r>
              <a:rPr lang="en-US" altLang="en-US" sz="6000" dirty="0" err="1">
                <a:solidFill>
                  <a:srgbClr val="FF0000"/>
                </a:solidFill>
                <a:latin typeface=".VnAristote" panose="020B7200000000000000" pitchFamily="34" charset="0"/>
                <a:cs typeface="Times New Roman" panose="02020603050405020304" pitchFamily="18" charset="0"/>
              </a:rPr>
              <a:t>biÕt</a:t>
            </a:r>
            <a:r>
              <a:rPr lang="en-US" altLang="en-US" sz="6000" dirty="0">
                <a:solidFill>
                  <a:srgbClr val="FF0000"/>
                </a:solidFill>
                <a:latin typeface=".VnAristote" panose="020B7200000000000000" pitchFamily="34" charset="0"/>
                <a:cs typeface="Times New Roman" panose="02020603050405020304" pitchFamily="18" charset="0"/>
              </a:rPr>
              <a:t> ?</a:t>
            </a:r>
            <a:endParaRPr lang="en-US" altLang="en-US" sz="1800" dirty="0">
              <a:solidFill>
                <a:srgbClr val="FF0000"/>
              </a:solidFill>
              <a:latin typeface=".VnAristote" panose="020B7200000000000000" pitchFamily="34" charset="0"/>
              <a:cs typeface="Times New Roman" panose="02020603050405020304" pitchFamily="18" charset="0"/>
            </a:endParaRPr>
          </a:p>
        </p:txBody>
      </p:sp>
    </p:spTree>
    <p:extLst>
      <p:ext uri="{BB962C8B-B14F-4D97-AF65-F5344CB8AC3E}">
        <p14:creationId xmlns:p14="http://schemas.microsoft.com/office/powerpoint/2010/main" val="1514126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grpId="0"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846229" y="2347172"/>
            <a:ext cx="6941713" cy="2163651"/>
          </a:xfrm>
          <a:prstGeom prst="wedgeRoundRectCallou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FF0000"/>
                </a:solidFill>
                <a:latin typeface="Times New Roman" panose="02020603050405020304" pitchFamily="18" charset="0"/>
                <a:cs typeface="Times New Roman" panose="02020603050405020304" pitchFamily="18" charset="0"/>
              </a:rPr>
              <a:t>Nêu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thành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phần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cấu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tạo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máu</a:t>
            </a:r>
            <a:r>
              <a:rPr lang="en-US" sz="2800" dirty="0" smtClean="0">
                <a:solidFill>
                  <a:srgbClr val="FF0000"/>
                </a:solidFill>
                <a:latin typeface="Times New Roman" panose="02020603050405020304" pitchFamily="18" charset="0"/>
                <a:cs typeface="Times New Roman" panose="02020603050405020304" pitchFamily="18" charset="0"/>
              </a:rPr>
              <a:t>? Cho </a:t>
            </a:r>
            <a:r>
              <a:rPr lang="en-US" sz="2800" dirty="0" err="1" smtClean="0">
                <a:solidFill>
                  <a:srgbClr val="FF0000"/>
                </a:solidFill>
                <a:latin typeface="Times New Roman" panose="02020603050405020304" pitchFamily="18" charset="0"/>
                <a:cs typeface="Times New Roman" panose="02020603050405020304" pitchFamily="18" charset="0"/>
              </a:rPr>
              <a:t>biết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chức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năng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huyết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tương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hồng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cầu</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79" r="82743"/>
          <a:stretch/>
        </p:blipFill>
        <p:spPr>
          <a:xfrm>
            <a:off x="-1" y="551956"/>
            <a:ext cx="1622739" cy="6088936"/>
          </a:xfrm>
          <a:prstGeom prst="rect">
            <a:avLst/>
          </a:prstGeom>
        </p:spPr>
      </p:pic>
    </p:spTree>
    <p:extLst>
      <p:ext uri="{BB962C8B-B14F-4D97-AF65-F5344CB8AC3E}">
        <p14:creationId xmlns:p14="http://schemas.microsoft.com/office/powerpoint/2010/main" val="333100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04863"/>
            <a:ext cx="12192000" cy="3048000"/>
          </a:xfrm>
          <a:prstGeom prst="rect">
            <a:avLst/>
          </a:prstGeom>
        </p:spPr>
        <p:txBody>
          <a:bodyPr>
            <a:spAutoFit/>
          </a:bodyPr>
          <a:lstStyle/>
          <a:p>
            <a:pPr indent="682625" algn="just" eaLnBrk="1" fontAlgn="auto" hangingPunct="1">
              <a:spcBef>
                <a:spcPts val="0"/>
              </a:spcBef>
              <a:spcAft>
                <a:spcPts val="0"/>
              </a:spcAft>
              <a:defRPr/>
            </a:pPr>
            <a:r>
              <a:rPr lang="vi-VN" sz="2400" dirty="0">
                <a:solidFill>
                  <a:srgbClr val="002060"/>
                </a:solidFill>
                <a:latin typeface="+mj-lt"/>
              </a:rPr>
              <a:t>Từ đầu năm đến nay</a:t>
            </a:r>
            <a:r>
              <a:rPr lang="en-US" sz="2400" dirty="0">
                <a:solidFill>
                  <a:srgbClr val="002060"/>
                </a:solidFill>
                <a:latin typeface="+mj-lt"/>
              </a:rPr>
              <a:t> (14/09/2017)</a:t>
            </a:r>
            <a:r>
              <a:rPr lang="vi-VN" sz="2400" dirty="0">
                <a:solidFill>
                  <a:srgbClr val="002060"/>
                </a:solidFill>
                <a:latin typeface="+mj-lt"/>
              </a:rPr>
              <a:t>, cả nước ghi nhận gần 125.000 trường hợp mắc SXH, 29 trường hợp tử vong. So với cùng kỳ 2016 (73.158/19), số mắc nhập viện tăng </a:t>
            </a:r>
            <a:r>
              <a:rPr lang="vi-VN" sz="2400" b="1" dirty="0">
                <a:solidFill>
                  <a:srgbClr val="FF0000"/>
                </a:solidFill>
                <a:latin typeface="+mj-lt"/>
              </a:rPr>
              <a:t>43,9%, </a:t>
            </a:r>
            <a:r>
              <a:rPr lang="vi-VN" sz="2400" dirty="0">
                <a:solidFill>
                  <a:srgbClr val="002060"/>
                </a:solidFill>
                <a:latin typeface="+mj-lt"/>
              </a:rPr>
              <a:t>số tử vong tăng 10 trường hợp. Khu vực miền Bắc vẫn còn 662 ổ dịch đang hoạt động.</a:t>
            </a:r>
          </a:p>
          <a:p>
            <a:pPr indent="682625" algn="just" eaLnBrk="1" fontAlgn="auto" hangingPunct="1">
              <a:spcBef>
                <a:spcPts val="0"/>
              </a:spcBef>
              <a:spcAft>
                <a:spcPts val="0"/>
              </a:spcAft>
              <a:defRPr/>
            </a:pPr>
            <a:r>
              <a:rPr lang="vi-VN" sz="2400" dirty="0">
                <a:solidFill>
                  <a:srgbClr val="002060"/>
                </a:solidFill>
                <a:latin typeface="+mj-lt"/>
              </a:rPr>
              <a:t>Đây cũng là vùng duy nhất trên cả nước lưu hành cả 4 týp vi rút gây bệnh SXH. </a:t>
            </a:r>
            <a:r>
              <a:rPr lang="vi-VN" sz="2400" b="1" dirty="0">
                <a:solidFill>
                  <a:srgbClr val="FF0000"/>
                </a:solidFill>
                <a:latin typeface="+mj-lt"/>
              </a:rPr>
              <a:t>Hà Nội đứng đầu cả nước về người mắc</a:t>
            </a:r>
            <a:r>
              <a:rPr lang="en-US" sz="2400" dirty="0">
                <a:solidFill>
                  <a:srgbClr val="FF0000"/>
                </a:solidFill>
                <a:latin typeface="+mj-lt"/>
              </a:rPr>
              <a:t> </a:t>
            </a:r>
            <a:r>
              <a:rPr lang="vi-VN" sz="2400" dirty="0">
                <a:solidFill>
                  <a:srgbClr val="002060"/>
                </a:solidFill>
                <a:latin typeface="+mj-lt"/>
              </a:rPr>
              <a:t>(28.158) và </a:t>
            </a:r>
            <a:r>
              <a:rPr lang="vi-VN" sz="2400" b="1" dirty="0">
                <a:solidFill>
                  <a:srgbClr val="FF0000"/>
                </a:solidFill>
                <a:latin typeface="+mj-lt"/>
              </a:rPr>
              <a:t>tử vong </a:t>
            </a:r>
            <a:r>
              <a:rPr lang="vi-VN" sz="2400" dirty="0">
                <a:solidFill>
                  <a:srgbClr val="002060"/>
                </a:solidFill>
                <a:latin typeface="+mj-lt"/>
              </a:rPr>
              <a:t>(7 người).</a:t>
            </a:r>
            <a:r>
              <a:rPr lang="en-US" sz="2400" dirty="0">
                <a:solidFill>
                  <a:srgbClr val="002060"/>
                </a:solidFill>
                <a:latin typeface="+mj-lt"/>
              </a:rPr>
              <a:t> </a:t>
            </a:r>
          </a:p>
          <a:p>
            <a:pPr indent="682625" algn="just" eaLnBrk="1" fontAlgn="auto" hangingPunct="1">
              <a:spcBef>
                <a:spcPts val="0"/>
              </a:spcBef>
              <a:spcAft>
                <a:spcPts val="0"/>
              </a:spcAft>
              <a:defRPr/>
            </a:pPr>
            <a:r>
              <a:rPr lang="vi-VN" sz="2400" dirty="0">
                <a:solidFill>
                  <a:srgbClr val="002060"/>
                </a:solidFill>
                <a:latin typeface="+mj-lt"/>
              </a:rPr>
              <a:t>Dựa vào số người bệnh, chính quyền Thủ đô đã lệnh báo động đỏ ở 12 quận, huyện tâm dịch là: Thanh Oai, Thường Tín, Ba Đình, Cầu Giấy, Đống Đa, Hà Đông, Hai Bà Trưng, Hoàng Mai, Nam Từ Liêm, Tây Hồ, </a:t>
            </a:r>
            <a:r>
              <a:rPr lang="vi-VN" sz="2400" b="1" dirty="0">
                <a:solidFill>
                  <a:srgbClr val="FF0000"/>
                </a:solidFill>
                <a:latin typeface="+mj-lt"/>
              </a:rPr>
              <a:t>Thanh Trì</a:t>
            </a:r>
            <a:r>
              <a:rPr lang="vi-VN" sz="2400" dirty="0">
                <a:solidFill>
                  <a:srgbClr val="002060"/>
                </a:solidFill>
                <a:latin typeface="+mj-lt"/>
              </a:rPr>
              <a:t>, Thanh Xuân. </a:t>
            </a:r>
          </a:p>
        </p:txBody>
      </p:sp>
      <p:sp>
        <p:nvSpPr>
          <p:cNvPr id="25603" name="Rectangle 7"/>
          <p:cNvSpPr>
            <a:spLocks noChangeArrowheads="1"/>
          </p:cNvSpPr>
          <p:nvPr/>
        </p:nvSpPr>
        <p:spPr bwMode="auto">
          <a:xfrm>
            <a:off x="0" y="3968750"/>
            <a:ext cx="1219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6826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sz="2400">
                <a:solidFill>
                  <a:srgbClr val="002060"/>
                </a:solidFill>
                <a:latin typeface="Times New Roman" panose="02020603050405020304" pitchFamily="18" charset="0"/>
                <a:cs typeface="Times New Roman" panose="02020603050405020304" pitchFamily="18" charset="0"/>
              </a:rPr>
              <a:t>V</a:t>
            </a:r>
            <a:r>
              <a:rPr lang="vi-VN" altLang="en-US" sz="2400">
                <a:solidFill>
                  <a:srgbClr val="002060"/>
                </a:solidFill>
                <a:latin typeface="Times New Roman" panose="02020603050405020304" pitchFamily="18" charset="0"/>
                <a:cs typeface="Times New Roman" panose="02020603050405020304" pitchFamily="18" charset="0"/>
              </a:rPr>
              <a:t>irut gây bệnh sốt xuất huyết có 4 chủng khác nhau là Dengue 1, Dengue 2, Dengue 3 và Dengue 4. Trong một năm, một vùng có thể bùng phát dịch do một, hai hoặc thậm chí cả 4 type virus trên. Đồng thời, chúng dị biến rất nhanh, khiến hệ miễn dịch của con người khó chống chọi. Nếu một người đã nhiễm với chủng virut nào thì chỉ có khả năng tạo được miễn dịch suốt đời với chủng virut đó nhưng chưa có khả năng miễn dịch với những chủng viruts còn lại. Do vậy, mỗi người có thể sẽ mắc sốt xuất huyết </a:t>
            </a:r>
            <a:r>
              <a:rPr lang="en-US" altLang="en-US" sz="2400">
                <a:solidFill>
                  <a:srgbClr val="002060"/>
                </a:solidFill>
                <a:latin typeface="Times New Roman" panose="02020603050405020304" pitchFamily="18" charset="0"/>
                <a:cs typeface="Times New Roman" panose="02020603050405020304" pitchFamily="18" charset="0"/>
              </a:rPr>
              <a:t>ít nhất </a:t>
            </a:r>
            <a:r>
              <a:rPr lang="vi-VN" altLang="en-US" sz="2400">
                <a:solidFill>
                  <a:srgbClr val="002060"/>
                </a:solidFill>
                <a:latin typeface="Times New Roman" panose="02020603050405020304" pitchFamily="18" charset="0"/>
                <a:cs typeface="Times New Roman" panose="02020603050405020304" pitchFamily="18" charset="0"/>
              </a:rPr>
              <a:t>4 lần trong cả đời người</a:t>
            </a:r>
            <a:r>
              <a:rPr lang="en-US" altLang="en-US" sz="2400">
                <a:solidFill>
                  <a:srgbClr val="002060"/>
                </a:solidFill>
                <a:latin typeface="Times New Roman" panose="02020603050405020304" pitchFamily="18" charset="0"/>
                <a:cs typeface="Times New Roman" panose="02020603050405020304" pitchFamily="18" charset="0"/>
              </a:rPr>
              <a:t>.</a:t>
            </a:r>
          </a:p>
        </p:txBody>
      </p:sp>
      <p:sp>
        <p:nvSpPr>
          <p:cNvPr id="25604" name="Rectangle 8"/>
          <p:cNvSpPr>
            <a:spLocks noChangeArrowheads="1"/>
          </p:cNvSpPr>
          <p:nvPr/>
        </p:nvSpPr>
        <p:spPr bwMode="auto">
          <a:xfrm>
            <a:off x="-107950" y="0"/>
            <a:ext cx="3911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a:solidFill>
                  <a:srgbClr val="FF0000"/>
                </a:solidFill>
                <a:latin typeface=".VnAristote" panose="020B7200000000000000" pitchFamily="34" charset="0"/>
                <a:cs typeface="Times New Roman" panose="02020603050405020304" pitchFamily="18" charset="0"/>
              </a:rPr>
              <a:t>B¹n cã biÕt ?</a:t>
            </a:r>
            <a:endParaRPr lang="en-US" altLang="en-US" sz="1800">
              <a:solidFill>
                <a:srgbClr val="FF0000"/>
              </a:solidFill>
              <a:latin typeface=".VnAristote" panose="020B7200000000000000" pitchFamily="34" charset="0"/>
              <a:cs typeface="Times New Roman" panose="02020603050405020304" pitchFamily="18" charset="0"/>
            </a:endParaRPr>
          </a:p>
        </p:txBody>
      </p:sp>
    </p:spTree>
    <p:extLst>
      <p:ext uri="{BB962C8B-B14F-4D97-AF65-F5344CB8AC3E}">
        <p14:creationId xmlns:p14="http://schemas.microsoft.com/office/powerpoint/2010/main" val="30057613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920750"/>
            <a:ext cx="863600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6"/>
          <p:cNvSpPr>
            <a:spLocks noChangeArrowheads="1"/>
          </p:cNvSpPr>
          <p:nvPr/>
        </p:nvSpPr>
        <p:spPr bwMode="auto">
          <a:xfrm>
            <a:off x="-107950" y="0"/>
            <a:ext cx="3911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a:solidFill>
                  <a:srgbClr val="FF0000"/>
                </a:solidFill>
                <a:latin typeface=".VnAristote" panose="020B7200000000000000" pitchFamily="34" charset="0"/>
                <a:cs typeface="Times New Roman" panose="02020603050405020304" pitchFamily="18" charset="0"/>
              </a:rPr>
              <a:t>B¹n cã biÕt ?</a:t>
            </a:r>
            <a:endParaRPr lang="en-US" altLang="en-US" sz="1800">
              <a:solidFill>
                <a:srgbClr val="FF0000"/>
              </a:solidFill>
              <a:latin typeface=".VnAristote" panose="020B7200000000000000" pitchFamily="34" charset="0"/>
              <a:cs typeface="Times New Roman" panose="02020603050405020304" pitchFamily="18" charset="0"/>
            </a:endParaRPr>
          </a:p>
        </p:txBody>
      </p:sp>
    </p:spTree>
    <p:extLst>
      <p:ext uri="{BB962C8B-B14F-4D97-AF65-F5344CB8AC3E}">
        <p14:creationId xmlns:p14="http://schemas.microsoft.com/office/powerpoint/2010/main" val="1083644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ết quả hình ảnh cho bệnh sốt xuất huy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8488" y="647700"/>
            <a:ext cx="8421687" cy="595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6"/>
          <p:cNvSpPr>
            <a:spLocks noChangeArrowheads="1"/>
          </p:cNvSpPr>
          <p:nvPr/>
        </p:nvSpPr>
        <p:spPr bwMode="auto">
          <a:xfrm>
            <a:off x="-107950" y="0"/>
            <a:ext cx="3911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a:solidFill>
                  <a:srgbClr val="FF0000"/>
                </a:solidFill>
                <a:latin typeface=".VnAristote" panose="020B7200000000000000" pitchFamily="34" charset="0"/>
                <a:cs typeface="Times New Roman" panose="02020603050405020304" pitchFamily="18" charset="0"/>
              </a:rPr>
              <a:t>B¹n cã biÕt ?</a:t>
            </a:r>
            <a:endParaRPr lang="en-US" altLang="en-US" sz="1800">
              <a:solidFill>
                <a:srgbClr val="FF0000"/>
              </a:solidFill>
              <a:latin typeface=".VnAristote" panose="020B7200000000000000" pitchFamily="34" charset="0"/>
              <a:cs typeface="Times New Roman" panose="02020603050405020304" pitchFamily="18" charset="0"/>
            </a:endParaRPr>
          </a:p>
        </p:txBody>
      </p:sp>
    </p:spTree>
    <p:extLst>
      <p:ext uri="{BB962C8B-B14F-4D97-AF65-F5344CB8AC3E}">
        <p14:creationId xmlns:p14="http://schemas.microsoft.com/office/powerpoint/2010/main" val="9801946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475472" y="415119"/>
            <a:ext cx="11072812" cy="5713418"/>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Text Box 25"/>
          <p:cNvSpPr txBox="1">
            <a:spLocks noChangeArrowheads="1"/>
          </p:cNvSpPr>
          <p:nvPr/>
        </p:nvSpPr>
        <p:spPr bwMode="auto">
          <a:xfrm>
            <a:off x="1858977" y="1279052"/>
            <a:ext cx="95567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err="1">
                <a:solidFill>
                  <a:srgbClr val="FF0000"/>
                </a:solidFill>
                <a:latin typeface="Times New Roman" panose="02020603050405020304" pitchFamily="18" charset="0"/>
                <a:cs typeface="Times New Roman" panose="02020603050405020304" pitchFamily="18" charset="0"/>
              </a:rPr>
              <a:t>Câu</a:t>
            </a:r>
            <a:r>
              <a:rPr lang="en-US" altLang="en-US" sz="2800" dirty="0">
                <a:solidFill>
                  <a:srgbClr val="FF0000"/>
                </a:solidFill>
                <a:latin typeface="Times New Roman" panose="02020603050405020304" pitchFamily="18" charset="0"/>
                <a:cs typeface="Times New Roman" panose="02020603050405020304" pitchFamily="18" charset="0"/>
              </a:rPr>
              <a:t> 1: </a:t>
            </a:r>
            <a:r>
              <a:rPr lang="en-US" altLang="en-US" sz="2800" dirty="0" err="1" smtClean="0">
                <a:solidFill>
                  <a:srgbClr val="FF0000"/>
                </a:solidFill>
                <a:latin typeface="Times New Roman" panose="02020603050405020304" pitchFamily="18" charset="0"/>
                <a:cs typeface="Times New Roman" panose="02020603050405020304" pitchFamily="18" charset="0"/>
              </a:rPr>
              <a:t>Chức</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năng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chủ</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yếu</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của</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bạch</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cầu</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là</a:t>
            </a:r>
            <a:r>
              <a:rPr lang="en-US" altLang="en-US" sz="2800" dirty="0" smtClean="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19" name="AutoShape 26">
            <a:hlinkClick r:id="" action="ppaction://noaction" highlightClick="1">
              <a:snd r:embed="rId2" name="chimes.wav"/>
            </a:hlinkClick>
          </p:cNvPr>
          <p:cNvSpPr>
            <a:spLocks noChangeArrowheads="1"/>
          </p:cNvSpPr>
          <p:nvPr/>
        </p:nvSpPr>
        <p:spPr bwMode="auto">
          <a:xfrm>
            <a:off x="1981200" y="2173278"/>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a:solidFill>
                  <a:srgbClr val="FFFF00"/>
                </a:solidFill>
                <a:latin typeface="Times New Roman" panose="02020603050405020304" pitchFamily="18" charset="0"/>
                <a:cs typeface="Times New Roman" panose="02020603050405020304" pitchFamily="18" charset="0"/>
              </a:rPr>
              <a:t>A</a:t>
            </a:r>
          </a:p>
        </p:txBody>
      </p:sp>
      <p:sp>
        <p:nvSpPr>
          <p:cNvPr id="20" name="Text Box 27"/>
          <p:cNvSpPr txBox="1">
            <a:spLocks noChangeArrowheads="1"/>
          </p:cNvSpPr>
          <p:nvPr/>
        </p:nvSpPr>
        <p:spPr bwMode="auto">
          <a:xfrm>
            <a:off x="2590801" y="2066916"/>
            <a:ext cx="26955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err="1">
                <a:solidFill>
                  <a:srgbClr val="0000FF"/>
                </a:solidFill>
                <a:latin typeface="Times New Roman" panose="02020603050405020304" pitchFamily="18" charset="0"/>
                <a:cs typeface="Times New Roman" panose="02020603050405020304" pitchFamily="18" charset="0"/>
              </a:rPr>
              <a:t>Thực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bào</a:t>
            </a:r>
            <a:r>
              <a:rPr lang="en-US" altLang="en-US" sz="2800" dirty="0" smtClean="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21" name="AutoShape 29">
            <a:hlinkClick r:id="" action="ppaction://noaction" highlightClick="1">
              <a:snd r:embed="rId2" name="chimes.wav"/>
            </a:hlinkClick>
          </p:cNvPr>
          <p:cNvSpPr>
            <a:spLocks noChangeArrowheads="1"/>
          </p:cNvSpPr>
          <p:nvPr/>
        </p:nvSpPr>
        <p:spPr bwMode="auto">
          <a:xfrm>
            <a:off x="1981200" y="2890828"/>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dirty="0">
                <a:solidFill>
                  <a:srgbClr val="FFFF00"/>
                </a:solidFill>
                <a:latin typeface="Times New Roman" panose="02020603050405020304" pitchFamily="18" charset="0"/>
                <a:cs typeface="Times New Roman" panose="02020603050405020304" pitchFamily="18" charset="0"/>
              </a:rPr>
              <a:t>B</a:t>
            </a:r>
          </a:p>
        </p:txBody>
      </p:sp>
      <p:sp>
        <p:nvSpPr>
          <p:cNvPr id="22" name="Text Box 30"/>
          <p:cNvSpPr txBox="1">
            <a:spLocks noChangeArrowheads="1"/>
          </p:cNvSpPr>
          <p:nvPr/>
        </p:nvSpPr>
        <p:spPr bwMode="auto">
          <a:xfrm>
            <a:off x="2590801" y="2748608"/>
            <a:ext cx="88249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800" dirty="0" err="1" smtClean="0">
                <a:solidFill>
                  <a:srgbClr val="0000FF"/>
                </a:solidFill>
                <a:latin typeface="Times New Roman" panose="02020603050405020304" pitchFamily="18" charset="0"/>
                <a:cs typeface="Times New Roman" panose="02020603050405020304" pitchFamily="18" charset="0"/>
              </a:rPr>
              <a:t>Bảo</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vệ</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cơ</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thể</a:t>
            </a:r>
            <a:r>
              <a:rPr lang="en-US" altLang="en-US" sz="2800" dirty="0" smtClean="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23" name="AutoShape 31">
            <a:hlinkClick r:id="" action="ppaction://noaction" highlightClick="1">
              <a:snd r:embed="rId2" name="chimes.wav"/>
            </a:hlinkClick>
          </p:cNvPr>
          <p:cNvSpPr>
            <a:spLocks noChangeArrowheads="1"/>
          </p:cNvSpPr>
          <p:nvPr/>
        </p:nvSpPr>
        <p:spPr bwMode="auto">
          <a:xfrm>
            <a:off x="1981200" y="3684578"/>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a:solidFill>
                  <a:srgbClr val="FFFF00"/>
                </a:solidFill>
                <a:latin typeface="Times New Roman" panose="02020603050405020304" pitchFamily="18" charset="0"/>
                <a:cs typeface="Times New Roman" panose="02020603050405020304" pitchFamily="18" charset="0"/>
              </a:rPr>
              <a:t>C</a:t>
            </a:r>
          </a:p>
        </p:txBody>
      </p:sp>
      <p:sp>
        <p:nvSpPr>
          <p:cNvPr id="24" name="Text Box 32"/>
          <p:cNvSpPr txBox="1">
            <a:spLocks noChangeArrowheads="1"/>
          </p:cNvSpPr>
          <p:nvPr/>
        </p:nvSpPr>
        <p:spPr bwMode="auto">
          <a:xfrm>
            <a:off x="2555876" y="3622666"/>
            <a:ext cx="85740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err="1" smtClean="0">
                <a:solidFill>
                  <a:srgbClr val="0000FF"/>
                </a:solidFill>
                <a:latin typeface="Times New Roman" panose="02020603050405020304" pitchFamily="18" charset="0"/>
                <a:cs typeface="Times New Roman" panose="02020603050405020304" pitchFamily="18" charset="0"/>
              </a:rPr>
              <a:t>Vận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chuyển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ôxi</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và</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cacbônic</a:t>
            </a:r>
            <a:r>
              <a:rPr lang="en-US" altLang="en-US" sz="2800" dirty="0" smtClean="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25" name="AutoShape 33">
            <a:hlinkClick r:id="" action="ppaction://noaction" highlightClick="1">
              <a:snd r:embed="rId2" name="chimes.wav"/>
            </a:hlinkClick>
          </p:cNvPr>
          <p:cNvSpPr>
            <a:spLocks noChangeArrowheads="1"/>
          </p:cNvSpPr>
          <p:nvPr/>
        </p:nvSpPr>
        <p:spPr bwMode="auto">
          <a:xfrm>
            <a:off x="1997075" y="4457331"/>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a:solidFill>
                  <a:srgbClr val="FFFF00"/>
                </a:solidFill>
                <a:latin typeface="Times New Roman" panose="02020603050405020304" pitchFamily="18" charset="0"/>
                <a:cs typeface="Times New Roman" panose="02020603050405020304" pitchFamily="18" charset="0"/>
              </a:rPr>
              <a:t>D</a:t>
            </a:r>
          </a:p>
        </p:txBody>
      </p:sp>
      <p:sp>
        <p:nvSpPr>
          <p:cNvPr id="26" name="Text Box 34"/>
          <p:cNvSpPr txBox="1">
            <a:spLocks noChangeArrowheads="1"/>
          </p:cNvSpPr>
          <p:nvPr/>
        </p:nvSpPr>
        <p:spPr bwMode="auto">
          <a:xfrm>
            <a:off x="2590801" y="4418650"/>
            <a:ext cx="72469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err="1" smtClean="0">
                <a:solidFill>
                  <a:srgbClr val="0000FF"/>
                </a:solidFill>
                <a:latin typeface="Times New Roman" panose="02020603050405020304" pitchFamily="18" charset="0"/>
                <a:cs typeface="Times New Roman" panose="02020603050405020304" pitchFamily="18" charset="0"/>
              </a:rPr>
              <a:t>Duy</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trì</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máu</a:t>
            </a:r>
            <a:r>
              <a:rPr lang="en-US" altLang="en-US" sz="2800" dirty="0" smtClean="0">
                <a:solidFill>
                  <a:srgbClr val="0000FF"/>
                </a:solidFill>
                <a:latin typeface="Times New Roman" panose="02020603050405020304" pitchFamily="18" charset="0"/>
                <a:cs typeface="Times New Roman" panose="02020603050405020304" pitchFamily="18" charset="0"/>
              </a:rPr>
              <a:t> ở </a:t>
            </a:r>
            <a:r>
              <a:rPr lang="en-US" altLang="en-US" sz="2800" dirty="0" err="1" smtClean="0">
                <a:solidFill>
                  <a:srgbClr val="0000FF"/>
                </a:solidFill>
                <a:latin typeface="Times New Roman" panose="02020603050405020304" pitchFamily="18" charset="0"/>
                <a:cs typeface="Times New Roman" panose="02020603050405020304" pitchFamily="18" charset="0"/>
              </a:rPr>
              <a:t>trạng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thái</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lỏng</a:t>
            </a:r>
            <a:r>
              <a:rPr lang="en-US" altLang="en-US" sz="2800" dirty="0" smtClean="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3" name="Oval 2"/>
          <p:cNvSpPr/>
          <p:nvPr/>
        </p:nvSpPr>
        <p:spPr>
          <a:xfrm>
            <a:off x="1766093" y="2745572"/>
            <a:ext cx="842963" cy="71755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5738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orizontal Scroll 15"/>
          <p:cNvSpPr/>
          <p:nvPr/>
        </p:nvSpPr>
        <p:spPr>
          <a:xfrm>
            <a:off x="475472" y="498590"/>
            <a:ext cx="11072812" cy="5713418"/>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7" name="Text Box 19"/>
          <p:cNvSpPr txBox="1">
            <a:spLocks noChangeArrowheads="1"/>
          </p:cNvSpPr>
          <p:nvPr/>
        </p:nvSpPr>
        <p:spPr bwMode="auto">
          <a:xfrm>
            <a:off x="3301826" y="2288500"/>
            <a:ext cx="4267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a:solidFill>
                <a:srgbClr val="0000FF"/>
              </a:solidFill>
              <a:latin typeface="Times New Roman" panose="02020603050405020304" pitchFamily="18" charset="0"/>
              <a:cs typeface="Times New Roman" panose="02020603050405020304" pitchFamily="18" charset="0"/>
            </a:endParaRPr>
          </a:p>
        </p:txBody>
      </p:sp>
      <p:sp>
        <p:nvSpPr>
          <p:cNvPr id="18" name="Text Box 20"/>
          <p:cNvSpPr txBox="1">
            <a:spLocks noChangeArrowheads="1"/>
          </p:cNvSpPr>
          <p:nvPr/>
        </p:nvSpPr>
        <p:spPr bwMode="auto">
          <a:xfrm>
            <a:off x="2053895" y="1826460"/>
            <a:ext cx="838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sz="2800" dirty="0" err="1">
                <a:solidFill>
                  <a:srgbClr val="FF0000"/>
                </a:solidFill>
                <a:latin typeface="Times New Roman" panose="02020603050405020304" pitchFamily="18" charset="0"/>
                <a:cs typeface="Times New Roman" panose="02020603050405020304" pitchFamily="18" charset="0"/>
              </a:rPr>
              <a:t>Câu</a:t>
            </a:r>
            <a:r>
              <a:rPr lang="en-US" altLang="en-US" sz="2800" dirty="0">
                <a:solidFill>
                  <a:srgbClr val="FF0000"/>
                </a:solidFill>
                <a:latin typeface="Times New Roman" panose="02020603050405020304" pitchFamily="18" charset="0"/>
                <a:cs typeface="Times New Roman" panose="02020603050405020304" pitchFamily="18" charset="0"/>
              </a:rPr>
              <a:t> 2: </a:t>
            </a:r>
            <a:r>
              <a:rPr lang="en-US" altLang="en-US" sz="2800" dirty="0" err="1" smtClean="0">
                <a:solidFill>
                  <a:srgbClr val="FF0000"/>
                </a:solidFill>
                <a:latin typeface="Times New Roman" panose="02020603050405020304" pitchFamily="18" charset="0"/>
                <a:cs typeface="Times New Roman" panose="02020603050405020304" pitchFamily="18" charset="0"/>
              </a:rPr>
              <a:t>Đâu</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là</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hoạt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động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của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bạch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cầu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Limphô</a:t>
            </a:r>
            <a:r>
              <a:rPr lang="en-US" altLang="en-US" sz="2800" dirty="0" smtClean="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19" name="AutoShape 21">
            <a:hlinkClick r:id="" action="ppaction://noaction" highlightClick="1">
              <a:snd r:embed="rId2" name="chimes.wav"/>
            </a:hlinkClick>
          </p:cNvPr>
          <p:cNvSpPr>
            <a:spLocks noChangeArrowheads="1"/>
          </p:cNvSpPr>
          <p:nvPr/>
        </p:nvSpPr>
        <p:spPr bwMode="auto">
          <a:xfrm>
            <a:off x="2235026" y="2745699"/>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a:solidFill>
                  <a:srgbClr val="FFFF00"/>
                </a:solidFill>
                <a:latin typeface="Times New Roman" panose="02020603050405020304" pitchFamily="18" charset="0"/>
                <a:cs typeface="Times New Roman" panose="02020603050405020304" pitchFamily="18" charset="0"/>
              </a:rPr>
              <a:t>A</a:t>
            </a:r>
          </a:p>
        </p:txBody>
      </p:sp>
      <p:sp>
        <p:nvSpPr>
          <p:cNvPr id="20" name="Text Box 22"/>
          <p:cNvSpPr txBox="1">
            <a:spLocks noChangeArrowheads="1"/>
          </p:cNvSpPr>
          <p:nvPr/>
        </p:nvSpPr>
        <p:spPr bwMode="auto">
          <a:xfrm>
            <a:off x="2844626" y="2666325"/>
            <a:ext cx="5638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err="1">
                <a:solidFill>
                  <a:srgbClr val="0000FF"/>
                </a:solidFill>
                <a:latin typeface="Times New Roman" panose="02020603050405020304" pitchFamily="18" charset="0"/>
                <a:cs typeface="Times New Roman" panose="02020603050405020304" pitchFamily="18" charset="0"/>
              </a:rPr>
              <a:t>Thực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để</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bảo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vệ</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cơ</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thể</a:t>
            </a:r>
            <a:r>
              <a:rPr lang="en-US" altLang="en-US" sz="2800" dirty="0" smtClean="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21" name="AutoShape 23">
            <a:hlinkClick r:id="" action="ppaction://noaction" highlightClick="1">
              <a:snd r:embed="rId2" name="chimes.wav"/>
            </a:hlinkClick>
          </p:cNvPr>
          <p:cNvSpPr>
            <a:spLocks noChangeArrowheads="1"/>
          </p:cNvSpPr>
          <p:nvPr/>
        </p:nvSpPr>
        <p:spPr bwMode="auto">
          <a:xfrm>
            <a:off x="2235026" y="3355299"/>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a:solidFill>
                  <a:srgbClr val="FFFF00"/>
                </a:solidFill>
                <a:latin typeface="Times New Roman" panose="02020603050405020304" pitchFamily="18" charset="0"/>
                <a:cs typeface="Times New Roman" panose="02020603050405020304" pitchFamily="18" charset="0"/>
              </a:rPr>
              <a:t>B</a:t>
            </a:r>
          </a:p>
        </p:txBody>
      </p:sp>
      <p:sp>
        <p:nvSpPr>
          <p:cNvPr id="22" name="Text Box 24"/>
          <p:cNvSpPr txBox="1">
            <a:spLocks noChangeArrowheads="1"/>
          </p:cNvSpPr>
          <p:nvPr/>
        </p:nvSpPr>
        <p:spPr bwMode="auto">
          <a:xfrm>
            <a:off x="2844626" y="3277849"/>
            <a:ext cx="87036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800" dirty="0" err="1">
                <a:solidFill>
                  <a:srgbClr val="0000FF"/>
                </a:solidFill>
                <a:latin typeface="Times New Roman" panose="02020603050405020304" pitchFamily="18" charset="0"/>
                <a:cs typeface="Times New Roman" panose="02020603050405020304" pitchFamily="18" charset="0"/>
              </a:rPr>
              <a:t>Tiết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ra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các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kháng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thể</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để</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vô</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hiệu</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hóa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các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kháng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nguyên</a:t>
            </a:r>
            <a:r>
              <a:rPr lang="en-US" altLang="en-US" sz="2800" dirty="0">
                <a:solidFill>
                  <a:srgbClr val="0000FF"/>
                </a:solidFill>
                <a:latin typeface="Times New Roman" panose="02020603050405020304" pitchFamily="18" charset="0"/>
                <a:cs typeface="Times New Roman" panose="02020603050405020304" pitchFamily="18" charset="0"/>
              </a:rPr>
              <a:t>.</a:t>
            </a:r>
          </a:p>
        </p:txBody>
      </p:sp>
      <p:sp>
        <p:nvSpPr>
          <p:cNvPr id="23" name="AutoShape 25">
            <a:hlinkClick r:id="" action="ppaction://noaction" highlightClick="1">
              <a:snd r:embed="rId2" name="chimes.wav"/>
            </a:hlinkClick>
          </p:cNvPr>
          <p:cNvSpPr>
            <a:spLocks noChangeArrowheads="1"/>
          </p:cNvSpPr>
          <p:nvPr/>
        </p:nvSpPr>
        <p:spPr bwMode="auto">
          <a:xfrm>
            <a:off x="2238201" y="4115712"/>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a:solidFill>
                  <a:srgbClr val="FFFF00"/>
                </a:solidFill>
                <a:latin typeface="Times New Roman" panose="02020603050405020304" pitchFamily="18" charset="0"/>
                <a:cs typeface="Times New Roman" panose="02020603050405020304" pitchFamily="18" charset="0"/>
              </a:rPr>
              <a:t>C</a:t>
            </a:r>
          </a:p>
        </p:txBody>
      </p:sp>
      <p:sp>
        <p:nvSpPr>
          <p:cNvPr id="25" name="AutoShape 27">
            <a:hlinkClick r:id="" action="ppaction://noaction" highlightClick="1">
              <a:snd r:embed="rId2" name="chimes.wav"/>
            </a:hlinkClick>
          </p:cNvPr>
          <p:cNvSpPr>
            <a:spLocks noChangeArrowheads="1"/>
          </p:cNvSpPr>
          <p:nvPr/>
        </p:nvSpPr>
        <p:spPr bwMode="auto">
          <a:xfrm>
            <a:off x="2235026" y="4741918"/>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dirty="0">
                <a:solidFill>
                  <a:srgbClr val="FFFF00"/>
                </a:solidFill>
                <a:latin typeface="Times New Roman" panose="02020603050405020304" pitchFamily="18" charset="0"/>
                <a:cs typeface="Times New Roman" panose="02020603050405020304" pitchFamily="18" charset="0"/>
              </a:rPr>
              <a:t>D</a:t>
            </a:r>
          </a:p>
        </p:txBody>
      </p:sp>
      <p:sp>
        <p:nvSpPr>
          <p:cNvPr id="26" name="Text Box 28"/>
          <p:cNvSpPr txBox="1">
            <a:spLocks noChangeArrowheads="1"/>
          </p:cNvSpPr>
          <p:nvPr/>
        </p:nvSpPr>
        <p:spPr bwMode="auto">
          <a:xfrm>
            <a:off x="2841452" y="4660233"/>
            <a:ext cx="60991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err="1" smtClean="0">
                <a:solidFill>
                  <a:srgbClr val="0000FF"/>
                </a:solidFill>
                <a:latin typeface="Times New Roman" panose="02020603050405020304" pitchFamily="18" charset="0"/>
                <a:cs typeface="Times New Roman" panose="02020603050405020304" pitchFamily="18" charset="0"/>
              </a:rPr>
              <a:t>Sản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sinh</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ra</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tế</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bào</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có</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khả</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năng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thực</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bào</a:t>
            </a:r>
            <a:r>
              <a:rPr lang="en-US" altLang="en-US" sz="2800" dirty="0" smtClean="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27" name="Text Box 32"/>
          <p:cNvSpPr txBox="1">
            <a:spLocks noChangeArrowheads="1"/>
          </p:cNvSpPr>
          <p:nvPr/>
        </p:nvSpPr>
        <p:spPr bwMode="auto">
          <a:xfrm>
            <a:off x="2841452" y="4044602"/>
            <a:ext cx="85740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err="1" smtClean="0">
                <a:solidFill>
                  <a:srgbClr val="0000FF"/>
                </a:solidFill>
                <a:latin typeface="Times New Roman" panose="02020603050405020304" pitchFamily="18" charset="0"/>
                <a:cs typeface="Times New Roman" panose="02020603050405020304" pitchFamily="18" charset="0"/>
              </a:rPr>
              <a:t>Tiết</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prôtêin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đặc</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hiệu</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phá</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hủy</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các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tế</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bị</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nhiễm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bệnh</a:t>
            </a:r>
            <a:r>
              <a:rPr lang="en-US" altLang="en-US" sz="2800" dirty="0">
                <a:solidFill>
                  <a:srgbClr val="0000FF"/>
                </a:solidFill>
                <a:latin typeface="Times New Roman" panose="02020603050405020304" pitchFamily="18" charset="0"/>
                <a:cs typeface="Times New Roman" panose="02020603050405020304" pitchFamily="18" charset="0"/>
              </a:rPr>
              <a:t>.</a:t>
            </a:r>
          </a:p>
        </p:txBody>
      </p:sp>
      <p:sp>
        <p:nvSpPr>
          <p:cNvPr id="28" name="Oval 27"/>
          <p:cNvSpPr/>
          <p:nvPr/>
        </p:nvSpPr>
        <p:spPr>
          <a:xfrm>
            <a:off x="1998489" y="3188795"/>
            <a:ext cx="842963" cy="71755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Oval 28"/>
          <p:cNvSpPr/>
          <p:nvPr/>
        </p:nvSpPr>
        <p:spPr>
          <a:xfrm>
            <a:off x="2007219" y="3966595"/>
            <a:ext cx="842963" cy="71755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591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orizontal Scroll 15"/>
          <p:cNvSpPr/>
          <p:nvPr/>
        </p:nvSpPr>
        <p:spPr>
          <a:xfrm>
            <a:off x="475471" y="415119"/>
            <a:ext cx="11126915" cy="5713418"/>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8"/>
          <p:cNvSpPr txBox="1">
            <a:spLocks noChangeArrowheads="1"/>
          </p:cNvSpPr>
          <p:nvPr/>
        </p:nvSpPr>
        <p:spPr bwMode="auto">
          <a:xfrm>
            <a:off x="3346795" y="2209124"/>
            <a:ext cx="426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a:latin typeface="Times New Roman" panose="02020603050405020304" pitchFamily="18" charset="0"/>
              <a:cs typeface="Times New Roman" panose="02020603050405020304" pitchFamily="18" charset="0"/>
            </a:endParaRPr>
          </a:p>
        </p:txBody>
      </p:sp>
      <p:sp>
        <p:nvSpPr>
          <p:cNvPr id="18" name="Text Box 19"/>
          <p:cNvSpPr txBox="1">
            <a:spLocks noChangeArrowheads="1"/>
          </p:cNvSpPr>
          <p:nvPr/>
        </p:nvSpPr>
        <p:spPr bwMode="auto">
          <a:xfrm>
            <a:off x="1199212" y="1450298"/>
            <a:ext cx="101633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800" dirty="0" err="1">
                <a:solidFill>
                  <a:srgbClr val="FF0000"/>
                </a:solidFill>
                <a:latin typeface="Times New Roman" panose="02020603050405020304" pitchFamily="18" charset="0"/>
                <a:cs typeface="Times New Roman" panose="02020603050405020304" pitchFamily="18" charset="0"/>
              </a:rPr>
              <a:t>Câu</a:t>
            </a:r>
            <a:r>
              <a:rPr lang="en-US" altLang="en-US" sz="2800" dirty="0">
                <a:solidFill>
                  <a:srgbClr val="FF0000"/>
                </a:solidFill>
                <a:latin typeface="Times New Roman" panose="02020603050405020304" pitchFamily="18" charset="0"/>
                <a:cs typeface="Times New Roman" panose="02020603050405020304" pitchFamily="18" charset="0"/>
              </a:rPr>
              <a:t> 3: </a:t>
            </a:r>
            <a:r>
              <a:rPr lang="en-US" altLang="en-US" sz="2800" dirty="0" err="1" smtClean="0">
                <a:solidFill>
                  <a:srgbClr val="FF0000"/>
                </a:solidFill>
                <a:latin typeface="Times New Roman" panose="02020603050405020304" pitchFamily="18" charset="0"/>
                <a:cs typeface="Times New Roman" panose="02020603050405020304" pitchFamily="18" charset="0"/>
              </a:rPr>
              <a:t>Tác</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dụng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của</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Vacxin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là</a:t>
            </a:r>
            <a:r>
              <a:rPr lang="en-US" altLang="en-US" sz="2800" dirty="0" smtClean="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19" name="AutoShape 20">
            <a:hlinkClick r:id="" action="ppaction://noaction" highlightClick="1">
              <a:snd r:embed="rId2" name="chimes.wav"/>
            </a:hlinkClick>
          </p:cNvPr>
          <p:cNvSpPr>
            <a:spLocks noChangeArrowheads="1"/>
          </p:cNvSpPr>
          <p:nvPr/>
        </p:nvSpPr>
        <p:spPr bwMode="auto">
          <a:xfrm>
            <a:off x="2356195" y="2593298"/>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a:solidFill>
                  <a:srgbClr val="FFFF00"/>
                </a:solidFill>
                <a:latin typeface="Times New Roman" panose="02020603050405020304" pitchFamily="18" charset="0"/>
                <a:cs typeface="Times New Roman" panose="02020603050405020304" pitchFamily="18" charset="0"/>
              </a:rPr>
              <a:t>A</a:t>
            </a:r>
          </a:p>
        </p:txBody>
      </p:sp>
      <p:sp>
        <p:nvSpPr>
          <p:cNvPr id="20" name="Text Box 21"/>
          <p:cNvSpPr txBox="1">
            <a:spLocks noChangeArrowheads="1"/>
          </p:cNvSpPr>
          <p:nvPr/>
        </p:nvSpPr>
        <p:spPr bwMode="auto">
          <a:xfrm>
            <a:off x="2965795" y="2517099"/>
            <a:ext cx="7162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err="1" smtClean="0">
                <a:solidFill>
                  <a:srgbClr val="0000FF"/>
                </a:solidFill>
                <a:latin typeface="Times New Roman" panose="02020603050405020304" pitchFamily="18" charset="0"/>
                <a:cs typeface="Times New Roman" panose="02020603050405020304" pitchFamily="18" charset="0"/>
              </a:rPr>
              <a:t>Thuốc</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để</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chữa</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một</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số</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bệnh</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truyền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nhiễm</a:t>
            </a:r>
            <a:r>
              <a:rPr lang="en-US" altLang="en-US" sz="2800" dirty="0" smtClean="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21" name="AutoShape 22">
            <a:hlinkClick r:id="" action="ppaction://noaction" highlightClick="1">
              <a:snd r:embed="rId2" name="chimes.wav"/>
            </a:hlinkClick>
          </p:cNvPr>
          <p:cNvSpPr>
            <a:spLocks noChangeArrowheads="1"/>
          </p:cNvSpPr>
          <p:nvPr/>
        </p:nvSpPr>
        <p:spPr bwMode="auto">
          <a:xfrm>
            <a:off x="2356195" y="3202898"/>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a:solidFill>
                  <a:srgbClr val="FFFF00"/>
                </a:solidFill>
                <a:latin typeface="Times New Roman" panose="02020603050405020304" pitchFamily="18" charset="0"/>
                <a:cs typeface="Times New Roman" panose="02020603050405020304" pitchFamily="18" charset="0"/>
              </a:rPr>
              <a:t>B</a:t>
            </a:r>
          </a:p>
        </p:txBody>
      </p:sp>
      <p:sp>
        <p:nvSpPr>
          <p:cNvPr id="22" name="Text Box 23"/>
          <p:cNvSpPr txBox="1">
            <a:spLocks noChangeArrowheads="1"/>
          </p:cNvSpPr>
          <p:nvPr/>
        </p:nvSpPr>
        <p:spPr bwMode="auto">
          <a:xfrm>
            <a:off x="2965794" y="3123524"/>
            <a:ext cx="76612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err="1" smtClean="0">
                <a:solidFill>
                  <a:srgbClr val="0000FF"/>
                </a:solidFill>
                <a:latin typeface="Times New Roman" panose="02020603050405020304" pitchFamily="18" charset="0"/>
                <a:cs typeface="Times New Roman" panose="02020603050405020304" pitchFamily="18" charset="0"/>
              </a:rPr>
              <a:t>Thuốc</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làm</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giảm</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hoạt</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tính</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của</a:t>
            </a:r>
            <a:r>
              <a:rPr lang="en-US" altLang="en-US" sz="2800" dirty="0" smtClean="0">
                <a:solidFill>
                  <a:srgbClr val="0000FF"/>
                </a:solidFill>
                <a:latin typeface="Times New Roman" panose="02020603050405020304" pitchFamily="18" charset="0"/>
                <a:cs typeface="Times New Roman" panose="02020603050405020304" pitchFamily="18" charset="0"/>
              </a:rPr>
              <a:t> vi </a:t>
            </a:r>
            <a:r>
              <a:rPr lang="en-US" altLang="en-US" sz="2800" dirty="0" err="1" smtClean="0">
                <a:solidFill>
                  <a:srgbClr val="0000FF"/>
                </a:solidFill>
                <a:latin typeface="Times New Roman" panose="02020603050405020304" pitchFamily="18" charset="0"/>
                <a:cs typeface="Times New Roman" panose="02020603050405020304" pitchFamily="18" charset="0"/>
              </a:rPr>
              <a:t>khuẩn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virut</a:t>
            </a:r>
            <a:r>
              <a:rPr lang="en-US" altLang="en-US" sz="2800" dirty="0" smtClean="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23" name="AutoShape 24">
            <a:hlinkClick r:id="" action="ppaction://noaction" highlightClick="1">
              <a:snd r:embed="rId2" name="chimes.wav"/>
            </a:hlinkClick>
          </p:cNvPr>
          <p:cNvSpPr>
            <a:spLocks noChangeArrowheads="1"/>
          </p:cNvSpPr>
          <p:nvPr/>
        </p:nvSpPr>
        <p:spPr bwMode="auto">
          <a:xfrm>
            <a:off x="2356195" y="3812498"/>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a:solidFill>
                  <a:srgbClr val="FFFF00"/>
                </a:solidFill>
                <a:latin typeface="Times New Roman" panose="02020603050405020304" pitchFamily="18" charset="0"/>
                <a:cs typeface="Times New Roman" panose="02020603050405020304" pitchFamily="18" charset="0"/>
              </a:rPr>
              <a:t>C</a:t>
            </a:r>
          </a:p>
        </p:txBody>
      </p:sp>
      <p:sp>
        <p:nvSpPr>
          <p:cNvPr id="24" name="Text Box 25"/>
          <p:cNvSpPr txBox="1">
            <a:spLocks noChangeArrowheads="1"/>
          </p:cNvSpPr>
          <p:nvPr/>
        </p:nvSpPr>
        <p:spPr bwMode="auto">
          <a:xfrm>
            <a:off x="2995705" y="3740275"/>
            <a:ext cx="87462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err="1" smtClean="0">
                <a:solidFill>
                  <a:srgbClr val="0000FF"/>
                </a:solidFill>
                <a:latin typeface="Times New Roman" panose="02020603050405020304" pitchFamily="18" charset="0"/>
                <a:cs typeface="Times New Roman" panose="02020603050405020304" pitchFamily="18" charset="0"/>
              </a:rPr>
              <a:t>Phòng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bệnh</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chủ</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đông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tránh</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mắc</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một</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số</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bệnh</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truyền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nhiễm</a:t>
            </a:r>
            <a:r>
              <a:rPr lang="en-US" altLang="en-US" sz="2800" dirty="0" smtClean="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25" name="AutoShape 26">
            <a:hlinkClick r:id="" action="ppaction://noaction" highlightClick="1">
              <a:snd r:embed="rId2" name="chimes.wav"/>
            </a:hlinkClick>
          </p:cNvPr>
          <p:cNvSpPr>
            <a:spLocks noChangeArrowheads="1"/>
          </p:cNvSpPr>
          <p:nvPr/>
        </p:nvSpPr>
        <p:spPr bwMode="auto">
          <a:xfrm>
            <a:off x="2372070" y="4422098"/>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a:solidFill>
                  <a:srgbClr val="FFFF00"/>
                </a:solidFill>
                <a:latin typeface="Times New Roman" panose="02020603050405020304" pitchFamily="18" charset="0"/>
                <a:cs typeface="Times New Roman" panose="02020603050405020304" pitchFamily="18" charset="0"/>
              </a:rPr>
              <a:t>D</a:t>
            </a:r>
          </a:p>
        </p:txBody>
      </p:sp>
      <p:sp>
        <p:nvSpPr>
          <p:cNvPr id="26" name="Text Box 27"/>
          <p:cNvSpPr txBox="1">
            <a:spLocks noChangeArrowheads="1"/>
          </p:cNvSpPr>
          <p:nvPr/>
        </p:nvSpPr>
        <p:spPr bwMode="auto">
          <a:xfrm>
            <a:off x="2976726" y="4360186"/>
            <a:ext cx="8625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err="1" smtClean="0">
                <a:solidFill>
                  <a:srgbClr val="0000FF"/>
                </a:solidFill>
                <a:latin typeface="Times New Roman" panose="02020603050405020304" pitchFamily="18" charset="0"/>
                <a:cs typeface="Times New Roman" panose="02020603050405020304" pitchFamily="18" charset="0"/>
              </a:rPr>
              <a:t>Tăng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sức</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đề</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kháng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của</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cơ</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thể</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tạo</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ra</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miễn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dịch</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nhân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tạo</a:t>
            </a:r>
            <a:r>
              <a:rPr lang="en-US" altLang="en-US" sz="2800" dirty="0">
                <a:solidFill>
                  <a:srgbClr val="0000FF"/>
                </a:solidFill>
                <a:latin typeface="Times New Roman" panose="02020603050405020304" pitchFamily="18" charset="0"/>
                <a:cs typeface="Times New Roman" panose="02020603050405020304" pitchFamily="18" charset="0"/>
              </a:rPr>
              <a:t>.</a:t>
            </a:r>
          </a:p>
        </p:txBody>
      </p:sp>
      <p:sp>
        <p:nvSpPr>
          <p:cNvPr id="28" name="Oval 27"/>
          <p:cNvSpPr/>
          <p:nvPr/>
        </p:nvSpPr>
        <p:spPr>
          <a:xfrm>
            <a:off x="2125213" y="3664842"/>
            <a:ext cx="842963" cy="71755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Oval 28"/>
          <p:cNvSpPr/>
          <p:nvPr/>
        </p:nvSpPr>
        <p:spPr>
          <a:xfrm>
            <a:off x="2122831" y="4422098"/>
            <a:ext cx="842963" cy="71755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2365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orizontal Scroll 15"/>
          <p:cNvSpPr/>
          <p:nvPr/>
        </p:nvSpPr>
        <p:spPr>
          <a:xfrm>
            <a:off x="149903" y="415119"/>
            <a:ext cx="11857218" cy="5713418"/>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8"/>
          <p:cNvSpPr txBox="1">
            <a:spLocks noChangeArrowheads="1"/>
          </p:cNvSpPr>
          <p:nvPr/>
        </p:nvSpPr>
        <p:spPr bwMode="auto">
          <a:xfrm>
            <a:off x="3346795" y="2209124"/>
            <a:ext cx="4267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a:latin typeface="Times New Roman" panose="02020603050405020304" pitchFamily="18" charset="0"/>
              <a:cs typeface="Times New Roman" panose="02020603050405020304" pitchFamily="18" charset="0"/>
            </a:endParaRPr>
          </a:p>
        </p:txBody>
      </p:sp>
      <p:sp>
        <p:nvSpPr>
          <p:cNvPr id="18" name="Text Box 19"/>
          <p:cNvSpPr txBox="1">
            <a:spLocks noChangeArrowheads="1"/>
          </p:cNvSpPr>
          <p:nvPr/>
        </p:nvSpPr>
        <p:spPr bwMode="auto">
          <a:xfrm>
            <a:off x="1199212" y="1450298"/>
            <a:ext cx="101633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800" dirty="0" err="1">
                <a:solidFill>
                  <a:srgbClr val="FF0000"/>
                </a:solidFill>
                <a:latin typeface="Times New Roman" panose="02020603050405020304" pitchFamily="18" charset="0"/>
                <a:cs typeface="Times New Roman" panose="02020603050405020304" pitchFamily="18" charset="0"/>
              </a:rPr>
              <a:t>Câu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smtClean="0">
                <a:solidFill>
                  <a:srgbClr val="FF0000"/>
                </a:solidFill>
                <a:latin typeface="Times New Roman" panose="02020603050405020304" pitchFamily="18" charset="0"/>
                <a:cs typeface="Times New Roman" panose="02020603050405020304" pitchFamily="18" charset="0"/>
              </a:rPr>
              <a:t>4: </a:t>
            </a:r>
            <a:r>
              <a:rPr lang="en-US" altLang="en-US" sz="2800" dirty="0" err="1" smtClean="0">
                <a:solidFill>
                  <a:srgbClr val="FF0000"/>
                </a:solidFill>
                <a:latin typeface="Times New Roman" panose="02020603050405020304" pitchFamily="18" charset="0"/>
                <a:cs typeface="Times New Roman" panose="02020603050405020304" pitchFamily="18" charset="0"/>
              </a:rPr>
              <a:t>Thành</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phần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của</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vacxin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có</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thể</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là</a:t>
            </a:r>
            <a:r>
              <a:rPr lang="en-US" altLang="en-US" sz="2800" dirty="0" smtClean="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19" name="AutoShape 20">
            <a:hlinkClick r:id="" action="ppaction://noaction" highlightClick="1">
              <a:snd r:embed="rId2" name="chimes.wav"/>
            </a:hlinkClick>
          </p:cNvPr>
          <p:cNvSpPr>
            <a:spLocks noChangeArrowheads="1"/>
          </p:cNvSpPr>
          <p:nvPr/>
        </p:nvSpPr>
        <p:spPr bwMode="auto">
          <a:xfrm>
            <a:off x="1190590" y="2255237"/>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dirty="0">
                <a:solidFill>
                  <a:srgbClr val="FFFF00"/>
                </a:solidFill>
                <a:latin typeface="Times New Roman" panose="02020603050405020304" pitchFamily="18" charset="0"/>
                <a:cs typeface="Times New Roman" panose="02020603050405020304" pitchFamily="18" charset="0"/>
              </a:rPr>
              <a:t>A</a:t>
            </a:r>
          </a:p>
        </p:txBody>
      </p:sp>
      <p:sp>
        <p:nvSpPr>
          <p:cNvPr id="20" name="Text Box 21"/>
          <p:cNvSpPr txBox="1">
            <a:spLocks noChangeArrowheads="1"/>
          </p:cNvSpPr>
          <p:nvPr/>
        </p:nvSpPr>
        <p:spPr bwMode="auto">
          <a:xfrm>
            <a:off x="1729756" y="2159183"/>
            <a:ext cx="101333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err="1" smtClean="0">
                <a:solidFill>
                  <a:srgbClr val="0000FF"/>
                </a:solidFill>
                <a:latin typeface="Times New Roman" panose="02020603050405020304" pitchFamily="18" charset="0"/>
                <a:cs typeface="Times New Roman" panose="02020603050405020304" pitchFamily="18" charset="0"/>
              </a:rPr>
              <a:t>Những</a:t>
            </a:r>
            <a:r>
              <a:rPr lang="en-US" altLang="en-US" sz="2800" dirty="0" smtClean="0">
                <a:solidFill>
                  <a:srgbClr val="0000FF"/>
                </a:solidFill>
                <a:latin typeface="Times New Roman" panose="02020603050405020304" pitchFamily="18" charset="0"/>
                <a:cs typeface="Times New Roman" panose="02020603050405020304" pitchFamily="18" charset="0"/>
              </a:rPr>
              <a:t> vi </a:t>
            </a:r>
            <a:r>
              <a:rPr lang="en-US" altLang="en-US" sz="2800" dirty="0" err="1" smtClean="0">
                <a:solidFill>
                  <a:srgbClr val="0000FF"/>
                </a:solidFill>
                <a:latin typeface="Times New Roman" panose="02020603050405020304" pitchFamily="18" charset="0"/>
                <a:cs typeface="Times New Roman" panose="02020603050405020304" pitchFamily="18" charset="0"/>
              </a:rPr>
              <a:t>sinh</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vật</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đã</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chết</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không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có</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khả</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năng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gây</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bệnh</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nhưng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vẫn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còn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kháng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nguyên</a:t>
            </a:r>
            <a:r>
              <a:rPr lang="en-US" altLang="en-US" sz="2800" dirty="0" smtClean="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21" name="AutoShape 22">
            <a:hlinkClick r:id="" action="ppaction://noaction" highlightClick="1">
              <a:snd r:embed="rId2" name="chimes.wav"/>
            </a:hlinkClick>
          </p:cNvPr>
          <p:cNvSpPr>
            <a:spLocks noChangeArrowheads="1"/>
          </p:cNvSpPr>
          <p:nvPr/>
        </p:nvSpPr>
        <p:spPr bwMode="auto">
          <a:xfrm>
            <a:off x="1139640" y="3552539"/>
            <a:ext cx="386532"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dirty="0">
                <a:solidFill>
                  <a:srgbClr val="FFFF00"/>
                </a:solidFill>
                <a:latin typeface="Times New Roman" panose="02020603050405020304" pitchFamily="18" charset="0"/>
                <a:cs typeface="Times New Roman" panose="02020603050405020304" pitchFamily="18" charset="0"/>
              </a:rPr>
              <a:t>B</a:t>
            </a:r>
          </a:p>
        </p:txBody>
      </p:sp>
      <p:sp>
        <p:nvSpPr>
          <p:cNvPr id="22" name="Text Box 23"/>
          <p:cNvSpPr txBox="1">
            <a:spLocks noChangeArrowheads="1"/>
          </p:cNvSpPr>
          <p:nvPr/>
        </p:nvSpPr>
        <p:spPr bwMode="auto">
          <a:xfrm>
            <a:off x="1743910" y="4666999"/>
            <a:ext cx="76612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err="1" smtClean="0">
                <a:solidFill>
                  <a:srgbClr val="0000FF"/>
                </a:solidFill>
                <a:latin typeface="Times New Roman" panose="02020603050405020304" pitchFamily="18" charset="0"/>
                <a:cs typeface="Times New Roman" panose="02020603050405020304" pitchFamily="18" charset="0"/>
              </a:rPr>
              <a:t>Những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độc</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tố</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đã</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được</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xử</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lí</a:t>
            </a:r>
            <a:r>
              <a:rPr lang="en-US" altLang="en-US" sz="2800" dirty="0">
                <a:solidFill>
                  <a:srgbClr val="0000FF"/>
                </a:solidFill>
                <a:latin typeface="Times New Roman" panose="02020603050405020304" pitchFamily="18" charset="0"/>
                <a:cs typeface="Times New Roman" panose="02020603050405020304" pitchFamily="18" charset="0"/>
              </a:rPr>
              <a:t>.</a:t>
            </a:r>
          </a:p>
        </p:txBody>
      </p:sp>
      <p:sp>
        <p:nvSpPr>
          <p:cNvPr id="23" name="AutoShape 24">
            <a:hlinkClick r:id="" action="ppaction://noaction" highlightClick="1">
              <a:snd r:embed="rId2" name="chimes.wav"/>
            </a:hlinkClick>
          </p:cNvPr>
          <p:cNvSpPr>
            <a:spLocks noChangeArrowheads="1"/>
          </p:cNvSpPr>
          <p:nvPr/>
        </p:nvSpPr>
        <p:spPr bwMode="auto">
          <a:xfrm>
            <a:off x="1142406" y="4745288"/>
            <a:ext cx="381000" cy="381000"/>
          </a:xfrm>
          <a:prstGeom prst="actionButtonBlank">
            <a:avLst/>
          </a:prstGeom>
          <a:solidFill>
            <a:srgbClr val="FF0000"/>
          </a:solidFill>
          <a:ln w="9525">
            <a:solidFill>
              <a:srgbClr val="FF0000"/>
            </a:solidFill>
            <a:miter lim="800000"/>
            <a:headEnd/>
            <a:tailEnd/>
          </a:ln>
          <a:effectLst>
            <a:prstShdw prst="shdw17" dist="17961" dir="2700000">
              <a:srgbClr val="FF0000">
                <a:gamma/>
                <a:shade val="60000"/>
                <a:invGamma/>
              </a:srgbClr>
            </a:prstShdw>
          </a:effectLst>
        </p:spPr>
        <p:txBody>
          <a:bodyPr wrap="none" anchor="ctr"/>
          <a:lstStyle/>
          <a:p>
            <a:pPr algn="ctr" eaLnBrk="0" hangingPunct="0"/>
            <a:r>
              <a:rPr lang="en-US" altLang="en-US" sz="2800" b="1" dirty="0">
                <a:solidFill>
                  <a:srgbClr val="FFFF00"/>
                </a:solidFill>
                <a:latin typeface="Times New Roman" panose="02020603050405020304" pitchFamily="18" charset="0"/>
                <a:cs typeface="Times New Roman" panose="02020603050405020304" pitchFamily="18" charset="0"/>
              </a:rPr>
              <a:t>C</a:t>
            </a:r>
          </a:p>
        </p:txBody>
      </p:sp>
      <p:sp>
        <p:nvSpPr>
          <p:cNvPr id="24" name="Text Box 25"/>
          <p:cNvSpPr txBox="1">
            <a:spLocks noChangeArrowheads="1"/>
          </p:cNvSpPr>
          <p:nvPr/>
        </p:nvSpPr>
        <p:spPr bwMode="auto">
          <a:xfrm>
            <a:off x="1743910" y="3413091"/>
            <a:ext cx="1026321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err="1" smtClean="0">
                <a:solidFill>
                  <a:srgbClr val="0000FF"/>
                </a:solidFill>
                <a:latin typeface="Times New Roman" panose="02020603050405020304" pitchFamily="18" charset="0"/>
                <a:cs typeface="Times New Roman" panose="02020603050405020304" pitchFamily="18" charset="0"/>
              </a:rPr>
              <a:t>Những</a:t>
            </a:r>
            <a:r>
              <a:rPr lang="en-US" altLang="en-US" sz="2800" dirty="0" smtClean="0">
                <a:solidFill>
                  <a:srgbClr val="0000FF"/>
                </a:solidFill>
                <a:latin typeface="Times New Roman" panose="02020603050405020304" pitchFamily="18" charset="0"/>
                <a:cs typeface="Times New Roman" panose="02020603050405020304" pitchFamily="18" charset="0"/>
              </a:rPr>
              <a:t> vi </a:t>
            </a:r>
            <a:r>
              <a:rPr lang="en-US" altLang="en-US" sz="2800" dirty="0" err="1" smtClean="0">
                <a:solidFill>
                  <a:srgbClr val="0000FF"/>
                </a:solidFill>
                <a:latin typeface="Times New Roman" panose="02020603050405020304" pitchFamily="18" charset="0"/>
                <a:cs typeface="Times New Roman" panose="02020603050405020304" pitchFamily="18" charset="0"/>
              </a:rPr>
              <a:t>sinh</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vật</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còn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sống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đã</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làm</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giảm</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hoạt</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lực</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để</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chúng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không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còn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khả</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năng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gây</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bệnh</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nhưng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vẫn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còn</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kháng</a:t>
            </a:r>
            <a:r>
              <a:rPr lang="en-US" altLang="en-US" sz="2800" dirty="0" smtClean="0">
                <a:solidFill>
                  <a:srgbClr val="0000FF"/>
                </a:solidFill>
                <a:latin typeface="Times New Roman" panose="02020603050405020304" pitchFamily="18" charset="0"/>
                <a:cs typeface="Times New Roman" panose="02020603050405020304" pitchFamily="18" charset="0"/>
              </a:rPr>
              <a:t> </a:t>
            </a:r>
            <a:r>
              <a:rPr lang="en-US" altLang="en-US" sz="2800" dirty="0" err="1" smtClean="0">
                <a:solidFill>
                  <a:srgbClr val="0000FF"/>
                </a:solidFill>
                <a:latin typeface="Times New Roman" panose="02020603050405020304" pitchFamily="18" charset="0"/>
                <a:cs typeface="Times New Roman" panose="02020603050405020304" pitchFamily="18" charset="0"/>
              </a:rPr>
              <a:t>nguyên</a:t>
            </a:r>
            <a:r>
              <a:rPr lang="en-US" altLang="en-US" sz="2800" dirty="0" smtClean="0">
                <a:solidFill>
                  <a:srgbClr val="0000FF"/>
                </a:solidFill>
                <a:latin typeface="Times New Roman" panose="02020603050405020304" pitchFamily="18" charset="0"/>
                <a:cs typeface="Times New Roman" panose="02020603050405020304" pitchFamily="18" charset="0"/>
              </a:rPr>
              <a:t>.</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13" name="Oval 12"/>
          <p:cNvSpPr/>
          <p:nvPr/>
        </p:nvSpPr>
        <p:spPr>
          <a:xfrm>
            <a:off x="911424" y="2176154"/>
            <a:ext cx="842963" cy="71755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p:cNvSpPr/>
          <p:nvPr/>
        </p:nvSpPr>
        <p:spPr>
          <a:xfrm>
            <a:off x="911424" y="3440774"/>
            <a:ext cx="842963" cy="71755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p:cNvSpPr/>
          <p:nvPr/>
        </p:nvSpPr>
        <p:spPr>
          <a:xfrm>
            <a:off x="959608" y="4569834"/>
            <a:ext cx="842963" cy="71755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2491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AutoShape 2"/>
          <p:cNvSpPr>
            <a:spLocks noChangeArrowheads="1"/>
          </p:cNvSpPr>
          <p:nvPr/>
        </p:nvSpPr>
        <p:spPr bwMode="auto">
          <a:xfrm>
            <a:off x="1862138" y="1928813"/>
            <a:ext cx="8694737" cy="2771775"/>
          </a:xfrm>
          <a:prstGeom prst="horizontalScroll">
            <a:avLst>
              <a:gd name="adj" fmla="val 12500"/>
            </a:avLst>
          </a:prstGeom>
          <a:solidFill>
            <a:srgbClr val="00FFFF">
              <a:alpha val="43137"/>
            </a:srgbClr>
          </a:solidFill>
          <a:ln w="9525">
            <a:solidFill>
              <a:schemeClr val="tx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vi-VN" altLang="en-US" sz="1800" b="1">
              <a:latin typeface="VNI-Times" pitchFamily="2" charset="0"/>
            </a:endParaRPr>
          </a:p>
        </p:txBody>
      </p:sp>
      <p:sp>
        <p:nvSpPr>
          <p:cNvPr id="28675" name="Rectangle 3"/>
          <p:cNvSpPr>
            <a:spLocks noGrp="1" noChangeArrowheads="1"/>
          </p:cNvSpPr>
          <p:nvPr>
            <p:ph type="body" idx="4294967295"/>
          </p:nvPr>
        </p:nvSpPr>
        <p:spPr>
          <a:xfrm>
            <a:off x="3527425" y="2354263"/>
            <a:ext cx="7726363" cy="2568575"/>
          </a:xfrm>
        </p:spPr>
        <p:txBody>
          <a:bodyPr/>
          <a:lstStyle/>
          <a:p>
            <a:pPr marL="609600" indent="-609600" eaLnBrk="1" hangingPunct="1"/>
            <a:endParaRPr lang="en-US" altLang="en-US" dirty="0" smtClean="0"/>
          </a:p>
          <a:p>
            <a:pPr marL="609600" indent="-609600" eaLnBrk="1" hangingPunct="1"/>
            <a:r>
              <a:rPr lang="en-US" altLang="en-US" b="1" dirty="0" err="1" smtClean="0">
                <a:latin typeface="Times New Roman" panose="02020603050405020304" pitchFamily="18" charset="0"/>
              </a:rPr>
              <a:t>Trả</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lời</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câu</a:t>
            </a:r>
            <a:r>
              <a:rPr lang="en-US" altLang="en-US" b="1" dirty="0" smtClean="0">
                <a:latin typeface="Times New Roman" panose="02020603050405020304" pitchFamily="18" charset="0"/>
              </a:rPr>
              <a:t> 1,2,3 SGK/ 47</a:t>
            </a:r>
          </a:p>
          <a:p>
            <a:pPr marL="609600" indent="-609600" eaLnBrk="1" hangingPunct="1"/>
            <a:r>
              <a:rPr lang="en-US" altLang="en-US" b="1" dirty="0" err="1" smtClean="0">
                <a:latin typeface="Times New Roman" panose="02020603050405020304" pitchFamily="18" charset="0"/>
              </a:rPr>
              <a:t>Nghiên</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cứu</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bài</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mới</a:t>
            </a:r>
            <a:r>
              <a:rPr lang="en-US" altLang="en-US" b="1" dirty="0" smtClean="0">
                <a:latin typeface="Times New Roman" panose="02020603050405020304" pitchFamily="18" charset="0"/>
              </a:rPr>
              <a:t>. </a:t>
            </a:r>
            <a:endParaRPr lang="en-US" altLang="en-US" b="1" dirty="0" smtClean="0"/>
          </a:p>
        </p:txBody>
      </p:sp>
      <p:sp>
        <p:nvSpPr>
          <p:cNvPr id="28676" name="Text Box 4"/>
          <p:cNvSpPr txBox="1">
            <a:spLocks noChangeArrowheads="1"/>
          </p:cNvSpPr>
          <p:nvPr/>
        </p:nvSpPr>
        <p:spPr bwMode="auto">
          <a:xfrm>
            <a:off x="3078163" y="442913"/>
            <a:ext cx="74787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000" b="1">
                <a:solidFill>
                  <a:srgbClr val="FF0000"/>
                </a:solidFill>
                <a:latin typeface="Times New Roman" panose="02020603050405020304" pitchFamily="18" charset="0"/>
                <a:cs typeface="Times New Roman" panose="02020603050405020304" pitchFamily="18" charset="0"/>
              </a:rPr>
              <a:t>Hướng dẫn về nhà</a:t>
            </a:r>
          </a:p>
        </p:txBody>
      </p:sp>
      <p:pic>
        <p:nvPicPr>
          <p:cNvPr id="28677" name="Picture 2" descr="Kết quả hình ảnh cho homework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36513"/>
            <a:ext cx="2390775" cy="239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692582"/>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WordArt 4"/>
          <p:cNvSpPr>
            <a:spLocks noChangeArrowheads="1" noChangeShapeType="1" noTextEdit="1"/>
          </p:cNvSpPr>
          <p:nvPr/>
        </p:nvSpPr>
        <p:spPr bwMode="auto">
          <a:xfrm>
            <a:off x="2209800" y="609600"/>
            <a:ext cx="52578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00FF"/>
                </a:solidFill>
                <a:effectLst>
                  <a:outerShdw dist="63500" dir="3187806" algn="ctr" rotWithShape="0">
                    <a:schemeClr val="folHlink">
                      <a:alpha val="50000"/>
                    </a:schemeClr>
                  </a:outerShdw>
                </a:effectLst>
                <a:latin typeface=".VnAristote" panose="020B7200000000000000" pitchFamily="34" charset="0"/>
              </a:rPr>
              <a:t>Giê häc kÕt thóc !</a:t>
            </a:r>
          </a:p>
        </p:txBody>
      </p:sp>
      <p:pic>
        <p:nvPicPr>
          <p:cNvPr id="29699" name="Picture 3" descr="vanhung"/>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1914525"/>
            <a:ext cx="82835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Kết quả hình ảnh cho hoa đẹp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953000"/>
            <a:ext cx="914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107038"/>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79"/>
          <a:stretch/>
        </p:blipFill>
        <p:spPr>
          <a:xfrm>
            <a:off x="-1" y="-29007"/>
            <a:ext cx="10708459" cy="6088936"/>
          </a:xfrm>
          <a:prstGeom prst="rect">
            <a:avLst/>
          </a:prstGeom>
        </p:spPr>
      </p:pic>
      <p:sp>
        <p:nvSpPr>
          <p:cNvPr id="5" name="Rectangle 4"/>
          <p:cNvSpPr/>
          <p:nvPr/>
        </p:nvSpPr>
        <p:spPr>
          <a:xfrm>
            <a:off x="3878689" y="3174635"/>
            <a:ext cx="1339402" cy="37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Hồng</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6" name="Rectangle 5"/>
          <p:cNvSpPr/>
          <p:nvPr/>
        </p:nvSpPr>
        <p:spPr>
          <a:xfrm>
            <a:off x="6282745" y="3174636"/>
            <a:ext cx="1431701" cy="334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Tiểu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5196" t="6573" r="17011" b="23004"/>
          <a:stretch/>
        </p:blipFill>
        <p:spPr>
          <a:xfrm>
            <a:off x="4014509" y="3483668"/>
            <a:ext cx="1397000" cy="1451177"/>
          </a:xfrm>
          <a:prstGeom prst="rect">
            <a:avLst/>
          </a:prstGeom>
        </p:spPr>
      </p:pic>
      <p:sp>
        <p:nvSpPr>
          <p:cNvPr id="9" name="Rectangle 8"/>
          <p:cNvSpPr/>
          <p:nvPr/>
        </p:nvSpPr>
        <p:spPr>
          <a:xfrm>
            <a:off x="4076524" y="5082775"/>
            <a:ext cx="1339402" cy="37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Bạch</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ưa</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axit</a:t>
            </a: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10" name="Picture 2" descr="Hình ảnh có liên quan"/>
          <p:cNvPicPr>
            <a:picLocks noChangeAspect="1" noChangeArrowheads="1"/>
          </p:cNvPicPr>
          <p:nvPr/>
        </p:nvPicPr>
        <p:blipFill rotWithShape="1">
          <a:blip r:embed="rId4">
            <a:extLst>
              <a:ext uri="{28A0092B-C50C-407E-A947-70E740481C1C}">
                <a14:useLocalDpi xmlns:a14="http://schemas.microsoft.com/office/drawing/2010/main" val="0"/>
              </a:ext>
            </a:extLst>
          </a:blip>
          <a:srcRect l="8703" t="7368" r="7715" b="7632"/>
          <a:stretch/>
        </p:blipFill>
        <p:spPr bwMode="auto">
          <a:xfrm>
            <a:off x="2292974" y="3523819"/>
            <a:ext cx="1392297" cy="137087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467931" y="5068851"/>
            <a:ext cx="1250680" cy="37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Bạch</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trung</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tính</a:t>
            </a: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7506" t="9766" r="15508" b="17934"/>
          <a:stretch/>
        </p:blipFill>
        <p:spPr>
          <a:xfrm>
            <a:off x="7276564" y="3420818"/>
            <a:ext cx="1679062" cy="1576876"/>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4668" t="10354" r="13941" b="20436"/>
          <a:stretch/>
        </p:blipFill>
        <p:spPr>
          <a:xfrm>
            <a:off x="5801416" y="3548123"/>
            <a:ext cx="1453007" cy="1408641"/>
          </a:xfrm>
          <a:prstGeom prst="rect">
            <a:avLst/>
          </a:prstGeom>
        </p:spPr>
      </p:pic>
      <p:sp>
        <p:nvSpPr>
          <p:cNvPr id="14" name="Rectangle 13"/>
          <p:cNvSpPr/>
          <p:nvPr/>
        </p:nvSpPr>
        <p:spPr>
          <a:xfrm>
            <a:off x="5659193" y="5010608"/>
            <a:ext cx="1339402" cy="472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Bạch</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ưa</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kiềm</a:t>
            </a: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30021" t="53793" r="45514" b="24958"/>
          <a:stretch/>
        </p:blipFill>
        <p:spPr>
          <a:xfrm>
            <a:off x="8955626" y="3390903"/>
            <a:ext cx="2917418" cy="1899186"/>
          </a:xfrm>
          <a:prstGeom prst="rect">
            <a:avLst/>
          </a:prstGeom>
        </p:spPr>
      </p:pic>
      <p:sp>
        <p:nvSpPr>
          <p:cNvPr id="16" name="Rectangle 15"/>
          <p:cNvSpPr/>
          <p:nvPr/>
        </p:nvSpPr>
        <p:spPr>
          <a:xfrm>
            <a:off x="7276564" y="4804878"/>
            <a:ext cx="1849190" cy="677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Bạch</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mô</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nô</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9607912" y="5196980"/>
            <a:ext cx="1849190" cy="37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Bạch</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limphô</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471924" y="5630679"/>
            <a:ext cx="3004161" cy="460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2841504" y="123036"/>
            <a:ext cx="7372830" cy="708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THÀNH PHẦN CỦA MÁU</a:t>
            </a:r>
            <a:endParaRPr lang="en-US" sz="3200" b="1" dirty="0">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9607912" y="5531831"/>
            <a:ext cx="1983074" cy="0"/>
          </a:xfrm>
          <a:prstGeom prst="line">
            <a:avLst/>
          </a:prstGeom>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8452941" y="5568277"/>
            <a:ext cx="3004161" cy="438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8" name="Right Brace 7"/>
          <p:cNvSpPr/>
          <p:nvPr/>
        </p:nvSpPr>
        <p:spPr>
          <a:xfrm rot="5400000">
            <a:off x="4460972" y="3497979"/>
            <a:ext cx="323483" cy="4972847"/>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p:cNvSpPr/>
          <p:nvPr/>
        </p:nvSpPr>
        <p:spPr>
          <a:xfrm rot="5400000">
            <a:off x="9581981" y="3632202"/>
            <a:ext cx="323483" cy="4671261"/>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3220230" y="6211972"/>
            <a:ext cx="2985557" cy="37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Bạch</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có</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hạt</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chiếm</a:t>
            </a:r>
            <a:r>
              <a:rPr lang="en-US" b="1" dirty="0" smtClean="0">
                <a:solidFill>
                  <a:srgbClr val="7030A0"/>
                </a:solidFill>
                <a:latin typeface="Times New Roman" panose="02020603050405020304" pitchFamily="18" charset="0"/>
                <a:cs typeface="Times New Roman" panose="02020603050405020304" pitchFamily="18" charset="0"/>
              </a:rPr>
              <a:t> 2/3</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8201159" y="6146597"/>
            <a:ext cx="2985557" cy="37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Bạch</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không</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hạt</a:t>
            </a:r>
            <a:r>
              <a:rPr lang="en-US" b="1" dirty="0" smtClean="0">
                <a:solidFill>
                  <a:srgbClr val="7030A0"/>
                </a:solidFill>
                <a:latin typeface="Times New Roman" panose="02020603050405020304" pitchFamily="18" charset="0"/>
                <a:cs typeface="Times New Roman" panose="02020603050405020304" pitchFamily="18" charset="0"/>
              </a:rPr>
              <a:t> 1/3</a:t>
            </a:r>
            <a:endParaRPr lang="en-US"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31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574753" y="1211178"/>
            <a:ext cx="9144000" cy="1477328"/>
          </a:xfrm>
          <a:prstGeom prst="rect">
            <a:avLst/>
          </a:prstGeom>
        </p:spPr>
        <p:txBody>
          <a:bodyPr>
            <a:spAutoFit/>
          </a:bodyPr>
          <a:lstStyle/>
          <a:p>
            <a:pPr eaLnBrk="0" hangingPunct="0">
              <a:spcBef>
                <a:spcPts val="1200"/>
              </a:spcBef>
              <a:defRPr/>
            </a:pPr>
            <a:r>
              <a:rPr lang="en-US" sz="4000" i="1" u="sng" kern="10" dirty="0" err="1">
                <a:ln w="12700">
                  <a:solidFill>
                    <a:srgbClr val="0000FF"/>
                  </a:solidFill>
                  <a:round/>
                  <a:headEnd/>
                  <a:tailEnd/>
                </a:ln>
                <a:solidFill>
                  <a:srgbClr val="002060"/>
                </a:solidFill>
                <a:effectLst>
                  <a:outerShdw dist="35921" dir="2700000" sy="50000" kx="2115830" algn="bl" rotWithShape="0">
                    <a:srgbClr val="C0C0C0">
                      <a:alpha val="79999"/>
                    </a:srgbClr>
                  </a:outerShdw>
                </a:effectLst>
                <a:latin typeface="Times New Roman"/>
                <a:cs typeface="Times New Roman"/>
              </a:rPr>
              <a:t>Tiết</a:t>
            </a:r>
            <a:r>
              <a:rPr lang="en-US" sz="4000" i="1" u="sng" kern="10" dirty="0">
                <a:ln w="12700">
                  <a:solidFill>
                    <a:srgbClr val="0000FF"/>
                  </a:solidFill>
                  <a:round/>
                  <a:headEnd/>
                  <a:tailEnd/>
                </a:ln>
                <a:solidFill>
                  <a:srgbClr val="002060"/>
                </a:solidFill>
                <a:effectLst>
                  <a:outerShdw dist="35921" dir="2700000" sy="50000" kx="2115830" algn="bl" rotWithShape="0">
                    <a:srgbClr val="C0C0C0">
                      <a:alpha val="79999"/>
                    </a:srgbClr>
                  </a:outerShdw>
                </a:effectLst>
                <a:latin typeface="Times New Roman"/>
                <a:cs typeface="Times New Roman"/>
              </a:rPr>
              <a:t> </a:t>
            </a:r>
            <a:r>
              <a:rPr lang="en-US" sz="4000" i="1" u="sng" kern="10" dirty="0" smtClean="0">
                <a:ln w="12700">
                  <a:solidFill>
                    <a:srgbClr val="0000FF"/>
                  </a:solidFill>
                  <a:round/>
                  <a:headEnd/>
                  <a:tailEnd/>
                </a:ln>
                <a:solidFill>
                  <a:srgbClr val="002060"/>
                </a:solidFill>
                <a:effectLst>
                  <a:outerShdw dist="35921" dir="2700000" sy="50000" kx="2115830" algn="bl" rotWithShape="0">
                    <a:srgbClr val="C0C0C0">
                      <a:alpha val="79999"/>
                    </a:srgbClr>
                  </a:outerShdw>
                </a:effectLst>
                <a:latin typeface="Times New Roman"/>
                <a:cs typeface="Times New Roman"/>
              </a:rPr>
              <a:t>15 – </a:t>
            </a:r>
            <a:r>
              <a:rPr lang="en-US" sz="4000" i="1" u="sng" kern="10" dirty="0" err="1" smtClean="0">
                <a:ln w="12700">
                  <a:solidFill>
                    <a:srgbClr val="0000FF"/>
                  </a:solidFill>
                  <a:round/>
                  <a:headEnd/>
                  <a:tailEnd/>
                </a:ln>
                <a:solidFill>
                  <a:srgbClr val="002060"/>
                </a:solidFill>
                <a:effectLst>
                  <a:outerShdw dist="35921" dir="2700000" sy="50000" kx="2115830" algn="bl" rotWithShape="0">
                    <a:srgbClr val="C0C0C0">
                      <a:alpha val="79999"/>
                    </a:srgbClr>
                  </a:outerShdw>
                </a:effectLst>
                <a:latin typeface="Times New Roman"/>
                <a:cs typeface="Times New Roman"/>
              </a:rPr>
              <a:t>Bài</a:t>
            </a:r>
            <a:r>
              <a:rPr lang="en-US" sz="4000" i="1" u="sng" kern="10" dirty="0" smtClean="0">
                <a:ln w="12700">
                  <a:solidFill>
                    <a:srgbClr val="0000FF"/>
                  </a:solidFill>
                  <a:round/>
                  <a:headEnd/>
                  <a:tailEnd/>
                </a:ln>
                <a:solidFill>
                  <a:srgbClr val="002060"/>
                </a:solidFill>
                <a:effectLst>
                  <a:outerShdw dist="35921" dir="2700000" sy="50000" kx="2115830" algn="bl" rotWithShape="0">
                    <a:srgbClr val="C0C0C0">
                      <a:alpha val="79999"/>
                    </a:srgbClr>
                  </a:outerShdw>
                </a:effectLst>
                <a:latin typeface="Times New Roman"/>
                <a:cs typeface="Times New Roman"/>
              </a:rPr>
              <a:t> 14:</a:t>
            </a:r>
            <a:endParaRPr lang="en-US" sz="4000" i="1" u="sng" kern="10" dirty="0">
              <a:ln w="12700">
                <a:solidFill>
                  <a:srgbClr val="0000FF"/>
                </a:solidFill>
                <a:round/>
                <a:headEnd/>
                <a:tailEnd/>
              </a:ln>
              <a:solidFill>
                <a:srgbClr val="002060"/>
              </a:solidFill>
              <a:effectLst>
                <a:outerShdw dist="35921" dir="2700000" sy="50000" kx="2115830" algn="bl" rotWithShape="0">
                  <a:srgbClr val="C0C0C0">
                    <a:alpha val="79999"/>
                  </a:srgbClr>
                </a:outerShdw>
              </a:effectLst>
              <a:latin typeface="Times New Roman"/>
              <a:cs typeface="Times New Roman"/>
            </a:endParaRPr>
          </a:p>
          <a:p>
            <a:pPr algn="ctr" eaLnBrk="0" hangingPunct="0">
              <a:spcBef>
                <a:spcPts val="1200"/>
              </a:spcBef>
              <a:defRPr/>
            </a:pPr>
            <a:r>
              <a:rPr lang="en-US" sz="4000" kern="10" dirty="0" smtClean="0">
                <a:ln w="12700">
                  <a:solidFill>
                    <a:srgbClr val="0000FF"/>
                  </a:solidFill>
                  <a:round/>
                  <a:headEnd/>
                  <a:tailEnd/>
                </a:ln>
                <a:solidFill>
                  <a:srgbClr val="002060"/>
                </a:solidFill>
                <a:effectLst>
                  <a:outerShdw dist="35921" dir="2700000" sy="50000" kx="2115830" algn="bl" rotWithShape="0">
                    <a:srgbClr val="C0C0C0">
                      <a:alpha val="79999"/>
                    </a:srgbClr>
                  </a:outerShdw>
                </a:effectLst>
                <a:latin typeface="Times New Roman"/>
                <a:cs typeface="Times New Roman"/>
              </a:rPr>
              <a:t>BẠCH CẦU – MIỄN DỊCH</a:t>
            </a:r>
            <a:endParaRPr lang="en-US" sz="4000" dirty="0">
              <a:solidFill>
                <a:srgbClr val="002060"/>
              </a:solidFill>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5196" t="6573" r="17011" b="23004"/>
          <a:stretch/>
        </p:blipFill>
        <p:spPr>
          <a:xfrm>
            <a:off x="3053011" y="3185947"/>
            <a:ext cx="1397000" cy="1451177"/>
          </a:xfrm>
          <a:prstGeom prst="rect">
            <a:avLst/>
          </a:prstGeom>
        </p:spPr>
      </p:pic>
      <p:sp>
        <p:nvSpPr>
          <p:cNvPr id="14" name="Rectangle 13"/>
          <p:cNvSpPr/>
          <p:nvPr/>
        </p:nvSpPr>
        <p:spPr>
          <a:xfrm>
            <a:off x="3110609" y="4825205"/>
            <a:ext cx="1339402" cy="37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Bạch</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ưa</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axit</a:t>
            </a: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15" name="Picture 2" descr="Hình ảnh có liên quan"/>
          <p:cNvPicPr>
            <a:picLocks noChangeAspect="1" noChangeArrowheads="1"/>
          </p:cNvPicPr>
          <p:nvPr/>
        </p:nvPicPr>
        <p:blipFill rotWithShape="1">
          <a:blip r:embed="rId4">
            <a:extLst>
              <a:ext uri="{28A0092B-C50C-407E-A947-70E740481C1C}">
                <a14:useLocalDpi xmlns:a14="http://schemas.microsoft.com/office/drawing/2010/main" val="0"/>
              </a:ext>
            </a:extLst>
          </a:blip>
          <a:srcRect l="8703" t="7368" r="7715" b="7632"/>
          <a:stretch/>
        </p:blipFill>
        <p:spPr bwMode="auto">
          <a:xfrm>
            <a:off x="949078" y="3266247"/>
            <a:ext cx="1392297" cy="137087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019886" y="4825205"/>
            <a:ext cx="1250680" cy="37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Bạch</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trung</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tính</a:t>
            </a: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7506" t="9766" r="15508" b="17934"/>
          <a:stretch/>
        </p:blipFill>
        <p:spPr>
          <a:xfrm>
            <a:off x="6489693" y="3185947"/>
            <a:ext cx="1679062" cy="1576876"/>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668" t="10354" r="13941" b="20436"/>
          <a:stretch/>
        </p:blipFill>
        <p:spPr>
          <a:xfrm>
            <a:off x="4952446" y="3290551"/>
            <a:ext cx="1453007" cy="1408641"/>
          </a:xfrm>
          <a:prstGeom prst="rect">
            <a:avLst/>
          </a:prstGeom>
        </p:spPr>
      </p:pic>
      <p:sp>
        <p:nvSpPr>
          <p:cNvPr id="20" name="Rectangle 19"/>
          <p:cNvSpPr/>
          <p:nvPr/>
        </p:nvSpPr>
        <p:spPr>
          <a:xfrm>
            <a:off x="4905596" y="4859757"/>
            <a:ext cx="1339402" cy="37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Bạch</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ưa</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kiềm</a:t>
            </a: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30021" t="53793" r="45514" b="24958"/>
          <a:stretch/>
        </p:blipFill>
        <p:spPr>
          <a:xfrm rot="20334435">
            <a:off x="8386242" y="3045279"/>
            <a:ext cx="2917418" cy="1899186"/>
          </a:xfrm>
          <a:prstGeom prst="rect">
            <a:avLst/>
          </a:prstGeom>
        </p:spPr>
      </p:pic>
      <p:sp>
        <p:nvSpPr>
          <p:cNvPr id="22" name="Rectangle 21"/>
          <p:cNvSpPr/>
          <p:nvPr/>
        </p:nvSpPr>
        <p:spPr>
          <a:xfrm>
            <a:off x="6520750" y="4520822"/>
            <a:ext cx="1849190" cy="677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Bạch</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mô</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nô</a:t>
            </a: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9066833" y="4677275"/>
            <a:ext cx="1849190" cy="373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7030A0"/>
                </a:solidFill>
                <a:latin typeface="Times New Roman" panose="02020603050405020304" pitchFamily="18" charset="0"/>
                <a:cs typeface="Times New Roman" panose="02020603050405020304" pitchFamily="18" charset="0"/>
              </a:rPr>
              <a:t>Bạch</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cầu</a:t>
            </a:r>
            <a:r>
              <a:rPr lang="en-US" b="1" dirty="0" smtClean="0">
                <a:solidFill>
                  <a:srgbClr val="7030A0"/>
                </a:solidFill>
                <a:latin typeface="Times New Roman" panose="02020603050405020304" pitchFamily="18" charset="0"/>
                <a:cs typeface="Times New Roman" panose="02020603050405020304" pitchFamily="18" charset="0"/>
              </a:rPr>
              <a:t> </a:t>
            </a:r>
            <a:r>
              <a:rPr lang="en-US" b="1" dirty="0" err="1" smtClean="0">
                <a:solidFill>
                  <a:srgbClr val="7030A0"/>
                </a:solidFill>
                <a:latin typeface="Times New Roman" panose="02020603050405020304" pitchFamily="18" charset="0"/>
                <a:cs typeface="Times New Roman" panose="02020603050405020304" pitchFamily="18" charset="0"/>
              </a:rPr>
              <a:t>limphô</a:t>
            </a:r>
            <a:endParaRPr lang="en-US"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070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Movie 3">
            <a:hlinkClick r:id="" action="ppaction://noaction" highlightClick="1"/>
          </p:cNvPr>
          <p:cNvSpPr/>
          <p:nvPr/>
        </p:nvSpPr>
        <p:spPr>
          <a:xfrm>
            <a:off x="0" y="0"/>
            <a:ext cx="1828799" cy="1429554"/>
          </a:xfrm>
          <a:prstGeom prst="actionButtonMovi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orizontal Scroll 4"/>
          <p:cNvSpPr/>
          <p:nvPr/>
        </p:nvSpPr>
        <p:spPr>
          <a:xfrm>
            <a:off x="1339401" y="1030309"/>
            <a:ext cx="9723549" cy="5570113"/>
          </a:xfrm>
          <a:prstGeom prst="horizont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400" dirty="0" smtClean="0">
                <a:solidFill>
                  <a:srgbClr val="FF0000"/>
                </a:solidFill>
                <a:latin typeface="Times New Roman" panose="02020603050405020304" pitchFamily="18" charset="0"/>
                <a:cs typeface="Times New Roman" panose="02020603050405020304" pitchFamily="18" charset="0"/>
              </a:rPr>
              <a:t>1. </a:t>
            </a:r>
            <a:r>
              <a:rPr lang="en-US" sz="2400" dirty="0" err="1">
                <a:solidFill>
                  <a:srgbClr val="FF0000"/>
                </a:solidFill>
                <a:latin typeface="Times New Roman" panose="02020603050405020304" pitchFamily="18" charset="0"/>
                <a:cs typeface="Times New Roman" panose="02020603050405020304" pitchFamily="18" charset="0"/>
              </a:rPr>
              <a:t>Thế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theo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chế</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a:p>
            <a:pPr algn="just">
              <a:lnSpc>
                <a:spcPct val="130000"/>
              </a:lnSpc>
            </a:pPr>
            <a:r>
              <a:rPr lang="en-US" sz="2400" dirty="0" smtClean="0">
                <a:solidFill>
                  <a:srgbClr val="002060"/>
                </a:solidFill>
                <a:latin typeface="Times New Roman" panose="02020603050405020304" pitchFamily="18" charset="0"/>
                <a:cs typeface="Times New Roman" panose="02020603050405020304" pitchFamily="18" charset="0"/>
              </a:rPr>
              <a:t>2.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gì</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loại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cầu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tham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trình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thực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bào</a:t>
            </a:r>
            <a:r>
              <a:rPr lang="en-US" sz="2400" dirty="0">
                <a:solidFill>
                  <a:srgbClr val="002060"/>
                </a:solidFill>
                <a:latin typeface="Times New Roman" panose="02020603050405020304" pitchFamily="18" charset="0"/>
                <a:cs typeface="Times New Roman" panose="02020603050405020304" pitchFamily="18" charset="0"/>
              </a:rPr>
              <a:t>?</a:t>
            </a:r>
          </a:p>
          <a:p>
            <a:pPr algn="just">
              <a:lnSpc>
                <a:spcPct val="130000"/>
              </a:lnSpc>
            </a:pPr>
            <a:r>
              <a:rPr lang="en-US" sz="2400" dirty="0" smtClean="0">
                <a:solidFill>
                  <a:srgbClr val="FF0000"/>
                </a:solidFill>
                <a:latin typeface="Times New Roman" panose="02020603050405020304" pitchFamily="18" charset="0"/>
                <a:cs typeface="Times New Roman" panose="02020603050405020304" pitchFamily="18" charset="0"/>
              </a:rPr>
              <a:t>3. </a:t>
            </a:r>
            <a:r>
              <a:rPr lang="en-US" sz="2400" dirty="0" err="1" smtClean="0">
                <a:solidFill>
                  <a:srgbClr val="FF0000"/>
                </a:solidFill>
                <a:latin typeface="Times New Roman" panose="02020603050405020304" pitchFamily="18" charset="0"/>
                <a:cs typeface="Times New Roman" panose="02020603050405020304" pitchFamily="18" charset="0"/>
              </a:rPr>
              <a:t>Tế</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limphô</a:t>
            </a:r>
            <a:r>
              <a:rPr lang="en-US" sz="2400" dirty="0">
                <a:solidFill>
                  <a:srgbClr val="FF0000"/>
                </a:solidFill>
                <a:latin typeface="Times New Roman" panose="02020603050405020304" pitchFamily="18" charset="0"/>
                <a:cs typeface="Times New Roman" panose="02020603050405020304" pitchFamily="18" charset="0"/>
              </a:rPr>
              <a:t> B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vi </a:t>
            </a:r>
            <a:r>
              <a:rPr lang="en-US" sz="2400" dirty="0" err="1">
                <a:solidFill>
                  <a:srgbClr val="FF0000"/>
                </a:solidFill>
                <a:latin typeface="Times New Roman" panose="02020603050405020304" pitchFamily="18" charset="0"/>
                <a:cs typeface="Times New Roman" panose="02020603050405020304" pitchFamily="18" charset="0"/>
              </a:rPr>
              <a:t>khuẩn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virut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a:p>
            <a:pPr algn="just">
              <a:lnSpc>
                <a:spcPct val="130000"/>
              </a:lnSpc>
            </a:pPr>
            <a:r>
              <a:rPr lang="en-US" sz="2400" dirty="0" smtClean="0">
                <a:solidFill>
                  <a:srgbClr val="002060"/>
                </a:solidFill>
                <a:latin typeface="Times New Roman" panose="02020603050405020304" pitchFamily="18" charset="0"/>
                <a:cs typeface="Times New Roman" panose="02020603050405020304" pitchFamily="18" charset="0"/>
              </a:rPr>
              <a:t>4. </a:t>
            </a:r>
            <a:r>
              <a:rPr lang="en-US" sz="2400" dirty="0" err="1" smtClean="0">
                <a:solidFill>
                  <a:srgbClr val="002060"/>
                </a:solidFill>
                <a:latin typeface="Times New Roman" panose="02020603050405020304" pitchFamily="18" charset="0"/>
                <a:cs typeface="Times New Roman" panose="02020603050405020304" pitchFamily="18" charset="0"/>
              </a:rPr>
              <a:t>Tế</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limphô</a:t>
            </a:r>
            <a:r>
              <a:rPr lang="en-US" sz="2400" dirty="0">
                <a:solidFill>
                  <a:srgbClr val="002060"/>
                </a:solidFill>
                <a:latin typeface="Times New Roman" panose="02020603050405020304" pitchFamily="18" charset="0"/>
                <a:cs typeface="Times New Roman" panose="02020603050405020304" pitchFamily="18" charset="0"/>
              </a:rPr>
              <a:t> T </a:t>
            </a:r>
            <a:r>
              <a:rPr lang="en-US" sz="2400" dirty="0" err="1">
                <a:solidFill>
                  <a:srgbClr val="002060"/>
                </a:solidFill>
                <a:latin typeface="Times New Roman" panose="02020603050405020304" pitchFamily="18" charset="0"/>
                <a:cs typeface="Times New Roman" panose="02020603050405020304" pitchFamily="18" charset="0"/>
              </a:rPr>
              <a:t>độc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hủy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tế</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nhiễm</a:t>
            </a:r>
            <a:r>
              <a:rPr lang="en-US" sz="2400" dirty="0">
                <a:solidFill>
                  <a:srgbClr val="002060"/>
                </a:solidFill>
                <a:latin typeface="Times New Roman" panose="02020603050405020304" pitchFamily="18" charset="0"/>
                <a:cs typeface="Times New Roman" panose="02020603050405020304" pitchFamily="18" charset="0"/>
              </a:rPr>
              <a:t> vi </a:t>
            </a:r>
            <a:r>
              <a:rPr lang="en-US" sz="2400" dirty="0" err="1">
                <a:solidFill>
                  <a:srgbClr val="002060"/>
                </a:solidFill>
                <a:latin typeface="Times New Roman" panose="02020603050405020304" pitchFamily="18" charset="0"/>
                <a:cs typeface="Times New Roman" panose="02020603050405020304" pitchFamily="18" charset="0"/>
              </a:rPr>
              <a:t>khuẩn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virut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bằng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nào</a:t>
            </a:r>
            <a:r>
              <a:rPr lang="en-US" sz="2400" dirty="0" smtClean="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2073497" y="218941"/>
            <a:ext cx="9890976" cy="8113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phim</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về</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hoạt</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động</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chủ</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yếu</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của</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bạch</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cầu</a:t>
            </a:r>
            <a:endParaRPr lang="en-US" sz="3600" dirty="0">
              <a:solidFill>
                <a:srgbClr val="7030A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47956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09904" y="564299"/>
            <a:ext cx="3691941" cy="6370975"/>
          </a:xfrm>
          <a:prstGeom prst="rect">
            <a:avLst/>
          </a:prstGeom>
        </p:spPr>
        <p:txBody>
          <a:bodyPr wrap="square">
            <a:spAutoFit/>
          </a:bodyPr>
          <a:lstStyle/>
          <a:p>
            <a:pPr algn="just"/>
            <a:r>
              <a:rPr lang="en-US" sz="2400" b="1" dirty="0" smtClean="0">
                <a:solidFill>
                  <a:srgbClr val="FF0000"/>
                </a:solidFill>
                <a:latin typeface="Times New Roman" panose="02020603050405020304" pitchFamily="18" charset="0"/>
                <a:cs typeface="Times New Roman" panose="02020603050405020304" pitchFamily="18" charset="0"/>
              </a:rPr>
              <a:t>1. </a:t>
            </a:r>
            <a:r>
              <a:rPr lang="en-US" sz="2400" b="1" dirty="0" err="1" smtClean="0">
                <a:solidFill>
                  <a:srgbClr val="FF0000"/>
                </a:solidFill>
                <a:latin typeface="Times New Roman" panose="02020603050405020304" pitchFamily="18" charset="0"/>
                <a:cs typeface="Times New Roman" panose="02020603050405020304" pitchFamily="18" charset="0"/>
              </a:rPr>
              <a:t>Thế</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Sự</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giữa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theo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a:t>
            </a:r>
          </a:p>
          <a:p>
            <a:pPr algn="just"/>
            <a:r>
              <a:rPr lang="en-US" sz="2400" b="1" dirty="0" smtClean="0">
                <a:solidFill>
                  <a:srgbClr val="002060"/>
                </a:solidFill>
                <a:latin typeface="Times New Roman" panose="02020603050405020304" pitchFamily="18" charset="0"/>
                <a:cs typeface="Times New Roman" panose="02020603050405020304" pitchFamily="18" charset="0"/>
              </a:rPr>
              <a:t>2. </a:t>
            </a:r>
            <a:r>
              <a:rPr lang="en-US" sz="2400" b="1" dirty="0" err="1" smtClean="0">
                <a:solidFill>
                  <a:srgbClr val="002060"/>
                </a:solidFill>
                <a:latin typeface="Times New Roman" panose="02020603050405020304" pitchFamily="18" charset="0"/>
                <a:cs typeface="Times New Roman" panose="02020603050405020304" pitchFamily="18" charset="0"/>
              </a:rPr>
              <a:t>Sự</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gì</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loại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tham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quá</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thực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bào</a:t>
            </a:r>
            <a:r>
              <a:rPr lang="en-US" sz="2400" b="1" dirty="0">
                <a:solidFill>
                  <a:srgbClr val="002060"/>
                </a:solidFill>
                <a:latin typeface="Times New Roman" panose="02020603050405020304" pitchFamily="18" charset="0"/>
                <a:cs typeface="Times New Roman" panose="02020603050405020304" pitchFamily="18" charset="0"/>
              </a:rPr>
              <a:t>?</a:t>
            </a:r>
          </a:p>
          <a:p>
            <a:pPr algn="just"/>
            <a:r>
              <a:rPr lang="en-US" sz="2400" b="1" dirty="0" smtClean="0">
                <a:solidFill>
                  <a:srgbClr val="FF0000"/>
                </a:solidFill>
                <a:latin typeface="Times New Roman" panose="02020603050405020304" pitchFamily="18" charset="0"/>
                <a:cs typeface="Times New Roman" panose="02020603050405020304" pitchFamily="18" charset="0"/>
              </a:rPr>
              <a:t>3</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limphô</a:t>
            </a:r>
            <a:r>
              <a:rPr lang="en-US" sz="2400" b="1" dirty="0">
                <a:solidFill>
                  <a:srgbClr val="FF0000"/>
                </a:solidFill>
                <a:latin typeface="Times New Roman" panose="02020603050405020304" pitchFamily="18" charset="0"/>
                <a:cs typeface="Times New Roman" panose="02020603050405020304" pitchFamily="18" charset="0"/>
              </a:rPr>
              <a:t> B </a:t>
            </a:r>
            <a:r>
              <a:rPr lang="en-US" sz="2400" b="1" dirty="0" err="1">
                <a:solidFill>
                  <a:srgbClr val="FF0000"/>
                </a:solidFill>
                <a:latin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vi </a:t>
            </a:r>
            <a:r>
              <a:rPr lang="en-US" sz="2400" b="1" dirty="0" err="1">
                <a:solidFill>
                  <a:srgbClr val="FF0000"/>
                </a:solidFill>
                <a:latin typeface="Times New Roman" panose="02020603050405020304" pitchFamily="18" charset="0"/>
                <a:cs typeface="Times New Roman" panose="02020603050405020304" pitchFamily="18" charset="0"/>
              </a:rPr>
              <a:t>khuẩn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virut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a:t>
            </a:r>
          </a:p>
          <a:p>
            <a:pPr algn="just"/>
            <a:r>
              <a:rPr lang="en-US" sz="2400" b="1" dirty="0">
                <a:solidFill>
                  <a:srgbClr val="002060"/>
                </a:solidFill>
                <a:latin typeface="Times New Roman" panose="02020603050405020304" pitchFamily="18" charset="0"/>
                <a:cs typeface="Times New Roman" panose="02020603050405020304" pitchFamily="18" charset="0"/>
              </a:rPr>
              <a:t>4.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limphô</a:t>
            </a:r>
            <a:r>
              <a:rPr lang="en-US" sz="2400" b="1" dirty="0">
                <a:solidFill>
                  <a:srgbClr val="002060"/>
                </a:solidFill>
                <a:latin typeface="Times New Roman" panose="02020603050405020304" pitchFamily="18" charset="0"/>
                <a:cs typeface="Times New Roman" panose="02020603050405020304" pitchFamily="18" charset="0"/>
              </a:rPr>
              <a:t> T </a:t>
            </a:r>
            <a:r>
              <a:rPr lang="en-US" sz="2400" b="1" dirty="0" err="1">
                <a:solidFill>
                  <a:srgbClr val="002060"/>
                </a:solidFill>
                <a:latin typeface="Times New Roman" panose="02020603050405020304" pitchFamily="18" charset="0"/>
                <a:cs typeface="Times New Roman" panose="02020603050405020304" pitchFamily="18" charset="0"/>
              </a:rPr>
              <a:t>độc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phá</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hủy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cơ</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thể</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nhiễm</a:t>
            </a:r>
            <a:r>
              <a:rPr lang="en-US" sz="2400" b="1" dirty="0">
                <a:solidFill>
                  <a:srgbClr val="002060"/>
                </a:solidFill>
                <a:latin typeface="Times New Roman" panose="02020603050405020304" pitchFamily="18" charset="0"/>
                <a:cs typeface="Times New Roman" panose="02020603050405020304" pitchFamily="18" charset="0"/>
              </a:rPr>
              <a:t> vi </a:t>
            </a:r>
            <a:r>
              <a:rPr lang="en-US" sz="2400" b="1" dirty="0" err="1">
                <a:solidFill>
                  <a:srgbClr val="002060"/>
                </a:solidFill>
                <a:latin typeface="Times New Roman" panose="02020603050405020304" pitchFamily="18" charset="0"/>
                <a:cs typeface="Times New Roman" panose="02020603050405020304" pitchFamily="18" charset="0"/>
              </a:rPr>
              <a:t>khuẩn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virut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bằng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4" name="Rounded Rectangle 3"/>
          <p:cNvSpPr/>
          <p:nvPr/>
        </p:nvSpPr>
        <p:spPr>
          <a:xfrm>
            <a:off x="1468190" y="-132008"/>
            <a:ext cx="9890976" cy="8113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phim</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về</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hoạt</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động</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chủ</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yếu</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của</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bạch</a:t>
            </a:r>
            <a:r>
              <a:rPr lang="en-US" sz="3600" dirty="0"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smtClean="0">
                <a:solidFill>
                  <a:srgbClr val="7030A0"/>
                </a:solidFill>
                <a:latin typeface="Times New Roman" panose="02020603050405020304" pitchFamily="18" charset="0"/>
                <a:ea typeface="Tahoma" panose="020B0604030504040204" pitchFamily="34" charset="0"/>
                <a:cs typeface="Times New Roman" panose="02020603050405020304" pitchFamily="18" charset="0"/>
              </a:rPr>
              <a:t>cầu</a:t>
            </a:r>
            <a:endParaRPr lang="en-US" sz="3600" dirty="0">
              <a:solidFill>
                <a:srgbClr val="7030A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Action Button: Movie 4">
            <a:hlinkClick r:id="" action="ppaction://noaction" highlightClick="1"/>
          </p:cNvPr>
          <p:cNvSpPr/>
          <p:nvPr/>
        </p:nvSpPr>
        <p:spPr>
          <a:xfrm>
            <a:off x="0" y="0"/>
            <a:ext cx="901520" cy="605306"/>
          </a:xfrm>
          <a:prstGeom prst="actionButtonMovi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3 hàng dào bảo vệ của bạch cầu k lọc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677" y="790686"/>
            <a:ext cx="7890933" cy="5918200"/>
          </a:xfrm>
          <a:prstGeom prst="rect">
            <a:avLst/>
          </a:prstGeom>
        </p:spPr>
      </p:pic>
    </p:spTree>
    <p:extLst>
      <p:ext uri="{BB962C8B-B14F-4D97-AF65-F5344CB8AC3E}">
        <p14:creationId xmlns:p14="http://schemas.microsoft.com/office/powerpoint/2010/main" val="257849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7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txBox="1">
            <a:spLocks noChangeArrowheads="1"/>
          </p:cNvSpPr>
          <p:nvPr/>
        </p:nvSpPr>
        <p:spPr>
          <a:xfrm>
            <a:off x="1197735" y="155575"/>
            <a:ext cx="8710411" cy="838200"/>
          </a:xfrm>
          <a:prstGeom prst="rect">
            <a:avLst/>
          </a:prstGeom>
        </p:spPr>
        <p:txBody>
          <a:bodyPr/>
          <a:lstStyle/>
          <a:p>
            <a:pPr eaLnBrk="0" hangingPunct="0">
              <a:defRPr/>
            </a:pPr>
            <a:r>
              <a:rPr lang="en-US" sz="2800" b="1" kern="0" dirty="0">
                <a:solidFill>
                  <a:srgbClr val="002060"/>
                </a:solidFill>
                <a:latin typeface="Times New Roman" pitchFamily="18" charset="0"/>
                <a:ea typeface="+mj-ea"/>
                <a:cs typeface="Times New Roman" pitchFamily="18" charset="0"/>
              </a:rPr>
              <a:t>                     THẢO LUẬN THEO NHÓM  </a:t>
            </a:r>
            <a:r>
              <a:rPr lang="en-US" sz="2800" b="1" kern="0" dirty="0" smtClean="0">
                <a:solidFill>
                  <a:srgbClr val="002060"/>
                </a:solidFill>
                <a:latin typeface="Times New Roman" pitchFamily="18" charset="0"/>
                <a:ea typeface="+mj-ea"/>
                <a:cs typeface="Times New Roman" pitchFamily="18" charset="0"/>
              </a:rPr>
              <a:t>(5 </a:t>
            </a:r>
            <a:r>
              <a:rPr lang="en-US" sz="2800" b="1" kern="0" dirty="0">
                <a:solidFill>
                  <a:srgbClr val="002060"/>
                </a:solidFill>
                <a:latin typeface="Times New Roman" pitchFamily="18" charset="0"/>
                <a:ea typeface="+mj-ea"/>
                <a:cs typeface="Times New Roman" pitchFamily="18" charset="0"/>
              </a:rPr>
              <a:t>PHÚT)</a:t>
            </a:r>
            <a:br>
              <a:rPr lang="en-US" sz="2800" b="1" kern="0" dirty="0">
                <a:solidFill>
                  <a:srgbClr val="002060"/>
                </a:solidFill>
                <a:latin typeface="Times New Roman" pitchFamily="18" charset="0"/>
                <a:ea typeface="+mj-ea"/>
                <a:cs typeface="Times New Roman" pitchFamily="18" charset="0"/>
              </a:rPr>
            </a:br>
            <a:endParaRPr lang="en-US" sz="2800" b="1" kern="0" dirty="0">
              <a:solidFill>
                <a:srgbClr val="002060"/>
              </a:solidFill>
              <a:latin typeface="Times New Roman" pitchFamily="18" charset="0"/>
              <a:ea typeface="+mj-ea"/>
              <a:cs typeface="Times New Roman" pitchFamily="18" charset="0"/>
            </a:endParaRPr>
          </a:p>
        </p:txBody>
      </p:sp>
      <p:pic>
        <p:nvPicPr>
          <p:cNvPr id="71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7887"/>
            <a:ext cx="1295400" cy="10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9" name="TextBox 10"/>
          <p:cNvSpPr txBox="1">
            <a:spLocks noChangeArrowheads="1"/>
          </p:cNvSpPr>
          <p:nvPr/>
        </p:nvSpPr>
        <p:spPr bwMode="auto">
          <a:xfrm>
            <a:off x="792051" y="668943"/>
            <a:ext cx="106894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VNI-Times" pitchFamily="2" charset="0"/>
              </a:defRPr>
            </a:lvl1pPr>
            <a:lvl2pPr marL="742950" indent="-285750" eaLnBrk="0" hangingPunct="0">
              <a:defRPr b="1">
                <a:solidFill>
                  <a:schemeClr val="tx1"/>
                </a:solidFill>
                <a:latin typeface="VNI-Times" pitchFamily="2" charset="0"/>
              </a:defRPr>
            </a:lvl2pPr>
            <a:lvl3pPr marL="1143000" indent="-228600" eaLnBrk="0" hangingPunct="0">
              <a:defRPr b="1">
                <a:solidFill>
                  <a:schemeClr val="tx1"/>
                </a:solidFill>
                <a:latin typeface="VNI-Times" pitchFamily="2" charset="0"/>
              </a:defRPr>
            </a:lvl3pPr>
            <a:lvl4pPr marL="1600200" indent="-228600" eaLnBrk="0" hangingPunct="0">
              <a:defRPr b="1">
                <a:solidFill>
                  <a:schemeClr val="tx1"/>
                </a:solidFill>
                <a:latin typeface="VNI-Times" pitchFamily="2" charset="0"/>
              </a:defRPr>
            </a:lvl4pPr>
            <a:lvl5pPr marL="2057400" indent="-228600" eaLnBrk="0" hangingPunct="0">
              <a:defRPr b="1">
                <a:solidFill>
                  <a:schemeClr val="tx1"/>
                </a:solidFill>
                <a:latin typeface="VNI-Times" pitchFamily="2" charset="0"/>
              </a:defRPr>
            </a:lvl5pPr>
            <a:lvl6pPr marL="2514600" indent="-228600" eaLnBrk="0" fontAlgn="base" hangingPunct="0">
              <a:spcBef>
                <a:spcPct val="0"/>
              </a:spcBef>
              <a:spcAft>
                <a:spcPct val="0"/>
              </a:spcAft>
              <a:defRPr b="1">
                <a:solidFill>
                  <a:schemeClr val="tx1"/>
                </a:solidFill>
                <a:latin typeface="VNI-Times" pitchFamily="2" charset="0"/>
              </a:defRPr>
            </a:lvl6pPr>
            <a:lvl7pPr marL="2971800" indent="-228600" eaLnBrk="0" fontAlgn="base" hangingPunct="0">
              <a:spcBef>
                <a:spcPct val="0"/>
              </a:spcBef>
              <a:spcAft>
                <a:spcPct val="0"/>
              </a:spcAft>
              <a:defRPr b="1">
                <a:solidFill>
                  <a:schemeClr val="tx1"/>
                </a:solidFill>
                <a:latin typeface="VNI-Times" pitchFamily="2" charset="0"/>
              </a:defRPr>
            </a:lvl7pPr>
            <a:lvl8pPr marL="3429000" indent="-228600" eaLnBrk="0" fontAlgn="base" hangingPunct="0">
              <a:spcBef>
                <a:spcPct val="0"/>
              </a:spcBef>
              <a:spcAft>
                <a:spcPct val="0"/>
              </a:spcAft>
              <a:defRPr b="1">
                <a:solidFill>
                  <a:schemeClr val="tx1"/>
                </a:solidFill>
                <a:latin typeface="VNI-Times" pitchFamily="2" charset="0"/>
              </a:defRPr>
            </a:lvl8pPr>
            <a:lvl9pPr marL="3886200" indent="-228600" eaLnBrk="0" fontAlgn="base" hangingPunct="0">
              <a:spcBef>
                <a:spcPct val="0"/>
              </a:spcBef>
              <a:spcAft>
                <a:spcPct val="0"/>
              </a:spcAft>
              <a:defRPr b="1">
                <a:solidFill>
                  <a:schemeClr val="tx1"/>
                </a:solidFill>
                <a:latin typeface="VNI-Times" pitchFamily="2" charset="0"/>
              </a:defRPr>
            </a:lvl9pPr>
          </a:lstStyle>
          <a:p>
            <a:pPr eaLnBrk="1" hangingPunct="1"/>
            <a:r>
              <a:rPr lang="en-US" altLang="en-US" sz="2400" dirty="0" err="1">
                <a:solidFill>
                  <a:srgbClr val="FF0000"/>
                </a:solidFill>
                <a:latin typeface="Times New Roman" panose="02020603050405020304" pitchFamily="18" charset="0"/>
                <a:cs typeface="Times New Roman" panose="02020603050405020304" pitchFamily="18" charset="0"/>
              </a:rPr>
              <a:t>Dựa</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vào</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đoạn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phim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kết</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hợp</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quan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sát</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smtClean="0">
                <a:solidFill>
                  <a:srgbClr val="FF0000"/>
                </a:solidFill>
                <a:latin typeface="Times New Roman" panose="02020603050405020304" pitchFamily="18" charset="0"/>
                <a:cs typeface="Times New Roman" panose="02020603050405020304" pitchFamily="18" charset="0"/>
              </a:rPr>
              <a:t>H 14.1 -&gt; H 14.4 </a:t>
            </a:r>
            <a:r>
              <a:rPr lang="en-US" altLang="en-US" sz="2400" dirty="0" err="1" smtClean="0">
                <a:solidFill>
                  <a:srgbClr val="FF0000"/>
                </a:solidFill>
                <a:latin typeface="Times New Roman" panose="02020603050405020304" pitchFamily="18" charset="0"/>
                <a:cs typeface="Times New Roman" panose="02020603050405020304" pitchFamily="18" charset="0"/>
              </a:rPr>
              <a:t>và</a:t>
            </a:r>
            <a:r>
              <a:rPr lang="en-US" altLang="en-US" sz="2400" dirty="0" smtClean="0">
                <a:solidFill>
                  <a:srgbClr val="FF0000"/>
                </a:solidFill>
                <a:latin typeface="Times New Roman" panose="02020603050405020304" pitchFamily="18" charset="0"/>
                <a:cs typeface="Times New Roman" panose="02020603050405020304" pitchFamily="18" charset="0"/>
              </a:rPr>
              <a:t> </a:t>
            </a:r>
            <a:r>
              <a:rPr lang="en-US" altLang="en-US" sz="2400" dirty="0" err="1" smtClean="0">
                <a:solidFill>
                  <a:srgbClr val="FF0000"/>
                </a:solidFill>
                <a:latin typeface="Times New Roman" panose="02020603050405020304" pitchFamily="18" charset="0"/>
                <a:cs typeface="Times New Roman" panose="02020603050405020304" pitchFamily="18" charset="0"/>
              </a:rPr>
              <a:t>trông</a:t>
            </a:r>
            <a:r>
              <a:rPr lang="en-US" altLang="en-US" sz="2400" dirty="0" smtClean="0">
                <a:solidFill>
                  <a:srgbClr val="FF0000"/>
                </a:solidFill>
                <a:latin typeface="Times New Roman" panose="02020603050405020304" pitchFamily="18" charset="0"/>
                <a:cs typeface="Times New Roman" panose="02020603050405020304" pitchFamily="18" charset="0"/>
              </a:rPr>
              <a:t> tin SGK /45, 46, </a:t>
            </a:r>
            <a:r>
              <a:rPr lang="en-US" altLang="en-US" sz="2400" dirty="0" err="1">
                <a:solidFill>
                  <a:srgbClr val="FF0000"/>
                </a:solidFill>
                <a:latin typeface="Times New Roman" panose="02020603050405020304" pitchFamily="18" charset="0"/>
                <a:cs typeface="Times New Roman" panose="02020603050405020304" pitchFamily="18" charset="0"/>
              </a:rPr>
              <a:t>thảo</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luận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nhóm</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các</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nội</a:t>
            </a:r>
            <a:r>
              <a:rPr lang="en-US" altLang="en-US" sz="2400" dirty="0">
                <a:solidFill>
                  <a:srgbClr val="FF0000"/>
                </a:solidFill>
                <a:latin typeface="Times New Roman" panose="02020603050405020304" pitchFamily="18" charset="0"/>
                <a:cs typeface="Times New Roman" panose="02020603050405020304" pitchFamily="18" charset="0"/>
              </a:rPr>
              <a:t> dung </a:t>
            </a:r>
            <a:r>
              <a:rPr lang="en-US" altLang="en-US" sz="2400" dirty="0" err="1">
                <a:solidFill>
                  <a:srgbClr val="FF0000"/>
                </a:solidFill>
                <a:latin typeface="Times New Roman" panose="02020603050405020304" pitchFamily="18" charset="0"/>
                <a:cs typeface="Times New Roman" panose="02020603050405020304" pitchFamily="18" charset="0"/>
              </a:rPr>
              <a:t>sau</a:t>
            </a:r>
            <a:r>
              <a:rPr lang="en-US" altLang="en-US" sz="2400" dirty="0">
                <a:solidFill>
                  <a:srgbClr val="FF0000"/>
                </a:solidFill>
                <a:latin typeface="Times New Roman" panose="02020603050405020304" pitchFamily="18" charset="0"/>
                <a:cs typeface="Times New Roman" panose="02020603050405020304" pitchFamily="18" charset="0"/>
              </a:rPr>
              <a:t>:</a:t>
            </a:r>
          </a:p>
        </p:txBody>
      </p:sp>
      <p:sp>
        <p:nvSpPr>
          <p:cNvPr id="13" name="Horizontal Scroll 12"/>
          <p:cNvSpPr/>
          <p:nvPr/>
        </p:nvSpPr>
        <p:spPr>
          <a:xfrm>
            <a:off x="1295400" y="1184856"/>
            <a:ext cx="9723549" cy="5570113"/>
          </a:xfrm>
          <a:prstGeom prst="horizont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400" dirty="0" smtClean="0">
                <a:solidFill>
                  <a:srgbClr val="FF0000"/>
                </a:solidFill>
                <a:latin typeface="Times New Roman" panose="02020603050405020304" pitchFamily="18" charset="0"/>
                <a:cs typeface="Times New Roman" panose="02020603050405020304" pitchFamily="18" charset="0"/>
              </a:rPr>
              <a:t>1. </a:t>
            </a:r>
            <a:r>
              <a:rPr lang="en-US" sz="2400" dirty="0" err="1" smtClean="0">
                <a:solidFill>
                  <a:srgbClr val="FF0000"/>
                </a:solidFill>
                <a:latin typeface="Times New Roman" panose="02020603050405020304" pitchFamily="18" charset="0"/>
                <a:cs typeface="Times New Roman" panose="02020603050405020304" pitchFamily="18" charset="0"/>
              </a:rPr>
              <a:t>Thế</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kháng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nguyên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kháng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tương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giữa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kháng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nguyên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kháng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theo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cơ</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chế</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nào</a:t>
            </a:r>
            <a:r>
              <a:rPr lang="en-US" sz="2400" dirty="0" smtClean="0">
                <a:solidFill>
                  <a:srgbClr val="FF0000"/>
                </a:solidFill>
                <a:latin typeface="Times New Roman" panose="02020603050405020304" pitchFamily="18" charset="0"/>
                <a:cs typeface="Times New Roman" panose="02020603050405020304" pitchFamily="18" charset="0"/>
              </a:rPr>
              <a:t>?</a:t>
            </a:r>
          </a:p>
          <a:p>
            <a:pPr algn="just">
              <a:lnSpc>
                <a:spcPct val="130000"/>
              </a:lnSpc>
            </a:pPr>
            <a:r>
              <a:rPr lang="en-US" sz="2400" dirty="0" smtClean="0">
                <a:solidFill>
                  <a:srgbClr val="002060"/>
                </a:solidFill>
                <a:latin typeface="Times New Roman" panose="02020603050405020304" pitchFamily="18" charset="0"/>
                <a:cs typeface="Times New Roman" panose="02020603050405020304" pitchFamily="18" charset="0"/>
              </a:rPr>
              <a:t>2. </a:t>
            </a:r>
            <a:r>
              <a:rPr lang="en-US" sz="2400" dirty="0" err="1" smtClean="0">
                <a:solidFill>
                  <a:srgbClr val="002060"/>
                </a:solidFill>
                <a:latin typeface="Times New Roman" panose="02020603050405020304" pitchFamily="18" charset="0"/>
                <a:cs typeface="Times New Roman" panose="02020603050405020304" pitchFamily="18" charset="0"/>
              </a:rPr>
              <a:t>Sự</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thực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bào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là</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gì</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Những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loại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bạch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cầu</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nào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tham</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gia</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vào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quá</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trình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thực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bào</a:t>
            </a:r>
            <a:r>
              <a:rPr lang="en-US" sz="2400" dirty="0" smtClean="0">
                <a:solidFill>
                  <a:srgbClr val="002060"/>
                </a:solidFill>
                <a:latin typeface="Times New Roman" panose="02020603050405020304" pitchFamily="18" charset="0"/>
                <a:cs typeface="Times New Roman" panose="02020603050405020304" pitchFamily="18" charset="0"/>
              </a:rPr>
              <a:t>?</a:t>
            </a:r>
          </a:p>
          <a:p>
            <a:pPr algn="just">
              <a:lnSpc>
                <a:spcPct val="130000"/>
              </a:lnSpc>
            </a:pPr>
            <a:r>
              <a:rPr lang="en-US" sz="2400" dirty="0" smtClean="0">
                <a:solidFill>
                  <a:srgbClr val="FF0000"/>
                </a:solidFill>
                <a:latin typeface="Times New Roman" panose="02020603050405020304" pitchFamily="18" charset="0"/>
                <a:cs typeface="Times New Roman" panose="02020603050405020304" pitchFamily="18" charset="0"/>
              </a:rPr>
              <a:t>3. </a:t>
            </a:r>
            <a:r>
              <a:rPr lang="en-US" sz="2400" dirty="0" err="1" smtClean="0">
                <a:solidFill>
                  <a:srgbClr val="FF0000"/>
                </a:solidFill>
                <a:latin typeface="Times New Roman" panose="02020603050405020304" pitchFamily="18" charset="0"/>
                <a:cs typeface="Times New Roman" panose="02020603050405020304" pitchFamily="18" charset="0"/>
              </a:rPr>
              <a:t>Tế</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limphô</a:t>
            </a:r>
            <a:r>
              <a:rPr lang="en-US" sz="2400" dirty="0" smtClean="0">
                <a:solidFill>
                  <a:srgbClr val="FF0000"/>
                </a:solidFill>
                <a:latin typeface="Times New Roman" panose="02020603050405020304" pitchFamily="18" charset="0"/>
                <a:cs typeface="Times New Roman" panose="02020603050405020304" pitchFamily="18" charset="0"/>
              </a:rPr>
              <a:t> B </a:t>
            </a:r>
            <a:r>
              <a:rPr lang="en-US" sz="2400" dirty="0" err="1" smtClean="0">
                <a:solidFill>
                  <a:srgbClr val="FF0000"/>
                </a:solidFill>
                <a:latin typeface="Times New Roman" panose="02020603050405020304" pitchFamily="18" charset="0"/>
                <a:cs typeface="Times New Roman" panose="02020603050405020304" pitchFamily="18" charset="0"/>
              </a:rPr>
              <a:t>đã</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chống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lại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kháng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nguyên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của</a:t>
            </a:r>
            <a:r>
              <a:rPr lang="en-US" sz="2400" dirty="0" smtClean="0">
                <a:solidFill>
                  <a:srgbClr val="FF0000"/>
                </a:solidFill>
                <a:latin typeface="Times New Roman" panose="02020603050405020304" pitchFamily="18" charset="0"/>
                <a:cs typeface="Times New Roman" panose="02020603050405020304" pitchFamily="18" charset="0"/>
              </a:rPr>
              <a:t> vi </a:t>
            </a:r>
            <a:r>
              <a:rPr lang="en-US" sz="2400" dirty="0" err="1" smtClean="0">
                <a:solidFill>
                  <a:srgbClr val="FF0000"/>
                </a:solidFill>
                <a:latin typeface="Times New Roman" panose="02020603050405020304" pitchFamily="18" charset="0"/>
                <a:cs typeface="Times New Roman" panose="02020603050405020304" pitchFamily="18" charset="0"/>
              </a:rPr>
              <a:t>khuẩn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virut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bằng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cách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nào</a:t>
            </a:r>
            <a:r>
              <a:rPr lang="en-US" sz="2400" dirty="0" smtClean="0">
                <a:solidFill>
                  <a:srgbClr val="FF0000"/>
                </a:solidFill>
                <a:latin typeface="Times New Roman" panose="02020603050405020304" pitchFamily="18" charset="0"/>
                <a:cs typeface="Times New Roman" panose="02020603050405020304" pitchFamily="18" charset="0"/>
              </a:rPr>
              <a:t>?</a:t>
            </a:r>
          </a:p>
          <a:p>
            <a:pPr algn="just">
              <a:lnSpc>
                <a:spcPct val="130000"/>
              </a:lnSpc>
            </a:pPr>
            <a:r>
              <a:rPr lang="en-US" sz="2400" dirty="0" smtClean="0">
                <a:solidFill>
                  <a:srgbClr val="002060"/>
                </a:solidFill>
                <a:latin typeface="Times New Roman" panose="02020603050405020304" pitchFamily="18" charset="0"/>
                <a:cs typeface="Times New Roman" panose="02020603050405020304" pitchFamily="18" charset="0"/>
              </a:rPr>
              <a:t>4. </a:t>
            </a:r>
            <a:r>
              <a:rPr lang="en-US" sz="2400" dirty="0" err="1" smtClean="0">
                <a:solidFill>
                  <a:srgbClr val="002060"/>
                </a:solidFill>
                <a:latin typeface="Times New Roman" panose="02020603050405020304" pitchFamily="18" charset="0"/>
                <a:cs typeface="Times New Roman" panose="02020603050405020304" pitchFamily="18" charset="0"/>
              </a:rPr>
              <a:t>Tế</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bào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limphô</a:t>
            </a:r>
            <a:r>
              <a:rPr lang="en-US" sz="2400" dirty="0" smtClean="0">
                <a:solidFill>
                  <a:srgbClr val="002060"/>
                </a:solidFill>
                <a:latin typeface="Times New Roman" panose="02020603050405020304" pitchFamily="18" charset="0"/>
                <a:cs typeface="Times New Roman" panose="02020603050405020304" pitchFamily="18" charset="0"/>
              </a:rPr>
              <a:t> T </a:t>
            </a:r>
            <a:r>
              <a:rPr lang="en-US" sz="2400" dirty="0" err="1" smtClean="0">
                <a:solidFill>
                  <a:srgbClr val="002060"/>
                </a:solidFill>
                <a:latin typeface="Times New Roman" panose="02020603050405020304" pitchFamily="18" charset="0"/>
                <a:cs typeface="Times New Roman" panose="02020603050405020304" pitchFamily="18" charset="0"/>
              </a:rPr>
              <a:t>độc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đã</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phá</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hủy</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các</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tế</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bào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cơ</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thể</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nhiễm</a:t>
            </a:r>
            <a:r>
              <a:rPr lang="en-US" sz="2400" dirty="0" smtClean="0">
                <a:solidFill>
                  <a:srgbClr val="002060"/>
                </a:solidFill>
                <a:latin typeface="Times New Roman" panose="02020603050405020304" pitchFamily="18" charset="0"/>
                <a:cs typeface="Times New Roman" panose="02020603050405020304" pitchFamily="18" charset="0"/>
              </a:rPr>
              <a:t> vi </a:t>
            </a:r>
            <a:r>
              <a:rPr lang="en-US" sz="2400" dirty="0" err="1" smtClean="0">
                <a:solidFill>
                  <a:srgbClr val="002060"/>
                </a:solidFill>
                <a:latin typeface="Times New Roman" panose="02020603050405020304" pitchFamily="18" charset="0"/>
                <a:cs typeface="Times New Roman" panose="02020603050405020304" pitchFamily="18" charset="0"/>
              </a:rPr>
              <a:t>khuẩn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virut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bằng</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cách</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nào</a:t>
            </a:r>
            <a:r>
              <a:rPr lang="en-US" sz="2400" dirty="0" smtClean="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2509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32">
            <a:hlinkClick r:id="rId2"/>
          </p:cNvPr>
          <p:cNvSpPr txBox="1">
            <a:spLocks noChangeArrowheads="1"/>
          </p:cNvSpPr>
          <p:nvPr/>
        </p:nvSpPr>
        <p:spPr bwMode="auto">
          <a:xfrm>
            <a:off x="3660486" y="6071663"/>
            <a:ext cx="4572000" cy="461665"/>
          </a:xfrm>
          <a:prstGeom prst="rect">
            <a:avLst/>
          </a:prstGeom>
          <a:noFill/>
          <a:ln w="952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rgbClr val="3B22F6"/>
                </a:solidFill>
                <a:latin typeface="Times New Roman" panose="02020603050405020304" pitchFamily="18" charset="0"/>
                <a:cs typeface="Times New Roman" panose="02020603050405020304" pitchFamily="18" charset="0"/>
              </a:rPr>
              <a:t>Cơ</a:t>
            </a:r>
            <a:r>
              <a:rPr lang="en-US" altLang="en-US" sz="2400" b="1" dirty="0">
                <a:solidFill>
                  <a:srgbClr val="3B22F6"/>
                </a:solidFill>
                <a:latin typeface="Times New Roman" panose="02020603050405020304" pitchFamily="18" charset="0"/>
                <a:cs typeface="Times New Roman" panose="02020603050405020304" pitchFamily="18" charset="0"/>
              </a:rPr>
              <a:t> </a:t>
            </a:r>
            <a:r>
              <a:rPr lang="en-US" altLang="en-US" sz="2400" b="1" dirty="0" err="1">
                <a:solidFill>
                  <a:srgbClr val="3B22F6"/>
                </a:solidFill>
                <a:latin typeface="Times New Roman" panose="02020603050405020304" pitchFamily="18" charset="0"/>
                <a:cs typeface="Times New Roman" panose="02020603050405020304" pitchFamily="18" charset="0"/>
              </a:rPr>
              <a:t>chế</a:t>
            </a:r>
            <a:r>
              <a:rPr lang="en-US" altLang="en-US" sz="2400" b="1" dirty="0">
                <a:solidFill>
                  <a:srgbClr val="3B22F6"/>
                </a:solidFill>
                <a:latin typeface="Times New Roman" panose="02020603050405020304" pitchFamily="18" charset="0"/>
                <a:cs typeface="Times New Roman" panose="02020603050405020304" pitchFamily="18" charset="0"/>
              </a:rPr>
              <a:t> ổ </a:t>
            </a:r>
            <a:r>
              <a:rPr lang="en-US" altLang="en-US" sz="2400" b="1" dirty="0" err="1">
                <a:solidFill>
                  <a:srgbClr val="3B22F6"/>
                </a:solidFill>
                <a:latin typeface="Times New Roman" panose="02020603050405020304" pitchFamily="18" charset="0"/>
                <a:cs typeface="Times New Roman" panose="02020603050405020304" pitchFamily="18" charset="0"/>
              </a:rPr>
              <a:t>khóa</a:t>
            </a:r>
            <a:r>
              <a:rPr lang="en-US" altLang="en-US" sz="2400" b="1" dirty="0">
                <a:solidFill>
                  <a:srgbClr val="3B22F6"/>
                </a:solidFill>
                <a:latin typeface="Times New Roman" panose="02020603050405020304" pitchFamily="18" charset="0"/>
                <a:cs typeface="Times New Roman" panose="02020603050405020304" pitchFamily="18" charset="0"/>
              </a:rPr>
              <a:t> </a:t>
            </a:r>
            <a:r>
              <a:rPr lang="en-US" altLang="en-US" sz="2400" b="1" dirty="0" err="1">
                <a:solidFill>
                  <a:srgbClr val="3B22F6"/>
                </a:solidFill>
                <a:latin typeface="Times New Roman" panose="02020603050405020304" pitchFamily="18" charset="0"/>
                <a:cs typeface="Times New Roman" panose="02020603050405020304" pitchFamily="18" charset="0"/>
              </a:rPr>
              <a:t>chìa</a:t>
            </a:r>
            <a:r>
              <a:rPr lang="en-US" altLang="en-US" sz="2400" b="1" dirty="0">
                <a:solidFill>
                  <a:srgbClr val="3B22F6"/>
                </a:solidFill>
                <a:latin typeface="Times New Roman" panose="02020603050405020304" pitchFamily="18" charset="0"/>
                <a:cs typeface="Times New Roman" panose="02020603050405020304" pitchFamily="18" charset="0"/>
              </a:rPr>
              <a:t> </a:t>
            </a:r>
            <a:r>
              <a:rPr lang="en-US" altLang="en-US" sz="2400" b="1" dirty="0" err="1">
                <a:solidFill>
                  <a:srgbClr val="3B22F6"/>
                </a:solidFill>
                <a:latin typeface="Times New Roman" panose="02020603050405020304" pitchFamily="18" charset="0"/>
                <a:cs typeface="Times New Roman" panose="02020603050405020304" pitchFamily="18" charset="0"/>
              </a:rPr>
              <a:t>khóa</a:t>
            </a:r>
            <a:r>
              <a:rPr lang="en-US" altLang="en-US" sz="2400" b="1" dirty="0">
                <a:latin typeface="Times New Roman" panose="02020603050405020304" pitchFamily="18" charset="0"/>
                <a:cs typeface="Times New Roman" panose="02020603050405020304" pitchFamily="18" charset="0"/>
              </a:rPr>
              <a:t> </a:t>
            </a:r>
          </a:p>
        </p:txBody>
      </p:sp>
      <p:sp>
        <p:nvSpPr>
          <p:cNvPr id="28" name="Rectangle 33"/>
          <p:cNvSpPr>
            <a:spLocks noChangeArrowheads="1"/>
          </p:cNvSpPr>
          <p:nvPr/>
        </p:nvSpPr>
        <p:spPr bwMode="auto">
          <a:xfrm>
            <a:off x="1885280" y="1359693"/>
            <a:ext cx="1600200" cy="457200"/>
          </a:xfrm>
          <a:prstGeom prst="rect">
            <a:avLst/>
          </a:prstGeom>
          <a:no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err="1">
                <a:solidFill>
                  <a:srgbClr val="7030A0"/>
                </a:solidFill>
                <a:latin typeface="Times New Roman" panose="02020603050405020304" pitchFamily="18" charset="0"/>
                <a:cs typeface="Times New Roman" panose="02020603050405020304" pitchFamily="18" charset="0"/>
              </a:rPr>
              <a:t>Kháng</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thể</a:t>
            </a:r>
            <a:endParaRPr lang="en-US" altLang="en-US" sz="2800" dirty="0">
              <a:solidFill>
                <a:srgbClr val="7030A0"/>
              </a:solidFill>
              <a:latin typeface="Times New Roman" panose="02020603050405020304" pitchFamily="18" charset="0"/>
              <a:cs typeface="Times New Roman" panose="02020603050405020304" pitchFamily="18" charset="0"/>
            </a:endParaRPr>
          </a:p>
        </p:txBody>
      </p:sp>
      <p:sp>
        <p:nvSpPr>
          <p:cNvPr id="29" name="Rectangle 36"/>
          <p:cNvSpPr>
            <a:spLocks noChangeArrowheads="1"/>
          </p:cNvSpPr>
          <p:nvPr/>
        </p:nvSpPr>
        <p:spPr bwMode="auto">
          <a:xfrm>
            <a:off x="8145719" y="1372254"/>
            <a:ext cx="1981200" cy="457200"/>
          </a:xfrm>
          <a:prstGeom prst="rect">
            <a:avLst/>
          </a:prstGeom>
          <a:no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err="1">
                <a:solidFill>
                  <a:srgbClr val="7030A0"/>
                </a:solidFill>
                <a:latin typeface="Times New Roman" panose="02020603050405020304" pitchFamily="18" charset="0"/>
                <a:cs typeface="Times New Roman" panose="02020603050405020304" pitchFamily="18" charset="0"/>
              </a:rPr>
              <a:t>Kháng</a:t>
            </a:r>
            <a:r>
              <a:rPr lang="en-US" altLang="en-US" sz="2800" dirty="0">
                <a:solidFill>
                  <a:srgbClr val="7030A0"/>
                </a:solidFill>
                <a:latin typeface="Times New Roman" panose="02020603050405020304" pitchFamily="18" charset="0"/>
                <a:cs typeface="Times New Roman" panose="02020603050405020304" pitchFamily="18" charset="0"/>
              </a:rPr>
              <a:t> </a:t>
            </a:r>
            <a:r>
              <a:rPr lang="en-US" altLang="en-US" sz="2800" dirty="0" err="1">
                <a:solidFill>
                  <a:srgbClr val="7030A0"/>
                </a:solidFill>
                <a:latin typeface="Times New Roman" panose="02020603050405020304" pitchFamily="18" charset="0"/>
                <a:cs typeface="Times New Roman" panose="02020603050405020304" pitchFamily="18" charset="0"/>
              </a:rPr>
              <a:t>nguyên</a:t>
            </a:r>
            <a:endParaRPr lang="en-US" altLang="en-US" sz="2800" dirty="0">
              <a:solidFill>
                <a:srgbClr val="7030A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257577" y="250642"/>
            <a:ext cx="11934423" cy="1052596"/>
          </a:xfrm>
          <a:prstGeom prst="rect">
            <a:avLst/>
          </a:prstGeom>
        </p:spPr>
        <p:txBody>
          <a:bodyPr wrap="square">
            <a:spAutoFit/>
          </a:bodyPr>
          <a:lstStyle/>
          <a:p>
            <a:pPr algn="just">
              <a:lnSpc>
                <a:spcPct val="130000"/>
              </a:lnSpc>
            </a:pPr>
            <a:r>
              <a:rPr lang="en-US" sz="2400" b="1" dirty="0">
                <a:solidFill>
                  <a:srgbClr val="FF0000"/>
                </a:solidFill>
                <a:latin typeface="Times New Roman" panose="02020603050405020304" pitchFamily="18" charset="0"/>
                <a:cs typeface="Times New Roman" panose="02020603050405020304" pitchFamily="18" charset="0"/>
              </a:rPr>
              <a:t>1. </a:t>
            </a:r>
            <a:r>
              <a:rPr lang="en-US" sz="2400" b="1" dirty="0" err="1">
                <a:solidFill>
                  <a:srgbClr val="FF0000"/>
                </a:solidFill>
                <a:latin typeface="Times New Roman" panose="02020603050405020304" pitchFamily="18" charset="0"/>
                <a:cs typeface="Times New Roman" panose="02020603050405020304" pitchFamily="18" charset="0"/>
              </a:rPr>
              <a:t>Thế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Sự</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giữa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nguyên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theo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chế</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a:t>
            </a:r>
          </a:p>
        </p:txBody>
      </p:sp>
      <p:grpSp>
        <p:nvGrpSpPr>
          <p:cNvPr id="32" name="Group 4"/>
          <p:cNvGrpSpPr>
            <a:grpSpLocks/>
          </p:cNvGrpSpPr>
          <p:nvPr/>
        </p:nvGrpSpPr>
        <p:grpSpPr bwMode="auto">
          <a:xfrm>
            <a:off x="2000131" y="2780827"/>
            <a:ext cx="1452563" cy="533400"/>
            <a:chOff x="2517" y="1218"/>
            <a:chExt cx="3576" cy="1326"/>
          </a:xfrm>
        </p:grpSpPr>
        <p:sp>
          <p:nvSpPr>
            <p:cNvPr id="33" name="AutoShape 5"/>
            <p:cNvSpPr>
              <a:spLocks noChangeArrowheads="1"/>
            </p:cNvSpPr>
            <p:nvPr/>
          </p:nvSpPr>
          <p:spPr bwMode="auto">
            <a:xfrm rot="-9258957">
              <a:off x="4240" y="1870"/>
              <a:ext cx="1853" cy="674"/>
            </a:xfrm>
            <a:prstGeom prst="flowChartOnlineStorage">
              <a:avLst/>
            </a:prstGeom>
            <a:solidFill>
              <a:srgbClr val="9BBB59"/>
            </a:solidFill>
            <a:ln>
              <a:noFill/>
            </a:ln>
            <a:extLst>
              <a:ext uri="{91240B29-F687-4F45-9708-019B960494DF}">
                <a14:hiddenLine xmlns:a14="http://schemas.microsoft.com/office/drawing/2010/main" w="38100">
                  <a:solidFill>
                    <a:srgbClr val="000000"/>
                  </a:solidFill>
                  <a:miter lim="800000"/>
                  <a:headEnd/>
                  <a:tailEnd/>
                </a14:hiddenLine>
              </a:ext>
            </a:extLst>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4" name="AutoShape 6"/>
            <p:cNvSpPr>
              <a:spLocks noChangeArrowheads="1"/>
            </p:cNvSpPr>
            <p:nvPr/>
          </p:nvSpPr>
          <p:spPr bwMode="auto">
            <a:xfrm rot="-545486">
              <a:off x="2517" y="1753"/>
              <a:ext cx="2620" cy="564"/>
            </a:xfrm>
            <a:prstGeom prst="chevron">
              <a:avLst>
                <a:gd name="adj" fmla="val 109253"/>
              </a:avLst>
            </a:prstGeom>
            <a:solidFill>
              <a:srgbClr val="9BBB59"/>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 name="AutoShape 7"/>
            <p:cNvSpPr>
              <a:spLocks noChangeArrowheads="1"/>
            </p:cNvSpPr>
            <p:nvPr/>
          </p:nvSpPr>
          <p:spPr bwMode="auto">
            <a:xfrm rot="-8394258">
              <a:off x="3252" y="1218"/>
              <a:ext cx="1945" cy="64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8 w 21600"/>
                <a:gd name="T13" fmla="*/ 4507 h 21600"/>
                <a:gd name="T14" fmla="*/ 17102 w 21600"/>
                <a:gd name="T15" fmla="*/ 1709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BBB59"/>
            </a:solidFill>
            <a:ln>
              <a:noFill/>
            </a:ln>
            <a:extLst>
              <a:ext uri="{91240B29-F687-4F45-9708-019B960494DF}">
                <a14:hiddenLine xmlns:a14="http://schemas.microsoft.com/office/drawing/2010/main" w="38100">
                  <a:solidFill>
                    <a:srgbClr val="000000"/>
                  </a:solidFill>
                  <a:miter lim="800000"/>
                  <a:headEnd/>
                  <a:tailEnd/>
                </a14:hiddenLine>
              </a:ext>
            </a:extLst>
          </p:spPr>
          <p:txBody>
            <a:bodyPr rot="10800000"/>
            <a:lstStyle/>
            <a:p>
              <a:endParaRPr lang="en-US"/>
            </a:p>
          </p:txBody>
        </p:sp>
      </p:grpSp>
      <p:grpSp>
        <p:nvGrpSpPr>
          <p:cNvPr id="36" name="Group 31"/>
          <p:cNvGrpSpPr>
            <a:grpSpLocks/>
          </p:cNvGrpSpPr>
          <p:nvPr/>
        </p:nvGrpSpPr>
        <p:grpSpPr bwMode="auto">
          <a:xfrm>
            <a:off x="7768771" y="4579257"/>
            <a:ext cx="1828800" cy="1219200"/>
            <a:chOff x="4176" y="3552"/>
            <a:chExt cx="1152" cy="768"/>
          </a:xfrm>
        </p:grpSpPr>
        <p:sp>
          <p:nvSpPr>
            <p:cNvPr id="37" name="AutoShape 9"/>
            <p:cNvSpPr>
              <a:spLocks noChangeArrowheads="1"/>
            </p:cNvSpPr>
            <p:nvPr/>
          </p:nvSpPr>
          <p:spPr bwMode="auto">
            <a:xfrm rot="-9211035">
              <a:off x="4176" y="3744"/>
              <a:ext cx="732" cy="171"/>
            </a:xfrm>
            <a:prstGeom prst="flowChartOnlineStorage">
              <a:avLst/>
            </a:prstGeom>
            <a:solidFill>
              <a:srgbClr val="92D050"/>
            </a:solidFill>
            <a:ln>
              <a:noFill/>
            </a:ln>
            <a:extLst>
              <a:ext uri="{91240B29-F687-4F45-9708-019B960494DF}">
                <a14:hiddenLine xmlns:a14="http://schemas.microsoft.com/office/drawing/2010/main" w="38100">
                  <a:solidFill>
                    <a:srgbClr val="000000"/>
                  </a:solidFill>
                  <a:miter lim="800000"/>
                  <a:headEnd/>
                  <a:tailEnd/>
                </a14:hiddenLine>
              </a:ext>
            </a:extLst>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8" name="Oval 10"/>
            <p:cNvSpPr>
              <a:spLocks noChangeArrowheads="1"/>
            </p:cNvSpPr>
            <p:nvPr/>
          </p:nvSpPr>
          <p:spPr bwMode="auto">
            <a:xfrm rot="525993">
              <a:off x="4752" y="3552"/>
              <a:ext cx="576" cy="768"/>
            </a:xfrm>
            <a:prstGeom prst="ellipse">
              <a:avLst/>
            </a:prstGeom>
            <a:solidFill>
              <a:srgbClr val="92D050"/>
            </a:solidFill>
            <a:ln>
              <a:noFill/>
            </a:ln>
            <a:extLst>
              <a:ext uri="{91240B29-F687-4F45-9708-019B960494DF}">
                <a14:hiddenLine xmlns:a14="http://schemas.microsoft.com/office/drawing/2010/main" w="38100">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39" name="Group 34"/>
          <p:cNvGrpSpPr>
            <a:grpSpLocks/>
          </p:cNvGrpSpPr>
          <p:nvPr/>
        </p:nvGrpSpPr>
        <p:grpSpPr bwMode="auto">
          <a:xfrm rot="21083610">
            <a:off x="2323646" y="3901395"/>
            <a:ext cx="1287463" cy="488950"/>
            <a:chOff x="818" y="3192"/>
            <a:chExt cx="811" cy="308"/>
          </a:xfrm>
        </p:grpSpPr>
        <p:sp>
          <p:nvSpPr>
            <p:cNvPr id="40" name="AutoShape 13"/>
            <p:cNvSpPr>
              <a:spLocks noChangeArrowheads="1"/>
            </p:cNvSpPr>
            <p:nvPr/>
          </p:nvSpPr>
          <p:spPr bwMode="auto">
            <a:xfrm rot="10015152">
              <a:off x="975" y="3192"/>
              <a:ext cx="614" cy="142"/>
            </a:xfrm>
            <a:prstGeom prst="chevron">
              <a:avLst>
                <a:gd name="adj" fmla="val 153620"/>
              </a:avLst>
            </a:prstGeom>
            <a:solidFill>
              <a:srgbClr val="4BACC6"/>
            </a:solidFill>
            <a:ln>
              <a:noFill/>
            </a:ln>
            <a:extLst>
              <a:ext uri="{91240B29-F687-4F45-9708-019B960494DF}">
                <a14:hiddenLine xmlns:a14="http://schemas.microsoft.com/office/drawing/2010/main" w="38100">
                  <a:solidFill>
                    <a:srgbClr val="000000"/>
                  </a:solidFill>
                  <a:miter lim="800000"/>
                  <a:headEnd/>
                  <a:tailEnd/>
                </a14:hiddenLine>
              </a:ext>
            </a:extLst>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 name="AutoShape 14"/>
            <p:cNvSpPr>
              <a:spLocks noChangeArrowheads="1"/>
            </p:cNvSpPr>
            <p:nvPr/>
          </p:nvSpPr>
          <p:spPr bwMode="auto">
            <a:xfrm rot="2166840">
              <a:off x="1130" y="3340"/>
              <a:ext cx="499" cy="160"/>
            </a:xfrm>
            <a:prstGeom prst="homePlate">
              <a:avLst>
                <a:gd name="adj" fmla="val 116621"/>
              </a:avLst>
            </a:prstGeom>
            <a:solidFill>
              <a:srgbClr val="4BACC6"/>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2" name="Rectangle 15"/>
            <p:cNvSpPr>
              <a:spLocks noChangeArrowheads="1"/>
            </p:cNvSpPr>
            <p:nvPr/>
          </p:nvSpPr>
          <p:spPr bwMode="auto">
            <a:xfrm rot="689491">
              <a:off x="818" y="3200"/>
              <a:ext cx="395" cy="146"/>
            </a:xfrm>
            <a:prstGeom prst="rect">
              <a:avLst/>
            </a:prstGeom>
            <a:solidFill>
              <a:srgbClr val="4BACC6"/>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43" name="Group 16"/>
          <p:cNvGrpSpPr>
            <a:grpSpLocks/>
          </p:cNvGrpSpPr>
          <p:nvPr/>
        </p:nvGrpSpPr>
        <p:grpSpPr bwMode="auto">
          <a:xfrm>
            <a:off x="7600495" y="2140473"/>
            <a:ext cx="1740452" cy="1184275"/>
            <a:chOff x="7559" y="6815"/>
            <a:chExt cx="4155" cy="3767"/>
          </a:xfrm>
        </p:grpSpPr>
        <p:sp>
          <p:nvSpPr>
            <p:cNvPr id="44" name="AutoShape 17"/>
            <p:cNvSpPr>
              <a:spLocks noChangeArrowheads="1"/>
            </p:cNvSpPr>
            <p:nvPr/>
          </p:nvSpPr>
          <p:spPr bwMode="auto">
            <a:xfrm rot="1213441">
              <a:off x="7559" y="7318"/>
              <a:ext cx="3313" cy="762"/>
            </a:xfrm>
            <a:prstGeom prst="chevron">
              <a:avLst>
                <a:gd name="adj" fmla="val 108694"/>
              </a:avLst>
            </a:prstGeom>
            <a:solidFill>
              <a:srgbClr val="4F81BD"/>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 name="Oval 18"/>
            <p:cNvSpPr>
              <a:spLocks noChangeArrowheads="1"/>
            </p:cNvSpPr>
            <p:nvPr/>
          </p:nvSpPr>
          <p:spPr bwMode="auto">
            <a:xfrm>
              <a:off x="9754" y="6815"/>
              <a:ext cx="1960" cy="3767"/>
            </a:xfrm>
            <a:prstGeom prst="ellipse">
              <a:avLst/>
            </a:prstGeom>
            <a:solidFill>
              <a:srgbClr val="4F81BD"/>
            </a:solidFill>
            <a:ln>
              <a:noFill/>
            </a:ln>
            <a:extLst>
              <a:ext uri="{91240B29-F687-4F45-9708-019B960494DF}">
                <a14:hiddenLine xmlns:a14="http://schemas.microsoft.com/office/drawing/2010/main" w="38100">
                  <a:solidFill>
                    <a:srgbClr val="000000"/>
                  </a:solidFill>
                  <a:round/>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53" name="Oval 22"/>
          <p:cNvSpPr>
            <a:spLocks noChangeArrowheads="1"/>
          </p:cNvSpPr>
          <p:nvPr/>
        </p:nvSpPr>
        <p:spPr bwMode="auto">
          <a:xfrm>
            <a:off x="7298904" y="1869029"/>
            <a:ext cx="685800" cy="609600"/>
          </a:xfrm>
          <a:prstGeom prst="ellipse">
            <a:avLst/>
          </a:prstGeom>
          <a:noFill/>
          <a:ln w="57150">
            <a:solidFill>
              <a:srgbClr val="3B22F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4" name="Line 21"/>
          <p:cNvSpPr>
            <a:spLocks noChangeShapeType="1"/>
          </p:cNvSpPr>
          <p:nvPr/>
        </p:nvSpPr>
        <p:spPr bwMode="auto">
          <a:xfrm flipH="1">
            <a:off x="7146504" y="2478629"/>
            <a:ext cx="381000" cy="304800"/>
          </a:xfrm>
          <a:prstGeom prst="line">
            <a:avLst/>
          </a:prstGeom>
          <a:noFill/>
          <a:ln w="38100">
            <a:solidFill>
              <a:srgbClr val="3B22F6"/>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55" name="Oval 23"/>
          <p:cNvSpPr>
            <a:spLocks noChangeArrowheads="1"/>
          </p:cNvSpPr>
          <p:nvPr/>
        </p:nvSpPr>
        <p:spPr bwMode="auto">
          <a:xfrm>
            <a:off x="7546686" y="4542072"/>
            <a:ext cx="685800" cy="533400"/>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6" name="Line 25"/>
          <p:cNvSpPr>
            <a:spLocks noChangeShapeType="1"/>
          </p:cNvSpPr>
          <p:nvPr/>
        </p:nvSpPr>
        <p:spPr bwMode="auto">
          <a:xfrm flipH="1">
            <a:off x="7318086" y="5075472"/>
            <a:ext cx="381000" cy="30480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pic>
        <p:nvPicPr>
          <p:cNvPr id="57" name="Picture 56"/>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5575" t="18326" r="8992" b="6492"/>
          <a:stretch/>
        </p:blipFill>
        <p:spPr>
          <a:xfrm rot="16200000">
            <a:off x="10711063" y="868878"/>
            <a:ext cx="1222688" cy="1320503"/>
          </a:xfrm>
          <a:prstGeom prst="rect">
            <a:avLst/>
          </a:prstGeom>
        </p:spPr>
      </p:pic>
      <p:cxnSp>
        <p:nvCxnSpPr>
          <p:cNvPr id="59" name="Straight Arrow Connector 58"/>
          <p:cNvCxnSpPr/>
          <p:nvPr/>
        </p:nvCxnSpPr>
        <p:spPr>
          <a:xfrm flipV="1">
            <a:off x="10214027" y="1244076"/>
            <a:ext cx="680400" cy="3831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10214027" y="1627185"/>
            <a:ext cx="534999" cy="570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p:cNvPicPr>
            <a:picLocks noChangeAspect="1"/>
          </p:cNvPicPr>
          <p:nvPr/>
        </p:nvPicPr>
        <p:blipFill>
          <a:blip r:embed="rId5"/>
          <a:stretch>
            <a:fillRect/>
          </a:stretch>
        </p:blipFill>
        <p:spPr>
          <a:xfrm>
            <a:off x="3675585" y="977700"/>
            <a:ext cx="1336153" cy="1102857"/>
          </a:xfrm>
          <a:prstGeom prst="rect">
            <a:avLst/>
          </a:prstGeom>
        </p:spPr>
      </p:pic>
    </p:spTree>
    <p:extLst>
      <p:ext uri="{BB962C8B-B14F-4D97-AF65-F5344CB8AC3E}">
        <p14:creationId xmlns:p14="http://schemas.microsoft.com/office/powerpoint/2010/main" val="398329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4.44444E-6 L 0.3832 0.22616 " pathEditMode="relative" rAng="0" ptsTypes="AA">
                                      <p:cBhvr>
                                        <p:cTn id="6" dur="2000" fill="hold"/>
                                        <p:tgtEl>
                                          <p:spTgt spid="32"/>
                                        </p:tgtEl>
                                        <p:attrNameLst>
                                          <p:attrName>ppt_x</p:attrName>
                                          <p:attrName>ppt_y</p:attrName>
                                        </p:attrNameLst>
                                      </p:cBhvr>
                                      <p:rCtr x="19154" y="11296"/>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0.00104 -0.01343 L 0.35599 -0.30648 " pathEditMode="relative" rAng="0" ptsTypes="AA">
                                      <p:cBhvr>
                                        <p:cTn id="9" dur="2000" fill="hold"/>
                                        <p:tgtEl>
                                          <p:spTgt spid="39"/>
                                        </p:tgtEl>
                                        <p:attrNameLst>
                                          <p:attrName>ppt_x</p:attrName>
                                          <p:attrName>ppt_y</p:attrName>
                                        </p:attrNameLst>
                                      </p:cBhvr>
                                      <p:rCtr x="17747" y="-14653"/>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3" grpId="0" animBg="1"/>
      <p:bldP spid="54" grpId="0" animBg="1"/>
      <p:bldP spid="55" grpId="0"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400000"/>
                    </a14:imgEffect>
                    <a14:imgEffect>
                      <a14:brightnessContrast bright="20000"/>
                    </a14:imgEffect>
                  </a14:imgLayer>
                </a14:imgProps>
              </a:ext>
            </a:extLst>
          </a:blip>
          <a:stretch>
            <a:fillRect/>
          </a:stretch>
        </p:blipFill>
        <p:spPr>
          <a:xfrm>
            <a:off x="1383116" y="709499"/>
            <a:ext cx="9400009" cy="4950767"/>
          </a:xfrm>
          <a:prstGeom prst="rect">
            <a:avLst/>
          </a:prstGeom>
          <a:ln>
            <a:solidFill>
              <a:schemeClr val="tx1"/>
            </a:solidFill>
          </a:ln>
        </p:spPr>
      </p:pic>
      <p:sp>
        <p:nvSpPr>
          <p:cNvPr id="3" name="Rounded Rectangle 2"/>
          <p:cNvSpPr/>
          <p:nvPr/>
        </p:nvSpPr>
        <p:spPr>
          <a:xfrm>
            <a:off x="1107585" y="5518597"/>
            <a:ext cx="10277340" cy="9015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10000"/>
              </a:lnSpc>
              <a:buAutoNum type="alphaUcPeriod"/>
            </a:pPr>
            <a:r>
              <a:rPr lang="en-US" sz="2000" b="1" dirty="0" err="1" smtClean="0">
                <a:solidFill>
                  <a:schemeClr val="tx1"/>
                </a:solidFill>
                <a:latin typeface="Times New Roman" panose="02020603050405020304" pitchFamily="18" charset="0"/>
                <a:cs typeface="Times New Roman" panose="02020603050405020304" pitchFamily="18" charset="0"/>
              </a:rPr>
              <a:t>Mạch</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máu</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nở</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rộng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bạch</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cầu</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chui</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ra</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khỏi</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mạch</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máu</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tới</a:t>
            </a:r>
            <a:r>
              <a:rPr lang="en-US" sz="2000" b="1" dirty="0" smtClean="0">
                <a:solidFill>
                  <a:schemeClr val="tx1"/>
                </a:solidFill>
                <a:latin typeface="Times New Roman" panose="02020603050405020304" pitchFamily="18" charset="0"/>
                <a:cs typeface="Times New Roman" panose="02020603050405020304" pitchFamily="18" charset="0"/>
              </a:rPr>
              <a:t> ổ </a:t>
            </a:r>
            <a:r>
              <a:rPr lang="en-US" sz="2000" b="1" dirty="0" err="1" smtClean="0">
                <a:solidFill>
                  <a:schemeClr val="tx1"/>
                </a:solidFill>
                <a:latin typeface="Times New Roman" panose="02020603050405020304" pitchFamily="18" charset="0"/>
                <a:cs typeface="Times New Roman" panose="02020603050405020304" pitchFamily="18" charset="0"/>
              </a:rPr>
              <a:t>viêm</a:t>
            </a:r>
            <a:r>
              <a:rPr lang="en-US" sz="2000" b="1" dirty="0" smtClean="0">
                <a:solidFill>
                  <a:schemeClr val="tx1"/>
                </a:solidFill>
                <a:latin typeface="Times New Roman" panose="02020603050405020304" pitchFamily="18" charset="0"/>
                <a:cs typeface="Times New Roman" panose="02020603050405020304" pitchFamily="18" charset="0"/>
              </a:rPr>
              <a:t>.</a:t>
            </a:r>
          </a:p>
          <a:p>
            <a:pPr marL="342900" indent="-342900">
              <a:lnSpc>
                <a:spcPct val="110000"/>
              </a:lnSpc>
              <a:buAutoNum type="alphaUcPeriod"/>
            </a:pPr>
            <a:r>
              <a:rPr lang="en-US" sz="2000" b="1" dirty="0" err="1" smtClean="0">
                <a:solidFill>
                  <a:schemeClr val="tx1"/>
                </a:solidFill>
                <a:latin typeface="Times New Roman" panose="02020603050405020304" pitchFamily="18" charset="0"/>
                <a:cs typeface="Times New Roman" panose="02020603050405020304" pitchFamily="18" charset="0"/>
              </a:rPr>
              <a:t>Bạch</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cầu</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hình</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thành</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chân</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giả</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bắt</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và</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nuốt</a:t>
            </a:r>
            <a:r>
              <a:rPr lang="en-US" sz="2000" b="1" dirty="0" smtClean="0">
                <a:solidFill>
                  <a:schemeClr val="tx1"/>
                </a:solidFill>
                <a:latin typeface="Times New Roman" panose="02020603050405020304" pitchFamily="18" charset="0"/>
                <a:cs typeface="Times New Roman" panose="02020603050405020304" pitchFamily="18" charset="0"/>
              </a:rPr>
              <a:t> vi </a:t>
            </a:r>
            <a:r>
              <a:rPr lang="en-US" sz="2000" b="1" dirty="0" err="1" smtClean="0">
                <a:solidFill>
                  <a:schemeClr val="tx1"/>
                </a:solidFill>
                <a:latin typeface="Times New Roman" panose="02020603050405020304" pitchFamily="18" charset="0"/>
                <a:cs typeface="Times New Roman" panose="02020603050405020304" pitchFamily="18" charset="0"/>
              </a:rPr>
              <a:t>khuẩn</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vào</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trong</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tế</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bào</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rồi</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tiêu</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hóa</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chúng</a:t>
            </a:r>
            <a:r>
              <a:rPr lang="en-US" sz="2000" b="1" dirty="0" smtClean="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245477" y="6432997"/>
            <a:ext cx="5356269" cy="39924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latin typeface="Times New Roman" panose="02020603050405020304" pitchFamily="18" charset="0"/>
                <a:cs typeface="Times New Roman" panose="02020603050405020304" pitchFamily="18" charset="0"/>
              </a:rPr>
              <a:t>Hình</a:t>
            </a:r>
            <a:r>
              <a:rPr lang="en-US" sz="2400" b="1" dirty="0" smtClean="0">
                <a:solidFill>
                  <a:srgbClr val="002060"/>
                </a:solidFill>
                <a:latin typeface="Times New Roman" panose="02020603050405020304" pitchFamily="18" charset="0"/>
                <a:cs typeface="Times New Roman" panose="02020603050405020304" pitchFamily="18" charset="0"/>
              </a:rPr>
              <a:t> 14.1. </a:t>
            </a:r>
            <a:r>
              <a:rPr lang="en-US" sz="2400" b="1" dirty="0" err="1" smtClean="0">
                <a:solidFill>
                  <a:srgbClr val="002060"/>
                </a:solidFill>
                <a:latin typeface="Times New Roman" panose="02020603050405020304" pitchFamily="18" charset="0"/>
                <a:cs typeface="Times New Roman" panose="02020603050405020304" pitchFamily="18" charset="0"/>
              </a:rPr>
              <a:t>Sơ</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đồ</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hoạt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động</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thực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bào</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770586" y="128789"/>
            <a:ext cx="12063211" cy="9015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400" b="1" dirty="0" smtClean="0">
                <a:solidFill>
                  <a:srgbClr val="FF0000"/>
                </a:solidFill>
                <a:latin typeface="Times New Roman" panose="02020603050405020304" pitchFamily="18" charset="0"/>
                <a:cs typeface="Times New Roman" panose="02020603050405020304" pitchFamily="18" charset="0"/>
              </a:rPr>
              <a:t>2. </a:t>
            </a:r>
            <a:r>
              <a:rPr lang="en-US" sz="2400" b="1" dirty="0" err="1">
                <a:solidFill>
                  <a:srgbClr val="FF0000"/>
                </a:solidFill>
                <a:latin typeface="Times New Roman" panose="02020603050405020304" pitchFamily="18" charset="0"/>
                <a:cs typeface="Times New Roman" panose="02020603050405020304" pitchFamily="18" charset="0"/>
              </a:rPr>
              <a:t>Sự</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cầu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tham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bào</a:t>
            </a:r>
            <a:r>
              <a:rPr lang="en-US" sz="2400" b="1" dirty="0">
                <a:solidFill>
                  <a:srgbClr val="FF0000"/>
                </a:solidFill>
                <a:latin typeface="Times New Roman" panose="02020603050405020304" pitchFamily="18" charset="0"/>
                <a:cs typeface="Times New Roman" panose="02020603050405020304" pitchFamily="18" charset="0"/>
              </a:rPr>
              <a:t>?</a:t>
            </a:r>
          </a:p>
          <a:p>
            <a:pPr>
              <a:lnSpc>
                <a:spcPct val="130000"/>
              </a:lnSpc>
            </a:pP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3" y="0"/>
            <a:ext cx="915115" cy="196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33356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4021</TotalTime>
  <Words>1538</Words>
  <Application>Microsoft Office PowerPoint</Application>
  <PresentationFormat>Widescreen</PresentationFormat>
  <Paragraphs>121</Paragraphs>
  <Slides>28</Slides>
  <Notes>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.VnAristote</vt:lpstr>
      <vt:lpstr>Arial</vt:lpstr>
      <vt:lpstr>Calibri</vt:lpstr>
      <vt:lpstr>Calibri Light</vt:lpstr>
      <vt:lpstr>Tahoma</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61</cp:revision>
  <dcterms:created xsi:type="dcterms:W3CDTF">2017-09-20T15:20:21Z</dcterms:created>
  <dcterms:modified xsi:type="dcterms:W3CDTF">2017-09-26T23:51:25Z</dcterms:modified>
</cp:coreProperties>
</file>