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81" r:id="rId3"/>
  </p:sldMasterIdLst>
  <p:sldIdLst>
    <p:sldId id="316" r:id="rId4"/>
    <p:sldId id="257" r:id="rId5"/>
    <p:sldId id="301" r:id="rId6"/>
    <p:sldId id="256" r:id="rId7"/>
    <p:sldId id="332" r:id="rId8"/>
    <p:sldId id="258" r:id="rId9"/>
    <p:sldId id="259" r:id="rId10"/>
    <p:sldId id="260" r:id="rId11"/>
    <p:sldId id="331" r:id="rId12"/>
    <p:sldId id="333" r:id="rId13"/>
    <p:sldId id="295" r:id="rId14"/>
    <p:sldId id="334" r:id="rId15"/>
    <p:sldId id="338" r:id="rId16"/>
    <p:sldId id="262" r:id="rId17"/>
    <p:sldId id="335" r:id="rId18"/>
    <p:sldId id="337" r:id="rId19"/>
    <p:sldId id="336" r:id="rId20"/>
    <p:sldId id="318" r:id="rId21"/>
    <p:sldId id="321" r:id="rId22"/>
  </p:sldIdLst>
  <p:sldSz cx="12192000" cy="68580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 LOI" initials="LL" lastIdx="1" clrIdx="0">
    <p:extLst>
      <p:ext uri="{19B8F6BF-5375-455C-9EA6-DF929625EA0E}">
        <p15:presenceInfo xmlns:p15="http://schemas.microsoft.com/office/powerpoint/2012/main" userId="LE LO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FCCFF"/>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66" d="100"/>
          <a:sy n="66" d="100"/>
        </p:scale>
        <p:origin x="61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6T16:22:09.664"/>
    </inkml:context>
    <inkml:brush xml:id="br0">
      <inkml:brushProperty name="width" value="0.1" units="cm"/>
      <inkml:brushProperty name="height" value="0.1" units="cm"/>
      <inkml:brushProperty name="color" value="#FFFFFF"/>
    </inkml:brush>
  </inkml:definitions>
  <inkml:trace contextRef="#ctx0" brushRef="#br0">1 111 24575,'3626'0'0,"-3582"1"0,60 8 0,-86-6 0,0 0 0,0 1 0,0 1 0,0 1 0,30 14 0,-47-19 0,0-1 0,0 0 0,0 1 0,0-1 0,1 1 0,-1 0 0,0-1 0,0 1 0,0 0 0,0-1 0,0 1 0,-1 0 0,1 0 0,0 0 0,0 0 0,0 0 0,-1 0 0,1 0 0,-1 0 0,1 0 0,-1 0 0,1 0 0,-1 1 0,1-1 0,-1 0 0,0 0 0,0 0 0,1 2 0,-3-2 0,1 1 0,0-1 0,0 1 0,-1-1 0,1 0 0,0 0 0,-1 0 0,0 0 0,1 0 0,-1 0 0,1 0 0,-1 0 0,0-1 0,0 1 0,1-1 0,-1 1 0,0-1 0,0 0 0,-3 1 0,-714 97 0,-74-77 0,511-24 0,210 0 0,-102-19 0,-4 0 0,-29 18 0,8 0 0,161-2 0,0-1 0,1-2 0,0-2 0,0-1 0,-52-26 0,-39-12 0,44 23 0,-126-23 0,197 48 0,1-1 0,-1 0 0,1-1 0,-21-9 0,33 13 0,0 0 0,1 0 0,-1 0 0,1 0 0,-1 0 0,0 0 0,1 0 0,-1-1 0,0 1 0,1 0 0,-1 0 0,0 0 0,1-1 0,-1 1 0,0 0 0,1-1 0,-1 1 0,0 0 0,0 0 0,1-1 0,-1 1 0,0-1 0,0 1 0,0 0 0,0-1 0,1 1 0,-1 0 0,0-1 0,0 1 0,0-1 0,0 1 0,0 0 0,0-1 0,0 1 0,0-1 0,0 1 0,0 0 0,0-1 0,0 1 0,0-1 0,-1 1 0,1 0 0,0-1 0,0 1 0,0 0 0,0-1 0,-1 1 0,1 0 0,0-1 0,0 1 0,-1 0 0,1-1 0,0 1 0,-1 0 0,1 0 0,0-1 0,-1 1 0,1 0 0,0 0 0,-1 0 0,1 0 0,-1-1 0,1 1 0,0 0 0,-1 0 0,1 0 0,-1 0 0,1 0 0,31-7 0,80-1 0,152 9 0,-115 2 0,1117-2-1365,-1207-1-5461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6T16:22:24.430"/>
    </inkml:context>
    <inkml:brush xml:id="br0">
      <inkml:brushProperty name="width" value="0.35" units="cm"/>
      <inkml:brushProperty name="height" value="0.35" units="cm"/>
      <inkml:brushProperty name="color" value="#FFFFFF"/>
    </inkml:brush>
  </inkml:definitions>
  <inkml:trace contextRef="#ctx0" brushRef="#br0">1 0 24575,'66'0'0,"953"23"0,72 17 0,5-41 0,-409-3 0,-395 4 0,-1349 0-1365,907 0-5461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6T16:22:25.962"/>
    </inkml:context>
    <inkml:brush xml:id="br0">
      <inkml:brushProperty name="width" value="0.35" units="cm"/>
      <inkml:brushProperty name="height" value="0.35" units="cm"/>
      <inkml:brushProperty name="color" value="#FFFFFF"/>
    </inkml:brush>
  </inkml:definitions>
  <inkml:trace contextRef="#ctx0" brushRef="#br0">1 65 24575,'0'-1'0,"0"0"0,0 0 0,0 0 0,0-1 0,1 1 0,-1 0 0,0 0 0,1 0 0,-1 0 0,1 0 0,-1 0 0,1 0 0,-1 0 0,1 0 0,0 0 0,-1 0 0,1 0 0,0 1 0,0-1 0,-1 0 0,1 1 0,0-1 0,0 0 0,0 1 0,1-1 0,30-9 0,-27 9 0,63-11 0,124-5 0,78 19 0,-124 1 0,356 21 0,-396-12 0,241 36 0,-291-37 0,-3-3 0,0 4 0,-1 1 0,59 26 0,-31-7 0,0-5 0,108 21 0,167 11 0,-335-56 0,50 7 0,24 2 0,131 37 0,-133-22 0,96 33 0,-115-35 0,1-4 0,1-3 0,0-3 0,83 2 0,311-10 0,-431-8 0,-24 1 0,0 0 0,0 0 0,0-1 0,0 0 0,0-1 0,23-8 0,-36 10 2,0 0-1,0-1 0,0 1 0,0 0 1,0 0-1,0-1 0,0 1 0,0-1 1,0 1-1,-1-1 0,1 1 0,0-1 1,0 0-1,0 0 0,-1 1 0,1-1 1,0 0-1,-1 0 0,1 0 0,-1 0 1,1 1-1,-1-1 0,1 0 1,-1 0-1,1 0 0,-1-1 0,0 1 1,0 0-1,1 0 0,-1 0 0,0 0 1,0 0-1,0 0 0,0 0 0,0 0 1,0 0-1,0 0 0,-1-1 0,1 1 1,0 0-1,0 0 0,-1 0 1,1 0-1,-1 0 0,1 0 0,-1 0 1,1 0-1,-1 1 0,1-1 0,-1 0 1,0-1-1,-4-4-240,-1 1 1,1-1-1,-1 1 1,1 0-1,-9-5 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6T16:22:27.621"/>
    </inkml:context>
    <inkml:brush xml:id="br0">
      <inkml:brushProperty name="width" value="0.35" units="cm"/>
      <inkml:brushProperty name="height" value="0.35" units="cm"/>
      <inkml:brushProperty name="color" value="#FFFFFF"/>
    </inkml:brush>
  </inkml:definitions>
  <inkml:trace contextRef="#ctx0" brushRef="#br0">493 11 24575,'-493'0'0,"984"0"0,-473 1-341,1-2 0,-1-1-1,30-6 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6T17:53:46.797"/>
    </inkml:context>
    <inkml:brush xml:id="br0">
      <inkml:brushProperty name="width" value="0.35" units="cm"/>
      <inkml:brushProperty name="height" value="0.35" units="cm"/>
      <inkml:brushProperty name="color" value="#FFFFFF"/>
    </inkml:brush>
  </inkml:definitions>
  <inkml:trace contextRef="#ctx0" brushRef="#br0">1 0 24575,'66'0'0,"953"23"0,72 17 0,5-41 0,-409-3 0,-395 4 0,-1349 0-1365,907 0-5461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6T17:53:46.798"/>
    </inkml:context>
    <inkml:brush xml:id="br0">
      <inkml:brushProperty name="width" value="0.35" units="cm"/>
      <inkml:brushProperty name="height" value="0.35" units="cm"/>
      <inkml:brushProperty name="color" value="#FFFFFF"/>
    </inkml:brush>
  </inkml:definitions>
  <inkml:trace contextRef="#ctx0" brushRef="#br0">1 65 24575,'0'-1'0,"0"0"0,0 0 0,0 0 0,0-1 0,1 1 0,-1 0 0,0 0 0,1 0 0,-1 0 0,1 0 0,-1 0 0,1 0 0,-1 0 0,1 0 0,0 0 0,-1 0 0,1 0 0,0 1 0,0-1 0,-1 0 0,1 1 0,0-1 0,0 0 0,0 1 0,1-1 0,30-9 0,-27 9 0,63-11 0,124-5 0,78 19 0,-124 1 0,356 21 0,-396-12 0,241 36 0,-291-37 0,-3-3 0,0 4 0,-1 1 0,59 26 0,-31-7 0,0-5 0,108 21 0,167 11 0,-335-56 0,50 7 0,24 2 0,131 37 0,-133-22 0,96 33 0,-115-35 0,1-4 0,1-3 0,0-3 0,83 2 0,311-10 0,-431-8 0,-24 1 0,0 0 0,0 0 0,0-1 0,0 0 0,0-1 0,23-8 0,-36 10 2,0 0-1,0-1 0,0 1 0,0 0 1,0 0-1,0-1 0,0 1 0,0-1 1,0 1-1,-1-1 0,1 1 0,0-1 1,0 0-1,0 0 0,-1 1 0,1-1 1,0 0-1,-1 0 0,1 0 0,-1 0 1,1 1-1,-1-1 0,1 0 1,-1 0-1,1 0 0,-1-1 0,0 1 1,0 0-1,1 0 0,-1 0 0,0 0 1,0 0-1,0 0 0,0 0 0,0 0 1,0 0-1,0 0 0,-1-1 0,1 1 1,0 0-1,0 0 0,-1 0 1,1 0-1,-1 0 0,1 0 0,-1 0 1,1 0-1,-1 1 0,1-1 0,-1 0 1,0-1-1,-4-4-240,-1 1 1,1-1-1,-1 1 1,1 0-1,-9-5 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6T17:53:46.799"/>
    </inkml:context>
    <inkml:brush xml:id="br0">
      <inkml:brushProperty name="width" value="0.35" units="cm"/>
      <inkml:brushProperty name="height" value="0.35" units="cm"/>
      <inkml:brushProperty name="color" value="#FFFFFF"/>
    </inkml:brush>
  </inkml:definitions>
  <inkml:trace contextRef="#ctx0" brushRef="#br0">493 11 24575,'-493'0'0,"984"0"0,-473 1-341,1-2 0,-1-1-1,30-6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6T16:22:24.430"/>
    </inkml:context>
    <inkml:brush xml:id="br0">
      <inkml:brushProperty name="width" value="0.35" units="cm"/>
      <inkml:brushProperty name="height" value="0.35" units="cm"/>
      <inkml:brushProperty name="color" value="#FFFFFF"/>
    </inkml:brush>
  </inkml:definitions>
  <inkml:trace contextRef="#ctx0" brushRef="#br0">1 0 24575,'66'0'0,"953"21"0,72 14 0,5-36 0,-409-2 0,-395 3 0,-1349 0-1365,907 0-5461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6T16:22:25.962"/>
    </inkml:context>
    <inkml:brush xml:id="br0">
      <inkml:brushProperty name="width" value="0.35" units="cm"/>
      <inkml:brushProperty name="height" value="0.35" units="cm"/>
      <inkml:brushProperty name="color" value="#FFFFFF"/>
    </inkml:brush>
  </inkml:definitions>
  <inkml:trace contextRef="#ctx0" brushRef="#br0">1 58 24575,'0'-1'0,"0"0"0,0 0 0,0 0 0,0 0 0,1 0 0,-1 0 0,0 0 0,1 0 0,-1 0 0,1 0 0,-1 0 0,1 0 0,-1 1 0,1-1 0,0 0 0,-1 0 0,1 0 0,0 1 0,0-1 0,-1 0 0,1 1 0,0-1 0,0 1 0,0-1 0,1 0 0,30-7 0,-27 7 0,63-10 0,124-4 0,78 17 0,-124 0 0,356 20 0,-396-11 0,241 32 0,-291-34 0,-3-2 0,0 3 0,-1 3 0,59 21 0,-31-6 0,0-3 0,108 18 0,167 9 0,-335-49 0,50 6 0,24 2 0,131 32 0,-133-19 0,96 29 0,-115-30 0,1-4 0,1-3 0,0-3 0,83 3 0,311-11 0,-431-5 0,-24 0 0,0 0 0,0 0 0,0-1 0,0 0 0,0-1 0,23-7 0,-36 9 2,0 0-1,0 0 0,0-1 0,0 1 1,0 0-1,0 0 0,0-1 0,0 1 1,0-1-1,-1 1 0,1-1 0,0 1 1,0-1-1,0 0 0,-1 1 0,1-1 1,0 0-1,-1 0 0,1 1 0,-1-1 1,1 0-1,-1 0 0,1 0 1,-1 0-1,1 0 0,-1 1 0,0-1 1,0 0-1,1 0 0,-1 0 0,0 0 1,0 0-1,0 0 0,0 0 0,0 0 1,0 0-1,0 0 0,-1 0 0,1 0 1,0 0-1,0 0 0,-1 0 1,1 0-1,-1 0 0,1 1 0,-1-1 1,1 0-1,-1 0 0,1 0 0,-1 1 1,0-2-1,-4-3-240,-1 0 1,1 0-1,-1 0 1,1 1-1,-9-5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6T16:22:27.621"/>
    </inkml:context>
    <inkml:brush xml:id="br0">
      <inkml:brushProperty name="width" value="0.35" units="cm"/>
      <inkml:brushProperty name="height" value="0.35" units="cm"/>
      <inkml:brushProperty name="color" value="#FFFFFF"/>
    </inkml:brush>
  </inkml:definitions>
  <inkml:trace contextRef="#ctx0" brushRef="#br0">493 10 24575,'-493'0'0,"984"0"0,-473 0-341,1 0 0,-1-2-1,30-5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6T16:22:09.664"/>
    </inkml:context>
    <inkml:brush xml:id="br0">
      <inkml:brushProperty name="width" value="0.1" units="cm"/>
      <inkml:brushProperty name="height" value="0.1" units="cm"/>
      <inkml:brushProperty name="color" value="#FFFFFF"/>
    </inkml:brush>
  </inkml:definitions>
  <inkml:trace contextRef="#ctx0" brushRef="#br0">1 111 24575,'3626'0'0,"-3582"1"0,60 8 0,-86-6 0,0 0 0,0 1 0,0 1 0,0 1 0,30 14 0,-47-19 0,0-1 0,0 0 0,0 1 0,0-1 0,1 1 0,-1 0 0,0-1 0,0 1 0,0 0 0,0-1 0,0 1 0,-1 0 0,1 0 0,0 0 0,0 0 0,0 0 0,-1 0 0,1 0 0,-1 0 0,1 0 0,-1 0 0,1 0 0,-1 1 0,1-1 0,-1 0 0,0 0 0,0 0 0,1 2 0,-3-2 0,1 1 0,0-1 0,0 1 0,-1-1 0,1 0 0,0 0 0,-1 0 0,0 0 0,1 0 0,-1 0 0,1 0 0,-1 0 0,0-1 0,0 1 0,1-1 0,-1 1 0,0-1 0,0 0 0,-3 1 0,-714 97 0,-74-77 0,511-24 0,210 0 0,-102-19 0,-4 0 0,-29 18 0,8 0 0,161-2 0,0-1 0,1-2 0,0-2 0,0-1 0,-52-26 0,-39-12 0,44 23 0,-126-23 0,197 48 0,1-1 0,-1 0 0,1-1 0,-21-9 0,33 13 0,0 0 0,1 0 0,-1 0 0,1 0 0,-1 0 0,0 0 0,1 0 0,-1-1 0,0 1 0,1 0 0,-1 0 0,0 0 0,1-1 0,-1 1 0,0 0 0,1-1 0,-1 1 0,0 0 0,0 0 0,1-1 0,-1 1 0,0-1 0,0 1 0,0 0 0,0-1 0,1 1 0,-1 0 0,0-1 0,0 1 0,0-1 0,0 1 0,0 0 0,0-1 0,0 1 0,0-1 0,0 1 0,0 0 0,0-1 0,0 1 0,0-1 0,-1 1 0,1 0 0,0-1 0,0 1 0,0 0 0,0-1 0,-1 1 0,1 0 0,0-1 0,0 1 0,-1 0 0,1-1 0,0 1 0,-1 0 0,1 0 0,0-1 0,-1 1 0,1 0 0,0 0 0,-1 0 0,1 0 0,-1-1 0,1 1 0,0 0 0,-1 0 0,1 0 0,-1 0 0,1 0 0,31-7 0,80-1 0,152 9 0,-115 2 0,1117-2-1365,-1207-1-5461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6T16:22:24.430"/>
    </inkml:context>
    <inkml:brush xml:id="br0">
      <inkml:brushProperty name="width" value="0.35" units="cm"/>
      <inkml:brushProperty name="height" value="0.35" units="cm"/>
      <inkml:brushProperty name="color" value="#FFFFFF"/>
    </inkml:brush>
  </inkml:definitions>
  <inkml:trace contextRef="#ctx0" brushRef="#br0">1 0 24575,'66'0'0,"953"21"0,72 14 0,5-36 0,-409-2 0,-395 3 0,-1349 0-1365,907 0-5461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6T16:22:25.962"/>
    </inkml:context>
    <inkml:brush xml:id="br0">
      <inkml:brushProperty name="width" value="0.35" units="cm"/>
      <inkml:brushProperty name="height" value="0.35" units="cm"/>
      <inkml:brushProperty name="color" value="#FFFFFF"/>
    </inkml:brush>
  </inkml:definitions>
  <inkml:trace contextRef="#ctx0" brushRef="#br0">1 58 24575,'0'-1'0,"0"0"0,0 0 0,0 0 0,0 0 0,1 0 0,-1 0 0,0 0 0,1 0 0,-1 0 0,1 0 0,-1 0 0,1 0 0,-1 1 0,1-1 0,0 0 0,-1 0 0,1 0 0,0 1 0,0-1 0,-1 0 0,1 1 0,0-1 0,0 1 0,0-1 0,1 0 0,30-7 0,-27 7 0,63-10 0,124-4 0,78 17 0,-124 0 0,356 20 0,-396-11 0,241 32 0,-291-34 0,-3-2 0,0 3 0,-1 3 0,59 21 0,-31-6 0,0-3 0,108 18 0,167 9 0,-335-49 0,50 6 0,24 2 0,131 32 0,-133-19 0,96 29 0,-115-30 0,1-4 0,1-3 0,0-3 0,83 3 0,311-11 0,-431-5 0,-24 0 0,0 0 0,0 0 0,0-1 0,0 0 0,0-1 0,23-7 0,-36 9 2,0 0-1,0 0 0,0-1 0,0 1 1,0 0-1,0 0 0,0-1 0,0 1 1,0-1-1,-1 1 0,1-1 0,0 1 1,0-1-1,0 0 0,-1 1 0,1-1 1,0 0-1,-1 0 0,1 1 0,-1-1 1,1 0-1,-1 0 0,1 0 1,-1 0-1,1 0 0,-1 1 0,0-1 1,0 0-1,1 0 0,-1 0 0,0 0 1,0 0-1,0 0 0,0 0 0,0 0 1,0 0-1,0 0 0,-1 0 0,1 0 1,0 0-1,0 0 0,-1 0 1,1 0-1,-1 0 0,1 1 0,-1-1 1,1 0-1,-1 0 0,1 0 0,-1 1 1,0-2-1,-4-3-240,-1 0 1,1 0-1,-1 0 1,1 1-1,-9-5 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6T16:22:27.621"/>
    </inkml:context>
    <inkml:brush xml:id="br0">
      <inkml:brushProperty name="width" value="0.35" units="cm"/>
      <inkml:brushProperty name="height" value="0.35" units="cm"/>
      <inkml:brushProperty name="color" value="#FFFFFF"/>
    </inkml:brush>
  </inkml:definitions>
  <inkml:trace contextRef="#ctx0" brushRef="#br0">493 10 24575,'-493'0'0,"984"0"0,-473 0-341,1 0 0,-1-2-1,30-5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6T16:22:09.664"/>
    </inkml:context>
    <inkml:brush xml:id="br0">
      <inkml:brushProperty name="width" value="0.1" units="cm"/>
      <inkml:brushProperty name="height" value="0.1" units="cm"/>
      <inkml:brushProperty name="color" value="#FFFFFF"/>
    </inkml:brush>
  </inkml:definitions>
  <inkml:trace contextRef="#ctx0" brushRef="#br0">1 111 24575,'3626'0'0,"-3582"1"0,60 8 0,-86-6 0,0 0 0,0 1 0,0 1 0,0 1 0,30 14 0,-47-19 0,0-1 0,0 0 0,0 1 0,0-1 0,1 1 0,-1 0 0,0-1 0,0 1 0,0 0 0,0-1 0,0 1 0,-1 0 0,1 0 0,0 0 0,0 0 0,0 0 0,-1 0 0,1 0 0,-1 0 0,1 0 0,-1 0 0,1 0 0,-1 1 0,1-1 0,-1 0 0,0 0 0,0 0 0,1 2 0,-3-2 0,1 1 0,0-1 0,0 1 0,-1-1 0,1 0 0,0 0 0,-1 0 0,0 0 0,1 0 0,-1 0 0,1 0 0,-1 0 0,0-1 0,0 1 0,1-1 0,-1 1 0,0-1 0,0 0 0,-3 1 0,-714 97 0,-74-77 0,511-24 0,210 0 0,-102-19 0,-4 0 0,-29 18 0,8 0 0,161-2 0,0-1 0,1-2 0,0-2 0,0-1 0,-52-26 0,-39-12 0,44 23 0,-126-23 0,197 48 0,1-1 0,-1 0 0,1-1 0,-21-9 0,33 13 0,0 0 0,1 0 0,-1 0 0,1 0 0,-1 0 0,0 0 0,1 0 0,-1-1 0,0 1 0,1 0 0,-1 0 0,0 0 0,1-1 0,-1 1 0,0 0 0,1-1 0,-1 1 0,0 0 0,0 0 0,1-1 0,-1 1 0,0-1 0,0 1 0,0 0 0,0-1 0,1 1 0,-1 0 0,0-1 0,0 1 0,0-1 0,0 1 0,0 0 0,0-1 0,0 1 0,0-1 0,0 1 0,0 0 0,0-1 0,0 1 0,0-1 0,-1 1 0,1 0 0,0-1 0,0 1 0,0 0 0,0-1 0,-1 1 0,1 0 0,0-1 0,0 1 0,-1 0 0,1-1 0,0 1 0,-1 0 0,1 0 0,0-1 0,-1 1 0,1 0 0,0 0 0,-1 0 0,1 0 0,-1-1 0,1 1 0,0 0 0,-1 0 0,1 0 0,-1 0 0,1 0 0,31-7 0,80-1 0,152 9 0,-115 2 0,1117-2-1365,-1207-1-5461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3175" y="6400800"/>
            <a:ext cx="12188825" cy="457200"/>
          </a:xfrm>
          <a:prstGeom prst="rect">
            <a:avLst/>
          </a:prstGeom>
          <a:solidFill>
            <a:schemeClr val="accent2">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73028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16592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90302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93539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19363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78558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29235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9731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AD2D-E155-4930-B7B6-C4DEBF7569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AC1CCB-7135-4B10-AA59-58B0F748DF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7B24AA-8C5B-489B-8D76-26520A47235C}"/>
              </a:ext>
            </a:extLst>
          </p:cNvPr>
          <p:cNvSpPr>
            <a:spLocks noGrp="1"/>
          </p:cNvSpPr>
          <p:nvPr>
            <p:ph type="dt" sz="half" idx="10"/>
          </p:nvPr>
        </p:nvSpPr>
        <p:spPr/>
        <p:txBody>
          <a:bodyPr/>
          <a:lstStyle/>
          <a:p>
            <a:fld id="{0D838988-15A6-4647-86D7-062E8698D868}" type="datetimeFigureOut">
              <a:rPr lang="en-US" smtClean="0"/>
              <a:t>4/9/2023</a:t>
            </a:fld>
            <a:endParaRPr lang="en-US"/>
          </a:p>
        </p:txBody>
      </p:sp>
      <p:sp>
        <p:nvSpPr>
          <p:cNvPr id="5" name="Footer Placeholder 4">
            <a:extLst>
              <a:ext uri="{FF2B5EF4-FFF2-40B4-BE49-F238E27FC236}">
                <a16:creationId xmlns:a16="http://schemas.microsoft.com/office/drawing/2014/main" id="{C3583610-7093-4756-9548-A446332899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121917-1AE1-4786-B80F-949542DEEAA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9160961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t>4/9/2023</a:t>
            </a:fld>
            <a:endParaRPr lang="en-US"/>
          </a:p>
        </p:txBody>
      </p:sp>
      <p:sp>
        <p:nvSpPr>
          <p:cNvPr id="5" name="Footer Placeholder 4">
            <a:extLst>
              <a:ext uri="{FF2B5EF4-FFF2-40B4-BE49-F238E27FC236}">
                <a16:creationId xmlns:a16="http://schemas.microsoft.com/office/drawing/2014/main" id="{F7540B89-4B0C-4D59-9C29-F663AFCFB8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13515003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D804-AC27-4302-BCD5-67B885BB86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03EE7E-B580-4825-AF42-1EC0FE9BD0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B418C6-8329-4AF6-A23C-A359B33D7E70}"/>
              </a:ext>
            </a:extLst>
          </p:cNvPr>
          <p:cNvSpPr>
            <a:spLocks noGrp="1"/>
          </p:cNvSpPr>
          <p:nvPr>
            <p:ph type="dt" sz="half" idx="10"/>
          </p:nvPr>
        </p:nvSpPr>
        <p:spPr/>
        <p:txBody>
          <a:bodyPr/>
          <a:lstStyle/>
          <a:p>
            <a:fld id="{0D838988-15A6-4647-86D7-062E8698D868}" type="datetimeFigureOut">
              <a:rPr lang="en-US" smtClean="0"/>
              <a:t>4/9/2023</a:t>
            </a:fld>
            <a:endParaRPr lang="en-US"/>
          </a:p>
        </p:txBody>
      </p:sp>
      <p:sp>
        <p:nvSpPr>
          <p:cNvPr id="5" name="Footer Placeholder 4">
            <a:extLst>
              <a:ext uri="{FF2B5EF4-FFF2-40B4-BE49-F238E27FC236}">
                <a16:creationId xmlns:a16="http://schemas.microsoft.com/office/drawing/2014/main" id="{53745CC2-EF71-449B-8BFC-645536AE9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6F3669-86B0-4086-9909-9793EDE6B4B6}"/>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4176958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34887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D94E9-8A9E-4BFE-8AFF-2FD37BDA377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94CD48-3081-4ED0-A9D7-AD99BC89AE2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21C2EB-ED80-448C-A415-C71E76BE4628}"/>
              </a:ext>
            </a:extLst>
          </p:cNvPr>
          <p:cNvSpPr>
            <a:spLocks noGrp="1"/>
          </p:cNvSpPr>
          <p:nvPr>
            <p:ph type="dt" sz="half" idx="10"/>
          </p:nvPr>
        </p:nvSpPr>
        <p:spPr/>
        <p:txBody>
          <a:bodyPr/>
          <a:lstStyle/>
          <a:p>
            <a:fld id="{0D838988-15A6-4647-86D7-062E8698D868}" type="datetimeFigureOut">
              <a:rPr lang="en-US" smtClean="0"/>
              <a:t>4/9/2023</a:t>
            </a:fld>
            <a:endParaRPr lang="en-US"/>
          </a:p>
        </p:txBody>
      </p:sp>
      <p:sp>
        <p:nvSpPr>
          <p:cNvPr id="6" name="Footer Placeholder 5">
            <a:extLst>
              <a:ext uri="{FF2B5EF4-FFF2-40B4-BE49-F238E27FC236}">
                <a16:creationId xmlns:a16="http://schemas.microsoft.com/office/drawing/2014/main" id="{49C98061-F78D-41AC-BC66-566828D0F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CB79CE-8C66-42E8-8218-D834D02992D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7262319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E0DA-6E9D-463F-A2DD-29DE51FAC5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6AA701-00FA-4298-9CAA-877EF5410C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1351546-7C59-4175-9BFE-17003AC341E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240F54-C375-4504-BECC-DF497AD203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6B05408-1F3D-493D-B7A2-C776BFDD190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851279-2D44-45B8-B481-029791165588}"/>
              </a:ext>
            </a:extLst>
          </p:cNvPr>
          <p:cNvSpPr>
            <a:spLocks noGrp="1"/>
          </p:cNvSpPr>
          <p:nvPr>
            <p:ph type="dt" sz="half" idx="10"/>
          </p:nvPr>
        </p:nvSpPr>
        <p:spPr/>
        <p:txBody>
          <a:bodyPr/>
          <a:lstStyle/>
          <a:p>
            <a:fld id="{0D838988-15A6-4647-86D7-062E8698D868}" type="datetimeFigureOut">
              <a:rPr lang="en-US" smtClean="0"/>
              <a:t>4/9/2023</a:t>
            </a:fld>
            <a:endParaRPr lang="en-US"/>
          </a:p>
        </p:txBody>
      </p:sp>
      <p:sp>
        <p:nvSpPr>
          <p:cNvPr id="8" name="Footer Placeholder 7">
            <a:extLst>
              <a:ext uri="{FF2B5EF4-FFF2-40B4-BE49-F238E27FC236}">
                <a16:creationId xmlns:a16="http://schemas.microsoft.com/office/drawing/2014/main" id="{D5B88272-16C8-4CDC-ADCB-02EBA95517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BF59B6-FDC9-49CA-89E6-318F2BB32F3D}"/>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8320445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8120AF-995E-43E9-9C76-D00D3CE45D52}"/>
              </a:ext>
            </a:extLst>
          </p:cNvPr>
          <p:cNvSpPr>
            <a:spLocks noGrp="1"/>
          </p:cNvSpPr>
          <p:nvPr>
            <p:ph type="dt" sz="half" idx="10"/>
          </p:nvPr>
        </p:nvSpPr>
        <p:spPr/>
        <p:txBody>
          <a:bodyPr/>
          <a:lstStyle/>
          <a:p>
            <a:fld id="{0D838988-15A6-4647-86D7-062E8698D868}" type="datetimeFigureOut">
              <a:rPr lang="en-US" smtClean="0"/>
              <a:t>4/9/2023</a:t>
            </a:fld>
            <a:endParaRPr lang="en-US"/>
          </a:p>
        </p:txBody>
      </p:sp>
      <p:sp>
        <p:nvSpPr>
          <p:cNvPr id="4" name="Footer Placeholder 3">
            <a:extLst>
              <a:ext uri="{FF2B5EF4-FFF2-40B4-BE49-F238E27FC236}">
                <a16:creationId xmlns:a16="http://schemas.microsoft.com/office/drawing/2014/main" id="{D8CA7BFF-56B8-439F-8678-ADC75895C7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20069F-E42F-4FCF-9889-ACCD9C80A4EC}"/>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536593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EAE7B8-C2C1-404D-9AAE-D00086810180}"/>
              </a:ext>
            </a:extLst>
          </p:cNvPr>
          <p:cNvSpPr>
            <a:spLocks noGrp="1"/>
          </p:cNvSpPr>
          <p:nvPr>
            <p:ph type="dt" sz="half" idx="10"/>
          </p:nvPr>
        </p:nvSpPr>
        <p:spPr/>
        <p:txBody>
          <a:bodyPr/>
          <a:lstStyle/>
          <a:p>
            <a:fld id="{0D838988-15A6-4647-86D7-062E8698D868}" type="datetimeFigureOut">
              <a:rPr lang="en-US" smtClean="0"/>
              <a:t>4/9/2023</a:t>
            </a:fld>
            <a:endParaRPr lang="en-US"/>
          </a:p>
        </p:txBody>
      </p:sp>
      <p:sp>
        <p:nvSpPr>
          <p:cNvPr id="3" name="Footer Placeholder 2">
            <a:extLst>
              <a:ext uri="{FF2B5EF4-FFF2-40B4-BE49-F238E27FC236}">
                <a16:creationId xmlns:a16="http://schemas.microsoft.com/office/drawing/2014/main" id="{753B9C5F-6E06-4FCE-B0DD-781AD2B34C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D301F8-B063-4A27-9601-D5980F7C7A2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7591081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32F5-D7F7-441C-ADA4-49F9AD638D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380A6A-41BE-418E-A8DD-DCDE6C6BBE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C981A5-B44A-4A15-B682-5429809AF9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2F0E258-2AFB-4C0D-91D3-8DD539CD456A}"/>
              </a:ext>
            </a:extLst>
          </p:cNvPr>
          <p:cNvSpPr>
            <a:spLocks noGrp="1"/>
          </p:cNvSpPr>
          <p:nvPr>
            <p:ph type="dt" sz="half" idx="10"/>
          </p:nvPr>
        </p:nvSpPr>
        <p:spPr/>
        <p:txBody>
          <a:bodyPr/>
          <a:lstStyle/>
          <a:p>
            <a:fld id="{0D838988-15A6-4647-86D7-062E8698D868}" type="datetimeFigureOut">
              <a:rPr lang="en-US" smtClean="0"/>
              <a:t>4/9/2023</a:t>
            </a:fld>
            <a:endParaRPr lang="en-US"/>
          </a:p>
        </p:txBody>
      </p:sp>
      <p:sp>
        <p:nvSpPr>
          <p:cNvPr id="6" name="Footer Placeholder 5">
            <a:extLst>
              <a:ext uri="{FF2B5EF4-FFF2-40B4-BE49-F238E27FC236}">
                <a16:creationId xmlns:a16="http://schemas.microsoft.com/office/drawing/2014/main" id="{2E672DAF-38C7-40CF-87CF-054BCE0D43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62FD2-8875-4D0D-B230-163296AEF4D9}"/>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41562508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06CF-D2B2-498E-B1A4-E035CFCDAE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F30A05-212A-451C-8E7A-96F49FF82E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7FD212-2C7E-45EE-AC46-E2223238A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3533D7-6C68-40EC-979B-D92512285798}"/>
              </a:ext>
            </a:extLst>
          </p:cNvPr>
          <p:cNvSpPr>
            <a:spLocks noGrp="1"/>
          </p:cNvSpPr>
          <p:nvPr>
            <p:ph type="dt" sz="half" idx="10"/>
          </p:nvPr>
        </p:nvSpPr>
        <p:spPr/>
        <p:txBody>
          <a:bodyPr/>
          <a:lstStyle/>
          <a:p>
            <a:fld id="{0D838988-15A6-4647-86D7-062E8698D868}" type="datetimeFigureOut">
              <a:rPr lang="en-US" smtClean="0"/>
              <a:t>4/9/2023</a:t>
            </a:fld>
            <a:endParaRPr lang="en-US"/>
          </a:p>
        </p:txBody>
      </p:sp>
      <p:sp>
        <p:nvSpPr>
          <p:cNvPr id="6" name="Footer Placeholder 5">
            <a:extLst>
              <a:ext uri="{FF2B5EF4-FFF2-40B4-BE49-F238E27FC236}">
                <a16:creationId xmlns:a16="http://schemas.microsoft.com/office/drawing/2014/main" id="{CE655689-4232-4DF3-9715-90AFC15979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96D20C-BCB5-48A1-A7B0-016FB546E1AA}"/>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15434771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41B2F-D552-48D4-937C-514AAE63A578}"/>
              </a:ext>
            </a:extLst>
          </p:cNvPr>
          <p:cNvSpPr>
            <a:spLocks noGrp="1"/>
          </p:cNvSpPr>
          <p:nvPr>
            <p:ph type="dt" sz="half" idx="10"/>
          </p:nvPr>
        </p:nvSpPr>
        <p:spPr/>
        <p:txBody>
          <a:bodyPr/>
          <a:lstStyle/>
          <a:p>
            <a:fld id="{0D838988-15A6-4647-86D7-062E8698D868}" type="datetimeFigureOut">
              <a:rPr lang="en-US" smtClean="0"/>
              <a:t>4/9/2023</a:t>
            </a:fld>
            <a:endParaRPr lang="en-US"/>
          </a:p>
        </p:txBody>
      </p:sp>
      <p:sp>
        <p:nvSpPr>
          <p:cNvPr id="5" name="Footer Placeholder 4">
            <a:extLst>
              <a:ext uri="{FF2B5EF4-FFF2-40B4-BE49-F238E27FC236}">
                <a16:creationId xmlns:a16="http://schemas.microsoft.com/office/drawing/2014/main" id="{E8FEC662-9187-4C31-BD3C-A06B7A15B8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CA6AAB-C339-47CB-85C4-7E0F26ABB36E}"/>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4851677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B1161F-716E-4BB5-9AAA-4BED10A7E6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43BFCA-4B6F-402E-8ADF-5FD82E1D4E2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38A54-1739-44FE-94BE-9F6A839C6854}"/>
              </a:ext>
            </a:extLst>
          </p:cNvPr>
          <p:cNvSpPr>
            <a:spLocks noGrp="1"/>
          </p:cNvSpPr>
          <p:nvPr>
            <p:ph type="dt" sz="half" idx="10"/>
          </p:nvPr>
        </p:nvSpPr>
        <p:spPr/>
        <p:txBody>
          <a:bodyPr/>
          <a:lstStyle/>
          <a:p>
            <a:fld id="{0D838988-15A6-4647-86D7-062E8698D868}" type="datetimeFigureOut">
              <a:rPr lang="en-US" smtClean="0"/>
              <a:t>4/9/2023</a:t>
            </a:fld>
            <a:endParaRPr lang="en-US"/>
          </a:p>
        </p:txBody>
      </p:sp>
      <p:sp>
        <p:nvSpPr>
          <p:cNvPr id="5" name="Footer Placeholder 4">
            <a:extLst>
              <a:ext uri="{FF2B5EF4-FFF2-40B4-BE49-F238E27FC236}">
                <a16:creationId xmlns:a16="http://schemas.microsoft.com/office/drawing/2014/main" id="{C0075CA6-3F6F-4465-A774-09ABDBB3F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ED3999-CBFE-4CA8-8B6C-A53A2448DD99}"/>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189262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p:cNvSpPr/>
          <p:nvPr/>
        </p:nvSpPr>
        <p:spPr>
          <a:xfrm>
            <a:off x="1995" y="0"/>
            <a:ext cx="5016484" cy="6858000"/>
          </a:xfrm>
          <a:prstGeom prst="rect">
            <a:avLst/>
          </a:prstGeom>
          <a:gradFill>
            <a:gsLst>
              <a:gs pos="0">
                <a:schemeClr val="accent5">
                  <a:tint val="65000"/>
                  <a:shade val="92000"/>
                  <a:satMod val="130000"/>
                </a:schemeClr>
              </a:gs>
              <a:gs pos="51000">
                <a:schemeClr val="accent5">
                  <a:tint val="60000"/>
                  <a:shade val="99000"/>
                  <a:satMod val="120000"/>
                  <a:alpha val="0"/>
                </a:schemeClr>
              </a:gs>
              <a:gs pos="100000">
                <a:schemeClr val="accent5">
                  <a:tint val="55000"/>
                  <a:satMod val="140000"/>
                </a:schemeClr>
              </a:gs>
            </a:gsLst>
          </a:gradFill>
          <a:ln/>
        </p:spPr>
        <p:style>
          <a:lnRef idx="1">
            <a:schemeClr val="accent5"/>
          </a:lnRef>
          <a:fillRef idx="2">
            <a:schemeClr val="accent5"/>
          </a:fillRef>
          <a:effectRef idx="1">
            <a:schemeClr val="accent5"/>
          </a:effectRef>
          <a:fontRef idx="minor">
            <a:schemeClr val="dk1"/>
          </a:fontRef>
        </p:style>
      </p:sp>
      <p:sp>
        <p:nvSpPr>
          <p:cNvPr id="9" name="Rectangle 8"/>
          <p:cNvSpPr/>
          <p:nvPr/>
        </p:nvSpPr>
        <p:spPr>
          <a:xfrm>
            <a:off x="4954471" y="0"/>
            <a:ext cx="64008" cy="6334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C21CAFA5-F628-4A87-85DE-6F90E51EFF10}"/>
              </a:ext>
            </a:extLst>
          </p:cNvPr>
          <p:cNvSpPr/>
          <p:nvPr userDrawn="1"/>
        </p:nvSpPr>
        <p:spPr>
          <a:xfrm>
            <a:off x="3175" y="6400800"/>
            <a:ext cx="12188825" cy="457200"/>
          </a:xfrm>
          <a:prstGeom prst="rect">
            <a:avLst/>
          </a:prstGeom>
          <a:solidFill>
            <a:schemeClr val="accent2">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1DCAF794-DB9F-4B06-A998-558C58CEAC30}"/>
              </a:ext>
            </a:extLst>
          </p:cNvPr>
          <p:cNvSpPr/>
          <p:nvPr userDrawn="1"/>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37241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A82DE4-B16A-4E64-9103-34E6B9E2EF6F}" type="slidenum">
              <a:rPr lang="en-US"/>
              <a:pPr>
                <a:defRPr/>
              </a:pPr>
              <a:t>‹#›</a:t>
            </a:fld>
            <a:endParaRPr lang="en-US"/>
          </a:p>
        </p:txBody>
      </p:sp>
    </p:spTree>
    <p:extLst>
      <p:ext uri="{BB962C8B-B14F-4D97-AF65-F5344CB8AC3E}">
        <p14:creationId xmlns:p14="http://schemas.microsoft.com/office/powerpoint/2010/main" val="2477490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4/9/2023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78119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28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0286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46887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352516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2.jp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alphaModFix amt="32000"/>
            <a:lum/>
          </a:blip>
          <a:srcRect/>
          <a:stretch>
            <a:fillRect t="-12000" b="-1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199883"/>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8" r:id="rId3"/>
    <p:sldLayoutId id="2147483693" r:id="rId4"/>
    <p:sldLayoutId id="2147483694" r:id="rId5"/>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099539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D1CF6-06F4-4E97-B3A3-986F040E3C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5A3EE-2B69-4F61-9D6B-E41538689E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18F42-D90A-454D-BCF8-D95CF83F7C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838988-15A6-4647-86D7-062E8698D868}" type="datetimeFigureOut">
              <a:rPr lang="en-US" smtClean="0"/>
              <a:t>4/9/2023</a:t>
            </a:fld>
            <a:endParaRPr lang="en-US"/>
          </a:p>
        </p:txBody>
      </p:sp>
      <p:sp>
        <p:nvSpPr>
          <p:cNvPr id="5" name="Footer Placeholder 4">
            <a:extLst>
              <a:ext uri="{FF2B5EF4-FFF2-40B4-BE49-F238E27FC236}">
                <a16:creationId xmlns:a16="http://schemas.microsoft.com/office/drawing/2014/main" id="{DDA2430F-0F2C-4DAD-95FF-057245B7AA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AFC7AF-5ACB-4B84-A4B9-3F81B87B23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F1BDB4-6E33-4EB0-BC1A-E3E463951136}" type="slidenum">
              <a:rPr lang="en-US" smtClean="0"/>
              <a:t>‹#›</a:t>
            </a:fld>
            <a:endParaRPr lang="en-US"/>
          </a:p>
        </p:txBody>
      </p:sp>
    </p:spTree>
    <p:extLst>
      <p:ext uri="{BB962C8B-B14F-4D97-AF65-F5344CB8AC3E}">
        <p14:creationId xmlns:p14="http://schemas.microsoft.com/office/powerpoint/2010/main" val="429386153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6.xml"/><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customXml" Target="../ink/ink2.xml"/><Relationship Id="rId11"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customXml" Target="../ink/ink5.xml"/><Relationship Id="rId7" Type="http://schemas.openxmlformats.org/officeDocument/2006/relationships/customXml" Target="../ink/ink7.xml"/><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15.png"/><Relationship Id="rId11" Type="http://schemas.openxmlformats.org/officeDocument/2006/relationships/image" Target="../media/image13.png"/><Relationship Id="rId5" Type="http://schemas.openxmlformats.org/officeDocument/2006/relationships/customXml" Target="../ink/ink6.xml"/><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customXml" Target="../ink/ink8.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customXml" Target="../ink/ink9.xml"/><Relationship Id="rId7" Type="http://schemas.openxmlformats.org/officeDocument/2006/relationships/customXml" Target="../ink/ink11.xml"/><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customXml" Target="../ink/ink10.xml"/><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customXml" Target="../ink/ink12.xml"/></Relationships>
</file>

<file path=ppt/slides/_rels/slide13.xml.rels><?xml version="1.0" encoding="UTF-8" standalone="yes"?>
<Relationships xmlns="http://schemas.openxmlformats.org/package/2006/relationships"><Relationship Id="rId8" Type="http://schemas.openxmlformats.org/officeDocument/2006/relationships/customXml" Target="../ink/ink14.xml"/><Relationship Id="rId3" Type="http://schemas.openxmlformats.org/officeDocument/2006/relationships/oleObject" Target="../embeddings/oleObject1.bin"/><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18.xml"/><Relationship Id="rId11" Type="http://schemas.openxmlformats.org/officeDocument/2006/relationships/image" Target="../media/image17.png"/><Relationship Id="rId5" Type="http://schemas.openxmlformats.org/officeDocument/2006/relationships/customXml" Target="../ink/ink13.xml"/><Relationship Id="rId10" Type="http://schemas.openxmlformats.org/officeDocument/2006/relationships/customXml" Target="../ink/ink15.xml"/><Relationship Id="rId4" Type="http://schemas.openxmlformats.org/officeDocument/2006/relationships/image" Target="../media/image14.wmf"/><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oleObject" Target="../embeddings/oleObject2.bin"/><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wmf"/><Relationship Id="rId4" Type="http://schemas.openxmlformats.org/officeDocument/2006/relationships/oleObject" Target="../embeddings/oleObject3.bin"/></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jpg"/><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10.gif"/></Relationships>
</file>

<file path=ppt/slides/_rels/slide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audio" Target="../media/audio2.wav"/><Relationship Id="rId1" Type="http://schemas.openxmlformats.org/officeDocument/2006/relationships/slideLayout" Target="../slideLayouts/slideLayout5.xml"/><Relationship Id="rId5" Type="http://schemas.openxmlformats.org/officeDocument/2006/relationships/image" Target="../media/image10.gif"/><Relationship Id="rId4" Type="http://schemas.openxmlformats.org/officeDocument/2006/relationships/image" Target="../media/image9.gif"/></Relationships>
</file>

<file path=ppt/slides/_rels/slide6.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11.gif"/><Relationship Id="rId2" Type="http://schemas.openxmlformats.org/officeDocument/2006/relationships/audio" Target="../media/audio3.wav"/><Relationship Id="rId1" Type="http://schemas.openxmlformats.org/officeDocument/2006/relationships/slideLayout" Target="../slideLayouts/slideLayout5.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audio" Target="../media/audio5.wav"/></Relationships>
</file>

<file path=ppt/slides/_rels/slide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5.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11.gif"/></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10.gif"/><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ctrTitle"/>
          </p:nvPr>
        </p:nvSpPr>
        <p:spPr>
          <a:xfrm>
            <a:off x="653143" y="2111101"/>
            <a:ext cx="11167381" cy="1385596"/>
          </a:xfrm>
        </p:spPr>
        <p:txBody>
          <a:bodyPr>
            <a:noAutofit/>
          </a:bodyPr>
          <a:lstStyle/>
          <a:p>
            <a:r>
              <a:rPr lang="en-US" sz="3200" b="1" spc="600">
                <a:solidFill>
                  <a:srgbClr val="FF0000"/>
                </a:solidFill>
                <a:latin typeface="Goudy Stout" panose="0202090407030B020401" pitchFamily="18" charset="0"/>
              </a:rPr>
              <a:t>NHIỆT LIỆT CHÀO MỪNG </a:t>
            </a:r>
            <a:br>
              <a:rPr lang="en-US" sz="3200" b="1" spc="600">
                <a:solidFill>
                  <a:srgbClr val="FF0000"/>
                </a:solidFill>
                <a:latin typeface="Goudy Stout" panose="0202090407030B020401" pitchFamily="18" charset="0"/>
              </a:rPr>
            </a:br>
            <a:r>
              <a:rPr lang="en-US" sz="3200" b="1" spc="600">
                <a:solidFill>
                  <a:srgbClr val="FF0000"/>
                </a:solidFill>
                <a:latin typeface="Goudy Stout" panose="0202090407030B020401" pitchFamily="18" charset="0"/>
              </a:rPr>
              <a:t>CÁC THẦY CÔ VỀ DỰ GIỜ </a:t>
            </a:r>
          </a:p>
        </p:txBody>
      </p:sp>
      <p:pic>
        <p:nvPicPr>
          <p:cNvPr id="4098" name="Picture 184" descr="1304601py6r1swfyw"/>
          <p:cNvPicPr>
            <a:picLocks noGrp="1" noChangeAspect="1" noChangeArrowheads="1" noCrop="1"/>
          </p:cNvPicPr>
          <p:nvPr>
            <p:ph type="subTitle" idx="1"/>
          </p:nvPr>
        </p:nvPicPr>
        <p:blipFill>
          <a:blip r:embed="rId2">
            <a:extLst>
              <a:ext uri="{28A0092B-C50C-407E-A947-70E740481C1C}">
                <a14:useLocalDpi xmlns:a14="http://schemas.microsoft.com/office/drawing/2010/main" val="0"/>
              </a:ext>
            </a:extLst>
          </a:blip>
          <a:stretch>
            <a:fillRect/>
          </a:stretch>
        </p:blipFill>
        <p:spPr>
          <a:xfrm>
            <a:off x="5736846" y="3602038"/>
            <a:ext cx="718308" cy="1655762"/>
          </a:xfrm>
          <a:noFill/>
        </p:spPr>
      </p:pic>
      <p:pic>
        <p:nvPicPr>
          <p:cNvPr id="4099" name="Picture 185" descr="1304601py6r1swfyw"/>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6705600" y="5006108"/>
            <a:ext cx="685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186" descr="DSTARS-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7467600" y="914400"/>
            <a:ext cx="76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87" descr="DSTARS-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8610600" y="685800"/>
            <a:ext cx="76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188" descr="DSTARS-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2743200" y="3352800"/>
            <a:ext cx="76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89" descr="DSTARS-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7957308" y="4267199"/>
            <a:ext cx="76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90" descr="DSTARS-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9525000" y="914400"/>
            <a:ext cx="76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91" descr="1304601py6r1swfyw"/>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38099" y="4419600"/>
            <a:ext cx="11239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92" descr="1304601py6r1swfyw"/>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33350" y="1422400"/>
            <a:ext cx="11239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193" descr="1304601py6r1swfyw"/>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9391649" y="5067299"/>
            <a:ext cx="685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194" descr="1304601py6r1swfyw"/>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304925" y="-1225549"/>
            <a:ext cx="7429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195" descr="1304601py6r1swfyw"/>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9267825" y="-963755"/>
            <a:ext cx="7429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196" descr="1304601py6r1swfyw"/>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573857" y="-1163347"/>
            <a:ext cx="8191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198" descr="DSTARS-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8915400" y="1447800"/>
            <a:ext cx="76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199" descr="DSTARS-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6400800" y="1752600"/>
            <a:ext cx="76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200" descr="DSTARS-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96000" y="838200"/>
            <a:ext cx="76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201" descr="DSTARS-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9677400" y="1905000"/>
            <a:ext cx="76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202" descr="DSTARS-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9601200" y="3124200"/>
            <a:ext cx="76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203" descr="DSTARS-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7315200" y="1295400"/>
            <a:ext cx="76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7" name="Picture 204" descr="DSTARS-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2743200" y="5181600"/>
            <a:ext cx="76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8" name="Picture 205" descr="DSTARS-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5943600" y="4724400"/>
            <a:ext cx="76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9" name="Picture 207" descr="1304601py6r1swfyw"/>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317432" y="228601"/>
            <a:ext cx="5143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0" name="Picture 208" descr="1304601py6r1swfyw"/>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258549" y="3200400"/>
            <a:ext cx="5619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1" name="Picture 209" descr="DSTARS-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5257800" y="3048000"/>
            <a:ext cx="76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2" name="Picture 210" descr="DSTARS-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6781800" y="2743200"/>
            <a:ext cx="76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3" name="Picture 211" descr="DSTARS-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4724400" y="3810000"/>
            <a:ext cx="76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4" name="Picture 212" descr="DSTARS-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4953000" y="2590800"/>
            <a:ext cx="76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5" name="Picture 213" descr="DSTARS-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8382000" y="2362200"/>
            <a:ext cx="76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7" name="Picture 15" descr="star009"/>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19401" y="762000"/>
            <a:ext cx="145732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WordArt 7">
            <a:extLst>
              <a:ext uri="{FF2B5EF4-FFF2-40B4-BE49-F238E27FC236}">
                <a16:creationId xmlns:a16="http://schemas.microsoft.com/office/drawing/2014/main" id="{9C9FA5DE-F631-5877-B2C9-7795D5BFADB1}"/>
              </a:ext>
            </a:extLst>
          </p:cNvPr>
          <p:cNvSpPr>
            <a:spLocks noChangeArrowheads="1" noChangeShapeType="1" noTextEdit="1"/>
          </p:cNvSpPr>
          <p:nvPr/>
        </p:nvSpPr>
        <p:spPr bwMode="auto">
          <a:xfrm>
            <a:off x="515749" y="6485503"/>
            <a:ext cx="5791200" cy="3810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vi-VN" sz="3600" kern="10">
                <a:ln w="9525">
                  <a:solidFill>
                    <a:srgbClr val="FF00FF"/>
                  </a:solidFill>
                  <a:round/>
                  <a:headEnd/>
                  <a:tailEnd/>
                </a:ln>
                <a:solidFill>
                  <a:srgbClr val="993300"/>
                </a:solidFill>
                <a:cs typeface="Times New Roman" panose="02020603050405020304" pitchFamily="18" charset="0"/>
              </a:rPr>
              <a:t>Trường THCS Tả Thanh Oai</a:t>
            </a:r>
          </a:p>
        </p:txBody>
      </p:sp>
    </p:spTree>
    <p:extLst>
      <p:ext uri="{BB962C8B-B14F-4D97-AF65-F5344CB8AC3E}">
        <p14:creationId xmlns:p14="http://schemas.microsoft.com/office/powerpoint/2010/main" val="1678649254"/>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10179"/>
          <a:stretch/>
        </p:blipFill>
        <p:spPr>
          <a:xfrm>
            <a:off x="-111290" y="0"/>
            <a:ext cx="12303290" cy="7049895"/>
          </a:xfrm>
          <a:prstGeom prst="rect">
            <a:avLst/>
          </a:prstGeom>
        </p:spPr>
      </p:pic>
      <p:sp>
        <p:nvSpPr>
          <p:cNvPr id="3" name="Title 1"/>
          <p:cNvSpPr>
            <a:spLocks noGrp="1"/>
          </p:cNvSpPr>
          <p:nvPr>
            <p:ph type="title"/>
          </p:nvPr>
        </p:nvSpPr>
        <p:spPr>
          <a:xfrm>
            <a:off x="212116" y="1523612"/>
            <a:ext cx="11767767" cy="1089891"/>
          </a:xfrm>
          <a:solidFill>
            <a:schemeClr val="accent6">
              <a:lumMod val="40000"/>
              <a:lumOff val="60000"/>
            </a:schemeClr>
          </a:solidFill>
        </p:spPr>
        <p:txBody>
          <a:bodyPr>
            <a:normAutofit/>
          </a:bodyPr>
          <a:lstStyle/>
          <a:p>
            <a:r>
              <a:rPr lang="en-US" sz="3600" b="1">
                <a:solidFill>
                  <a:srgbClr val="FF0000"/>
                </a:solidFill>
                <a:latin typeface="Times New Roman" panose="02020603050405020304" pitchFamily="18" charset="0"/>
                <a:cs typeface="Times New Roman" panose="02020603050405020304" pitchFamily="18" charset="0"/>
              </a:rPr>
              <a:t>Thảo luận cặp đôi: </a:t>
            </a:r>
            <a:r>
              <a:rPr lang="en-US" sz="3600">
                <a:solidFill>
                  <a:srgbClr val="000099"/>
                </a:solidFill>
                <a:latin typeface="Times New Roman" panose="02020603050405020304" pitchFamily="18" charset="0"/>
                <a:cs typeface="Times New Roman" panose="02020603050405020304" pitchFamily="18" charset="0"/>
              </a:rPr>
              <a:t>Em </a:t>
            </a:r>
            <a:r>
              <a:rPr lang="en-US" sz="3600" dirty="0" err="1">
                <a:solidFill>
                  <a:srgbClr val="000099"/>
                </a:solidFill>
                <a:latin typeface="Times New Roman" panose="02020603050405020304" pitchFamily="18" charset="0"/>
                <a:cs typeface="Times New Roman" panose="02020603050405020304" pitchFamily="18" charset="0"/>
              </a:rPr>
              <a:t>hãy</a:t>
            </a:r>
            <a:r>
              <a:rPr lang="en-US" sz="3600" dirty="0">
                <a:solidFill>
                  <a:srgbClr val="000099"/>
                </a:solidFill>
                <a:latin typeface="Times New Roman" panose="02020603050405020304" pitchFamily="18" charset="0"/>
                <a:cs typeface="Times New Roman" panose="02020603050405020304" pitchFamily="18" charset="0"/>
              </a:rPr>
              <a:t> </a:t>
            </a:r>
            <a:r>
              <a:rPr lang="en-US" sz="3600" dirty="0" err="1">
                <a:solidFill>
                  <a:srgbClr val="000099"/>
                </a:solidFill>
                <a:latin typeface="Times New Roman" panose="02020603050405020304" pitchFamily="18" charset="0"/>
                <a:cs typeface="Times New Roman" panose="02020603050405020304" pitchFamily="18" charset="0"/>
              </a:rPr>
              <a:t>quan</a:t>
            </a:r>
            <a:r>
              <a:rPr lang="en-US" sz="3600" dirty="0">
                <a:solidFill>
                  <a:srgbClr val="000099"/>
                </a:solidFill>
                <a:latin typeface="Times New Roman" panose="02020603050405020304" pitchFamily="18" charset="0"/>
                <a:cs typeface="Times New Roman" panose="02020603050405020304" pitchFamily="18" charset="0"/>
              </a:rPr>
              <a:t> </a:t>
            </a:r>
            <a:r>
              <a:rPr lang="en-US" sz="3600" dirty="0" err="1">
                <a:solidFill>
                  <a:srgbClr val="000099"/>
                </a:solidFill>
                <a:latin typeface="Times New Roman" panose="02020603050405020304" pitchFamily="18" charset="0"/>
                <a:cs typeface="Times New Roman" panose="02020603050405020304" pitchFamily="18" charset="0"/>
              </a:rPr>
              <a:t>sát</a:t>
            </a:r>
            <a:r>
              <a:rPr lang="en-US" sz="3600" dirty="0">
                <a:solidFill>
                  <a:srgbClr val="000099"/>
                </a:solidFill>
                <a:latin typeface="Times New Roman" panose="02020603050405020304" pitchFamily="18" charset="0"/>
                <a:cs typeface="Times New Roman" panose="02020603050405020304" pitchFamily="18" charset="0"/>
              </a:rPr>
              <a:t> 3 </a:t>
            </a:r>
            <a:r>
              <a:rPr lang="en-US" sz="3600" dirty="0" err="1">
                <a:solidFill>
                  <a:srgbClr val="000099"/>
                </a:solidFill>
                <a:latin typeface="Times New Roman" panose="02020603050405020304" pitchFamily="18" charset="0"/>
                <a:cs typeface="Times New Roman" panose="02020603050405020304" pitchFamily="18" charset="0"/>
              </a:rPr>
              <a:t>dòng</a:t>
            </a:r>
            <a:r>
              <a:rPr lang="en-US" sz="3600" dirty="0">
                <a:solidFill>
                  <a:srgbClr val="000099"/>
                </a:solidFill>
                <a:latin typeface="Times New Roman" panose="02020603050405020304" pitchFamily="18" charset="0"/>
                <a:cs typeface="Times New Roman" panose="02020603050405020304" pitchFamily="18" charset="0"/>
              </a:rPr>
              <a:t> </a:t>
            </a:r>
            <a:r>
              <a:rPr lang="en-US" sz="3600" dirty="0" err="1">
                <a:solidFill>
                  <a:srgbClr val="000099"/>
                </a:solidFill>
                <a:latin typeface="Times New Roman" panose="02020603050405020304" pitchFamily="18" charset="0"/>
                <a:cs typeface="Times New Roman" panose="02020603050405020304" pitchFamily="18" charset="0"/>
              </a:rPr>
              <a:t>đầu</a:t>
            </a:r>
            <a:r>
              <a:rPr lang="en-US" sz="3600" dirty="0">
                <a:solidFill>
                  <a:srgbClr val="000099"/>
                </a:solidFill>
                <a:latin typeface="Times New Roman" panose="02020603050405020304" pitchFamily="18" charset="0"/>
                <a:cs typeface="Times New Roman" panose="02020603050405020304" pitchFamily="18" charset="0"/>
              </a:rPr>
              <a:t> </a:t>
            </a:r>
            <a:r>
              <a:rPr lang="en-US" sz="3600" dirty="0" err="1">
                <a:solidFill>
                  <a:srgbClr val="000099"/>
                </a:solidFill>
                <a:latin typeface="Times New Roman" panose="02020603050405020304" pitchFamily="18" charset="0"/>
                <a:cs typeface="Times New Roman" panose="02020603050405020304" pitchFamily="18" charset="0"/>
              </a:rPr>
              <a:t>và</a:t>
            </a:r>
            <a:r>
              <a:rPr lang="en-US" sz="3600" dirty="0">
                <a:solidFill>
                  <a:srgbClr val="000099"/>
                </a:solidFill>
                <a:latin typeface="Times New Roman" panose="02020603050405020304" pitchFamily="18" charset="0"/>
                <a:cs typeface="Times New Roman" panose="02020603050405020304" pitchFamily="18" charset="0"/>
              </a:rPr>
              <a:t> </a:t>
            </a:r>
            <a:r>
              <a:rPr lang="en-US" sz="3600" dirty="0" err="1">
                <a:solidFill>
                  <a:srgbClr val="000099"/>
                </a:solidFill>
                <a:latin typeface="Times New Roman" panose="02020603050405020304" pitchFamily="18" charset="0"/>
                <a:cs typeface="Times New Roman" panose="02020603050405020304" pitchFamily="18" charset="0"/>
              </a:rPr>
              <a:t>dự</a:t>
            </a:r>
            <a:r>
              <a:rPr lang="en-US" sz="3600" dirty="0">
                <a:solidFill>
                  <a:srgbClr val="000099"/>
                </a:solidFill>
                <a:latin typeface="Times New Roman" panose="02020603050405020304" pitchFamily="18" charset="0"/>
                <a:cs typeface="Times New Roman" panose="02020603050405020304" pitchFamily="18" charset="0"/>
              </a:rPr>
              <a:t> </a:t>
            </a:r>
            <a:r>
              <a:rPr lang="en-US" sz="3600" dirty="0" err="1">
                <a:solidFill>
                  <a:srgbClr val="000099"/>
                </a:solidFill>
                <a:latin typeface="Times New Roman" panose="02020603050405020304" pitchFamily="18" charset="0"/>
                <a:cs typeface="Times New Roman" panose="02020603050405020304" pitchFamily="18" charset="0"/>
              </a:rPr>
              <a:t>đoán</a:t>
            </a:r>
            <a:r>
              <a:rPr lang="en-US" sz="3600" dirty="0">
                <a:solidFill>
                  <a:srgbClr val="000099"/>
                </a:solidFill>
                <a:latin typeface="Times New Roman" panose="02020603050405020304" pitchFamily="18" charset="0"/>
                <a:cs typeface="Times New Roman" panose="02020603050405020304" pitchFamily="18" charset="0"/>
              </a:rPr>
              <a:t> </a:t>
            </a:r>
            <a:r>
              <a:rPr lang="en-US" sz="3600" dirty="0" err="1">
                <a:solidFill>
                  <a:srgbClr val="000099"/>
                </a:solidFill>
                <a:latin typeface="Times New Roman" panose="02020603050405020304" pitchFamily="18" charset="0"/>
                <a:cs typeface="Times New Roman" panose="02020603050405020304" pitchFamily="18" charset="0"/>
              </a:rPr>
              <a:t>kết</a:t>
            </a:r>
            <a:r>
              <a:rPr lang="en-US" sz="3600" dirty="0">
                <a:solidFill>
                  <a:srgbClr val="000099"/>
                </a:solidFill>
                <a:latin typeface="Times New Roman" panose="02020603050405020304" pitchFamily="18" charset="0"/>
                <a:cs typeface="Times New Roman" panose="02020603050405020304" pitchFamily="18" charset="0"/>
              </a:rPr>
              <a:t> </a:t>
            </a:r>
            <a:r>
              <a:rPr lang="en-US" sz="3600" dirty="0" err="1">
                <a:solidFill>
                  <a:srgbClr val="000099"/>
                </a:solidFill>
                <a:latin typeface="Times New Roman" panose="02020603050405020304" pitchFamily="18" charset="0"/>
                <a:cs typeface="Times New Roman" panose="02020603050405020304" pitchFamily="18" charset="0"/>
              </a:rPr>
              <a:t>quả</a:t>
            </a:r>
            <a:r>
              <a:rPr lang="en-US" sz="3600" dirty="0">
                <a:solidFill>
                  <a:srgbClr val="000099"/>
                </a:solidFill>
                <a:latin typeface="Times New Roman" panose="02020603050405020304" pitchFamily="18" charset="0"/>
                <a:cs typeface="Times New Roman" panose="02020603050405020304" pitchFamily="18" charset="0"/>
              </a:rPr>
              <a:t> </a:t>
            </a:r>
            <a:r>
              <a:rPr lang="en-US" sz="3600" dirty="0" err="1">
                <a:solidFill>
                  <a:srgbClr val="000099"/>
                </a:solidFill>
                <a:latin typeface="Times New Roman" panose="02020603050405020304" pitchFamily="18" charset="0"/>
                <a:cs typeface="Times New Roman" panose="02020603050405020304" pitchFamily="18" charset="0"/>
              </a:rPr>
              <a:t>của</a:t>
            </a:r>
            <a:r>
              <a:rPr lang="en-US" sz="3600" dirty="0">
                <a:solidFill>
                  <a:srgbClr val="000099"/>
                </a:solidFill>
                <a:latin typeface="Times New Roman" panose="02020603050405020304" pitchFamily="18" charset="0"/>
                <a:cs typeface="Times New Roman" panose="02020603050405020304" pitchFamily="18" charset="0"/>
              </a:rPr>
              <a:t> </a:t>
            </a:r>
            <a:r>
              <a:rPr lang="en-US" sz="3600" dirty="0" err="1">
                <a:solidFill>
                  <a:srgbClr val="000099"/>
                </a:solidFill>
                <a:latin typeface="Times New Roman" panose="02020603050405020304" pitchFamily="18" charset="0"/>
                <a:cs typeface="Times New Roman" panose="02020603050405020304" pitchFamily="18" charset="0"/>
              </a:rPr>
              <a:t>các</a:t>
            </a:r>
            <a:r>
              <a:rPr lang="en-US" sz="3600" dirty="0">
                <a:solidFill>
                  <a:srgbClr val="000099"/>
                </a:solidFill>
                <a:latin typeface="Times New Roman" panose="02020603050405020304" pitchFamily="18" charset="0"/>
                <a:cs typeface="Times New Roman" panose="02020603050405020304" pitchFamily="18" charset="0"/>
              </a:rPr>
              <a:t> </a:t>
            </a:r>
            <a:r>
              <a:rPr lang="en-US" sz="3600" dirty="0" err="1">
                <a:solidFill>
                  <a:srgbClr val="000099"/>
                </a:solidFill>
                <a:latin typeface="Times New Roman" panose="02020603050405020304" pitchFamily="18" charset="0"/>
                <a:cs typeface="Times New Roman" panose="02020603050405020304" pitchFamily="18" charset="0"/>
              </a:rPr>
              <a:t>dòng</a:t>
            </a:r>
            <a:r>
              <a:rPr lang="en-US" sz="3600" dirty="0">
                <a:solidFill>
                  <a:srgbClr val="000099"/>
                </a:solidFill>
                <a:latin typeface="Times New Roman" panose="02020603050405020304" pitchFamily="18" charset="0"/>
                <a:cs typeface="Times New Roman" panose="02020603050405020304" pitchFamily="18" charset="0"/>
              </a:rPr>
              <a:t> </a:t>
            </a:r>
            <a:r>
              <a:rPr lang="en-US" sz="3600" dirty="0" err="1">
                <a:solidFill>
                  <a:srgbClr val="000099"/>
                </a:solidFill>
                <a:latin typeface="Times New Roman" panose="02020603050405020304" pitchFamily="18" charset="0"/>
                <a:cs typeface="Times New Roman" panose="02020603050405020304" pitchFamily="18" charset="0"/>
              </a:rPr>
              <a:t>tiếp</a:t>
            </a:r>
            <a:r>
              <a:rPr lang="en-US" sz="3600" dirty="0">
                <a:solidFill>
                  <a:srgbClr val="000099"/>
                </a:solidFill>
                <a:latin typeface="Times New Roman" panose="02020603050405020304" pitchFamily="18" charset="0"/>
                <a:cs typeface="Times New Roman" panose="02020603050405020304" pitchFamily="18" charset="0"/>
              </a:rPr>
              <a:t> </a:t>
            </a:r>
            <a:r>
              <a:rPr lang="en-US" sz="3600" dirty="0" err="1">
                <a:solidFill>
                  <a:srgbClr val="000099"/>
                </a:solidFill>
                <a:latin typeface="Times New Roman" panose="02020603050405020304" pitchFamily="18" charset="0"/>
                <a:cs typeface="Times New Roman" panose="02020603050405020304" pitchFamily="18" charset="0"/>
              </a:rPr>
              <a:t>theo</a:t>
            </a:r>
            <a:r>
              <a:rPr lang="en-US" sz="3600" dirty="0">
                <a:solidFill>
                  <a:srgbClr val="000099"/>
                </a:solidFill>
                <a:latin typeface="Times New Roman" panose="02020603050405020304" pitchFamily="18" charset="0"/>
                <a:cs typeface="Times New Roman" panose="02020603050405020304" pitchFamily="18" charset="0"/>
              </a:rPr>
              <a:t>?</a:t>
            </a:r>
          </a:p>
        </p:txBody>
      </p:sp>
      <p:sp>
        <p:nvSpPr>
          <p:cNvPr id="5" name="Content Placeholder 2"/>
          <p:cNvSpPr>
            <a:spLocks noGrp="1"/>
          </p:cNvSpPr>
          <p:nvPr>
            <p:ph idx="1"/>
          </p:nvPr>
        </p:nvSpPr>
        <p:spPr>
          <a:xfrm>
            <a:off x="4026129" y="2690449"/>
            <a:ext cx="6520873" cy="4283216"/>
          </a:xfrm>
          <a:solidFill>
            <a:schemeClr val="accent5">
              <a:lumMod val="20000"/>
              <a:lumOff val="80000"/>
            </a:schemeClr>
          </a:solidFill>
        </p:spPr>
        <p:txBody>
          <a:bodyPr>
            <a:noAutofit/>
          </a:bodyPr>
          <a:lstStyle/>
          <a:p>
            <a:r>
              <a:rPr lang="en-US" sz="3600" dirty="0"/>
              <a:t>           </a:t>
            </a:r>
            <a:r>
              <a:rPr lang="en-US" sz="3600" dirty="0">
                <a:solidFill>
                  <a:srgbClr val="000099"/>
                </a:solidFill>
              </a:rPr>
              <a:t>3  –  1 = 3  +  (-1)</a:t>
            </a:r>
          </a:p>
          <a:p>
            <a:r>
              <a:rPr lang="en-US" sz="3600" dirty="0">
                <a:solidFill>
                  <a:srgbClr val="000099"/>
                </a:solidFill>
              </a:rPr>
              <a:t>           3  –  2 = 3  +  (-2)</a:t>
            </a:r>
          </a:p>
          <a:p>
            <a:r>
              <a:rPr lang="en-US" sz="3600" dirty="0">
                <a:solidFill>
                  <a:srgbClr val="000099"/>
                </a:solidFill>
              </a:rPr>
              <a:t>           3  –  3 = 3  +  (-3) </a:t>
            </a:r>
          </a:p>
          <a:p>
            <a:r>
              <a:rPr lang="en-US" sz="3600" dirty="0">
                <a:solidFill>
                  <a:srgbClr val="000099"/>
                </a:solidFill>
              </a:rPr>
              <a:t>           3  –  </a:t>
            </a:r>
            <a:r>
              <a:rPr lang="en-US" sz="3600">
                <a:solidFill>
                  <a:srgbClr val="000099"/>
                </a:solidFill>
              </a:rPr>
              <a:t>4 =   3  +  (-4)</a:t>
            </a:r>
          </a:p>
          <a:p>
            <a:r>
              <a:rPr lang="en-US" sz="3600">
                <a:solidFill>
                  <a:srgbClr val="000099"/>
                </a:solidFill>
              </a:rPr>
              <a:t>           3  –  5 =   3  +  (-5)</a:t>
            </a:r>
          </a:p>
          <a:p>
            <a:r>
              <a:rPr lang="en-US" sz="3600">
                <a:solidFill>
                  <a:srgbClr val="000099"/>
                </a:solidFill>
              </a:rPr>
              <a:t>             </a:t>
            </a:r>
            <a:r>
              <a:rPr lang="en-US" sz="3600" dirty="0">
                <a:solidFill>
                  <a:srgbClr val="000099"/>
                </a:solidFill>
              </a:rPr>
              <a:t>……………………</a:t>
            </a:r>
          </a:p>
          <a:p>
            <a:r>
              <a:rPr lang="en-US" sz="3600" dirty="0">
                <a:solidFill>
                  <a:srgbClr val="000099"/>
                </a:solidFill>
              </a:rPr>
              <a:t>           a  –  b  = a  +  (-b)</a:t>
            </a:r>
          </a:p>
          <a:p>
            <a:endParaRPr lang="en-US" sz="3600" dirty="0"/>
          </a:p>
        </p:txBody>
      </p:sp>
      <p:sp>
        <p:nvSpPr>
          <p:cNvPr id="8" name="Title 1"/>
          <p:cNvSpPr txBox="1">
            <a:spLocks/>
          </p:cNvSpPr>
          <p:nvPr/>
        </p:nvSpPr>
        <p:spPr>
          <a:xfrm>
            <a:off x="838200" y="117116"/>
            <a:ext cx="9506527" cy="7941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err="1">
                <a:solidFill>
                  <a:schemeClr val="accent5">
                    <a:lumMod val="20000"/>
                    <a:lumOff val="80000"/>
                  </a:schemeClr>
                </a:solidFill>
                <a:latin typeface="Times New Roman" panose="02020603050405020304" pitchFamily="18" charset="0"/>
                <a:cs typeface="Times New Roman" panose="02020603050405020304" pitchFamily="18" charset="0"/>
              </a:rPr>
              <a:t>Bài</a:t>
            </a:r>
            <a:r>
              <a:rPr lang="en-US" sz="3600" b="1" dirty="0">
                <a:solidFill>
                  <a:schemeClr val="accent5">
                    <a:lumMod val="20000"/>
                    <a:lumOff val="80000"/>
                  </a:schemeClr>
                </a:solidFill>
                <a:latin typeface="Times New Roman" panose="02020603050405020304" pitchFamily="18" charset="0"/>
                <a:cs typeface="Times New Roman" panose="02020603050405020304" pitchFamily="18" charset="0"/>
              </a:rPr>
              <a:t> 14</a:t>
            </a:r>
            <a:r>
              <a:rPr lang="en-US" sz="3600" dirty="0">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4000" b="1" dirty="0" err="1">
                <a:solidFill>
                  <a:schemeClr val="accent5">
                    <a:lumMod val="20000"/>
                    <a:lumOff val="80000"/>
                  </a:schemeClr>
                </a:solidFill>
                <a:latin typeface="Times New Roman" panose="02020603050405020304" pitchFamily="18" charset="0"/>
                <a:cs typeface="Times New Roman" panose="02020603050405020304" pitchFamily="18" charset="0"/>
              </a:rPr>
              <a:t>Phép</a:t>
            </a:r>
            <a:r>
              <a:rPr lang="en-US" sz="4000" b="1" dirty="0">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4000" b="1" dirty="0" err="1">
                <a:solidFill>
                  <a:schemeClr val="accent5">
                    <a:lumMod val="20000"/>
                    <a:lumOff val="80000"/>
                  </a:schemeClr>
                </a:solidFill>
                <a:latin typeface="Times New Roman" panose="02020603050405020304" pitchFamily="18" charset="0"/>
                <a:cs typeface="Times New Roman" panose="02020603050405020304" pitchFamily="18" charset="0"/>
              </a:rPr>
              <a:t>cộng</a:t>
            </a:r>
            <a:r>
              <a:rPr lang="en-US" sz="4000" b="1" dirty="0">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4000" b="1" dirty="0" err="1">
                <a:solidFill>
                  <a:schemeClr val="accent5">
                    <a:lumMod val="20000"/>
                    <a:lumOff val="80000"/>
                  </a:schemeClr>
                </a:solidFill>
                <a:latin typeface="Times New Roman" panose="02020603050405020304" pitchFamily="18" charset="0"/>
                <a:cs typeface="Times New Roman" panose="02020603050405020304" pitchFamily="18" charset="0"/>
              </a:rPr>
              <a:t>và</a:t>
            </a:r>
            <a:r>
              <a:rPr lang="en-US" sz="4000" b="1" dirty="0">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4000" b="1" dirty="0" err="1">
                <a:solidFill>
                  <a:schemeClr val="accent5">
                    <a:lumMod val="20000"/>
                    <a:lumOff val="80000"/>
                  </a:schemeClr>
                </a:solidFill>
                <a:latin typeface="Times New Roman" panose="02020603050405020304" pitchFamily="18" charset="0"/>
                <a:cs typeface="Times New Roman" panose="02020603050405020304" pitchFamily="18" charset="0"/>
              </a:rPr>
              <a:t>phép</a:t>
            </a:r>
            <a:r>
              <a:rPr lang="en-US" sz="4000" b="1" dirty="0">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4000" b="1" dirty="0" err="1">
                <a:solidFill>
                  <a:schemeClr val="accent5">
                    <a:lumMod val="20000"/>
                    <a:lumOff val="80000"/>
                  </a:schemeClr>
                </a:solidFill>
                <a:latin typeface="Times New Roman" panose="02020603050405020304" pitchFamily="18" charset="0"/>
                <a:cs typeface="Times New Roman" panose="02020603050405020304" pitchFamily="18" charset="0"/>
              </a:rPr>
              <a:t>trừ</a:t>
            </a:r>
            <a:r>
              <a:rPr lang="en-US" sz="4000" b="1" dirty="0">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4000" b="1" dirty="0" err="1">
                <a:solidFill>
                  <a:schemeClr val="accent5">
                    <a:lumMod val="20000"/>
                    <a:lumOff val="80000"/>
                  </a:schemeClr>
                </a:solidFill>
                <a:latin typeface="Times New Roman" panose="02020603050405020304" pitchFamily="18" charset="0"/>
                <a:cs typeface="Times New Roman" panose="02020603050405020304" pitchFamily="18" charset="0"/>
              </a:rPr>
              <a:t>số</a:t>
            </a:r>
            <a:r>
              <a:rPr lang="en-US" sz="4000" b="1" dirty="0">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4000" b="1" dirty="0" err="1">
                <a:solidFill>
                  <a:schemeClr val="accent5">
                    <a:lumMod val="20000"/>
                    <a:lumOff val="80000"/>
                  </a:schemeClr>
                </a:solidFill>
                <a:latin typeface="Times New Roman" panose="02020603050405020304" pitchFamily="18" charset="0"/>
                <a:cs typeface="Times New Roman" panose="02020603050405020304" pitchFamily="18" charset="0"/>
              </a:rPr>
              <a:t>nguyên</a:t>
            </a:r>
            <a:endParaRPr lang="en-US" sz="4000" b="1" dirty="0">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6" name="Text Box 2"/>
          <p:cNvSpPr txBox="1">
            <a:spLocks noChangeArrowheads="1"/>
          </p:cNvSpPr>
          <p:nvPr/>
        </p:nvSpPr>
        <p:spPr bwMode="auto">
          <a:xfrm>
            <a:off x="-476379" y="864122"/>
            <a:ext cx="509456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b="1">
                <a:solidFill>
                  <a:srgbClr val="CC0099"/>
                </a:solidFill>
                <a:latin typeface="Times New Roman" panose="02020603050405020304" pitchFamily="18" charset="0"/>
                <a:cs typeface="Times New Roman" panose="02020603050405020304" pitchFamily="18" charset="0"/>
              </a:rPr>
              <a:t>IV.</a:t>
            </a:r>
            <a:r>
              <a:rPr lang="en-US" altLang="en-US" sz="4000" b="1">
                <a:solidFill>
                  <a:srgbClr val="CC0099"/>
                </a:solidFill>
                <a:latin typeface="Times New Roman" panose="02020603050405020304" pitchFamily="18" charset="0"/>
                <a:cs typeface="Times New Roman" panose="02020603050405020304" pitchFamily="18" charset="0"/>
              </a:rPr>
              <a:t> </a:t>
            </a:r>
            <a:r>
              <a:rPr lang="en-US" altLang="en-US" b="1">
                <a:solidFill>
                  <a:srgbClr val="CC0099"/>
                </a:solidFill>
                <a:latin typeface="Times New Roman" panose="02020603050405020304" pitchFamily="18" charset="0"/>
                <a:cs typeface="Times New Roman" panose="02020603050405020304" pitchFamily="18" charset="0"/>
              </a:rPr>
              <a:t>Trừ hai số nguyên</a:t>
            </a:r>
            <a:endParaRPr lang="en-US" altLang="en-US" b="1" dirty="0">
              <a:solidFill>
                <a:srgbClr val="CC0099"/>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052946" y="3167923"/>
            <a:ext cx="1485322" cy="2724277"/>
          </a:xfrm>
          <a:prstGeom prst="rect">
            <a:avLst/>
          </a:prstGeom>
        </p:spPr>
      </p:pic>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E450AFC1-4B3D-7BC3-6D4D-D0F12B25699C}"/>
                  </a:ext>
                </a:extLst>
              </p14:cNvPr>
              <p14:cNvContentPartPr/>
              <p14:nvPr/>
            </p14:nvContentPartPr>
            <p14:xfrm>
              <a:off x="665820" y="6760320"/>
              <a:ext cx="1416600" cy="117720"/>
            </p14:xfrm>
          </p:contentPart>
        </mc:Choice>
        <mc:Fallback xmlns="">
          <p:pic>
            <p:nvPicPr>
              <p:cNvPr id="11" name="Ink 10">
                <a:extLst>
                  <a:ext uri="{FF2B5EF4-FFF2-40B4-BE49-F238E27FC236}">
                    <a16:creationId xmlns:a16="http://schemas.microsoft.com/office/drawing/2014/main" id="{E450AFC1-4B3D-7BC3-6D4D-D0F12B25699C}"/>
                  </a:ext>
                </a:extLst>
              </p:cNvPr>
              <p:cNvPicPr/>
              <p:nvPr/>
            </p:nvPicPr>
            <p:blipFill>
              <a:blip r:embed="rId5"/>
              <a:stretch>
                <a:fillRect/>
              </a:stretch>
            </p:blipFill>
            <p:spPr>
              <a:xfrm>
                <a:off x="648180" y="6742320"/>
                <a:ext cx="1452240" cy="153360"/>
              </a:xfrm>
              <a:prstGeom prst="rect">
                <a:avLst/>
              </a:prstGeom>
            </p:spPr>
          </p:pic>
        </mc:Fallback>
      </mc:AlternateContent>
      <p:grpSp>
        <p:nvGrpSpPr>
          <p:cNvPr id="17" name="Group 16">
            <a:extLst>
              <a:ext uri="{FF2B5EF4-FFF2-40B4-BE49-F238E27FC236}">
                <a16:creationId xmlns:a16="http://schemas.microsoft.com/office/drawing/2014/main" id="{29C5FFCB-99F0-717B-A5B2-0BD9B55E5C2C}"/>
              </a:ext>
            </a:extLst>
          </p:cNvPr>
          <p:cNvGrpSpPr/>
          <p:nvPr/>
        </p:nvGrpSpPr>
        <p:grpSpPr>
          <a:xfrm>
            <a:off x="665820" y="6741240"/>
            <a:ext cx="1793880" cy="193680"/>
            <a:chOff x="665820" y="6741240"/>
            <a:chExt cx="1793880" cy="193680"/>
          </a:xfrm>
        </p:grpSpPr>
        <mc:AlternateContent xmlns:mc="http://schemas.openxmlformats.org/markup-compatibility/2006" xmlns:p14="http://schemas.microsoft.com/office/powerpoint/2010/main">
          <mc:Choice Requires="p14">
            <p:contentPart p14:bwMode="auto" r:id="rId6">
              <p14:nvContentPartPr>
                <p14:cNvPr id="13" name="Ink 12">
                  <a:extLst>
                    <a:ext uri="{FF2B5EF4-FFF2-40B4-BE49-F238E27FC236}">
                      <a16:creationId xmlns:a16="http://schemas.microsoft.com/office/drawing/2014/main" id="{409713FB-23AB-6C39-1C9E-CA110FE12F04}"/>
                    </a:ext>
                  </a:extLst>
                </p14:cNvPr>
                <p14:cNvContentPartPr/>
                <p14:nvPr/>
              </p14:nvContentPartPr>
              <p14:xfrm>
                <a:off x="665820" y="6819720"/>
                <a:ext cx="1530720" cy="20520"/>
              </p14:xfrm>
            </p:contentPart>
          </mc:Choice>
          <mc:Fallback xmlns="">
            <p:pic>
              <p:nvPicPr>
                <p:cNvPr id="13" name="Ink 12">
                  <a:extLst>
                    <a:ext uri="{FF2B5EF4-FFF2-40B4-BE49-F238E27FC236}">
                      <a16:creationId xmlns:a16="http://schemas.microsoft.com/office/drawing/2014/main" id="{409713FB-23AB-6C39-1C9E-CA110FE12F04}"/>
                    </a:ext>
                  </a:extLst>
                </p:cNvPr>
                <p:cNvPicPr/>
                <p:nvPr/>
              </p:nvPicPr>
              <p:blipFill>
                <a:blip r:embed="rId7"/>
                <a:stretch>
                  <a:fillRect/>
                </a:stretch>
              </p:blipFill>
              <p:spPr>
                <a:xfrm>
                  <a:off x="603180" y="6756720"/>
                  <a:ext cx="165636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B21A1B6F-4673-4F7D-E7A2-FBE54F8BEDB9}"/>
                    </a:ext>
                  </a:extLst>
                </p14:cNvPr>
                <p14:cNvContentPartPr/>
                <p14:nvPr/>
              </p14:nvContentPartPr>
              <p14:xfrm>
                <a:off x="837900" y="6741240"/>
                <a:ext cx="1621800" cy="193680"/>
              </p14:xfrm>
            </p:contentPart>
          </mc:Choice>
          <mc:Fallback xmlns="">
            <p:pic>
              <p:nvPicPr>
                <p:cNvPr id="14" name="Ink 13">
                  <a:extLst>
                    <a:ext uri="{FF2B5EF4-FFF2-40B4-BE49-F238E27FC236}">
                      <a16:creationId xmlns:a16="http://schemas.microsoft.com/office/drawing/2014/main" id="{B21A1B6F-4673-4F7D-E7A2-FBE54F8BEDB9}"/>
                    </a:ext>
                  </a:extLst>
                </p:cNvPr>
                <p:cNvPicPr/>
                <p:nvPr/>
              </p:nvPicPr>
              <p:blipFill>
                <a:blip r:embed="rId9"/>
                <a:stretch>
                  <a:fillRect/>
                </a:stretch>
              </p:blipFill>
              <p:spPr>
                <a:xfrm>
                  <a:off x="775260" y="6678600"/>
                  <a:ext cx="1747440" cy="3193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Ink 15">
                  <a:extLst>
                    <a:ext uri="{FF2B5EF4-FFF2-40B4-BE49-F238E27FC236}">
                      <a16:creationId xmlns:a16="http://schemas.microsoft.com/office/drawing/2014/main" id="{32E47694-DCC0-0286-9BF2-64366ADD7966}"/>
                    </a:ext>
                  </a:extLst>
                </p14:cNvPr>
                <p14:cNvContentPartPr/>
                <p14:nvPr/>
              </p14:nvContentPartPr>
              <p14:xfrm>
                <a:off x="2069820" y="6758520"/>
                <a:ext cx="214200" cy="3960"/>
              </p14:xfrm>
            </p:contentPart>
          </mc:Choice>
          <mc:Fallback xmlns="">
            <p:pic>
              <p:nvPicPr>
                <p:cNvPr id="16" name="Ink 15">
                  <a:extLst>
                    <a:ext uri="{FF2B5EF4-FFF2-40B4-BE49-F238E27FC236}">
                      <a16:creationId xmlns:a16="http://schemas.microsoft.com/office/drawing/2014/main" id="{32E47694-DCC0-0286-9BF2-64366ADD7966}"/>
                    </a:ext>
                  </a:extLst>
                </p:cNvPr>
                <p:cNvPicPr/>
                <p:nvPr/>
              </p:nvPicPr>
              <p:blipFill>
                <a:blip r:embed="rId11"/>
                <a:stretch>
                  <a:fillRect/>
                </a:stretch>
              </p:blipFill>
              <p:spPr>
                <a:xfrm>
                  <a:off x="2006820" y="6695880"/>
                  <a:ext cx="339840" cy="129600"/>
                </a:xfrm>
                <a:prstGeom prst="rect">
                  <a:avLst/>
                </a:prstGeom>
              </p:spPr>
            </p:pic>
          </mc:Fallback>
        </mc:AlternateContent>
      </p:grpSp>
      <p:sp>
        <p:nvSpPr>
          <p:cNvPr id="18" name="Content Placeholder 2">
            <a:extLst>
              <a:ext uri="{FF2B5EF4-FFF2-40B4-BE49-F238E27FC236}">
                <a16:creationId xmlns:a16="http://schemas.microsoft.com/office/drawing/2014/main" id="{5E3E9E9B-18A5-C2CB-53F3-D88C274738A2}"/>
              </a:ext>
            </a:extLst>
          </p:cNvPr>
          <p:cNvSpPr txBox="1">
            <a:spLocks/>
          </p:cNvSpPr>
          <p:nvPr/>
        </p:nvSpPr>
        <p:spPr>
          <a:xfrm>
            <a:off x="6675687" y="4495800"/>
            <a:ext cx="2373063" cy="587897"/>
          </a:xfrm>
          <a:prstGeom prst="rect">
            <a:avLst/>
          </a:prstGeom>
          <a:solidFill>
            <a:schemeClr val="accent5">
              <a:lumMod val="20000"/>
              <a:lumOff val="8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600" dirty="0"/>
          </a:p>
        </p:txBody>
      </p:sp>
      <p:sp>
        <p:nvSpPr>
          <p:cNvPr id="19" name="Content Placeholder 2">
            <a:extLst>
              <a:ext uri="{FF2B5EF4-FFF2-40B4-BE49-F238E27FC236}">
                <a16:creationId xmlns:a16="http://schemas.microsoft.com/office/drawing/2014/main" id="{D34E95B3-D58B-A04E-3FEE-44BF59CA5BF8}"/>
              </a:ext>
            </a:extLst>
          </p:cNvPr>
          <p:cNvSpPr txBox="1">
            <a:spLocks/>
          </p:cNvSpPr>
          <p:nvPr/>
        </p:nvSpPr>
        <p:spPr>
          <a:xfrm>
            <a:off x="6663018" y="5246606"/>
            <a:ext cx="2373063" cy="587897"/>
          </a:xfrm>
          <a:prstGeom prst="rect">
            <a:avLst/>
          </a:prstGeom>
          <a:solidFill>
            <a:schemeClr val="accent5">
              <a:lumMod val="20000"/>
              <a:lumOff val="8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600" dirty="0"/>
          </a:p>
        </p:txBody>
      </p:sp>
      <p:sp>
        <p:nvSpPr>
          <p:cNvPr id="20" name="Content Placeholder 2">
            <a:extLst>
              <a:ext uri="{FF2B5EF4-FFF2-40B4-BE49-F238E27FC236}">
                <a16:creationId xmlns:a16="http://schemas.microsoft.com/office/drawing/2014/main" id="{490CCE77-53D4-45A6-C7DC-97D448775016}"/>
              </a:ext>
            </a:extLst>
          </p:cNvPr>
          <p:cNvSpPr txBox="1">
            <a:spLocks/>
          </p:cNvSpPr>
          <p:nvPr/>
        </p:nvSpPr>
        <p:spPr>
          <a:xfrm>
            <a:off x="6675687" y="6323051"/>
            <a:ext cx="2373063" cy="587897"/>
          </a:xfrm>
          <a:prstGeom prst="rect">
            <a:avLst/>
          </a:prstGeom>
          <a:solidFill>
            <a:schemeClr val="accent5">
              <a:lumMod val="20000"/>
              <a:lumOff val="8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600" dirty="0"/>
          </a:p>
        </p:txBody>
      </p:sp>
    </p:spTree>
    <p:extLst>
      <p:ext uri="{BB962C8B-B14F-4D97-AF65-F5344CB8AC3E}">
        <p14:creationId xmlns:p14="http://schemas.microsoft.com/office/powerpoint/2010/main" val="9148825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2000"/>
                                        <p:tgtEl>
                                          <p:spTgt spid="18"/>
                                        </p:tgtEl>
                                      </p:cBhvr>
                                    </p:animEffect>
                                    <p:set>
                                      <p:cBhvr>
                                        <p:cTn id="7" dur="1" fill="hold">
                                          <p:stCondLst>
                                            <p:cond delay="1999"/>
                                          </p:stCondLst>
                                        </p:cTn>
                                        <p:tgtEl>
                                          <p:spTgt spid="18"/>
                                        </p:tgtEl>
                                        <p:attrNameLst>
                                          <p:attrName>style.visibility</p:attrName>
                                        </p:attrNameLst>
                                      </p:cBhvr>
                                      <p:to>
                                        <p:strVal val="hidden"/>
                                      </p:to>
                                    </p:set>
                                  </p:childTnLst>
                                </p:cTn>
                              </p:par>
                            </p:childTnLst>
                          </p:cTn>
                        </p:par>
                        <p:par>
                          <p:cTn id="8" fill="hold">
                            <p:stCondLst>
                              <p:cond delay="2000"/>
                            </p:stCondLst>
                            <p:childTnLst>
                              <p:par>
                                <p:cTn id="9" presetID="4" presetClass="exit" presetSubtype="32" fill="hold" grpId="0" nodeType="afterEffect">
                                  <p:stCondLst>
                                    <p:cond delay="0"/>
                                  </p:stCondLst>
                                  <p:childTnLst>
                                    <p:animEffect transition="out" filter="box(out)">
                                      <p:cBhvr>
                                        <p:cTn id="10" dur="2000"/>
                                        <p:tgtEl>
                                          <p:spTgt spid="19"/>
                                        </p:tgtEl>
                                      </p:cBhvr>
                                    </p:animEffect>
                                    <p:set>
                                      <p:cBhvr>
                                        <p:cTn id="11" dur="1" fill="hold">
                                          <p:stCondLst>
                                            <p:cond delay="1999"/>
                                          </p:stCondLst>
                                        </p:cTn>
                                        <p:tgtEl>
                                          <p:spTgt spid="19"/>
                                        </p:tgtEl>
                                        <p:attrNameLst>
                                          <p:attrName>style.visibility</p:attrName>
                                        </p:attrNameLst>
                                      </p:cBhvr>
                                      <p:to>
                                        <p:strVal val="hidden"/>
                                      </p:to>
                                    </p:set>
                                  </p:childTnLst>
                                </p:cTn>
                              </p:par>
                            </p:childTnLst>
                          </p:cTn>
                        </p:par>
                        <p:par>
                          <p:cTn id="12" fill="hold">
                            <p:stCondLst>
                              <p:cond delay="4000"/>
                            </p:stCondLst>
                            <p:childTnLst>
                              <p:par>
                                <p:cTn id="13" presetID="4" presetClass="exit" presetSubtype="32" fill="hold" grpId="0" nodeType="afterEffect">
                                  <p:stCondLst>
                                    <p:cond delay="0"/>
                                  </p:stCondLst>
                                  <p:childTnLst>
                                    <p:animEffect transition="out" filter="box(out)">
                                      <p:cBhvr>
                                        <p:cTn id="14" dur="2000"/>
                                        <p:tgtEl>
                                          <p:spTgt spid="20"/>
                                        </p:tgtEl>
                                      </p:cBhvr>
                                    </p:animEffect>
                                    <p:set>
                                      <p:cBhvr>
                                        <p:cTn id="15" dur="1" fill="hold">
                                          <p:stCondLst>
                                            <p:cond delay="1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10179"/>
          <a:stretch/>
        </p:blipFill>
        <p:spPr>
          <a:xfrm>
            <a:off x="-111290" y="1"/>
            <a:ext cx="12303290" cy="6897120"/>
          </a:xfrm>
          <a:prstGeom prst="rect">
            <a:avLst/>
          </a:prstGeom>
        </p:spPr>
      </p:pic>
      <p:sp>
        <p:nvSpPr>
          <p:cNvPr id="5" name="Content Placeholder 2"/>
          <p:cNvSpPr>
            <a:spLocks noGrp="1"/>
          </p:cNvSpPr>
          <p:nvPr>
            <p:ph idx="1"/>
          </p:nvPr>
        </p:nvSpPr>
        <p:spPr>
          <a:xfrm>
            <a:off x="4349979" y="1824350"/>
            <a:ext cx="6520873" cy="4283216"/>
          </a:xfrm>
          <a:solidFill>
            <a:schemeClr val="accent5">
              <a:lumMod val="20000"/>
              <a:lumOff val="80000"/>
            </a:schemeClr>
          </a:solidFill>
        </p:spPr>
        <p:txBody>
          <a:bodyPr>
            <a:noAutofit/>
          </a:bodyPr>
          <a:lstStyle/>
          <a:p>
            <a:r>
              <a:rPr lang="en-US" sz="3600" dirty="0"/>
              <a:t>           </a:t>
            </a:r>
            <a:r>
              <a:rPr lang="en-US" sz="3600" dirty="0">
                <a:solidFill>
                  <a:srgbClr val="000099"/>
                </a:solidFill>
              </a:rPr>
              <a:t>3  –  1 = 3  +  (-1)</a:t>
            </a:r>
          </a:p>
          <a:p>
            <a:r>
              <a:rPr lang="en-US" sz="3600" dirty="0">
                <a:solidFill>
                  <a:srgbClr val="000099"/>
                </a:solidFill>
              </a:rPr>
              <a:t>           3  –  2 = 3  +  (-2)</a:t>
            </a:r>
          </a:p>
          <a:p>
            <a:r>
              <a:rPr lang="en-US" sz="3600" dirty="0">
                <a:solidFill>
                  <a:srgbClr val="000099"/>
                </a:solidFill>
              </a:rPr>
              <a:t>           3  –  3 = 3  +  (-3) </a:t>
            </a:r>
          </a:p>
          <a:p>
            <a:r>
              <a:rPr lang="en-US" sz="3600" dirty="0">
                <a:solidFill>
                  <a:srgbClr val="000099"/>
                </a:solidFill>
              </a:rPr>
              <a:t>           3  –  </a:t>
            </a:r>
            <a:r>
              <a:rPr lang="en-US" sz="3600">
                <a:solidFill>
                  <a:srgbClr val="000099"/>
                </a:solidFill>
              </a:rPr>
              <a:t>4 = 3  +  (-4)</a:t>
            </a:r>
          </a:p>
          <a:p>
            <a:r>
              <a:rPr lang="en-US" sz="3600">
                <a:solidFill>
                  <a:srgbClr val="000099"/>
                </a:solidFill>
              </a:rPr>
              <a:t>           3  –  5 = 3  +  (-5)</a:t>
            </a:r>
          </a:p>
          <a:p>
            <a:r>
              <a:rPr lang="en-US" sz="3600">
                <a:solidFill>
                  <a:srgbClr val="000099"/>
                </a:solidFill>
              </a:rPr>
              <a:t>             </a:t>
            </a:r>
            <a:r>
              <a:rPr lang="en-US" sz="3600" dirty="0">
                <a:solidFill>
                  <a:srgbClr val="000099"/>
                </a:solidFill>
              </a:rPr>
              <a:t>……………………</a:t>
            </a:r>
          </a:p>
          <a:p>
            <a:r>
              <a:rPr lang="en-US" sz="3600" dirty="0">
                <a:solidFill>
                  <a:srgbClr val="000099"/>
                </a:solidFill>
              </a:rPr>
              <a:t>           a  –  b  = a  +  (-b)</a:t>
            </a:r>
          </a:p>
          <a:p>
            <a:endParaRPr lang="en-US" sz="3600" dirty="0"/>
          </a:p>
        </p:txBody>
      </p:sp>
      <p:sp>
        <p:nvSpPr>
          <p:cNvPr id="8" name="Title 1"/>
          <p:cNvSpPr txBox="1">
            <a:spLocks/>
          </p:cNvSpPr>
          <p:nvPr/>
        </p:nvSpPr>
        <p:spPr>
          <a:xfrm>
            <a:off x="838200" y="117116"/>
            <a:ext cx="9506527" cy="7941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err="1">
                <a:solidFill>
                  <a:schemeClr val="accent5">
                    <a:lumMod val="20000"/>
                    <a:lumOff val="80000"/>
                  </a:schemeClr>
                </a:solidFill>
                <a:latin typeface="Times New Roman" panose="02020603050405020304" pitchFamily="18" charset="0"/>
                <a:cs typeface="Times New Roman" panose="02020603050405020304" pitchFamily="18" charset="0"/>
              </a:rPr>
              <a:t>Bài</a:t>
            </a:r>
            <a:r>
              <a:rPr lang="en-US" sz="3600" b="1" dirty="0">
                <a:solidFill>
                  <a:schemeClr val="accent5">
                    <a:lumMod val="20000"/>
                    <a:lumOff val="80000"/>
                  </a:schemeClr>
                </a:solidFill>
                <a:latin typeface="Times New Roman" panose="02020603050405020304" pitchFamily="18" charset="0"/>
                <a:cs typeface="Times New Roman" panose="02020603050405020304" pitchFamily="18" charset="0"/>
              </a:rPr>
              <a:t> 14</a:t>
            </a:r>
            <a:r>
              <a:rPr lang="en-US" sz="3600" dirty="0">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4000" b="1" dirty="0" err="1">
                <a:solidFill>
                  <a:schemeClr val="accent5">
                    <a:lumMod val="20000"/>
                    <a:lumOff val="80000"/>
                  </a:schemeClr>
                </a:solidFill>
                <a:latin typeface="Times New Roman" panose="02020603050405020304" pitchFamily="18" charset="0"/>
                <a:cs typeface="Times New Roman" panose="02020603050405020304" pitchFamily="18" charset="0"/>
              </a:rPr>
              <a:t>Phép</a:t>
            </a:r>
            <a:r>
              <a:rPr lang="en-US" sz="4000" b="1" dirty="0">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4000" b="1" dirty="0" err="1">
                <a:solidFill>
                  <a:schemeClr val="accent5">
                    <a:lumMod val="20000"/>
                    <a:lumOff val="80000"/>
                  </a:schemeClr>
                </a:solidFill>
                <a:latin typeface="Times New Roman" panose="02020603050405020304" pitchFamily="18" charset="0"/>
                <a:cs typeface="Times New Roman" panose="02020603050405020304" pitchFamily="18" charset="0"/>
              </a:rPr>
              <a:t>cộng</a:t>
            </a:r>
            <a:r>
              <a:rPr lang="en-US" sz="4000" b="1" dirty="0">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4000" b="1" dirty="0" err="1">
                <a:solidFill>
                  <a:schemeClr val="accent5">
                    <a:lumMod val="20000"/>
                    <a:lumOff val="80000"/>
                  </a:schemeClr>
                </a:solidFill>
                <a:latin typeface="Times New Roman" panose="02020603050405020304" pitchFamily="18" charset="0"/>
                <a:cs typeface="Times New Roman" panose="02020603050405020304" pitchFamily="18" charset="0"/>
              </a:rPr>
              <a:t>và</a:t>
            </a:r>
            <a:r>
              <a:rPr lang="en-US" sz="4000" b="1" dirty="0">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4000" b="1" dirty="0" err="1">
                <a:solidFill>
                  <a:schemeClr val="accent5">
                    <a:lumMod val="20000"/>
                    <a:lumOff val="80000"/>
                  </a:schemeClr>
                </a:solidFill>
                <a:latin typeface="Times New Roman" panose="02020603050405020304" pitchFamily="18" charset="0"/>
                <a:cs typeface="Times New Roman" panose="02020603050405020304" pitchFamily="18" charset="0"/>
              </a:rPr>
              <a:t>phép</a:t>
            </a:r>
            <a:r>
              <a:rPr lang="en-US" sz="4000" b="1" dirty="0">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4000" b="1" dirty="0" err="1">
                <a:solidFill>
                  <a:schemeClr val="accent5">
                    <a:lumMod val="20000"/>
                    <a:lumOff val="80000"/>
                  </a:schemeClr>
                </a:solidFill>
                <a:latin typeface="Times New Roman" panose="02020603050405020304" pitchFamily="18" charset="0"/>
                <a:cs typeface="Times New Roman" panose="02020603050405020304" pitchFamily="18" charset="0"/>
              </a:rPr>
              <a:t>trừ</a:t>
            </a:r>
            <a:r>
              <a:rPr lang="en-US" sz="4000" b="1" dirty="0">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4000" b="1" dirty="0" err="1">
                <a:solidFill>
                  <a:schemeClr val="accent5">
                    <a:lumMod val="20000"/>
                    <a:lumOff val="80000"/>
                  </a:schemeClr>
                </a:solidFill>
                <a:latin typeface="Times New Roman" panose="02020603050405020304" pitchFamily="18" charset="0"/>
                <a:cs typeface="Times New Roman" panose="02020603050405020304" pitchFamily="18" charset="0"/>
              </a:rPr>
              <a:t>số</a:t>
            </a:r>
            <a:r>
              <a:rPr lang="en-US" sz="4000" b="1" dirty="0">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4000" b="1" dirty="0" err="1">
                <a:solidFill>
                  <a:schemeClr val="accent5">
                    <a:lumMod val="20000"/>
                    <a:lumOff val="80000"/>
                  </a:schemeClr>
                </a:solidFill>
                <a:latin typeface="Times New Roman" panose="02020603050405020304" pitchFamily="18" charset="0"/>
                <a:cs typeface="Times New Roman" panose="02020603050405020304" pitchFamily="18" charset="0"/>
              </a:rPr>
              <a:t>nguyên</a:t>
            </a:r>
            <a:endParaRPr lang="en-US" sz="4000" b="1" dirty="0">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6" name="Text Box 2"/>
          <p:cNvSpPr txBox="1">
            <a:spLocks noChangeArrowheads="1"/>
          </p:cNvSpPr>
          <p:nvPr/>
        </p:nvSpPr>
        <p:spPr bwMode="auto">
          <a:xfrm>
            <a:off x="-476379" y="864122"/>
            <a:ext cx="509456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b="1">
                <a:solidFill>
                  <a:srgbClr val="CC0099"/>
                </a:solidFill>
                <a:latin typeface="Times New Roman" panose="02020603050405020304" pitchFamily="18" charset="0"/>
                <a:cs typeface="Times New Roman" panose="02020603050405020304" pitchFamily="18" charset="0"/>
              </a:rPr>
              <a:t>IV.</a:t>
            </a:r>
            <a:r>
              <a:rPr lang="en-US" altLang="en-US" sz="4000" b="1">
                <a:solidFill>
                  <a:srgbClr val="CC0099"/>
                </a:solidFill>
                <a:latin typeface="Times New Roman" panose="02020603050405020304" pitchFamily="18" charset="0"/>
                <a:cs typeface="Times New Roman" panose="02020603050405020304" pitchFamily="18" charset="0"/>
              </a:rPr>
              <a:t> </a:t>
            </a:r>
            <a:r>
              <a:rPr lang="en-US" altLang="en-US" b="1">
                <a:solidFill>
                  <a:srgbClr val="CC0099"/>
                </a:solidFill>
                <a:latin typeface="Times New Roman" panose="02020603050405020304" pitchFamily="18" charset="0"/>
                <a:cs typeface="Times New Roman" panose="02020603050405020304" pitchFamily="18" charset="0"/>
              </a:rPr>
              <a:t>Trừ hai số nguyên</a:t>
            </a:r>
            <a:endParaRPr lang="en-US" altLang="en-US" b="1" dirty="0">
              <a:solidFill>
                <a:srgbClr val="CC0099"/>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E450AFC1-4B3D-7BC3-6D4D-D0F12B25699C}"/>
                  </a:ext>
                </a:extLst>
              </p14:cNvPr>
              <p14:cNvContentPartPr/>
              <p14:nvPr/>
            </p14:nvContentPartPr>
            <p14:xfrm>
              <a:off x="665820" y="6760320"/>
              <a:ext cx="1416600" cy="117720"/>
            </p14:xfrm>
          </p:contentPart>
        </mc:Choice>
        <mc:Fallback xmlns="">
          <p:pic>
            <p:nvPicPr>
              <p:cNvPr id="11" name="Ink 10">
                <a:extLst>
                  <a:ext uri="{FF2B5EF4-FFF2-40B4-BE49-F238E27FC236}">
                    <a16:creationId xmlns:a16="http://schemas.microsoft.com/office/drawing/2014/main" id="{E450AFC1-4B3D-7BC3-6D4D-D0F12B25699C}"/>
                  </a:ext>
                </a:extLst>
              </p:cNvPr>
              <p:cNvPicPr/>
              <p:nvPr/>
            </p:nvPicPr>
            <p:blipFill>
              <a:blip r:embed="rId4"/>
              <a:stretch>
                <a:fillRect/>
              </a:stretch>
            </p:blipFill>
            <p:spPr>
              <a:xfrm>
                <a:off x="648180" y="6742320"/>
                <a:ext cx="1452240" cy="153360"/>
              </a:xfrm>
              <a:prstGeom prst="rect">
                <a:avLst/>
              </a:prstGeom>
            </p:spPr>
          </p:pic>
        </mc:Fallback>
      </mc:AlternateContent>
      <p:grpSp>
        <p:nvGrpSpPr>
          <p:cNvPr id="17" name="Group 16">
            <a:extLst>
              <a:ext uri="{FF2B5EF4-FFF2-40B4-BE49-F238E27FC236}">
                <a16:creationId xmlns:a16="http://schemas.microsoft.com/office/drawing/2014/main" id="{29C5FFCB-99F0-717B-A5B2-0BD9B55E5C2C}"/>
              </a:ext>
            </a:extLst>
          </p:cNvPr>
          <p:cNvGrpSpPr/>
          <p:nvPr/>
        </p:nvGrpSpPr>
        <p:grpSpPr>
          <a:xfrm>
            <a:off x="665820" y="6547204"/>
            <a:ext cx="1793880" cy="193680"/>
            <a:chOff x="665820" y="6741240"/>
            <a:chExt cx="1793880" cy="193680"/>
          </a:xfrm>
        </p:grpSpPr>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409713FB-23AB-6C39-1C9E-CA110FE12F04}"/>
                    </a:ext>
                  </a:extLst>
                </p14:cNvPr>
                <p14:cNvContentPartPr/>
                <p14:nvPr/>
              </p14:nvContentPartPr>
              <p14:xfrm>
                <a:off x="665820" y="6819720"/>
                <a:ext cx="1530720" cy="20520"/>
              </p14:xfrm>
            </p:contentPart>
          </mc:Choice>
          <mc:Fallback xmlns="">
            <p:pic>
              <p:nvPicPr>
                <p:cNvPr id="13" name="Ink 12">
                  <a:extLst>
                    <a:ext uri="{FF2B5EF4-FFF2-40B4-BE49-F238E27FC236}">
                      <a16:creationId xmlns:a16="http://schemas.microsoft.com/office/drawing/2014/main" id="{409713FB-23AB-6C39-1C9E-CA110FE12F04}"/>
                    </a:ext>
                  </a:extLst>
                </p:cNvPr>
                <p:cNvPicPr/>
                <p:nvPr/>
              </p:nvPicPr>
              <p:blipFill>
                <a:blip r:embed="rId6"/>
                <a:stretch>
                  <a:fillRect/>
                </a:stretch>
              </p:blipFill>
              <p:spPr>
                <a:xfrm>
                  <a:off x="603180" y="6756720"/>
                  <a:ext cx="165636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B21A1B6F-4673-4F7D-E7A2-FBE54F8BEDB9}"/>
                    </a:ext>
                  </a:extLst>
                </p14:cNvPr>
                <p14:cNvContentPartPr/>
                <p14:nvPr/>
              </p14:nvContentPartPr>
              <p14:xfrm>
                <a:off x="837900" y="6741240"/>
                <a:ext cx="1621800" cy="193680"/>
              </p14:xfrm>
            </p:contentPart>
          </mc:Choice>
          <mc:Fallback xmlns="">
            <p:pic>
              <p:nvPicPr>
                <p:cNvPr id="14" name="Ink 13">
                  <a:extLst>
                    <a:ext uri="{FF2B5EF4-FFF2-40B4-BE49-F238E27FC236}">
                      <a16:creationId xmlns:a16="http://schemas.microsoft.com/office/drawing/2014/main" id="{B21A1B6F-4673-4F7D-E7A2-FBE54F8BEDB9}"/>
                    </a:ext>
                  </a:extLst>
                </p:cNvPr>
                <p:cNvPicPr/>
                <p:nvPr/>
              </p:nvPicPr>
              <p:blipFill>
                <a:blip r:embed="rId8"/>
                <a:stretch>
                  <a:fillRect/>
                </a:stretch>
              </p:blipFill>
              <p:spPr>
                <a:xfrm>
                  <a:off x="775260" y="6678600"/>
                  <a:ext cx="1747440" cy="3193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Ink 15">
                  <a:extLst>
                    <a:ext uri="{FF2B5EF4-FFF2-40B4-BE49-F238E27FC236}">
                      <a16:creationId xmlns:a16="http://schemas.microsoft.com/office/drawing/2014/main" id="{32E47694-DCC0-0286-9BF2-64366ADD7966}"/>
                    </a:ext>
                  </a:extLst>
                </p14:cNvPr>
                <p14:cNvContentPartPr/>
                <p14:nvPr/>
              </p14:nvContentPartPr>
              <p14:xfrm>
                <a:off x="2069820" y="6758520"/>
                <a:ext cx="214200" cy="3960"/>
              </p14:xfrm>
            </p:contentPart>
          </mc:Choice>
          <mc:Fallback xmlns="">
            <p:pic>
              <p:nvPicPr>
                <p:cNvPr id="16" name="Ink 15">
                  <a:extLst>
                    <a:ext uri="{FF2B5EF4-FFF2-40B4-BE49-F238E27FC236}">
                      <a16:creationId xmlns:a16="http://schemas.microsoft.com/office/drawing/2014/main" id="{32E47694-DCC0-0286-9BF2-64366ADD7966}"/>
                    </a:ext>
                  </a:extLst>
                </p:cNvPr>
                <p:cNvPicPr/>
                <p:nvPr/>
              </p:nvPicPr>
              <p:blipFill>
                <a:blip r:embed="rId10"/>
                <a:stretch>
                  <a:fillRect/>
                </a:stretch>
              </p:blipFill>
              <p:spPr>
                <a:xfrm>
                  <a:off x="2006820" y="6695880"/>
                  <a:ext cx="339840" cy="129600"/>
                </a:xfrm>
                <a:prstGeom prst="rect">
                  <a:avLst/>
                </a:prstGeom>
              </p:spPr>
            </p:pic>
          </mc:Fallback>
        </mc:AlternateContent>
      </p:grpSp>
      <p:sp>
        <p:nvSpPr>
          <p:cNvPr id="21" name="Rectangle 20">
            <a:extLst>
              <a:ext uri="{FF2B5EF4-FFF2-40B4-BE49-F238E27FC236}">
                <a16:creationId xmlns:a16="http://schemas.microsoft.com/office/drawing/2014/main" id="{0112693E-2B9C-FD21-6696-96015A4E0A4B}"/>
              </a:ext>
            </a:extLst>
          </p:cNvPr>
          <p:cNvSpPr/>
          <p:nvPr/>
        </p:nvSpPr>
        <p:spPr>
          <a:xfrm>
            <a:off x="6196970" y="1946249"/>
            <a:ext cx="324249" cy="4007373"/>
          </a:xfrm>
          <a:prstGeom prst="rect">
            <a:avLst/>
          </a:prstGeom>
          <a:noFill/>
          <a:ln w="38100">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00FF"/>
              </a:solidFill>
            </a:endParaRPr>
          </a:p>
        </p:txBody>
      </p:sp>
      <p:sp>
        <p:nvSpPr>
          <p:cNvPr id="22" name="Rectangle 21">
            <a:extLst>
              <a:ext uri="{FF2B5EF4-FFF2-40B4-BE49-F238E27FC236}">
                <a16:creationId xmlns:a16="http://schemas.microsoft.com/office/drawing/2014/main" id="{2D7DBCCA-67D3-10B6-5C1A-5F893EBC48EE}"/>
              </a:ext>
            </a:extLst>
          </p:cNvPr>
          <p:cNvSpPr/>
          <p:nvPr/>
        </p:nvSpPr>
        <p:spPr>
          <a:xfrm>
            <a:off x="7700731" y="1876807"/>
            <a:ext cx="445550" cy="4115093"/>
          </a:xfrm>
          <a:prstGeom prst="rect">
            <a:avLst/>
          </a:prstGeom>
          <a:noFill/>
          <a:ln w="34925">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00FF"/>
              </a:solidFill>
            </a:endParaRPr>
          </a:p>
        </p:txBody>
      </p:sp>
      <p:grpSp>
        <p:nvGrpSpPr>
          <p:cNvPr id="23" name="Group 3">
            <a:extLst>
              <a:ext uri="{FF2B5EF4-FFF2-40B4-BE49-F238E27FC236}">
                <a16:creationId xmlns:a16="http://schemas.microsoft.com/office/drawing/2014/main" id="{F7942D81-306A-3E39-0655-B3050C2D8F94}"/>
              </a:ext>
            </a:extLst>
          </p:cNvPr>
          <p:cNvGrpSpPr>
            <a:grpSpLocks/>
          </p:cNvGrpSpPr>
          <p:nvPr/>
        </p:nvGrpSpPr>
        <p:grpSpPr bwMode="auto">
          <a:xfrm>
            <a:off x="6310082" y="5984990"/>
            <a:ext cx="1755738" cy="292786"/>
            <a:chOff x="1248" y="2400"/>
            <a:chExt cx="2544" cy="672"/>
          </a:xfrm>
        </p:grpSpPr>
        <p:sp>
          <p:nvSpPr>
            <p:cNvPr id="24" name="Line 4">
              <a:extLst>
                <a:ext uri="{FF2B5EF4-FFF2-40B4-BE49-F238E27FC236}">
                  <a16:creationId xmlns:a16="http://schemas.microsoft.com/office/drawing/2014/main" id="{DD36F607-4F27-7E6A-DF01-F775BE40B160}"/>
                </a:ext>
              </a:extLst>
            </p:cNvPr>
            <p:cNvSpPr>
              <a:spLocks noChangeShapeType="1"/>
            </p:cNvSpPr>
            <p:nvPr/>
          </p:nvSpPr>
          <p:spPr bwMode="auto">
            <a:xfrm>
              <a:off x="1248" y="2448"/>
              <a:ext cx="0" cy="624"/>
            </a:xfrm>
            <a:prstGeom prst="line">
              <a:avLst/>
            </a:prstGeom>
            <a:noFill/>
            <a:ln w="381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5">
              <a:extLst>
                <a:ext uri="{FF2B5EF4-FFF2-40B4-BE49-F238E27FC236}">
                  <a16:creationId xmlns:a16="http://schemas.microsoft.com/office/drawing/2014/main" id="{CA1FA996-51F2-92AB-80B1-E0E096D2525A}"/>
                </a:ext>
              </a:extLst>
            </p:cNvPr>
            <p:cNvSpPr>
              <a:spLocks noChangeShapeType="1"/>
            </p:cNvSpPr>
            <p:nvPr/>
          </p:nvSpPr>
          <p:spPr bwMode="auto">
            <a:xfrm>
              <a:off x="1248" y="3072"/>
              <a:ext cx="2544" cy="0"/>
            </a:xfrm>
            <a:prstGeom prst="line">
              <a:avLst/>
            </a:prstGeom>
            <a:noFill/>
            <a:ln w="381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6">
              <a:extLst>
                <a:ext uri="{FF2B5EF4-FFF2-40B4-BE49-F238E27FC236}">
                  <a16:creationId xmlns:a16="http://schemas.microsoft.com/office/drawing/2014/main" id="{D3FF28D9-F380-00EC-4135-A0FC6534E7EB}"/>
                </a:ext>
              </a:extLst>
            </p:cNvPr>
            <p:cNvSpPr>
              <a:spLocks noChangeShapeType="1"/>
            </p:cNvSpPr>
            <p:nvPr/>
          </p:nvSpPr>
          <p:spPr bwMode="auto">
            <a:xfrm flipV="1">
              <a:off x="3792" y="2400"/>
              <a:ext cx="0" cy="672"/>
            </a:xfrm>
            <a:prstGeom prst="line">
              <a:avLst/>
            </a:prstGeom>
            <a:noFill/>
            <a:ln w="381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7" name="Text Box 11">
            <a:extLst>
              <a:ext uri="{FF2B5EF4-FFF2-40B4-BE49-F238E27FC236}">
                <a16:creationId xmlns:a16="http://schemas.microsoft.com/office/drawing/2014/main" id="{494C9881-4CDD-58A8-8B6C-4EF1FE44BACD}"/>
              </a:ext>
            </a:extLst>
          </p:cNvPr>
          <p:cNvSpPr txBox="1">
            <a:spLocks noChangeArrowheads="1"/>
          </p:cNvSpPr>
          <p:nvPr/>
        </p:nvSpPr>
        <p:spPr bwMode="auto">
          <a:xfrm>
            <a:off x="6359094" y="6336292"/>
            <a:ext cx="1601787" cy="523875"/>
          </a:xfrm>
          <a:prstGeom prst="rect">
            <a:avLst/>
          </a:prstGeom>
          <a:solidFill>
            <a:srgbClr val="FFFF00"/>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a:solidFill>
                  <a:srgbClr val="FF3300"/>
                </a:solidFill>
                <a:latin typeface="Times New Roman" panose="02020603050405020304" pitchFamily="18" charset="0"/>
              </a:rPr>
              <a:t>Chuyển</a:t>
            </a:r>
          </a:p>
        </p:txBody>
      </p:sp>
      <p:grpSp>
        <p:nvGrpSpPr>
          <p:cNvPr id="28" name="Group 7">
            <a:extLst>
              <a:ext uri="{FF2B5EF4-FFF2-40B4-BE49-F238E27FC236}">
                <a16:creationId xmlns:a16="http://schemas.microsoft.com/office/drawing/2014/main" id="{1D4A6C83-2D69-8A94-EF6E-5D455590F95D}"/>
              </a:ext>
            </a:extLst>
          </p:cNvPr>
          <p:cNvGrpSpPr>
            <a:grpSpLocks/>
          </p:cNvGrpSpPr>
          <p:nvPr/>
        </p:nvGrpSpPr>
        <p:grpSpPr bwMode="auto">
          <a:xfrm rot="10800000" flipH="1">
            <a:off x="6755327" y="1547677"/>
            <a:ext cx="1855274" cy="239719"/>
            <a:chOff x="1248" y="2400"/>
            <a:chExt cx="2544" cy="672"/>
          </a:xfrm>
        </p:grpSpPr>
        <p:sp>
          <p:nvSpPr>
            <p:cNvPr id="29" name="Line 8">
              <a:extLst>
                <a:ext uri="{FF2B5EF4-FFF2-40B4-BE49-F238E27FC236}">
                  <a16:creationId xmlns:a16="http://schemas.microsoft.com/office/drawing/2014/main" id="{19D01B08-9CA7-E34F-DA64-08F4FD3D5C75}"/>
                </a:ext>
              </a:extLst>
            </p:cNvPr>
            <p:cNvSpPr>
              <a:spLocks noChangeShapeType="1"/>
            </p:cNvSpPr>
            <p:nvPr/>
          </p:nvSpPr>
          <p:spPr bwMode="auto">
            <a:xfrm>
              <a:off x="1248" y="2448"/>
              <a:ext cx="0" cy="624"/>
            </a:xfrm>
            <a:prstGeom prst="line">
              <a:avLst/>
            </a:prstGeom>
            <a:noFill/>
            <a:ln w="381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9">
              <a:extLst>
                <a:ext uri="{FF2B5EF4-FFF2-40B4-BE49-F238E27FC236}">
                  <a16:creationId xmlns:a16="http://schemas.microsoft.com/office/drawing/2014/main" id="{09BE21EC-50D5-DB5D-0423-0245F5E1C4A6}"/>
                </a:ext>
              </a:extLst>
            </p:cNvPr>
            <p:cNvSpPr>
              <a:spLocks noChangeShapeType="1"/>
            </p:cNvSpPr>
            <p:nvPr/>
          </p:nvSpPr>
          <p:spPr bwMode="auto">
            <a:xfrm>
              <a:off x="1248" y="3072"/>
              <a:ext cx="2544" cy="0"/>
            </a:xfrm>
            <a:prstGeom prst="line">
              <a:avLst/>
            </a:prstGeom>
            <a:noFill/>
            <a:ln w="381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10">
              <a:extLst>
                <a:ext uri="{FF2B5EF4-FFF2-40B4-BE49-F238E27FC236}">
                  <a16:creationId xmlns:a16="http://schemas.microsoft.com/office/drawing/2014/main" id="{19265146-6CC4-3341-D1FC-E643F73DC156}"/>
                </a:ext>
              </a:extLst>
            </p:cNvPr>
            <p:cNvSpPr>
              <a:spLocks noChangeShapeType="1"/>
            </p:cNvSpPr>
            <p:nvPr/>
          </p:nvSpPr>
          <p:spPr bwMode="auto">
            <a:xfrm flipV="1">
              <a:off x="3792" y="2400"/>
              <a:ext cx="0" cy="672"/>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2" name="Text Box 12">
            <a:extLst>
              <a:ext uri="{FF2B5EF4-FFF2-40B4-BE49-F238E27FC236}">
                <a16:creationId xmlns:a16="http://schemas.microsoft.com/office/drawing/2014/main" id="{48103AE4-033C-B20C-E8A0-13008BECD1F1}"/>
              </a:ext>
            </a:extLst>
          </p:cNvPr>
          <p:cNvSpPr txBox="1">
            <a:spLocks noChangeArrowheads="1"/>
          </p:cNvSpPr>
          <p:nvPr/>
        </p:nvSpPr>
        <p:spPr bwMode="auto">
          <a:xfrm flipH="1">
            <a:off x="6869626" y="967894"/>
            <a:ext cx="1598613" cy="523875"/>
          </a:xfrm>
          <a:prstGeom prst="rect">
            <a:avLst/>
          </a:prstGeom>
          <a:solidFill>
            <a:srgbClr val="FFFF00"/>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a:solidFill>
                  <a:srgbClr val="0033CC"/>
                </a:solidFill>
                <a:latin typeface="Times New Roman" panose="02020603050405020304" pitchFamily="18" charset="0"/>
              </a:rPr>
              <a:t>Số đối</a:t>
            </a:r>
          </a:p>
        </p:txBody>
      </p:sp>
      <p:sp>
        <p:nvSpPr>
          <p:cNvPr id="33" name="AutoShape 7">
            <a:extLst>
              <a:ext uri="{FF2B5EF4-FFF2-40B4-BE49-F238E27FC236}">
                <a16:creationId xmlns:a16="http://schemas.microsoft.com/office/drawing/2014/main" id="{BC5A07EC-67C7-D472-9182-401C73A62689}"/>
              </a:ext>
            </a:extLst>
          </p:cNvPr>
          <p:cNvSpPr>
            <a:spLocks noChangeArrowheads="1"/>
          </p:cNvSpPr>
          <p:nvPr/>
        </p:nvSpPr>
        <p:spPr bwMode="auto">
          <a:xfrm>
            <a:off x="-191412" y="1638889"/>
            <a:ext cx="5094560" cy="2011362"/>
          </a:xfrm>
          <a:prstGeom prst="cloudCallout">
            <a:avLst>
              <a:gd name="adj1" fmla="val -33704"/>
              <a:gd name="adj2" fmla="val 90880"/>
            </a:avLst>
          </a:prstGeom>
          <a:solidFill>
            <a:schemeClr val="accent5">
              <a:lumMod val="20000"/>
              <a:lumOff val="80000"/>
            </a:schemeClr>
          </a:solidFill>
          <a:ln w="9525">
            <a:solidFill>
              <a:schemeClr val="tx1"/>
            </a:solidFill>
            <a:round/>
            <a:headEnd/>
            <a:tailEnd/>
          </a:ln>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dirty="0">
                <a:solidFill>
                  <a:srgbClr val="C00000"/>
                </a:solidFill>
                <a:latin typeface="Times New Roman" panose="02020603050405020304" pitchFamily="18" charset="0"/>
                <a:cs typeface="Times New Roman" panose="02020603050405020304" pitchFamily="18" charset="0"/>
              </a:rPr>
              <a:t>Ở </a:t>
            </a:r>
            <a:r>
              <a:rPr lang="en-US" altLang="en-US" sz="2800" dirty="0" err="1">
                <a:solidFill>
                  <a:srgbClr val="C00000"/>
                </a:solidFill>
                <a:latin typeface="Times New Roman" panose="02020603050405020304" pitchFamily="18" charset="0"/>
                <a:cs typeface="Times New Roman" panose="02020603050405020304" pitchFamily="18" charset="0"/>
              </a:rPr>
              <a:t>các</a:t>
            </a:r>
            <a:r>
              <a:rPr lang="en-US" altLang="en-US" sz="2800" dirty="0">
                <a:solidFill>
                  <a:srgbClr val="C00000"/>
                </a:solidFill>
                <a:latin typeface="Times New Roman" panose="02020603050405020304" pitchFamily="18" charset="0"/>
                <a:cs typeface="Times New Roman" panose="02020603050405020304" pitchFamily="18" charset="0"/>
              </a:rPr>
              <a:t> </a:t>
            </a:r>
            <a:r>
              <a:rPr lang="en-US" altLang="en-US" sz="2800" dirty="0" err="1">
                <a:solidFill>
                  <a:srgbClr val="C00000"/>
                </a:solidFill>
                <a:latin typeface="Times New Roman" panose="02020603050405020304" pitchFamily="18" charset="0"/>
                <a:cs typeface="Times New Roman" panose="02020603050405020304" pitchFamily="18" charset="0"/>
              </a:rPr>
              <a:t>đẳng</a:t>
            </a:r>
            <a:r>
              <a:rPr lang="en-US" altLang="en-US" sz="2800" dirty="0">
                <a:solidFill>
                  <a:srgbClr val="C00000"/>
                </a:solidFill>
                <a:latin typeface="Times New Roman" panose="02020603050405020304" pitchFamily="18" charset="0"/>
                <a:cs typeface="Times New Roman" panose="02020603050405020304" pitchFamily="18" charset="0"/>
              </a:rPr>
              <a:t> </a:t>
            </a:r>
            <a:r>
              <a:rPr lang="en-US" altLang="en-US" sz="2800" dirty="0" err="1">
                <a:solidFill>
                  <a:srgbClr val="C00000"/>
                </a:solidFill>
                <a:latin typeface="Times New Roman" panose="02020603050405020304" pitchFamily="18" charset="0"/>
                <a:cs typeface="Times New Roman" panose="02020603050405020304" pitchFamily="18" charset="0"/>
              </a:rPr>
              <a:t>thức</a:t>
            </a:r>
            <a:r>
              <a:rPr lang="en-US" altLang="en-US" sz="2800" dirty="0">
                <a:solidFill>
                  <a:srgbClr val="C00000"/>
                </a:solidFill>
                <a:latin typeface="Times New Roman" panose="02020603050405020304" pitchFamily="18" charset="0"/>
                <a:cs typeface="Times New Roman" panose="02020603050405020304" pitchFamily="18" charset="0"/>
              </a:rPr>
              <a:t> </a:t>
            </a:r>
            <a:r>
              <a:rPr lang="en-US" altLang="en-US" sz="2800" dirty="0" err="1">
                <a:solidFill>
                  <a:srgbClr val="C00000"/>
                </a:solidFill>
                <a:latin typeface="Times New Roman" panose="02020603050405020304" pitchFamily="18" charset="0"/>
                <a:cs typeface="Times New Roman" panose="02020603050405020304" pitchFamily="18" charset="0"/>
              </a:rPr>
              <a:t>trên</a:t>
            </a:r>
            <a:r>
              <a:rPr lang="en-US" altLang="en-US" sz="2800" dirty="0">
                <a:solidFill>
                  <a:srgbClr val="C00000"/>
                </a:solidFill>
                <a:latin typeface="Times New Roman" panose="02020603050405020304" pitchFamily="18" charset="0"/>
                <a:cs typeface="Times New Roman" panose="02020603050405020304" pitchFamily="18" charset="0"/>
              </a:rPr>
              <a:t>, </a:t>
            </a:r>
            <a:r>
              <a:rPr lang="en-US" altLang="en-US" sz="2800" dirty="0" err="1">
                <a:solidFill>
                  <a:srgbClr val="C00000"/>
                </a:solidFill>
                <a:latin typeface="Times New Roman" panose="02020603050405020304" pitchFamily="18" charset="0"/>
                <a:cs typeface="Times New Roman" panose="02020603050405020304" pitchFamily="18" charset="0"/>
              </a:rPr>
              <a:t>từ</a:t>
            </a:r>
            <a:r>
              <a:rPr lang="en-US" altLang="en-US" sz="2800" dirty="0">
                <a:solidFill>
                  <a:srgbClr val="C00000"/>
                </a:solidFill>
                <a:latin typeface="Times New Roman" panose="02020603050405020304" pitchFamily="18" charset="0"/>
                <a:cs typeface="Times New Roman" panose="02020603050405020304" pitchFamily="18" charset="0"/>
              </a:rPr>
              <a:t> </a:t>
            </a:r>
            <a:r>
              <a:rPr lang="en-US" altLang="en-US" sz="2800" dirty="0" err="1">
                <a:solidFill>
                  <a:srgbClr val="C00000"/>
                </a:solidFill>
                <a:latin typeface="Times New Roman" panose="02020603050405020304" pitchFamily="18" charset="0"/>
                <a:cs typeface="Times New Roman" panose="02020603050405020304" pitchFamily="18" charset="0"/>
              </a:rPr>
              <a:t>vế</a:t>
            </a:r>
            <a:r>
              <a:rPr lang="en-US" altLang="en-US" sz="2800" dirty="0">
                <a:solidFill>
                  <a:srgbClr val="C00000"/>
                </a:solidFill>
                <a:latin typeface="Times New Roman" panose="02020603050405020304" pitchFamily="18" charset="0"/>
                <a:cs typeface="Times New Roman" panose="02020603050405020304" pitchFamily="18" charset="0"/>
              </a:rPr>
              <a:t> </a:t>
            </a:r>
            <a:r>
              <a:rPr lang="en-US" altLang="en-US" sz="2800" dirty="0" err="1">
                <a:solidFill>
                  <a:srgbClr val="C00000"/>
                </a:solidFill>
                <a:latin typeface="Times New Roman" panose="02020603050405020304" pitchFamily="18" charset="0"/>
                <a:cs typeface="Times New Roman" panose="02020603050405020304" pitchFamily="18" charset="0"/>
              </a:rPr>
              <a:t>trái</a:t>
            </a:r>
            <a:r>
              <a:rPr lang="en-US" altLang="en-US" sz="2800" dirty="0">
                <a:solidFill>
                  <a:srgbClr val="C00000"/>
                </a:solidFill>
                <a:latin typeface="Times New Roman" panose="02020603050405020304" pitchFamily="18" charset="0"/>
                <a:cs typeface="Times New Roman" panose="02020603050405020304" pitchFamily="18" charset="0"/>
              </a:rPr>
              <a:t> sang </a:t>
            </a:r>
            <a:r>
              <a:rPr lang="en-US" altLang="en-US" sz="2800" dirty="0" err="1">
                <a:solidFill>
                  <a:srgbClr val="C00000"/>
                </a:solidFill>
                <a:latin typeface="Times New Roman" panose="02020603050405020304" pitchFamily="18" charset="0"/>
                <a:cs typeface="Times New Roman" panose="02020603050405020304" pitchFamily="18" charset="0"/>
              </a:rPr>
              <a:t>vế</a:t>
            </a:r>
            <a:r>
              <a:rPr lang="en-US" altLang="en-US" sz="2800" dirty="0">
                <a:solidFill>
                  <a:srgbClr val="C00000"/>
                </a:solidFill>
                <a:latin typeface="Times New Roman" panose="02020603050405020304" pitchFamily="18" charset="0"/>
                <a:cs typeface="Times New Roman" panose="02020603050405020304" pitchFamily="18" charset="0"/>
              </a:rPr>
              <a:t> </a:t>
            </a:r>
            <a:r>
              <a:rPr lang="en-US" altLang="en-US" sz="2800" dirty="0" err="1">
                <a:solidFill>
                  <a:srgbClr val="C00000"/>
                </a:solidFill>
                <a:latin typeface="Times New Roman" panose="02020603050405020304" pitchFamily="18" charset="0"/>
                <a:cs typeface="Times New Roman" panose="02020603050405020304" pitchFamily="18" charset="0"/>
              </a:rPr>
              <a:t>phải</a:t>
            </a:r>
            <a:r>
              <a:rPr lang="en-US" altLang="en-US" sz="2800" dirty="0">
                <a:solidFill>
                  <a:srgbClr val="C00000"/>
                </a:solidFill>
                <a:latin typeface="Times New Roman" panose="02020603050405020304" pitchFamily="18" charset="0"/>
                <a:cs typeface="Times New Roman" panose="02020603050405020304" pitchFamily="18" charset="0"/>
              </a:rPr>
              <a:t> </a:t>
            </a:r>
            <a:r>
              <a:rPr lang="en-US" altLang="en-US" sz="2800" dirty="0" err="1">
                <a:solidFill>
                  <a:srgbClr val="C00000"/>
                </a:solidFill>
                <a:latin typeface="Times New Roman" panose="02020603050405020304" pitchFamily="18" charset="0"/>
                <a:cs typeface="Times New Roman" panose="02020603050405020304" pitchFamily="18" charset="0"/>
              </a:rPr>
              <a:t>đã</a:t>
            </a:r>
            <a:r>
              <a:rPr lang="en-US" altLang="en-US" sz="2800" dirty="0">
                <a:solidFill>
                  <a:srgbClr val="C00000"/>
                </a:solidFill>
                <a:latin typeface="Times New Roman" panose="02020603050405020304" pitchFamily="18" charset="0"/>
                <a:cs typeface="Times New Roman" panose="02020603050405020304" pitchFamily="18" charset="0"/>
              </a:rPr>
              <a:t> </a:t>
            </a:r>
            <a:r>
              <a:rPr lang="en-US" altLang="en-US" sz="2800" dirty="0" err="1">
                <a:solidFill>
                  <a:srgbClr val="C00000"/>
                </a:solidFill>
                <a:latin typeface="Times New Roman" panose="02020603050405020304" pitchFamily="18" charset="0"/>
                <a:cs typeface="Times New Roman" panose="02020603050405020304" pitchFamily="18" charset="0"/>
              </a:rPr>
              <a:t>có</a:t>
            </a:r>
            <a:r>
              <a:rPr lang="en-US" altLang="en-US" sz="2800" dirty="0">
                <a:solidFill>
                  <a:srgbClr val="C00000"/>
                </a:solidFill>
                <a:latin typeface="Times New Roman" panose="02020603050405020304" pitchFamily="18" charset="0"/>
                <a:cs typeface="Times New Roman" panose="02020603050405020304" pitchFamily="18" charset="0"/>
              </a:rPr>
              <a:t> </a:t>
            </a:r>
            <a:r>
              <a:rPr lang="en-US" altLang="en-US" sz="2800" dirty="0" err="1">
                <a:solidFill>
                  <a:srgbClr val="C00000"/>
                </a:solidFill>
                <a:latin typeface="Times New Roman" panose="02020603050405020304" pitchFamily="18" charset="0"/>
                <a:cs typeface="Times New Roman" panose="02020603050405020304" pitchFamily="18" charset="0"/>
              </a:rPr>
              <a:t>sự</a:t>
            </a:r>
            <a:r>
              <a:rPr lang="en-US" altLang="en-US" sz="2800" dirty="0">
                <a:solidFill>
                  <a:srgbClr val="C00000"/>
                </a:solidFill>
                <a:latin typeface="Times New Roman" panose="02020603050405020304" pitchFamily="18" charset="0"/>
                <a:cs typeface="Times New Roman" panose="02020603050405020304" pitchFamily="18" charset="0"/>
              </a:rPr>
              <a:t> </a:t>
            </a:r>
            <a:r>
              <a:rPr lang="en-US" altLang="en-US" sz="2800" dirty="0" err="1">
                <a:solidFill>
                  <a:srgbClr val="C00000"/>
                </a:solidFill>
                <a:latin typeface="Times New Roman" panose="02020603050405020304" pitchFamily="18" charset="0"/>
                <a:cs typeface="Times New Roman" panose="02020603050405020304" pitchFamily="18" charset="0"/>
              </a:rPr>
              <a:t>thay</a:t>
            </a:r>
            <a:r>
              <a:rPr lang="en-US" altLang="en-US" sz="2800" dirty="0">
                <a:solidFill>
                  <a:srgbClr val="C00000"/>
                </a:solidFill>
                <a:latin typeface="Times New Roman" panose="02020603050405020304" pitchFamily="18" charset="0"/>
                <a:cs typeface="Times New Roman" panose="02020603050405020304" pitchFamily="18" charset="0"/>
              </a:rPr>
              <a:t> </a:t>
            </a:r>
            <a:r>
              <a:rPr lang="en-US" altLang="en-US" sz="2800" dirty="0" err="1">
                <a:solidFill>
                  <a:srgbClr val="C00000"/>
                </a:solidFill>
                <a:latin typeface="Times New Roman" panose="02020603050405020304" pitchFamily="18" charset="0"/>
                <a:cs typeface="Times New Roman" panose="02020603050405020304" pitchFamily="18" charset="0"/>
              </a:rPr>
              <a:t>đổi</a:t>
            </a:r>
            <a:r>
              <a:rPr lang="en-US" altLang="en-US" sz="2800" dirty="0">
                <a:solidFill>
                  <a:srgbClr val="C00000"/>
                </a:solidFill>
                <a:latin typeface="Times New Roman" panose="02020603050405020304" pitchFamily="18" charset="0"/>
                <a:cs typeface="Times New Roman" panose="02020603050405020304" pitchFamily="18" charset="0"/>
              </a:rPr>
              <a:t> </a:t>
            </a:r>
            <a:r>
              <a:rPr lang="en-US" altLang="en-US" sz="2800" dirty="0" err="1">
                <a:solidFill>
                  <a:srgbClr val="C00000"/>
                </a:solidFill>
                <a:latin typeface="Times New Roman" panose="02020603050405020304" pitchFamily="18" charset="0"/>
                <a:cs typeface="Times New Roman" panose="02020603050405020304" pitchFamily="18" charset="0"/>
              </a:rPr>
              <a:t>gì</a:t>
            </a:r>
            <a:r>
              <a:rPr lang="en-US" altLang="en-US" sz="2800" dirty="0">
                <a:solidFill>
                  <a:srgbClr val="C00000"/>
                </a:solidFill>
                <a:latin typeface="Times New Roman" panose="02020603050405020304" pitchFamily="18" charset="0"/>
                <a:cs typeface="Times New Roman" panose="02020603050405020304" pitchFamily="18" charset="0"/>
              </a:rPr>
              <a:t>?</a:t>
            </a:r>
          </a:p>
        </p:txBody>
      </p:sp>
      <p:pic>
        <p:nvPicPr>
          <p:cNvPr id="36" name="Picture 35">
            <a:extLst>
              <a:ext uri="{FF2B5EF4-FFF2-40B4-BE49-F238E27FC236}">
                <a16:creationId xmlns:a16="http://schemas.microsoft.com/office/drawing/2014/main" id="{E3B98310-A911-F1D6-E073-3C5CFF1A4629}"/>
              </a:ext>
            </a:extLst>
          </p:cNvPr>
          <p:cNvPicPr>
            <a:picLocks noChangeAspect="1"/>
          </p:cNvPicPr>
          <p:nvPr/>
        </p:nvPicPr>
        <p:blipFill>
          <a:blip r:embed="rId11"/>
          <a:stretch>
            <a:fillRect/>
          </a:stretch>
        </p:blipFill>
        <p:spPr>
          <a:xfrm>
            <a:off x="-100570" y="4410286"/>
            <a:ext cx="1239863" cy="2274073"/>
          </a:xfrm>
          <a:prstGeom prst="rect">
            <a:avLst/>
          </a:prstGeom>
        </p:spPr>
      </p:pic>
    </p:spTree>
    <p:extLst>
      <p:ext uri="{BB962C8B-B14F-4D97-AF65-F5344CB8AC3E}">
        <p14:creationId xmlns:p14="http://schemas.microsoft.com/office/powerpoint/2010/main" val="29226942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up)">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edge">
                                      <p:cBhvr>
                                        <p:cTn id="20" dur="2000"/>
                                        <p:tgtEl>
                                          <p:spTgt spid="27"/>
                                        </p:tgtEl>
                                      </p:cBhvr>
                                    </p:animEffect>
                                  </p:childTnLst>
                                </p:cTn>
                              </p:par>
                              <p:par>
                                <p:cTn id="21" presetID="20"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edge">
                                      <p:cBhvr>
                                        <p:cTn id="23" dur="20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0" presetClass="entr" presetSubtype="0"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edge">
                                      <p:cBhvr>
                                        <p:cTn id="28" dur="2000"/>
                                        <p:tgtEl>
                                          <p:spTgt spid="32"/>
                                        </p:tgtEl>
                                      </p:cBhvr>
                                    </p:animEffect>
                                  </p:childTnLst>
                                </p:cTn>
                              </p:par>
                              <p:par>
                                <p:cTn id="29" presetID="20"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edge">
                                      <p:cBhvr>
                                        <p:cTn id="31"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7" grpId="0" animBg="1"/>
      <p:bldP spid="32" grpId="0" animBg="1"/>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10179"/>
          <a:stretch/>
        </p:blipFill>
        <p:spPr>
          <a:xfrm>
            <a:off x="0" y="0"/>
            <a:ext cx="12233504" cy="6878040"/>
          </a:xfrm>
          <a:prstGeom prst="rect">
            <a:avLst/>
          </a:prstGeom>
        </p:spPr>
      </p:pic>
      <p:sp>
        <p:nvSpPr>
          <p:cNvPr id="8" name="Title 1"/>
          <p:cNvSpPr txBox="1">
            <a:spLocks/>
          </p:cNvSpPr>
          <p:nvPr/>
        </p:nvSpPr>
        <p:spPr>
          <a:xfrm>
            <a:off x="838200" y="117116"/>
            <a:ext cx="9506527" cy="7941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err="1">
                <a:solidFill>
                  <a:schemeClr val="accent5">
                    <a:lumMod val="20000"/>
                    <a:lumOff val="80000"/>
                  </a:schemeClr>
                </a:solidFill>
                <a:latin typeface="Times New Roman" panose="02020603050405020304" pitchFamily="18" charset="0"/>
                <a:cs typeface="Times New Roman" panose="02020603050405020304" pitchFamily="18" charset="0"/>
              </a:rPr>
              <a:t>Bài</a:t>
            </a:r>
            <a:r>
              <a:rPr lang="en-US" sz="3600" b="1" dirty="0">
                <a:solidFill>
                  <a:schemeClr val="accent5">
                    <a:lumMod val="20000"/>
                    <a:lumOff val="80000"/>
                  </a:schemeClr>
                </a:solidFill>
                <a:latin typeface="Times New Roman" panose="02020603050405020304" pitchFamily="18" charset="0"/>
                <a:cs typeface="Times New Roman" panose="02020603050405020304" pitchFamily="18" charset="0"/>
              </a:rPr>
              <a:t> 14</a:t>
            </a:r>
            <a:r>
              <a:rPr lang="en-US" sz="3600" dirty="0">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4000" b="1" dirty="0" err="1">
                <a:solidFill>
                  <a:schemeClr val="accent5">
                    <a:lumMod val="20000"/>
                    <a:lumOff val="80000"/>
                  </a:schemeClr>
                </a:solidFill>
                <a:latin typeface="Times New Roman" panose="02020603050405020304" pitchFamily="18" charset="0"/>
                <a:cs typeface="Times New Roman" panose="02020603050405020304" pitchFamily="18" charset="0"/>
              </a:rPr>
              <a:t>Phép</a:t>
            </a:r>
            <a:r>
              <a:rPr lang="en-US" sz="4000" b="1" dirty="0">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4000" b="1" dirty="0" err="1">
                <a:solidFill>
                  <a:schemeClr val="accent5">
                    <a:lumMod val="20000"/>
                    <a:lumOff val="80000"/>
                  </a:schemeClr>
                </a:solidFill>
                <a:latin typeface="Times New Roman" panose="02020603050405020304" pitchFamily="18" charset="0"/>
                <a:cs typeface="Times New Roman" panose="02020603050405020304" pitchFamily="18" charset="0"/>
              </a:rPr>
              <a:t>cộng</a:t>
            </a:r>
            <a:r>
              <a:rPr lang="en-US" sz="4000" b="1" dirty="0">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4000" b="1" dirty="0" err="1">
                <a:solidFill>
                  <a:schemeClr val="accent5">
                    <a:lumMod val="20000"/>
                    <a:lumOff val="80000"/>
                  </a:schemeClr>
                </a:solidFill>
                <a:latin typeface="Times New Roman" panose="02020603050405020304" pitchFamily="18" charset="0"/>
                <a:cs typeface="Times New Roman" panose="02020603050405020304" pitchFamily="18" charset="0"/>
              </a:rPr>
              <a:t>và</a:t>
            </a:r>
            <a:r>
              <a:rPr lang="en-US" sz="4000" b="1" dirty="0">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4000" b="1" dirty="0" err="1">
                <a:solidFill>
                  <a:schemeClr val="accent5">
                    <a:lumMod val="20000"/>
                    <a:lumOff val="80000"/>
                  </a:schemeClr>
                </a:solidFill>
                <a:latin typeface="Times New Roman" panose="02020603050405020304" pitchFamily="18" charset="0"/>
                <a:cs typeface="Times New Roman" panose="02020603050405020304" pitchFamily="18" charset="0"/>
              </a:rPr>
              <a:t>phép</a:t>
            </a:r>
            <a:r>
              <a:rPr lang="en-US" sz="4000" b="1" dirty="0">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4000" b="1" dirty="0" err="1">
                <a:solidFill>
                  <a:schemeClr val="accent5">
                    <a:lumMod val="20000"/>
                    <a:lumOff val="80000"/>
                  </a:schemeClr>
                </a:solidFill>
                <a:latin typeface="Times New Roman" panose="02020603050405020304" pitchFamily="18" charset="0"/>
                <a:cs typeface="Times New Roman" panose="02020603050405020304" pitchFamily="18" charset="0"/>
              </a:rPr>
              <a:t>trừ</a:t>
            </a:r>
            <a:r>
              <a:rPr lang="en-US" sz="4000" b="1" dirty="0">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4000" b="1" dirty="0" err="1">
                <a:solidFill>
                  <a:schemeClr val="accent5">
                    <a:lumMod val="20000"/>
                    <a:lumOff val="80000"/>
                  </a:schemeClr>
                </a:solidFill>
                <a:latin typeface="Times New Roman" panose="02020603050405020304" pitchFamily="18" charset="0"/>
                <a:cs typeface="Times New Roman" panose="02020603050405020304" pitchFamily="18" charset="0"/>
              </a:rPr>
              <a:t>số</a:t>
            </a:r>
            <a:r>
              <a:rPr lang="en-US" sz="4000" b="1" dirty="0">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4000" b="1" dirty="0" err="1">
                <a:solidFill>
                  <a:schemeClr val="accent5">
                    <a:lumMod val="20000"/>
                    <a:lumOff val="80000"/>
                  </a:schemeClr>
                </a:solidFill>
                <a:latin typeface="Times New Roman" panose="02020603050405020304" pitchFamily="18" charset="0"/>
                <a:cs typeface="Times New Roman" panose="02020603050405020304" pitchFamily="18" charset="0"/>
              </a:rPr>
              <a:t>nguyên</a:t>
            </a:r>
            <a:endParaRPr lang="en-US" sz="4000" b="1" dirty="0">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6" name="Text Box 2"/>
          <p:cNvSpPr txBox="1">
            <a:spLocks noChangeArrowheads="1"/>
          </p:cNvSpPr>
          <p:nvPr/>
        </p:nvSpPr>
        <p:spPr bwMode="auto">
          <a:xfrm>
            <a:off x="-476379" y="864122"/>
            <a:ext cx="509456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b="1">
                <a:solidFill>
                  <a:srgbClr val="CC0099"/>
                </a:solidFill>
                <a:latin typeface="Times New Roman" panose="02020603050405020304" pitchFamily="18" charset="0"/>
                <a:cs typeface="Times New Roman" panose="02020603050405020304" pitchFamily="18" charset="0"/>
              </a:rPr>
              <a:t>IV.</a:t>
            </a:r>
            <a:r>
              <a:rPr lang="en-US" altLang="en-US" sz="4000" b="1">
                <a:solidFill>
                  <a:srgbClr val="CC0099"/>
                </a:solidFill>
                <a:latin typeface="Times New Roman" panose="02020603050405020304" pitchFamily="18" charset="0"/>
                <a:cs typeface="Times New Roman" panose="02020603050405020304" pitchFamily="18" charset="0"/>
              </a:rPr>
              <a:t> </a:t>
            </a:r>
            <a:r>
              <a:rPr lang="en-US" altLang="en-US" b="1">
                <a:solidFill>
                  <a:srgbClr val="CC0099"/>
                </a:solidFill>
                <a:latin typeface="Times New Roman" panose="02020603050405020304" pitchFamily="18" charset="0"/>
                <a:cs typeface="Times New Roman" panose="02020603050405020304" pitchFamily="18" charset="0"/>
              </a:rPr>
              <a:t>Trừ hai số nguyên</a:t>
            </a:r>
            <a:endParaRPr lang="en-US" altLang="en-US" b="1" dirty="0">
              <a:solidFill>
                <a:srgbClr val="CC0099"/>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E450AFC1-4B3D-7BC3-6D4D-D0F12B25699C}"/>
                  </a:ext>
                </a:extLst>
              </p14:cNvPr>
              <p14:cNvContentPartPr/>
              <p14:nvPr/>
            </p14:nvContentPartPr>
            <p14:xfrm>
              <a:off x="665820" y="6760320"/>
              <a:ext cx="1416600" cy="117720"/>
            </p14:xfrm>
          </p:contentPart>
        </mc:Choice>
        <mc:Fallback xmlns="">
          <p:pic>
            <p:nvPicPr>
              <p:cNvPr id="11" name="Ink 10">
                <a:extLst>
                  <a:ext uri="{FF2B5EF4-FFF2-40B4-BE49-F238E27FC236}">
                    <a16:creationId xmlns:a16="http://schemas.microsoft.com/office/drawing/2014/main" id="{E450AFC1-4B3D-7BC3-6D4D-D0F12B25699C}"/>
                  </a:ext>
                </a:extLst>
              </p:cNvPr>
              <p:cNvPicPr/>
              <p:nvPr/>
            </p:nvPicPr>
            <p:blipFill>
              <a:blip r:embed="rId4"/>
              <a:stretch>
                <a:fillRect/>
              </a:stretch>
            </p:blipFill>
            <p:spPr>
              <a:xfrm>
                <a:off x="648180" y="6742320"/>
                <a:ext cx="1452240" cy="153360"/>
              </a:xfrm>
              <a:prstGeom prst="rect">
                <a:avLst/>
              </a:prstGeom>
            </p:spPr>
          </p:pic>
        </mc:Fallback>
      </mc:AlternateContent>
      <p:grpSp>
        <p:nvGrpSpPr>
          <p:cNvPr id="17" name="Group 16">
            <a:extLst>
              <a:ext uri="{FF2B5EF4-FFF2-40B4-BE49-F238E27FC236}">
                <a16:creationId xmlns:a16="http://schemas.microsoft.com/office/drawing/2014/main" id="{29C5FFCB-99F0-717B-A5B2-0BD9B55E5C2C}"/>
              </a:ext>
            </a:extLst>
          </p:cNvPr>
          <p:cNvGrpSpPr/>
          <p:nvPr/>
        </p:nvGrpSpPr>
        <p:grpSpPr>
          <a:xfrm>
            <a:off x="838200" y="6523621"/>
            <a:ext cx="1793880" cy="217263"/>
            <a:chOff x="665820" y="6741240"/>
            <a:chExt cx="1793880" cy="193680"/>
          </a:xfrm>
        </p:grpSpPr>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409713FB-23AB-6C39-1C9E-CA110FE12F04}"/>
                    </a:ext>
                  </a:extLst>
                </p14:cNvPr>
                <p14:cNvContentPartPr/>
                <p14:nvPr/>
              </p14:nvContentPartPr>
              <p14:xfrm>
                <a:off x="665820" y="6819720"/>
                <a:ext cx="1530720" cy="20520"/>
              </p14:xfrm>
            </p:contentPart>
          </mc:Choice>
          <mc:Fallback xmlns="">
            <p:pic>
              <p:nvPicPr>
                <p:cNvPr id="13" name="Ink 12">
                  <a:extLst>
                    <a:ext uri="{FF2B5EF4-FFF2-40B4-BE49-F238E27FC236}">
                      <a16:creationId xmlns:a16="http://schemas.microsoft.com/office/drawing/2014/main" id="{409713FB-23AB-6C39-1C9E-CA110FE12F04}"/>
                    </a:ext>
                  </a:extLst>
                </p:cNvPr>
                <p:cNvPicPr/>
                <p:nvPr/>
              </p:nvPicPr>
              <p:blipFill>
                <a:blip r:embed="rId6"/>
                <a:stretch>
                  <a:fillRect/>
                </a:stretch>
              </p:blipFill>
              <p:spPr>
                <a:xfrm>
                  <a:off x="603180" y="6763611"/>
                  <a:ext cx="1656360" cy="132418"/>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B21A1B6F-4673-4F7D-E7A2-FBE54F8BEDB9}"/>
                    </a:ext>
                  </a:extLst>
                </p14:cNvPr>
                <p14:cNvContentPartPr/>
                <p14:nvPr/>
              </p14:nvContentPartPr>
              <p14:xfrm>
                <a:off x="837900" y="6741240"/>
                <a:ext cx="1621800" cy="193680"/>
              </p14:xfrm>
            </p:contentPart>
          </mc:Choice>
          <mc:Fallback xmlns="">
            <p:pic>
              <p:nvPicPr>
                <p:cNvPr id="14" name="Ink 13">
                  <a:extLst>
                    <a:ext uri="{FF2B5EF4-FFF2-40B4-BE49-F238E27FC236}">
                      <a16:creationId xmlns:a16="http://schemas.microsoft.com/office/drawing/2014/main" id="{B21A1B6F-4673-4F7D-E7A2-FBE54F8BEDB9}"/>
                    </a:ext>
                  </a:extLst>
                </p:cNvPr>
                <p:cNvPicPr/>
                <p:nvPr/>
              </p:nvPicPr>
              <p:blipFill>
                <a:blip r:embed="rId8"/>
                <a:stretch>
                  <a:fillRect/>
                </a:stretch>
              </p:blipFill>
              <p:spPr>
                <a:xfrm>
                  <a:off x="775260" y="6685352"/>
                  <a:ext cx="1747440" cy="30577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Ink 15">
                  <a:extLst>
                    <a:ext uri="{FF2B5EF4-FFF2-40B4-BE49-F238E27FC236}">
                      <a16:creationId xmlns:a16="http://schemas.microsoft.com/office/drawing/2014/main" id="{32E47694-DCC0-0286-9BF2-64366ADD7966}"/>
                    </a:ext>
                  </a:extLst>
                </p14:cNvPr>
                <p14:cNvContentPartPr/>
                <p14:nvPr/>
              </p14:nvContentPartPr>
              <p14:xfrm>
                <a:off x="2069820" y="6758520"/>
                <a:ext cx="214200" cy="3960"/>
              </p14:xfrm>
            </p:contentPart>
          </mc:Choice>
          <mc:Fallback xmlns="">
            <p:pic>
              <p:nvPicPr>
                <p:cNvPr id="16" name="Ink 15">
                  <a:extLst>
                    <a:ext uri="{FF2B5EF4-FFF2-40B4-BE49-F238E27FC236}">
                      <a16:creationId xmlns:a16="http://schemas.microsoft.com/office/drawing/2014/main" id="{32E47694-DCC0-0286-9BF2-64366ADD7966}"/>
                    </a:ext>
                  </a:extLst>
                </p:cNvPr>
                <p:cNvPicPr/>
                <p:nvPr/>
              </p:nvPicPr>
              <p:blipFill>
                <a:blip r:embed="rId10"/>
                <a:stretch>
                  <a:fillRect/>
                </a:stretch>
              </p:blipFill>
              <p:spPr>
                <a:xfrm>
                  <a:off x="2006820" y="6701100"/>
                  <a:ext cx="339840" cy="119130"/>
                </a:xfrm>
                <a:prstGeom prst="rect">
                  <a:avLst/>
                </a:prstGeom>
              </p:spPr>
            </p:pic>
          </mc:Fallback>
        </mc:AlternateContent>
      </p:grpSp>
      <p:sp>
        <p:nvSpPr>
          <p:cNvPr id="9" name="Text Box 2">
            <a:extLst>
              <a:ext uri="{FF2B5EF4-FFF2-40B4-BE49-F238E27FC236}">
                <a16:creationId xmlns:a16="http://schemas.microsoft.com/office/drawing/2014/main" id="{900575B4-9204-4A72-5C2C-B9C6D4EBF861}"/>
              </a:ext>
            </a:extLst>
          </p:cNvPr>
          <p:cNvSpPr txBox="1">
            <a:spLocks noChangeArrowheads="1"/>
          </p:cNvSpPr>
          <p:nvPr/>
        </p:nvSpPr>
        <p:spPr bwMode="auto">
          <a:xfrm>
            <a:off x="2339975" y="1735138"/>
            <a:ext cx="73914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9600">
                <a:latin typeface="Times New Roman" panose="02020603050405020304" pitchFamily="18" charset="0"/>
              </a:rPr>
              <a:t>a </a:t>
            </a:r>
            <a:r>
              <a:rPr lang="en-US" altLang="en-US" sz="9600">
                <a:solidFill>
                  <a:srgbClr val="990000"/>
                </a:solidFill>
                <a:latin typeface="Times New Roman" panose="02020603050405020304" pitchFamily="18" charset="0"/>
              </a:rPr>
              <a:t>-</a:t>
            </a:r>
            <a:r>
              <a:rPr lang="en-US" altLang="en-US" sz="9600">
                <a:latin typeface="Times New Roman" panose="02020603050405020304" pitchFamily="18" charset="0"/>
              </a:rPr>
              <a:t> </a:t>
            </a:r>
            <a:r>
              <a:rPr lang="en-US" altLang="en-US" sz="9600">
                <a:solidFill>
                  <a:srgbClr val="0000CC"/>
                </a:solidFill>
                <a:latin typeface="Times New Roman" panose="02020603050405020304" pitchFamily="18" charset="0"/>
              </a:rPr>
              <a:t>b</a:t>
            </a:r>
            <a:r>
              <a:rPr lang="en-US" altLang="en-US" sz="9600">
                <a:latin typeface="Times New Roman" panose="02020603050405020304" pitchFamily="18" charset="0"/>
              </a:rPr>
              <a:t> = a </a:t>
            </a:r>
            <a:r>
              <a:rPr lang="en-US" altLang="en-US" sz="9600">
                <a:solidFill>
                  <a:srgbClr val="990000"/>
                </a:solidFill>
                <a:latin typeface="Times New Roman" panose="02020603050405020304" pitchFamily="18" charset="0"/>
              </a:rPr>
              <a:t>+</a:t>
            </a:r>
            <a:r>
              <a:rPr lang="en-US" altLang="en-US" sz="9600">
                <a:latin typeface="Times New Roman" panose="02020603050405020304" pitchFamily="18" charset="0"/>
              </a:rPr>
              <a:t> (</a:t>
            </a:r>
            <a:r>
              <a:rPr lang="en-US" altLang="en-US" sz="9600">
                <a:solidFill>
                  <a:srgbClr val="0000CC"/>
                </a:solidFill>
                <a:latin typeface="Times New Roman" panose="02020603050405020304" pitchFamily="18" charset="0"/>
              </a:rPr>
              <a:t>-b</a:t>
            </a:r>
            <a:r>
              <a:rPr lang="en-US" altLang="en-US" sz="9600">
                <a:latin typeface="Times New Roman" panose="02020603050405020304" pitchFamily="18" charset="0"/>
              </a:rPr>
              <a:t>)</a:t>
            </a:r>
          </a:p>
        </p:txBody>
      </p:sp>
      <p:grpSp>
        <p:nvGrpSpPr>
          <p:cNvPr id="10" name="Group 3">
            <a:extLst>
              <a:ext uri="{FF2B5EF4-FFF2-40B4-BE49-F238E27FC236}">
                <a16:creationId xmlns:a16="http://schemas.microsoft.com/office/drawing/2014/main" id="{BC49E5C4-72CE-822A-4FB5-EE6571B7C739}"/>
              </a:ext>
            </a:extLst>
          </p:cNvPr>
          <p:cNvGrpSpPr>
            <a:grpSpLocks/>
          </p:cNvGrpSpPr>
          <p:nvPr/>
        </p:nvGrpSpPr>
        <p:grpSpPr bwMode="auto">
          <a:xfrm>
            <a:off x="3482975" y="3030538"/>
            <a:ext cx="3581400" cy="362176"/>
            <a:chOff x="1248" y="2400"/>
            <a:chExt cx="2544" cy="672"/>
          </a:xfrm>
        </p:grpSpPr>
        <p:sp>
          <p:nvSpPr>
            <p:cNvPr id="12" name="Line 4">
              <a:extLst>
                <a:ext uri="{FF2B5EF4-FFF2-40B4-BE49-F238E27FC236}">
                  <a16:creationId xmlns:a16="http://schemas.microsoft.com/office/drawing/2014/main" id="{702DA649-9370-9A15-ABFE-028A87D7D94C}"/>
                </a:ext>
              </a:extLst>
            </p:cNvPr>
            <p:cNvSpPr>
              <a:spLocks noChangeShapeType="1"/>
            </p:cNvSpPr>
            <p:nvPr/>
          </p:nvSpPr>
          <p:spPr bwMode="auto">
            <a:xfrm>
              <a:off x="1248" y="2448"/>
              <a:ext cx="0" cy="624"/>
            </a:xfrm>
            <a:prstGeom prst="line">
              <a:avLst/>
            </a:prstGeom>
            <a:noFill/>
            <a:ln w="381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5">
              <a:extLst>
                <a:ext uri="{FF2B5EF4-FFF2-40B4-BE49-F238E27FC236}">
                  <a16:creationId xmlns:a16="http://schemas.microsoft.com/office/drawing/2014/main" id="{6BF43958-9451-1C8F-BC10-B9FB0170537A}"/>
                </a:ext>
              </a:extLst>
            </p:cNvPr>
            <p:cNvSpPr>
              <a:spLocks noChangeShapeType="1"/>
            </p:cNvSpPr>
            <p:nvPr/>
          </p:nvSpPr>
          <p:spPr bwMode="auto">
            <a:xfrm>
              <a:off x="1248" y="3072"/>
              <a:ext cx="2544" cy="0"/>
            </a:xfrm>
            <a:prstGeom prst="line">
              <a:avLst/>
            </a:prstGeom>
            <a:noFill/>
            <a:ln w="381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6">
              <a:extLst>
                <a:ext uri="{FF2B5EF4-FFF2-40B4-BE49-F238E27FC236}">
                  <a16:creationId xmlns:a16="http://schemas.microsoft.com/office/drawing/2014/main" id="{938418E8-A05C-7381-05BD-E4EBD04C5ADE}"/>
                </a:ext>
              </a:extLst>
            </p:cNvPr>
            <p:cNvSpPr>
              <a:spLocks noChangeShapeType="1"/>
            </p:cNvSpPr>
            <p:nvPr/>
          </p:nvSpPr>
          <p:spPr bwMode="auto">
            <a:xfrm flipV="1">
              <a:off x="3792" y="2400"/>
              <a:ext cx="0" cy="672"/>
            </a:xfrm>
            <a:prstGeom prst="line">
              <a:avLst/>
            </a:prstGeom>
            <a:noFill/>
            <a:ln w="381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 name="Group 7">
            <a:extLst>
              <a:ext uri="{FF2B5EF4-FFF2-40B4-BE49-F238E27FC236}">
                <a16:creationId xmlns:a16="http://schemas.microsoft.com/office/drawing/2014/main" id="{4828C8F0-FB8A-3C7C-AAB9-C6FDF875F586}"/>
              </a:ext>
            </a:extLst>
          </p:cNvPr>
          <p:cNvGrpSpPr>
            <a:grpSpLocks/>
          </p:cNvGrpSpPr>
          <p:nvPr/>
        </p:nvGrpSpPr>
        <p:grpSpPr bwMode="auto">
          <a:xfrm rot="10800000" flipH="1">
            <a:off x="4132263" y="1639888"/>
            <a:ext cx="4551362" cy="381000"/>
            <a:chOff x="1248" y="2400"/>
            <a:chExt cx="2544" cy="672"/>
          </a:xfrm>
        </p:grpSpPr>
        <p:sp>
          <p:nvSpPr>
            <p:cNvPr id="20" name="Line 8">
              <a:extLst>
                <a:ext uri="{FF2B5EF4-FFF2-40B4-BE49-F238E27FC236}">
                  <a16:creationId xmlns:a16="http://schemas.microsoft.com/office/drawing/2014/main" id="{68842023-374D-CC49-957E-C6353DF9F5B2}"/>
                </a:ext>
              </a:extLst>
            </p:cNvPr>
            <p:cNvSpPr>
              <a:spLocks noChangeShapeType="1"/>
            </p:cNvSpPr>
            <p:nvPr/>
          </p:nvSpPr>
          <p:spPr bwMode="auto">
            <a:xfrm>
              <a:off x="1248" y="2448"/>
              <a:ext cx="0" cy="624"/>
            </a:xfrm>
            <a:prstGeom prst="line">
              <a:avLst/>
            </a:prstGeom>
            <a:noFill/>
            <a:ln w="381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Line 9">
              <a:extLst>
                <a:ext uri="{FF2B5EF4-FFF2-40B4-BE49-F238E27FC236}">
                  <a16:creationId xmlns:a16="http://schemas.microsoft.com/office/drawing/2014/main" id="{26E40AA6-426D-D16E-42BC-9A27E6C70FC1}"/>
                </a:ext>
              </a:extLst>
            </p:cNvPr>
            <p:cNvSpPr>
              <a:spLocks noChangeShapeType="1"/>
            </p:cNvSpPr>
            <p:nvPr/>
          </p:nvSpPr>
          <p:spPr bwMode="auto">
            <a:xfrm>
              <a:off x="1248" y="3072"/>
              <a:ext cx="2544" cy="0"/>
            </a:xfrm>
            <a:prstGeom prst="line">
              <a:avLst/>
            </a:prstGeom>
            <a:noFill/>
            <a:ln w="381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Line 10">
              <a:extLst>
                <a:ext uri="{FF2B5EF4-FFF2-40B4-BE49-F238E27FC236}">
                  <a16:creationId xmlns:a16="http://schemas.microsoft.com/office/drawing/2014/main" id="{F73F363F-60BE-1446-D454-7CB84E46E213}"/>
                </a:ext>
              </a:extLst>
            </p:cNvPr>
            <p:cNvSpPr>
              <a:spLocks noChangeShapeType="1"/>
            </p:cNvSpPr>
            <p:nvPr/>
          </p:nvSpPr>
          <p:spPr bwMode="auto">
            <a:xfrm flipV="1">
              <a:off x="3792" y="2400"/>
              <a:ext cx="0" cy="672"/>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6" name="Text Box 11">
            <a:extLst>
              <a:ext uri="{FF2B5EF4-FFF2-40B4-BE49-F238E27FC236}">
                <a16:creationId xmlns:a16="http://schemas.microsoft.com/office/drawing/2014/main" id="{CCA9EEF6-7DD8-9114-7861-72FFA78051EB}"/>
              </a:ext>
            </a:extLst>
          </p:cNvPr>
          <p:cNvSpPr txBox="1">
            <a:spLocks noChangeArrowheads="1"/>
          </p:cNvSpPr>
          <p:nvPr/>
        </p:nvSpPr>
        <p:spPr bwMode="auto">
          <a:xfrm>
            <a:off x="3635375" y="3145064"/>
            <a:ext cx="32766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6000" dirty="0">
                <a:solidFill>
                  <a:srgbClr val="FF3300"/>
                </a:solidFill>
                <a:latin typeface="Times New Roman" panose="02020603050405020304" pitchFamily="18" charset="0"/>
              </a:rPr>
              <a:t>-</a:t>
            </a:r>
            <a:r>
              <a:rPr lang="en-US" altLang="en-US" sz="3600" dirty="0">
                <a:solidFill>
                  <a:srgbClr val="FF3300"/>
                </a:solidFill>
                <a:latin typeface="Times New Roman" panose="02020603050405020304" pitchFamily="18" charset="0"/>
              </a:rPr>
              <a:t> </a:t>
            </a:r>
            <a:r>
              <a:rPr lang="en-US" altLang="en-US" sz="2800" dirty="0" err="1">
                <a:solidFill>
                  <a:srgbClr val="FF3300"/>
                </a:solidFill>
                <a:latin typeface="Times New Roman" panose="02020603050405020304" pitchFamily="18" charset="0"/>
              </a:rPr>
              <a:t>Chuyển</a:t>
            </a:r>
            <a:r>
              <a:rPr lang="en-US" altLang="en-US" sz="2800" dirty="0">
                <a:solidFill>
                  <a:srgbClr val="FF3300"/>
                </a:solidFill>
                <a:latin typeface="Times New Roman" panose="02020603050405020304" pitchFamily="18" charset="0"/>
              </a:rPr>
              <a:t> </a:t>
            </a:r>
            <a:r>
              <a:rPr lang="en-US" altLang="en-US" sz="2800" dirty="0" err="1">
                <a:solidFill>
                  <a:srgbClr val="FF3300"/>
                </a:solidFill>
                <a:latin typeface="Times New Roman" panose="02020603050405020304" pitchFamily="18" charset="0"/>
              </a:rPr>
              <a:t>thành</a:t>
            </a:r>
            <a:r>
              <a:rPr lang="en-US" altLang="en-US" sz="2800" dirty="0">
                <a:solidFill>
                  <a:srgbClr val="FF3300"/>
                </a:solidFill>
                <a:latin typeface="Times New Roman" panose="02020603050405020304" pitchFamily="18" charset="0"/>
              </a:rPr>
              <a:t> </a:t>
            </a:r>
            <a:r>
              <a:rPr lang="en-US" altLang="en-US" sz="4000" b="1" dirty="0">
                <a:solidFill>
                  <a:srgbClr val="FF3300"/>
                </a:solidFill>
                <a:latin typeface="Times New Roman" panose="02020603050405020304" pitchFamily="18" charset="0"/>
              </a:rPr>
              <a:t>+</a:t>
            </a:r>
          </a:p>
        </p:txBody>
      </p:sp>
      <p:sp>
        <p:nvSpPr>
          <p:cNvPr id="37" name="Text Box 12">
            <a:extLst>
              <a:ext uri="{FF2B5EF4-FFF2-40B4-BE49-F238E27FC236}">
                <a16:creationId xmlns:a16="http://schemas.microsoft.com/office/drawing/2014/main" id="{04EB3307-56A6-D925-28D1-46525A2DA5A1}"/>
              </a:ext>
            </a:extLst>
          </p:cNvPr>
          <p:cNvSpPr txBox="1">
            <a:spLocks noChangeArrowheads="1"/>
          </p:cNvSpPr>
          <p:nvPr/>
        </p:nvSpPr>
        <p:spPr bwMode="auto">
          <a:xfrm>
            <a:off x="5715000" y="1047750"/>
            <a:ext cx="170815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a:solidFill>
                  <a:srgbClr val="0033CC"/>
                </a:solidFill>
                <a:latin typeface="Times New Roman" panose="02020603050405020304" pitchFamily="18" charset="0"/>
              </a:rPr>
              <a:t>Số đối</a:t>
            </a:r>
          </a:p>
        </p:txBody>
      </p:sp>
      <p:sp>
        <p:nvSpPr>
          <p:cNvPr id="38" name="TextBox 14">
            <a:extLst>
              <a:ext uri="{FF2B5EF4-FFF2-40B4-BE49-F238E27FC236}">
                <a16:creationId xmlns:a16="http://schemas.microsoft.com/office/drawing/2014/main" id="{1DE989CF-3336-3302-E646-7AC00158B927}"/>
              </a:ext>
            </a:extLst>
          </p:cNvPr>
          <p:cNvSpPr txBox="1">
            <a:spLocks noChangeArrowheads="1"/>
          </p:cNvSpPr>
          <p:nvPr/>
        </p:nvSpPr>
        <p:spPr bwMode="auto">
          <a:xfrm>
            <a:off x="439852" y="4114718"/>
            <a:ext cx="11353800" cy="1323439"/>
          </a:xfrm>
          <a:prstGeom prst="rect">
            <a:avLst/>
          </a:prstGeom>
          <a:solidFill>
            <a:srgbClr val="FFFF00"/>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u="sng">
                <a:solidFill>
                  <a:srgbClr val="000099"/>
                </a:solidFill>
                <a:latin typeface="Times New Roman" panose="02020603050405020304" pitchFamily="18" charset="0"/>
                <a:cs typeface="Times New Roman" panose="02020603050405020304" pitchFamily="18" charset="0"/>
              </a:rPr>
              <a:t>Quy tắc: </a:t>
            </a:r>
            <a:r>
              <a:rPr lang="en-US" altLang="en-US" sz="4000" b="1" i="1">
                <a:latin typeface="Times New Roman" panose="02020603050405020304" pitchFamily="18" charset="0"/>
                <a:cs typeface="Times New Roman" panose="02020603050405020304" pitchFamily="18" charset="0"/>
              </a:rPr>
              <a:t>Muốn </a:t>
            </a:r>
            <a:r>
              <a:rPr lang="en-US" altLang="en-US" sz="4000" b="1" i="1" dirty="0" err="1">
                <a:latin typeface="Times New Roman" panose="02020603050405020304" pitchFamily="18" charset="0"/>
                <a:cs typeface="Times New Roman" panose="02020603050405020304" pitchFamily="18" charset="0"/>
              </a:rPr>
              <a:t>trừ</a:t>
            </a:r>
            <a:r>
              <a:rPr lang="en-US" altLang="en-US" sz="4000" b="1" i="1" dirty="0">
                <a:latin typeface="Times New Roman" panose="02020603050405020304" pitchFamily="18" charset="0"/>
                <a:cs typeface="Times New Roman" panose="02020603050405020304" pitchFamily="18" charset="0"/>
              </a:rPr>
              <a:t> </a:t>
            </a:r>
            <a:r>
              <a:rPr lang="en-US" altLang="en-US" sz="4000" b="1" i="1" dirty="0" err="1">
                <a:latin typeface="Times New Roman" panose="02020603050405020304" pitchFamily="18" charset="0"/>
                <a:cs typeface="Times New Roman" panose="02020603050405020304" pitchFamily="18" charset="0"/>
              </a:rPr>
              <a:t>số</a:t>
            </a:r>
            <a:r>
              <a:rPr lang="en-US" altLang="en-US" sz="4000" b="1" i="1" dirty="0">
                <a:latin typeface="Times New Roman" panose="02020603050405020304" pitchFamily="18" charset="0"/>
                <a:cs typeface="Times New Roman" panose="02020603050405020304" pitchFamily="18" charset="0"/>
              </a:rPr>
              <a:t> </a:t>
            </a:r>
            <a:r>
              <a:rPr lang="en-US" altLang="en-US" sz="4000" b="1" i="1" dirty="0" err="1">
                <a:latin typeface="Times New Roman" panose="02020603050405020304" pitchFamily="18" charset="0"/>
                <a:cs typeface="Times New Roman" panose="02020603050405020304" pitchFamily="18" charset="0"/>
              </a:rPr>
              <a:t>nguyên</a:t>
            </a:r>
            <a:r>
              <a:rPr lang="en-US" altLang="en-US" sz="4000" b="1" i="1" dirty="0">
                <a:latin typeface="Times New Roman" panose="02020603050405020304" pitchFamily="18" charset="0"/>
                <a:cs typeface="Times New Roman" panose="02020603050405020304" pitchFamily="18" charset="0"/>
              </a:rPr>
              <a:t> a </a:t>
            </a:r>
            <a:r>
              <a:rPr lang="en-US" altLang="en-US" sz="4000" b="1" i="1" dirty="0" err="1">
                <a:latin typeface="Times New Roman" panose="02020603050405020304" pitchFamily="18" charset="0"/>
                <a:cs typeface="Times New Roman" panose="02020603050405020304" pitchFamily="18" charset="0"/>
              </a:rPr>
              <a:t>cho</a:t>
            </a:r>
            <a:r>
              <a:rPr lang="en-US" altLang="en-US" sz="4000" b="1" i="1" dirty="0">
                <a:latin typeface="Times New Roman" panose="02020603050405020304" pitchFamily="18" charset="0"/>
                <a:cs typeface="Times New Roman" panose="02020603050405020304" pitchFamily="18" charset="0"/>
              </a:rPr>
              <a:t> </a:t>
            </a:r>
            <a:r>
              <a:rPr lang="en-US" altLang="en-US" sz="4000" b="1" i="1" dirty="0" err="1">
                <a:latin typeface="Times New Roman" panose="02020603050405020304" pitchFamily="18" charset="0"/>
                <a:cs typeface="Times New Roman" panose="02020603050405020304" pitchFamily="18" charset="0"/>
              </a:rPr>
              <a:t>số</a:t>
            </a:r>
            <a:r>
              <a:rPr lang="en-US" altLang="en-US" sz="4000" b="1" i="1" dirty="0">
                <a:latin typeface="Times New Roman" panose="02020603050405020304" pitchFamily="18" charset="0"/>
                <a:cs typeface="Times New Roman" panose="02020603050405020304" pitchFamily="18" charset="0"/>
              </a:rPr>
              <a:t> </a:t>
            </a:r>
            <a:r>
              <a:rPr lang="en-US" altLang="en-US" sz="4000" b="1" i="1" dirty="0" err="1">
                <a:latin typeface="Times New Roman" panose="02020603050405020304" pitchFamily="18" charset="0"/>
                <a:cs typeface="Times New Roman" panose="02020603050405020304" pitchFamily="18" charset="0"/>
              </a:rPr>
              <a:t>nguyên</a:t>
            </a:r>
            <a:r>
              <a:rPr lang="en-US" altLang="en-US" sz="4000" b="1" i="1" dirty="0">
                <a:latin typeface="Times New Roman" panose="02020603050405020304" pitchFamily="18" charset="0"/>
                <a:cs typeface="Times New Roman" panose="02020603050405020304" pitchFamily="18" charset="0"/>
              </a:rPr>
              <a:t> </a:t>
            </a:r>
            <a:r>
              <a:rPr lang="en-US" altLang="en-US" sz="4000" b="1" i="1">
                <a:latin typeface="Times New Roman" panose="02020603050405020304" pitchFamily="18" charset="0"/>
                <a:cs typeface="Times New Roman" panose="02020603050405020304" pitchFamily="18" charset="0"/>
              </a:rPr>
              <a:t>b,</a:t>
            </a:r>
          </a:p>
          <a:p>
            <a:pPr algn="ctr" eaLnBrk="1" hangingPunct="1">
              <a:spcBef>
                <a:spcPct val="0"/>
              </a:spcBef>
              <a:buFontTx/>
              <a:buNone/>
            </a:pPr>
            <a:r>
              <a:rPr lang="en-US" altLang="en-US" sz="4000" b="1" i="1">
                <a:latin typeface="Times New Roman" panose="02020603050405020304" pitchFamily="18" charset="0"/>
                <a:cs typeface="Times New Roman" panose="02020603050405020304" pitchFamily="18" charset="0"/>
              </a:rPr>
              <a:t> </a:t>
            </a:r>
            <a:r>
              <a:rPr lang="en-US" altLang="en-US" sz="4000" b="1" i="1" dirty="0">
                <a:latin typeface="Times New Roman" panose="02020603050405020304" pitchFamily="18" charset="0"/>
                <a:cs typeface="Times New Roman" panose="02020603050405020304" pitchFamily="18" charset="0"/>
              </a:rPr>
              <a:t>ta </a:t>
            </a:r>
            <a:r>
              <a:rPr lang="en-US" altLang="en-US" sz="4000" b="1" i="1" dirty="0" err="1">
                <a:solidFill>
                  <a:srgbClr val="FF0000"/>
                </a:solidFill>
                <a:latin typeface="Times New Roman" panose="02020603050405020304" pitchFamily="18" charset="0"/>
                <a:cs typeface="Times New Roman" panose="02020603050405020304" pitchFamily="18" charset="0"/>
              </a:rPr>
              <a:t>cộng</a:t>
            </a:r>
            <a:r>
              <a:rPr lang="en-US" altLang="en-US" sz="4000" b="1" i="1" dirty="0">
                <a:solidFill>
                  <a:srgbClr val="FF0000"/>
                </a:solidFill>
                <a:latin typeface="Times New Roman" panose="02020603050405020304" pitchFamily="18" charset="0"/>
                <a:cs typeface="Times New Roman" panose="02020603050405020304" pitchFamily="18" charset="0"/>
              </a:rPr>
              <a:t> a </a:t>
            </a:r>
            <a:r>
              <a:rPr lang="en-US" altLang="en-US" sz="4000" b="1" i="1" dirty="0" err="1">
                <a:latin typeface="Times New Roman" panose="02020603050405020304" pitchFamily="18" charset="0"/>
                <a:cs typeface="Times New Roman" panose="02020603050405020304" pitchFamily="18" charset="0"/>
              </a:rPr>
              <a:t>với</a:t>
            </a:r>
            <a:r>
              <a:rPr lang="en-US" altLang="en-US" sz="4000" b="1" i="1" dirty="0">
                <a:latin typeface="Times New Roman" panose="02020603050405020304" pitchFamily="18" charset="0"/>
                <a:cs typeface="Times New Roman" panose="02020603050405020304" pitchFamily="18" charset="0"/>
              </a:rPr>
              <a:t> </a:t>
            </a:r>
            <a:r>
              <a:rPr lang="en-US" altLang="en-US" sz="4000" b="1" i="1" dirty="0" err="1">
                <a:solidFill>
                  <a:srgbClr val="0066FF"/>
                </a:solidFill>
                <a:latin typeface="Times New Roman" panose="02020603050405020304" pitchFamily="18" charset="0"/>
                <a:cs typeface="Times New Roman" panose="02020603050405020304" pitchFamily="18" charset="0"/>
              </a:rPr>
              <a:t>số</a:t>
            </a:r>
            <a:r>
              <a:rPr lang="en-US" altLang="en-US" sz="4000" b="1" i="1" dirty="0">
                <a:solidFill>
                  <a:srgbClr val="0066FF"/>
                </a:solidFill>
                <a:latin typeface="Times New Roman" panose="02020603050405020304" pitchFamily="18" charset="0"/>
                <a:cs typeface="Times New Roman" panose="02020603050405020304" pitchFamily="18" charset="0"/>
              </a:rPr>
              <a:t> </a:t>
            </a:r>
            <a:r>
              <a:rPr lang="en-US" altLang="en-US" sz="4000" b="1" i="1" dirty="0" err="1">
                <a:solidFill>
                  <a:srgbClr val="0066FF"/>
                </a:solidFill>
                <a:latin typeface="Times New Roman" panose="02020603050405020304" pitchFamily="18" charset="0"/>
                <a:cs typeface="Times New Roman" panose="02020603050405020304" pitchFamily="18" charset="0"/>
              </a:rPr>
              <a:t>đối</a:t>
            </a:r>
            <a:r>
              <a:rPr lang="en-US" altLang="en-US" sz="4000" b="1" i="1" dirty="0">
                <a:solidFill>
                  <a:srgbClr val="0066FF"/>
                </a:solidFill>
                <a:latin typeface="Times New Roman" panose="02020603050405020304" pitchFamily="18" charset="0"/>
                <a:cs typeface="Times New Roman" panose="02020603050405020304" pitchFamily="18" charset="0"/>
              </a:rPr>
              <a:t> </a:t>
            </a:r>
            <a:r>
              <a:rPr lang="en-US" altLang="en-US" sz="4000" b="1" i="1" dirty="0" err="1">
                <a:solidFill>
                  <a:srgbClr val="0066FF"/>
                </a:solidFill>
                <a:latin typeface="Times New Roman" panose="02020603050405020304" pitchFamily="18" charset="0"/>
                <a:cs typeface="Times New Roman" panose="02020603050405020304" pitchFamily="18" charset="0"/>
              </a:rPr>
              <a:t>của</a:t>
            </a:r>
            <a:r>
              <a:rPr lang="en-US" altLang="en-US" sz="4000" b="1" i="1" dirty="0">
                <a:solidFill>
                  <a:srgbClr val="0066FF"/>
                </a:solidFill>
                <a:latin typeface="Times New Roman" panose="02020603050405020304" pitchFamily="18" charset="0"/>
                <a:cs typeface="Times New Roman" panose="02020603050405020304" pitchFamily="18" charset="0"/>
              </a:rPr>
              <a:t> b</a:t>
            </a:r>
          </a:p>
        </p:txBody>
      </p:sp>
      <p:sp>
        <p:nvSpPr>
          <p:cNvPr id="39" name="TextBox 14">
            <a:extLst>
              <a:ext uri="{FF2B5EF4-FFF2-40B4-BE49-F238E27FC236}">
                <a16:creationId xmlns:a16="http://schemas.microsoft.com/office/drawing/2014/main" id="{147D31AF-2C5F-1EFE-9E96-06210BF657DD}"/>
              </a:ext>
            </a:extLst>
          </p:cNvPr>
          <p:cNvSpPr txBox="1">
            <a:spLocks noChangeArrowheads="1"/>
          </p:cNvSpPr>
          <p:nvPr/>
        </p:nvSpPr>
        <p:spPr bwMode="auto">
          <a:xfrm>
            <a:off x="0" y="5639935"/>
            <a:ext cx="12233504" cy="707886"/>
          </a:xfrm>
          <a:prstGeom prst="rect">
            <a:avLst/>
          </a:prstGeom>
          <a:solidFill>
            <a:schemeClr val="accent6">
              <a:lumMod val="20000"/>
              <a:lumOff val="8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4000">
                <a:solidFill>
                  <a:srgbClr val="000099"/>
                </a:solidFill>
                <a:latin typeface="Times New Roman" panose="02020603050405020304" pitchFamily="18" charset="0"/>
                <a:cs typeface="Times New Roman" panose="02020603050405020304" pitchFamily="18" charset="0"/>
              </a:rPr>
              <a:t>Ví dụ: 	a) 7 – 10				b) 5 – (– 3)  			c)  (– 7) – 8  </a:t>
            </a:r>
            <a:endParaRPr lang="en-US" altLang="en-US" sz="4000" dirty="0">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32569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edge">
                                      <p:cBhvr>
                                        <p:cTn id="12" dur="2000"/>
                                        <p:tgtEl>
                                          <p:spTgt spid="36"/>
                                        </p:tgtEl>
                                      </p:cBhvr>
                                    </p:animEffect>
                                  </p:childTnLst>
                                </p:cTn>
                              </p:par>
                              <p:par>
                                <p:cTn id="13" presetID="2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edge">
                                      <p:cBhvr>
                                        <p:cTn id="15" dur="2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grpId="0"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edge">
                                      <p:cBhvr>
                                        <p:cTn id="20" dur="2000"/>
                                        <p:tgtEl>
                                          <p:spTgt spid="37"/>
                                        </p:tgtEl>
                                      </p:cBhvr>
                                    </p:animEffect>
                                  </p:childTnLst>
                                </p:cTn>
                              </p:par>
                              <p:par>
                                <p:cTn id="21" presetID="2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edge">
                                      <p:cBhvr>
                                        <p:cTn id="23" dur="20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6" grpId="0"/>
      <p:bldP spid="37" grpId="0"/>
      <p:bldP spid="38" grpId="0" animBg="1"/>
      <p:bldP spid="3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10179"/>
          <a:stretch/>
        </p:blipFill>
        <p:spPr>
          <a:xfrm>
            <a:off x="0" y="0"/>
            <a:ext cx="12233504" cy="6878040"/>
          </a:xfrm>
          <a:prstGeom prst="rect">
            <a:avLst/>
          </a:prstGeom>
        </p:spPr>
      </p:pic>
      <p:sp>
        <p:nvSpPr>
          <p:cNvPr id="8" name="Title 1"/>
          <p:cNvSpPr txBox="1">
            <a:spLocks/>
          </p:cNvSpPr>
          <p:nvPr/>
        </p:nvSpPr>
        <p:spPr>
          <a:xfrm>
            <a:off x="838200" y="117116"/>
            <a:ext cx="9506527" cy="7941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err="1">
                <a:solidFill>
                  <a:schemeClr val="accent5">
                    <a:lumMod val="20000"/>
                    <a:lumOff val="80000"/>
                  </a:schemeClr>
                </a:solidFill>
                <a:latin typeface="Times New Roman" panose="02020603050405020304" pitchFamily="18" charset="0"/>
                <a:cs typeface="Times New Roman" panose="02020603050405020304" pitchFamily="18" charset="0"/>
              </a:rPr>
              <a:t>Bài</a:t>
            </a:r>
            <a:r>
              <a:rPr lang="en-US" sz="3600" b="1" dirty="0">
                <a:solidFill>
                  <a:schemeClr val="accent5">
                    <a:lumMod val="20000"/>
                    <a:lumOff val="80000"/>
                  </a:schemeClr>
                </a:solidFill>
                <a:latin typeface="Times New Roman" panose="02020603050405020304" pitchFamily="18" charset="0"/>
                <a:cs typeface="Times New Roman" panose="02020603050405020304" pitchFamily="18" charset="0"/>
              </a:rPr>
              <a:t> 14</a:t>
            </a:r>
            <a:r>
              <a:rPr lang="en-US" sz="3600" dirty="0">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4000" b="1" dirty="0" err="1">
                <a:solidFill>
                  <a:schemeClr val="accent5">
                    <a:lumMod val="20000"/>
                    <a:lumOff val="80000"/>
                  </a:schemeClr>
                </a:solidFill>
                <a:latin typeface="Times New Roman" panose="02020603050405020304" pitchFamily="18" charset="0"/>
                <a:cs typeface="Times New Roman" panose="02020603050405020304" pitchFamily="18" charset="0"/>
              </a:rPr>
              <a:t>Phép</a:t>
            </a:r>
            <a:r>
              <a:rPr lang="en-US" sz="4000" b="1" dirty="0">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4000" b="1" dirty="0" err="1">
                <a:solidFill>
                  <a:schemeClr val="accent5">
                    <a:lumMod val="20000"/>
                    <a:lumOff val="80000"/>
                  </a:schemeClr>
                </a:solidFill>
                <a:latin typeface="Times New Roman" panose="02020603050405020304" pitchFamily="18" charset="0"/>
                <a:cs typeface="Times New Roman" panose="02020603050405020304" pitchFamily="18" charset="0"/>
              </a:rPr>
              <a:t>cộng</a:t>
            </a:r>
            <a:r>
              <a:rPr lang="en-US" sz="4000" b="1" dirty="0">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4000" b="1" dirty="0" err="1">
                <a:solidFill>
                  <a:schemeClr val="accent5">
                    <a:lumMod val="20000"/>
                    <a:lumOff val="80000"/>
                  </a:schemeClr>
                </a:solidFill>
                <a:latin typeface="Times New Roman" panose="02020603050405020304" pitchFamily="18" charset="0"/>
                <a:cs typeface="Times New Roman" panose="02020603050405020304" pitchFamily="18" charset="0"/>
              </a:rPr>
              <a:t>và</a:t>
            </a:r>
            <a:r>
              <a:rPr lang="en-US" sz="4000" b="1" dirty="0">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4000" b="1" dirty="0" err="1">
                <a:solidFill>
                  <a:schemeClr val="accent5">
                    <a:lumMod val="20000"/>
                    <a:lumOff val="80000"/>
                  </a:schemeClr>
                </a:solidFill>
                <a:latin typeface="Times New Roman" panose="02020603050405020304" pitchFamily="18" charset="0"/>
                <a:cs typeface="Times New Roman" panose="02020603050405020304" pitchFamily="18" charset="0"/>
              </a:rPr>
              <a:t>phép</a:t>
            </a:r>
            <a:r>
              <a:rPr lang="en-US" sz="4000" b="1" dirty="0">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4000" b="1" dirty="0" err="1">
                <a:solidFill>
                  <a:schemeClr val="accent5">
                    <a:lumMod val="20000"/>
                    <a:lumOff val="80000"/>
                  </a:schemeClr>
                </a:solidFill>
                <a:latin typeface="Times New Roman" panose="02020603050405020304" pitchFamily="18" charset="0"/>
                <a:cs typeface="Times New Roman" panose="02020603050405020304" pitchFamily="18" charset="0"/>
              </a:rPr>
              <a:t>trừ</a:t>
            </a:r>
            <a:r>
              <a:rPr lang="en-US" sz="4000" b="1" dirty="0">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4000" b="1" dirty="0" err="1">
                <a:solidFill>
                  <a:schemeClr val="accent5">
                    <a:lumMod val="20000"/>
                    <a:lumOff val="80000"/>
                  </a:schemeClr>
                </a:solidFill>
                <a:latin typeface="Times New Roman" panose="02020603050405020304" pitchFamily="18" charset="0"/>
                <a:cs typeface="Times New Roman" panose="02020603050405020304" pitchFamily="18" charset="0"/>
              </a:rPr>
              <a:t>số</a:t>
            </a:r>
            <a:r>
              <a:rPr lang="en-US" sz="4000" b="1" dirty="0">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4000" b="1" dirty="0" err="1">
                <a:solidFill>
                  <a:schemeClr val="accent5">
                    <a:lumMod val="20000"/>
                    <a:lumOff val="80000"/>
                  </a:schemeClr>
                </a:solidFill>
                <a:latin typeface="Times New Roman" panose="02020603050405020304" pitchFamily="18" charset="0"/>
                <a:cs typeface="Times New Roman" panose="02020603050405020304" pitchFamily="18" charset="0"/>
              </a:rPr>
              <a:t>nguyên</a:t>
            </a:r>
            <a:endParaRPr lang="en-US" sz="4000" b="1" dirty="0">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6" name="Text Box 2"/>
          <p:cNvSpPr txBox="1">
            <a:spLocks noChangeArrowheads="1"/>
          </p:cNvSpPr>
          <p:nvPr/>
        </p:nvSpPr>
        <p:spPr bwMode="auto">
          <a:xfrm>
            <a:off x="-476379" y="864122"/>
            <a:ext cx="509456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b="1">
                <a:solidFill>
                  <a:srgbClr val="CC0099"/>
                </a:solidFill>
                <a:latin typeface="Times New Roman" panose="02020603050405020304" pitchFamily="18" charset="0"/>
                <a:cs typeface="Times New Roman" panose="02020603050405020304" pitchFamily="18" charset="0"/>
              </a:rPr>
              <a:t>IV.</a:t>
            </a:r>
            <a:r>
              <a:rPr lang="en-US" altLang="en-US" sz="4000" b="1">
                <a:solidFill>
                  <a:srgbClr val="CC0099"/>
                </a:solidFill>
                <a:latin typeface="Times New Roman" panose="02020603050405020304" pitchFamily="18" charset="0"/>
                <a:cs typeface="Times New Roman" panose="02020603050405020304" pitchFamily="18" charset="0"/>
              </a:rPr>
              <a:t> </a:t>
            </a:r>
            <a:r>
              <a:rPr lang="en-US" altLang="en-US" b="1">
                <a:solidFill>
                  <a:srgbClr val="CC0099"/>
                </a:solidFill>
                <a:latin typeface="Times New Roman" panose="02020603050405020304" pitchFamily="18" charset="0"/>
                <a:cs typeface="Times New Roman" panose="02020603050405020304" pitchFamily="18" charset="0"/>
              </a:rPr>
              <a:t>Trừ hai số nguyên</a:t>
            </a:r>
            <a:endParaRPr lang="en-US" altLang="en-US" b="1" u="sng">
              <a:solidFill>
                <a:srgbClr val="CC0099"/>
              </a:solidFill>
              <a:highlight>
                <a:srgbClr val="FFFF00"/>
              </a:highlight>
              <a:latin typeface="Times New Roman" panose="02020603050405020304" pitchFamily="18" charset="0"/>
              <a:cs typeface="Times New Roman" panose="02020603050405020304" pitchFamily="18" charset="0"/>
            </a:endParaRPr>
          </a:p>
          <a:p>
            <a:pPr algn="ctr" eaLnBrk="1" hangingPunct="1">
              <a:spcBef>
                <a:spcPct val="50000"/>
              </a:spcBef>
              <a:buFontTx/>
              <a:buNone/>
            </a:pPr>
            <a:r>
              <a:rPr lang="en-US" altLang="en-US" b="1" u="sng">
                <a:solidFill>
                  <a:schemeClr val="bg2">
                    <a:lumMod val="25000"/>
                  </a:schemeClr>
                </a:solidFill>
                <a:latin typeface="Times New Roman" panose="02020603050405020304" pitchFamily="18" charset="0"/>
                <a:cs typeface="Times New Roman" panose="02020603050405020304" pitchFamily="18" charset="0"/>
              </a:rPr>
              <a:t>Vận dụng</a:t>
            </a:r>
            <a:endParaRPr lang="en-US" altLang="en-US" b="1" u="sng"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8227FB75-F990-15BB-4CC6-12C595293A22}"/>
              </a:ext>
            </a:extLst>
          </p:cNvPr>
          <p:cNvSpPr txBox="1"/>
          <p:nvPr/>
        </p:nvSpPr>
        <p:spPr>
          <a:xfrm>
            <a:off x="0" y="2309753"/>
            <a:ext cx="8686800" cy="2308324"/>
          </a:xfrm>
          <a:prstGeom prst="rect">
            <a:avLst/>
          </a:prstGeom>
          <a:solidFill>
            <a:srgbClr val="FFFF00"/>
          </a:solidFill>
          <a:ln w="28575">
            <a:solidFill>
              <a:srgbClr val="FFC000"/>
            </a:solidFill>
          </a:ln>
        </p:spPr>
        <p:txBody>
          <a:bodyPr wrap="square" rtlCol="0">
            <a:spAutoFit/>
          </a:bodyPr>
          <a:lstStyle/>
          <a:p>
            <a:pPr algn="just"/>
            <a:r>
              <a:rPr lang="en-US" sz="3600" b="1">
                <a:solidFill>
                  <a:srgbClr val="FF0000"/>
                </a:solidFill>
                <a:latin typeface="Times New Roman" panose="02020603050405020304" pitchFamily="18" charset="0"/>
                <a:cs typeface="Times New Roman" panose="02020603050405020304" pitchFamily="18" charset="0"/>
              </a:rPr>
              <a:t>Theo Bản tin dự báo thời tiết </a:t>
            </a:r>
          </a:p>
          <a:p>
            <a:pPr algn="just"/>
            <a:r>
              <a:rPr lang="en-US" sz="3600">
                <a:latin typeface="Times New Roman" panose="02020603050405020304" pitchFamily="18" charset="0"/>
                <a:cs typeface="Times New Roman" panose="02020603050405020304" pitchFamily="18" charset="0"/>
              </a:rPr>
              <a:t>Tại Thanh Trì ngày 17/11/2022 nhiệt độ ban ngày là 31 </a:t>
            </a:r>
            <a:r>
              <a:rPr lang="en-US" sz="3600" baseline="30000">
                <a:latin typeface="Times New Roman" panose="02020603050405020304" pitchFamily="18" charset="0"/>
                <a:cs typeface="Times New Roman" panose="02020603050405020304" pitchFamily="18" charset="0"/>
              </a:rPr>
              <a:t>0</a:t>
            </a:r>
            <a:r>
              <a:rPr lang="en-US" sz="3600">
                <a:latin typeface="Times New Roman" panose="02020603050405020304" pitchFamily="18" charset="0"/>
                <a:cs typeface="Times New Roman" panose="02020603050405020304" pitchFamily="18" charset="0"/>
              </a:rPr>
              <a:t>C, ban đêm là 24</a:t>
            </a:r>
            <a:r>
              <a:rPr lang="en-US" sz="3600" baseline="30000">
                <a:latin typeface="Times New Roman" panose="02020603050405020304" pitchFamily="18" charset="0"/>
                <a:cs typeface="Times New Roman" panose="02020603050405020304" pitchFamily="18" charset="0"/>
              </a:rPr>
              <a:t>0</a:t>
            </a:r>
            <a:r>
              <a:rPr lang="en-US" sz="3600">
                <a:latin typeface="Times New Roman" panose="02020603050405020304" pitchFamily="18" charset="0"/>
                <a:cs typeface="Times New Roman" panose="02020603050405020304" pitchFamily="18" charset="0"/>
              </a:rPr>
              <a:t>C. Hỏi nhiệt độ chênh lệch giữa ngày và đêm là bao nhiêu?</a:t>
            </a:r>
          </a:p>
        </p:txBody>
      </p:sp>
      <p:graphicFrame>
        <p:nvGraphicFramePr>
          <p:cNvPr id="3" name="Object 2">
            <a:extLst>
              <a:ext uri="{FF2B5EF4-FFF2-40B4-BE49-F238E27FC236}">
                <a16:creationId xmlns:a16="http://schemas.microsoft.com/office/drawing/2014/main" id="{FBD22736-C083-D643-21BB-76D861684B11}"/>
              </a:ext>
            </a:extLst>
          </p:cNvPr>
          <p:cNvGraphicFramePr>
            <a:graphicFrameLocks noChangeAspect="1"/>
          </p:cNvGraphicFramePr>
          <p:nvPr>
            <p:extLst>
              <p:ext uri="{D42A27DB-BD31-4B8C-83A1-F6EECF244321}">
                <p14:modId xmlns:p14="http://schemas.microsoft.com/office/powerpoint/2010/main" val="3415267653"/>
              </p:ext>
            </p:extLst>
          </p:nvPr>
        </p:nvGraphicFramePr>
        <p:xfrm>
          <a:off x="3713223" y="5754939"/>
          <a:ext cx="2508250" cy="617537"/>
        </p:xfrm>
        <a:graphic>
          <a:graphicData uri="http://schemas.openxmlformats.org/presentationml/2006/ole">
            <mc:AlternateContent xmlns:mc="http://schemas.openxmlformats.org/markup-compatibility/2006">
              <mc:Choice xmlns:v="urn:schemas-microsoft-com:vml" Requires="v">
                <p:oleObj name="Equation" r:id="rId3" imgW="876240" imgH="203040" progId="Equation.DSMT4">
                  <p:embed/>
                </p:oleObj>
              </mc:Choice>
              <mc:Fallback>
                <p:oleObj name="Equation" r:id="rId3" imgW="876240" imgH="203040" progId="Equation.DSMT4">
                  <p:embed/>
                  <p:pic>
                    <p:nvPicPr>
                      <p:cNvPr id="4" name="Object 3"/>
                      <p:cNvPicPr>
                        <a:picLocks noChangeAspect="1" noChangeArrowheads="1"/>
                      </p:cNvPicPr>
                      <p:nvPr/>
                    </p:nvPicPr>
                    <p:blipFill>
                      <a:blip r:embed="rId4"/>
                      <a:srcRect/>
                      <a:stretch>
                        <a:fillRect/>
                      </a:stretch>
                    </p:blipFill>
                    <p:spPr bwMode="auto">
                      <a:xfrm>
                        <a:off x="3713223" y="5754939"/>
                        <a:ext cx="2508250" cy="6175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2" name="Group 21">
            <a:extLst>
              <a:ext uri="{FF2B5EF4-FFF2-40B4-BE49-F238E27FC236}">
                <a16:creationId xmlns:a16="http://schemas.microsoft.com/office/drawing/2014/main" id="{3A80939F-6C48-6E83-FA71-F13285FE4B4A}"/>
              </a:ext>
            </a:extLst>
          </p:cNvPr>
          <p:cNvGrpSpPr/>
          <p:nvPr/>
        </p:nvGrpSpPr>
        <p:grpSpPr>
          <a:xfrm>
            <a:off x="838200" y="6523621"/>
            <a:ext cx="1793880" cy="217263"/>
            <a:chOff x="665820" y="6741240"/>
            <a:chExt cx="1793880" cy="193680"/>
          </a:xfrm>
        </p:grpSpPr>
        <mc:AlternateContent xmlns:mc="http://schemas.openxmlformats.org/markup-compatibility/2006" xmlns:p14="http://schemas.microsoft.com/office/powerpoint/2010/main">
          <mc:Choice Requires="p14">
            <p:contentPart p14:bwMode="auto" r:id="rId5">
              <p14:nvContentPartPr>
                <p14:cNvPr id="23" name="Ink 22">
                  <a:extLst>
                    <a:ext uri="{FF2B5EF4-FFF2-40B4-BE49-F238E27FC236}">
                      <a16:creationId xmlns:a16="http://schemas.microsoft.com/office/drawing/2014/main" id="{693090AD-D225-FF6E-65AC-A16CE25995EE}"/>
                    </a:ext>
                  </a:extLst>
                </p14:cNvPr>
                <p14:cNvContentPartPr/>
                <p14:nvPr/>
              </p14:nvContentPartPr>
              <p14:xfrm>
                <a:off x="665820" y="6819720"/>
                <a:ext cx="1530720" cy="20520"/>
              </p14:xfrm>
            </p:contentPart>
          </mc:Choice>
          <mc:Fallback xmlns="">
            <p:pic>
              <p:nvPicPr>
                <p:cNvPr id="23" name="Ink 22">
                  <a:extLst>
                    <a:ext uri="{FF2B5EF4-FFF2-40B4-BE49-F238E27FC236}">
                      <a16:creationId xmlns:a16="http://schemas.microsoft.com/office/drawing/2014/main" id="{693090AD-D225-FF6E-65AC-A16CE25995EE}"/>
                    </a:ext>
                  </a:extLst>
                </p:cNvPr>
                <p:cNvPicPr/>
                <p:nvPr/>
              </p:nvPicPr>
              <p:blipFill>
                <a:blip r:embed="rId7"/>
                <a:stretch>
                  <a:fillRect/>
                </a:stretch>
              </p:blipFill>
              <p:spPr>
                <a:xfrm>
                  <a:off x="603180" y="6763611"/>
                  <a:ext cx="1656360" cy="132418"/>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4" name="Ink 23">
                  <a:extLst>
                    <a:ext uri="{FF2B5EF4-FFF2-40B4-BE49-F238E27FC236}">
                      <a16:creationId xmlns:a16="http://schemas.microsoft.com/office/drawing/2014/main" id="{68A79874-5804-61D7-2B41-0AE74A3BE942}"/>
                    </a:ext>
                  </a:extLst>
                </p14:cNvPr>
                <p14:cNvContentPartPr/>
                <p14:nvPr/>
              </p14:nvContentPartPr>
              <p14:xfrm>
                <a:off x="837900" y="6741240"/>
                <a:ext cx="1621800" cy="193680"/>
              </p14:xfrm>
            </p:contentPart>
          </mc:Choice>
          <mc:Fallback xmlns="">
            <p:pic>
              <p:nvPicPr>
                <p:cNvPr id="24" name="Ink 23">
                  <a:extLst>
                    <a:ext uri="{FF2B5EF4-FFF2-40B4-BE49-F238E27FC236}">
                      <a16:creationId xmlns:a16="http://schemas.microsoft.com/office/drawing/2014/main" id="{68A79874-5804-61D7-2B41-0AE74A3BE942}"/>
                    </a:ext>
                  </a:extLst>
                </p:cNvPr>
                <p:cNvPicPr/>
                <p:nvPr/>
              </p:nvPicPr>
              <p:blipFill>
                <a:blip r:embed="rId9"/>
                <a:stretch>
                  <a:fillRect/>
                </a:stretch>
              </p:blipFill>
              <p:spPr>
                <a:xfrm>
                  <a:off x="775260" y="6685352"/>
                  <a:ext cx="1747440" cy="305777"/>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5" name="Ink 24">
                  <a:extLst>
                    <a:ext uri="{FF2B5EF4-FFF2-40B4-BE49-F238E27FC236}">
                      <a16:creationId xmlns:a16="http://schemas.microsoft.com/office/drawing/2014/main" id="{5981F936-4037-9B8B-1B3A-9E8C8B49868A}"/>
                    </a:ext>
                  </a:extLst>
                </p14:cNvPr>
                <p14:cNvContentPartPr/>
                <p14:nvPr/>
              </p14:nvContentPartPr>
              <p14:xfrm>
                <a:off x="2069820" y="6758520"/>
                <a:ext cx="214200" cy="3960"/>
              </p14:xfrm>
            </p:contentPart>
          </mc:Choice>
          <mc:Fallback xmlns="">
            <p:pic>
              <p:nvPicPr>
                <p:cNvPr id="25" name="Ink 24">
                  <a:extLst>
                    <a:ext uri="{FF2B5EF4-FFF2-40B4-BE49-F238E27FC236}">
                      <a16:creationId xmlns:a16="http://schemas.microsoft.com/office/drawing/2014/main" id="{5981F936-4037-9B8B-1B3A-9E8C8B49868A}"/>
                    </a:ext>
                  </a:extLst>
                </p:cNvPr>
                <p:cNvPicPr/>
                <p:nvPr/>
              </p:nvPicPr>
              <p:blipFill>
                <a:blip r:embed="rId11"/>
                <a:stretch>
                  <a:fillRect/>
                </a:stretch>
              </p:blipFill>
              <p:spPr>
                <a:xfrm>
                  <a:off x="2006820" y="6701100"/>
                  <a:ext cx="339840" cy="119130"/>
                </a:xfrm>
                <a:prstGeom prst="rect">
                  <a:avLst/>
                </a:prstGeom>
              </p:spPr>
            </p:pic>
          </mc:Fallback>
        </mc:AlternateContent>
      </p:grpSp>
      <p:sp>
        <p:nvSpPr>
          <p:cNvPr id="27" name="TextBox 26">
            <a:extLst>
              <a:ext uri="{FF2B5EF4-FFF2-40B4-BE49-F238E27FC236}">
                <a16:creationId xmlns:a16="http://schemas.microsoft.com/office/drawing/2014/main" id="{0D1AF1CD-9191-D858-3D89-A6B0303319D3}"/>
              </a:ext>
            </a:extLst>
          </p:cNvPr>
          <p:cNvSpPr txBox="1"/>
          <p:nvPr/>
        </p:nvSpPr>
        <p:spPr>
          <a:xfrm>
            <a:off x="1603560" y="5030091"/>
            <a:ext cx="9506527" cy="584775"/>
          </a:xfrm>
          <a:prstGeom prst="rect">
            <a:avLst/>
          </a:prstGeom>
          <a:noFill/>
        </p:spPr>
        <p:txBody>
          <a:bodyPr wrap="square">
            <a:spAutoFit/>
          </a:bodyPr>
          <a:lstStyle/>
          <a:p>
            <a:r>
              <a:rPr lang="en-US" sz="3200">
                <a:latin typeface="Times New Roman" panose="02020603050405020304" pitchFamily="18" charset="0"/>
                <a:cs typeface="Times New Roman" panose="02020603050405020304" pitchFamily="18" charset="0"/>
              </a:rPr>
              <a:t>Nhiệt độ chênh lệch giữa ngày và đêm là: </a:t>
            </a:r>
            <a:endParaRPr lang="vi-VN" sz="3200"/>
          </a:p>
        </p:txBody>
      </p:sp>
      <p:pic>
        <p:nvPicPr>
          <p:cNvPr id="5" name="Picture 4">
            <a:extLst>
              <a:ext uri="{FF2B5EF4-FFF2-40B4-BE49-F238E27FC236}">
                <a16:creationId xmlns:a16="http://schemas.microsoft.com/office/drawing/2014/main" id="{2CFFC2EA-5459-FE18-9431-11E48AEB7120}"/>
              </a:ext>
            </a:extLst>
          </p:cNvPr>
          <p:cNvPicPr>
            <a:picLocks noChangeAspect="1"/>
          </p:cNvPicPr>
          <p:nvPr/>
        </p:nvPicPr>
        <p:blipFill>
          <a:blip r:embed="rId12"/>
          <a:stretch>
            <a:fillRect/>
          </a:stretch>
        </p:blipFill>
        <p:spPr>
          <a:xfrm>
            <a:off x="8796238" y="2299079"/>
            <a:ext cx="3312115" cy="2862322"/>
          </a:xfrm>
          <a:prstGeom prst="rect">
            <a:avLst/>
          </a:prstGeom>
        </p:spPr>
      </p:pic>
    </p:spTree>
    <p:extLst>
      <p:ext uri="{BB962C8B-B14F-4D97-AF65-F5344CB8AC3E}">
        <p14:creationId xmlns:p14="http://schemas.microsoft.com/office/powerpoint/2010/main" val="30913315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6696" y="237836"/>
            <a:ext cx="11975304" cy="2554545"/>
          </a:xfrm>
          <a:prstGeom prst="rect">
            <a:avLst/>
          </a:prstGeom>
          <a:solidFill>
            <a:srgbClr val="92D050"/>
          </a:solidFill>
          <a:ln w="28575">
            <a:solidFill>
              <a:srgbClr val="FFC000"/>
            </a:solidFill>
          </a:ln>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Vận dụng 3</a:t>
            </a:r>
          </a:p>
          <a:p>
            <a:r>
              <a:rPr lang="en-US" sz="3200">
                <a:latin typeface="Times New Roman" panose="02020603050405020304" pitchFamily="18" charset="0"/>
                <a:cs typeface="Times New Roman" panose="02020603050405020304" pitchFamily="18" charset="0"/>
              </a:rPr>
              <a:t> Nhiệt độ bên ngoài của một máy bay ở độ cao 10 000 m là                 </a:t>
            </a:r>
          </a:p>
          <a:p>
            <a:r>
              <a:rPr lang="en-US" sz="3200">
                <a:latin typeface="Times New Roman" panose="02020603050405020304" pitchFamily="18" charset="0"/>
                <a:cs typeface="Times New Roman" panose="02020603050405020304" pitchFamily="18" charset="0"/>
              </a:rPr>
              <a:t> Khi hạ cánh, nhiệt độ ở sân bay là          . </a:t>
            </a:r>
          </a:p>
          <a:p>
            <a:r>
              <a:rPr lang="en-US" sz="3200">
                <a:latin typeface="Times New Roman" panose="02020603050405020304" pitchFamily="18" charset="0"/>
                <a:cs typeface="Times New Roman" panose="02020603050405020304" pitchFamily="18" charset="0"/>
              </a:rPr>
              <a:t>  Hỏi nhiệt độ bên ngoài của máy bay khi ở độ cao 10 000 m và khi hạ cánh chênh lệch bao nhiêu độ C?</a:t>
            </a:r>
          </a:p>
        </p:txBody>
      </p:sp>
      <p:graphicFrame>
        <p:nvGraphicFramePr>
          <p:cNvPr id="6" name="Object 5"/>
          <p:cNvGraphicFramePr>
            <a:graphicFrameLocks noChangeAspect="1"/>
          </p:cNvGraphicFramePr>
          <p:nvPr>
            <p:extLst>
              <p:ext uri="{D42A27DB-BD31-4B8C-83A1-F6EECF244321}">
                <p14:modId xmlns:p14="http://schemas.microsoft.com/office/powerpoint/2010/main" val="3756019072"/>
              </p:ext>
            </p:extLst>
          </p:nvPr>
        </p:nvGraphicFramePr>
        <p:xfrm>
          <a:off x="10021328" y="813382"/>
          <a:ext cx="857127" cy="380945"/>
        </p:xfrm>
        <a:graphic>
          <a:graphicData uri="http://schemas.openxmlformats.org/presentationml/2006/ole">
            <mc:AlternateContent xmlns:mc="http://schemas.openxmlformats.org/markup-compatibility/2006">
              <mc:Choice xmlns:v="urn:schemas-microsoft-com:vml" Requires="v">
                <p:oleObj name="Equation" r:id="rId2" imgW="457200" imgH="203040" progId="Equation.DSMT4">
                  <p:embed/>
                </p:oleObj>
              </mc:Choice>
              <mc:Fallback>
                <p:oleObj name="Equation" r:id="rId2" imgW="457200" imgH="203040" progId="Equation.DSMT4">
                  <p:embed/>
                  <p:pic>
                    <p:nvPicPr>
                      <p:cNvPr id="6" name="Object 5"/>
                      <p:cNvPicPr/>
                      <p:nvPr/>
                    </p:nvPicPr>
                    <p:blipFill>
                      <a:blip r:embed="rId3"/>
                      <a:stretch>
                        <a:fillRect/>
                      </a:stretch>
                    </p:blipFill>
                    <p:spPr>
                      <a:xfrm>
                        <a:off x="10021328" y="813382"/>
                        <a:ext cx="857127" cy="380945"/>
                      </a:xfrm>
                      <a:prstGeom prst="rect">
                        <a:avLst/>
                      </a:prstGeom>
                      <a:solidFill>
                        <a:srgbClr val="FFFF00"/>
                      </a:solid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384804298"/>
              </p:ext>
            </p:extLst>
          </p:nvPr>
        </p:nvGraphicFramePr>
        <p:xfrm>
          <a:off x="6096000" y="1256539"/>
          <a:ext cx="763831" cy="407376"/>
        </p:xfrm>
        <a:graphic>
          <a:graphicData uri="http://schemas.openxmlformats.org/presentationml/2006/ole">
            <mc:AlternateContent xmlns:mc="http://schemas.openxmlformats.org/markup-compatibility/2006">
              <mc:Choice xmlns:v="urn:schemas-microsoft-com:vml" Requires="v">
                <p:oleObj name="Equation" r:id="rId4" imgW="380880" imgH="203040" progId="Equation.DSMT4">
                  <p:embed/>
                </p:oleObj>
              </mc:Choice>
              <mc:Fallback>
                <p:oleObj name="Equation" r:id="rId4" imgW="380880" imgH="203040" progId="Equation.DSMT4">
                  <p:embed/>
                  <p:pic>
                    <p:nvPicPr>
                      <p:cNvPr id="7" name="Object 6"/>
                      <p:cNvPicPr/>
                      <p:nvPr/>
                    </p:nvPicPr>
                    <p:blipFill>
                      <a:blip r:embed="rId5"/>
                      <a:stretch>
                        <a:fillRect/>
                      </a:stretch>
                    </p:blipFill>
                    <p:spPr>
                      <a:xfrm>
                        <a:off x="6096000" y="1256539"/>
                        <a:ext cx="763831" cy="407376"/>
                      </a:xfrm>
                      <a:prstGeom prst="rect">
                        <a:avLst/>
                      </a:prstGeom>
                      <a:solidFill>
                        <a:srgbClr val="FFFF00"/>
                      </a:solidFill>
                    </p:spPr>
                  </p:pic>
                </p:oleObj>
              </mc:Fallback>
            </mc:AlternateContent>
          </a:graphicData>
        </a:graphic>
      </p:graphicFrame>
      <p:pic>
        <p:nvPicPr>
          <p:cNvPr id="8" name="Picture 9" descr="13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50634" y="242030"/>
            <a:ext cx="1896618" cy="1066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868091" y="3173589"/>
            <a:ext cx="8672513" cy="1323439"/>
          </a:xfrm>
          <a:prstGeom prst="rect">
            <a:avLst/>
          </a:prstGeom>
          <a:noFill/>
        </p:spPr>
        <p:txBody>
          <a:bodyPr wrap="square" rtlCol="0">
            <a:spAutoFit/>
          </a:bodyPr>
          <a:lstStyle/>
          <a:p>
            <a:r>
              <a:rPr lang="vi-VN" sz="4000">
                <a:solidFill>
                  <a:srgbClr val="FF0000"/>
                </a:solidFill>
                <a:latin typeface="+mj-lt"/>
              </a:rPr>
              <a:t>Nhiệt độ bên ngoài của máy bay ở độ cao 10 000m và khi hạ cánh chênh lệch nhau</a:t>
            </a:r>
            <a:r>
              <a:rPr lang="vi-VN" sz="4000">
                <a:latin typeface="+mj-lt"/>
              </a:rPr>
              <a:t>:</a:t>
            </a:r>
            <a:endParaRPr lang="en-US" sz="4000">
              <a:latin typeface="+mj-lt"/>
            </a:endParaRPr>
          </a:p>
        </p:txBody>
      </p:sp>
      <p:sp>
        <p:nvSpPr>
          <p:cNvPr id="3" name="Rectangle 2"/>
          <p:cNvSpPr/>
          <p:nvPr/>
        </p:nvSpPr>
        <p:spPr>
          <a:xfrm>
            <a:off x="3048123" y="4832069"/>
            <a:ext cx="6553200" cy="707886"/>
          </a:xfrm>
          <a:prstGeom prst="rect">
            <a:avLst/>
          </a:prstGeom>
          <a:solidFill>
            <a:srgbClr val="FFFF00"/>
          </a:solidFill>
        </p:spPr>
        <p:style>
          <a:lnRef idx="1">
            <a:schemeClr val="accent2"/>
          </a:lnRef>
          <a:fillRef idx="2">
            <a:schemeClr val="accent2"/>
          </a:fillRef>
          <a:effectRef idx="1">
            <a:schemeClr val="accent2"/>
          </a:effectRef>
          <a:fontRef idx="minor">
            <a:schemeClr val="dk1"/>
          </a:fontRef>
        </p:style>
        <p:txBody>
          <a:bodyPr wrap="square">
            <a:spAutoFit/>
          </a:bodyPr>
          <a:lstStyle/>
          <a:p>
            <a:r>
              <a:rPr lang="en-US" sz="4000" b="1">
                <a:solidFill>
                  <a:srgbClr val="C00000"/>
                </a:solidFill>
              </a:rPr>
              <a:t>27 – (– 48) </a:t>
            </a:r>
            <a:r>
              <a:rPr lang="en-US" sz="4000" b="1">
                <a:solidFill>
                  <a:srgbClr val="FF0000"/>
                </a:solidFill>
              </a:rPr>
              <a:t>= 27 + 48 = 75 (</a:t>
            </a:r>
            <a:r>
              <a:rPr lang="en-US" sz="4000" b="1" baseline="30000">
                <a:solidFill>
                  <a:srgbClr val="FF0000"/>
                </a:solidFill>
              </a:rPr>
              <a:t>o</a:t>
            </a:r>
            <a:r>
              <a:rPr lang="en-US" sz="4000" b="1">
                <a:solidFill>
                  <a:srgbClr val="FF0000"/>
                </a:solidFill>
              </a:rPr>
              <a:t>C)</a:t>
            </a:r>
          </a:p>
        </p:txBody>
      </p:sp>
    </p:spTree>
    <p:extLst>
      <p:ext uri="{BB962C8B-B14F-4D97-AF65-F5344CB8AC3E}">
        <p14:creationId xmlns:p14="http://schemas.microsoft.com/office/powerpoint/2010/main" val="231019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n 1">
            <a:extLst>
              <a:ext uri="{FF2B5EF4-FFF2-40B4-BE49-F238E27FC236}">
                <a16:creationId xmlns:a16="http://schemas.microsoft.com/office/drawing/2014/main" id="{613258FB-D50F-690E-CE3F-3B06F64F4984}"/>
              </a:ext>
            </a:extLst>
          </p:cNvPr>
          <p:cNvSpPr/>
          <p:nvPr/>
        </p:nvSpPr>
        <p:spPr>
          <a:xfrm>
            <a:off x="-23831" y="266700"/>
            <a:ext cx="2381250" cy="2209800"/>
          </a:xfrm>
          <a:prstGeom prst="sun">
            <a:avLst>
              <a:gd name="adj" fmla="val 125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n w="22225">
                  <a:solidFill>
                    <a:schemeClr val="accent2"/>
                  </a:solidFill>
                  <a:prstDash val="solid"/>
                </a:ln>
                <a:solidFill>
                  <a:srgbClr val="FF0000"/>
                </a:solidFill>
              </a:rPr>
              <a:t>THỬ THÁCH</a:t>
            </a:r>
            <a:endParaRPr lang="vi-VN" sz="2800" b="1">
              <a:ln w="22225">
                <a:solidFill>
                  <a:schemeClr val="accent2"/>
                </a:solidFill>
                <a:prstDash val="solid"/>
              </a:ln>
              <a:solidFill>
                <a:srgbClr val="FF0000"/>
              </a:solidFill>
            </a:endParaRPr>
          </a:p>
        </p:txBody>
      </p:sp>
      <p:sp>
        <p:nvSpPr>
          <p:cNvPr id="3" name="Rounded Rectangle 1">
            <a:extLst>
              <a:ext uri="{FF2B5EF4-FFF2-40B4-BE49-F238E27FC236}">
                <a16:creationId xmlns:a16="http://schemas.microsoft.com/office/drawing/2014/main" id="{5B391C03-55E4-D3D0-6536-7BA1DD059D4C}"/>
              </a:ext>
            </a:extLst>
          </p:cNvPr>
          <p:cNvSpPr/>
          <p:nvPr/>
        </p:nvSpPr>
        <p:spPr>
          <a:xfrm>
            <a:off x="2357419" y="0"/>
            <a:ext cx="9529781" cy="2895600"/>
          </a:xfrm>
          <a:prstGeom prst="roundRect">
            <a:avLst/>
          </a:prstGeom>
          <a:solidFill>
            <a:srgbClr val="FFCCFF">
              <a:alpha val="9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err="1">
                <a:solidFill>
                  <a:srgbClr val="000099"/>
                </a:solidFill>
                <a:latin typeface="Times New Roman" panose="02020603050405020304" pitchFamily="18" charset="0"/>
                <a:cs typeface="Times New Roman" panose="02020603050405020304" pitchFamily="18" charset="0"/>
              </a:rPr>
              <a:t>Cuối</a:t>
            </a:r>
            <a:r>
              <a:rPr lang="en-US" sz="4000" dirty="0">
                <a:solidFill>
                  <a:srgbClr val="000099"/>
                </a:solidFill>
                <a:latin typeface="Times New Roman" panose="02020603050405020304" pitchFamily="18" charset="0"/>
                <a:cs typeface="Times New Roman" panose="02020603050405020304" pitchFamily="18" charset="0"/>
              </a:rPr>
              <a:t> </a:t>
            </a:r>
            <a:r>
              <a:rPr lang="en-US" sz="4000" dirty="0" err="1">
                <a:solidFill>
                  <a:srgbClr val="000099"/>
                </a:solidFill>
                <a:latin typeface="Times New Roman" panose="02020603050405020304" pitchFamily="18" charset="0"/>
                <a:cs typeface="Times New Roman" panose="02020603050405020304" pitchFamily="18" charset="0"/>
              </a:rPr>
              <a:t>tuần</a:t>
            </a:r>
            <a:r>
              <a:rPr lang="en-US" sz="4000" dirty="0">
                <a:solidFill>
                  <a:srgbClr val="000099"/>
                </a:solidFill>
                <a:latin typeface="Times New Roman" panose="02020603050405020304" pitchFamily="18" charset="0"/>
                <a:cs typeface="Times New Roman" panose="02020603050405020304" pitchFamily="18" charset="0"/>
              </a:rPr>
              <a:t> </a:t>
            </a:r>
            <a:r>
              <a:rPr lang="en-US" sz="4000" err="1">
                <a:solidFill>
                  <a:srgbClr val="000099"/>
                </a:solidFill>
                <a:latin typeface="Times New Roman" panose="02020603050405020304" pitchFamily="18" charset="0"/>
                <a:cs typeface="Times New Roman" panose="02020603050405020304" pitchFamily="18" charset="0"/>
              </a:rPr>
              <a:t>này</a:t>
            </a:r>
            <a:r>
              <a:rPr lang="en-US" sz="4000">
                <a:solidFill>
                  <a:srgbClr val="000099"/>
                </a:solidFill>
                <a:latin typeface="Times New Roman" panose="02020603050405020304" pitchFamily="18" charset="0"/>
                <a:cs typeface="Times New Roman" panose="02020603050405020304" pitchFamily="18" charset="0"/>
              </a:rPr>
              <a:t> Hải được </a:t>
            </a:r>
            <a:r>
              <a:rPr lang="en-US" sz="4000" dirty="0" err="1">
                <a:solidFill>
                  <a:srgbClr val="000099"/>
                </a:solidFill>
                <a:latin typeface="Times New Roman" panose="02020603050405020304" pitchFamily="18" charset="0"/>
                <a:cs typeface="Times New Roman" panose="02020603050405020304" pitchFamily="18" charset="0"/>
              </a:rPr>
              <a:t>mẹ</a:t>
            </a:r>
            <a:r>
              <a:rPr lang="en-US" sz="4000" dirty="0">
                <a:solidFill>
                  <a:srgbClr val="000099"/>
                </a:solidFill>
                <a:latin typeface="Times New Roman" panose="02020603050405020304" pitchFamily="18" charset="0"/>
                <a:cs typeface="Times New Roman" panose="02020603050405020304" pitchFamily="18" charset="0"/>
              </a:rPr>
              <a:t> </a:t>
            </a:r>
            <a:r>
              <a:rPr lang="en-US" sz="4000" dirty="0" err="1">
                <a:solidFill>
                  <a:srgbClr val="000099"/>
                </a:solidFill>
                <a:latin typeface="Times New Roman" panose="02020603050405020304" pitchFamily="18" charset="0"/>
                <a:cs typeface="Times New Roman" panose="02020603050405020304" pitchFamily="18" charset="0"/>
              </a:rPr>
              <a:t>cho</a:t>
            </a:r>
            <a:r>
              <a:rPr lang="en-US" sz="4000" dirty="0">
                <a:solidFill>
                  <a:srgbClr val="000099"/>
                </a:solidFill>
                <a:latin typeface="Times New Roman" panose="02020603050405020304" pitchFamily="18" charset="0"/>
                <a:cs typeface="Times New Roman" panose="02020603050405020304" pitchFamily="18" charset="0"/>
              </a:rPr>
              <a:t> </a:t>
            </a:r>
            <a:r>
              <a:rPr lang="en-US" sz="4000" dirty="0" err="1">
                <a:solidFill>
                  <a:srgbClr val="000099"/>
                </a:solidFill>
                <a:latin typeface="Times New Roman" panose="02020603050405020304" pitchFamily="18" charset="0"/>
                <a:cs typeface="Times New Roman" panose="02020603050405020304" pitchFamily="18" charset="0"/>
              </a:rPr>
              <a:t>đi</a:t>
            </a:r>
            <a:r>
              <a:rPr lang="en-US" sz="4000" dirty="0">
                <a:solidFill>
                  <a:srgbClr val="000099"/>
                </a:solidFill>
                <a:latin typeface="Times New Roman" panose="02020603050405020304" pitchFamily="18" charset="0"/>
                <a:cs typeface="Times New Roman" panose="02020603050405020304" pitchFamily="18" charset="0"/>
              </a:rPr>
              <a:t> </a:t>
            </a:r>
            <a:r>
              <a:rPr lang="en-US" sz="4000" dirty="0" err="1">
                <a:solidFill>
                  <a:srgbClr val="000099"/>
                </a:solidFill>
                <a:latin typeface="Times New Roman" panose="02020603050405020304" pitchFamily="18" charset="0"/>
                <a:cs typeface="Times New Roman" panose="02020603050405020304" pitchFamily="18" charset="0"/>
              </a:rPr>
              <a:t>siêu</a:t>
            </a:r>
            <a:r>
              <a:rPr lang="en-US" sz="4000" dirty="0">
                <a:solidFill>
                  <a:srgbClr val="000099"/>
                </a:solidFill>
                <a:latin typeface="Times New Roman" panose="02020603050405020304" pitchFamily="18" charset="0"/>
                <a:cs typeface="Times New Roman" panose="02020603050405020304" pitchFamily="18" charset="0"/>
              </a:rPr>
              <a:t> </a:t>
            </a:r>
            <a:r>
              <a:rPr lang="en-US" sz="4000" dirty="0" err="1">
                <a:solidFill>
                  <a:srgbClr val="000099"/>
                </a:solidFill>
                <a:latin typeface="Times New Roman" panose="02020603050405020304" pitchFamily="18" charset="0"/>
                <a:cs typeface="Times New Roman" panose="02020603050405020304" pitchFamily="18" charset="0"/>
              </a:rPr>
              <a:t>thị</a:t>
            </a:r>
            <a:r>
              <a:rPr lang="en-US" sz="4000" dirty="0">
                <a:solidFill>
                  <a:srgbClr val="000099"/>
                </a:solidFill>
                <a:latin typeface="Times New Roman" panose="02020603050405020304" pitchFamily="18" charset="0"/>
                <a:cs typeface="Times New Roman" panose="02020603050405020304" pitchFamily="18" charset="0"/>
              </a:rPr>
              <a:t> </a:t>
            </a:r>
            <a:r>
              <a:rPr lang="en-US" sz="4000" dirty="0" err="1">
                <a:solidFill>
                  <a:srgbClr val="000099"/>
                </a:solidFill>
                <a:latin typeface="Times New Roman" panose="02020603050405020304" pitchFamily="18" charset="0"/>
                <a:cs typeface="Times New Roman" panose="02020603050405020304" pitchFamily="18" charset="0"/>
              </a:rPr>
              <a:t>mua</a:t>
            </a:r>
            <a:r>
              <a:rPr lang="en-US" sz="4000" dirty="0">
                <a:solidFill>
                  <a:srgbClr val="000099"/>
                </a:solidFill>
                <a:latin typeface="Times New Roman" panose="02020603050405020304" pitchFamily="18" charset="0"/>
                <a:cs typeface="Times New Roman" panose="02020603050405020304" pitchFamily="18" charset="0"/>
              </a:rPr>
              <a:t> </a:t>
            </a:r>
            <a:r>
              <a:rPr lang="en-US" sz="4000" dirty="0" err="1">
                <a:solidFill>
                  <a:srgbClr val="000099"/>
                </a:solidFill>
                <a:latin typeface="Times New Roman" panose="02020603050405020304" pitchFamily="18" charset="0"/>
                <a:cs typeface="Times New Roman" panose="02020603050405020304" pitchFamily="18" charset="0"/>
              </a:rPr>
              <a:t>đồ</a:t>
            </a:r>
            <a:r>
              <a:rPr lang="en-US" sz="4000" dirty="0">
                <a:solidFill>
                  <a:srgbClr val="000099"/>
                </a:solidFill>
                <a:latin typeface="Times New Roman" panose="02020603050405020304" pitchFamily="18" charset="0"/>
                <a:cs typeface="Times New Roman" panose="02020603050405020304" pitchFamily="18" charset="0"/>
              </a:rPr>
              <a:t> </a:t>
            </a:r>
            <a:r>
              <a:rPr lang="en-US" sz="4000" dirty="0" err="1">
                <a:solidFill>
                  <a:srgbClr val="000099"/>
                </a:solidFill>
                <a:latin typeface="Times New Roman" panose="02020603050405020304" pitchFamily="18" charset="0"/>
                <a:cs typeface="Times New Roman" panose="02020603050405020304" pitchFamily="18" charset="0"/>
              </a:rPr>
              <a:t>mình</a:t>
            </a:r>
            <a:r>
              <a:rPr lang="en-US" sz="4000" dirty="0">
                <a:solidFill>
                  <a:srgbClr val="000099"/>
                </a:solidFill>
                <a:latin typeface="Times New Roman" panose="02020603050405020304" pitchFamily="18" charset="0"/>
                <a:cs typeface="Times New Roman" panose="02020603050405020304" pitchFamily="18" charset="0"/>
              </a:rPr>
              <a:t> </a:t>
            </a:r>
            <a:r>
              <a:rPr lang="en-US" sz="4000" dirty="0" err="1">
                <a:solidFill>
                  <a:srgbClr val="000099"/>
                </a:solidFill>
                <a:latin typeface="Times New Roman" panose="02020603050405020304" pitchFamily="18" charset="0"/>
                <a:cs typeface="Times New Roman" panose="02020603050405020304" pitchFamily="18" charset="0"/>
              </a:rPr>
              <a:t>yêu</a:t>
            </a:r>
            <a:r>
              <a:rPr lang="en-US" sz="4000" dirty="0">
                <a:solidFill>
                  <a:srgbClr val="000099"/>
                </a:solidFill>
                <a:latin typeface="Times New Roman" panose="02020603050405020304" pitchFamily="18" charset="0"/>
                <a:cs typeface="Times New Roman" panose="02020603050405020304" pitchFamily="18" charset="0"/>
              </a:rPr>
              <a:t> </a:t>
            </a:r>
            <a:r>
              <a:rPr lang="en-US" sz="4000" dirty="0" err="1">
                <a:solidFill>
                  <a:srgbClr val="000099"/>
                </a:solidFill>
                <a:latin typeface="Times New Roman" panose="02020603050405020304" pitchFamily="18" charset="0"/>
                <a:cs typeface="Times New Roman" panose="02020603050405020304" pitchFamily="18" charset="0"/>
              </a:rPr>
              <a:t>thích</a:t>
            </a:r>
            <a:r>
              <a:rPr lang="en-US" sz="4000" dirty="0">
                <a:solidFill>
                  <a:srgbClr val="000099"/>
                </a:solidFill>
                <a:latin typeface="Times New Roman" panose="02020603050405020304" pitchFamily="18" charset="0"/>
                <a:cs typeface="Times New Roman" panose="02020603050405020304" pitchFamily="18" charset="0"/>
              </a:rPr>
              <a:t>. </a:t>
            </a:r>
            <a:r>
              <a:rPr lang="en-US" sz="4000" dirty="0" err="1">
                <a:solidFill>
                  <a:srgbClr val="000099"/>
                </a:solidFill>
                <a:latin typeface="Times New Roman" panose="02020603050405020304" pitchFamily="18" charset="0"/>
                <a:cs typeface="Times New Roman" panose="02020603050405020304" pitchFamily="18" charset="0"/>
              </a:rPr>
              <a:t>Với</a:t>
            </a:r>
            <a:r>
              <a:rPr lang="en-US" sz="4000" dirty="0">
                <a:solidFill>
                  <a:srgbClr val="000099"/>
                </a:solidFill>
                <a:latin typeface="Times New Roman" panose="02020603050405020304" pitchFamily="18" charset="0"/>
                <a:cs typeface="Times New Roman" panose="02020603050405020304" pitchFamily="18" charset="0"/>
              </a:rPr>
              <a:t> </a:t>
            </a:r>
            <a:r>
              <a:rPr lang="en-US" sz="4000" dirty="0" err="1">
                <a:solidFill>
                  <a:srgbClr val="000099"/>
                </a:solidFill>
                <a:latin typeface="Times New Roman" panose="02020603050405020304" pitchFamily="18" charset="0"/>
                <a:cs typeface="Times New Roman" panose="02020603050405020304" pitchFamily="18" charset="0"/>
              </a:rPr>
              <a:t>điều</a:t>
            </a:r>
            <a:r>
              <a:rPr lang="en-US" sz="4000" dirty="0">
                <a:solidFill>
                  <a:srgbClr val="000099"/>
                </a:solidFill>
                <a:latin typeface="Times New Roman" panose="02020603050405020304" pitchFamily="18" charset="0"/>
                <a:cs typeface="Times New Roman" panose="02020603050405020304" pitchFamily="18" charset="0"/>
              </a:rPr>
              <a:t> </a:t>
            </a:r>
            <a:r>
              <a:rPr lang="en-US" sz="4000" dirty="0" err="1">
                <a:solidFill>
                  <a:srgbClr val="000099"/>
                </a:solidFill>
                <a:latin typeface="Times New Roman" panose="02020603050405020304" pitchFamily="18" charset="0"/>
                <a:cs typeface="Times New Roman" panose="02020603050405020304" pitchFamily="18" charset="0"/>
              </a:rPr>
              <a:t>kiện</a:t>
            </a:r>
            <a:r>
              <a:rPr lang="en-US" sz="4000" dirty="0">
                <a:solidFill>
                  <a:srgbClr val="000099"/>
                </a:solidFill>
                <a:latin typeface="Times New Roman" panose="02020603050405020304" pitchFamily="18" charset="0"/>
                <a:cs typeface="Times New Roman" panose="02020603050405020304" pitchFamily="18" charset="0"/>
              </a:rPr>
              <a:t> </a:t>
            </a:r>
            <a:r>
              <a:rPr lang="en-US" sz="4000" dirty="0" err="1">
                <a:solidFill>
                  <a:srgbClr val="000099"/>
                </a:solidFill>
                <a:latin typeface="Times New Roman" panose="02020603050405020304" pitchFamily="18" charset="0"/>
                <a:cs typeface="Times New Roman" panose="02020603050405020304" pitchFamily="18" charset="0"/>
              </a:rPr>
              <a:t>em</a:t>
            </a:r>
            <a:r>
              <a:rPr lang="en-US" sz="4000" dirty="0">
                <a:solidFill>
                  <a:srgbClr val="000099"/>
                </a:solidFill>
                <a:latin typeface="Times New Roman" panose="02020603050405020304" pitchFamily="18" charset="0"/>
                <a:cs typeface="Times New Roman" panose="02020603050405020304" pitchFamily="18" charset="0"/>
              </a:rPr>
              <a:t> </a:t>
            </a:r>
            <a:r>
              <a:rPr lang="en-US" sz="4000" dirty="0" err="1">
                <a:solidFill>
                  <a:srgbClr val="000099"/>
                </a:solidFill>
                <a:latin typeface="Times New Roman" panose="02020603050405020304" pitchFamily="18" charset="0"/>
                <a:cs typeface="Times New Roman" panose="02020603050405020304" pitchFamily="18" charset="0"/>
              </a:rPr>
              <a:t>phải</a:t>
            </a:r>
            <a:r>
              <a:rPr lang="en-US" sz="4000" dirty="0">
                <a:solidFill>
                  <a:srgbClr val="000099"/>
                </a:solidFill>
                <a:latin typeface="Times New Roman" panose="02020603050405020304" pitchFamily="18" charset="0"/>
                <a:cs typeface="Times New Roman" panose="02020603050405020304" pitchFamily="18" charset="0"/>
              </a:rPr>
              <a:t> </a:t>
            </a:r>
            <a:r>
              <a:rPr lang="en-US" sz="4000" dirty="0" err="1">
                <a:solidFill>
                  <a:srgbClr val="000099"/>
                </a:solidFill>
                <a:latin typeface="Times New Roman" panose="02020603050405020304" pitchFamily="18" charset="0"/>
                <a:cs typeface="Times New Roman" panose="02020603050405020304" pitchFamily="18" charset="0"/>
              </a:rPr>
              <a:t>hoàn</a:t>
            </a:r>
            <a:r>
              <a:rPr lang="en-US" sz="4000" dirty="0">
                <a:solidFill>
                  <a:srgbClr val="000099"/>
                </a:solidFill>
                <a:latin typeface="Times New Roman" panose="02020603050405020304" pitchFamily="18" charset="0"/>
                <a:cs typeface="Times New Roman" panose="02020603050405020304" pitchFamily="18" charset="0"/>
              </a:rPr>
              <a:t> </a:t>
            </a:r>
            <a:r>
              <a:rPr lang="en-US" sz="4000" dirty="0" err="1">
                <a:solidFill>
                  <a:srgbClr val="000099"/>
                </a:solidFill>
                <a:latin typeface="Times New Roman" panose="02020603050405020304" pitchFamily="18" charset="0"/>
                <a:cs typeface="Times New Roman" panose="02020603050405020304" pitchFamily="18" charset="0"/>
              </a:rPr>
              <a:t>thành</a:t>
            </a:r>
            <a:r>
              <a:rPr lang="en-US" sz="4000" dirty="0">
                <a:solidFill>
                  <a:srgbClr val="000099"/>
                </a:solidFill>
                <a:latin typeface="Times New Roman" panose="02020603050405020304" pitchFamily="18" charset="0"/>
                <a:cs typeface="Times New Roman" panose="02020603050405020304" pitchFamily="18" charset="0"/>
              </a:rPr>
              <a:t> </a:t>
            </a:r>
            <a:r>
              <a:rPr lang="en-US" sz="4000" dirty="0" err="1">
                <a:solidFill>
                  <a:srgbClr val="000099"/>
                </a:solidFill>
                <a:latin typeface="Times New Roman" panose="02020603050405020304" pitchFamily="18" charset="0"/>
                <a:cs typeface="Times New Roman" panose="02020603050405020304" pitchFamily="18" charset="0"/>
              </a:rPr>
              <a:t>xong</a:t>
            </a:r>
            <a:r>
              <a:rPr lang="en-US" sz="4000" dirty="0">
                <a:solidFill>
                  <a:srgbClr val="000099"/>
                </a:solidFill>
                <a:latin typeface="Times New Roman" panose="02020603050405020304" pitchFamily="18" charset="0"/>
                <a:cs typeface="Times New Roman" panose="02020603050405020304" pitchFamily="18" charset="0"/>
              </a:rPr>
              <a:t> </a:t>
            </a:r>
            <a:r>
              <a:rPr lang="en-US" sz="4000" dirty="0" err="1">
                <a:solidFill>
                  <a:srgbClr val="000099"/>
                </a:solidFill>
                <a:latin typeface="Times New Roman" panose="02020603050405020304" pitchFamily="18" charset="0"/>
                <a:cs typeface="Times New Roman" panose="02020603050405020304" pitchFamily="18" charset="0"/>
              </a:rPr>
              <a:t>bài</a:t>
            </a:r>
            <a:r>
              <a:rPr lang="en-US" sz="4000" dirty="0">
                <a:solidFill>
                  <a:srgbClr val="000099"/>
                </a:solidFill>
                <a:latin typeface="Times New Roman" panose="02020603050405020304" pitchFamily="18" charset="0"/>
                <a:cs typeface="Times New Roman" panose="02020603050405020304" pitchFamily="18" charset="0"/>
              </a:rPr>
              <a:t> </a:t>
            </a:r>
            <a:r>
              <a:rPr lang="en-US" sz="4000" dirty="0" err="1">
                <a:solidFill>
                  <a:srgbClr val="000099"/>
                </a:solidFill>
                <a:latin typeface="Times New Roman" panose="02020603050405020304" pitchFamily="18" charset="0"/>
                <a:cs typeface="Times New Roman" panose="02020603050405020304" pitchFamily="18" charset="0"/>
              </a:rPr>
              <a:t>tập</a:t>
            </a:r>
            <a:r>
              <a:rPr lang="en-US" sz="4000" dirty="0">
                <a:solidFill>
                  <a:srgbClr val="000099"/>
                </a:solidFill>
                <a:latin typeface="Times New Roman" panose="02020603050405020304" pitchFamily="18" charset="0"/>
                <a:cs typeface="Times New Roman" panose="02020603050405020304" pitchFamily="18" charset="0"/>
              </a:rPr>
              <a:t> </a:t>
            </a:r>
            <a:r>
              <a:rPr lang="en-US" sz="4000" dirty="0" err="1">
                <a:solidFill>
                  <a:srgbClr val="000099"/>
                </a:solidFill>
                <a:latin typeface="Times New Roman" panose="02020603050405020304" pitchFamily="18" charset="0"/>
                <a:cs typeface="Times New Roman" panose="02020603050405020304" pitchFamily="18" charset="0"/>
              </a:rPr>
              <a:t>dưới</a:t>
            </a:r>
            <a:r>
              <a:rPr lang="en-US" sz="4000" dirty="0">
                <a:solidFill>
                  <a:srgbClr val="000099"/>
                </a:solidFill>
                <a:latin typeface="Times New Roman" panose="02020603050405020304" pitchFamily="18" charset="0"/>
                <a:cs typeface="Times New Roman" panose="02020603050405020304" pitchFamily="18" charset="0"/>
              </a:rPr>
              <a:t> </a:t>
            </a:r>
            <a:r>
              <a:rPr lang="en-US" sz="4000" dirty="0" err="1">
                <a:solidFill>
                  <a:srgbClr val="000099"/>
                </a:solidFill>
                <a:latin typeface="Times New Roman" panose="02020603050405020304" pitchFamily="18" charset="0"/>
                <a:cs typeface="Times New Roman" panose="02020603050405020304" pitchFamily="18" charset="0"/>
              </a:rPr>
              <a:t>đây</a:t>
            </a:r>
            <a:r>
              <a:rPr lang="en-US" sz="4000" dirty="0">
                <a:solidFill>
                  <a:srgbClr val="000099"/>
                </a:solidFill>
                <a:latin typeface="Times New Roman" panose="02020603050405020304" pitchFamily="18" charset="0"/>
                <a:cs typeface="Times New Roman" panose="02020603050405020304" pitchFamily="18" charset="0"/>
              </a:rPr>
              <a:t>. </a:t>
            </a:r>
            <a:r>
              <a:rPr lang="en-US" sz="4000" dirty="0" err="1">
                <a:solidFill>
                  <a:srgbClr val="000099"/>
                </a:solidFill>
                <a:latin typeface="Times New Roman" panose="02020603050405020304" pitchFamily="18" charset="0"/>
                <a:cs typeface="Times New Roman" panose="02020603050405020304" pitchFamily="18" charset="0"/>
              </a:rPr>
              <a:t>Em</a:t>
            </a:r>
            <a:r>
              <a:rPr lang="en-US" sz="4000" dirty="0">
                <a:solidFill>
                  <a:srgbClr val="000099"/>
                </a:solidFill>
                <a:latin typeface="Times New Roman" panose="02020603050405020304" pitchFamily="18" charset="0"/>
                <a:cs typeface="Times New Roman" panose="02020603050405020304" pitchFamily="18" charset="0"/>
              </a:rPr>
              <a:t> </a:t>
            </a:r>
            <a:r>
              <a:rPr lang="en-US" sz="4000" dirty="0" err="1">
                <a:solidFill>
                  <a:srgbClr val="000099"/>
                </a:solidFill>
                <a:latin typeface="Times New Roman" panose="02020603050405020304" pitchFamily="18" charset="0"/>
                <a:cs typeface="Times New Roman" panose="02020603050405020304" pitchFamily="18" charset="0"/>
              </a:rPr>
              <a:t>hãy</a:t>
            </a:r>
            <a:r>
              <a:rPr lang="en-US" sz="4000" dirty="0">
                <a:solidFill>
                  <a:srgbClr val="000099"/>
                </a:solidFill>
                <a:latin typeface="Times New Roman" panose="02020603050405020304" pitchFamily="18" charset="0"/>
                <a:cs typeface="Times New Roman" panose="02020603050405020304" pitchFamily="18" charset="0"/>
              </a:rPr>
              <a:t> </a:t>
            </a:r>
            <a:r>
              <a:rPr lang="en-US" sz="4000" dirty="0" err="1">
                <a:solidFill>
                  <a:srgbClr val="000099"/>
                </a:solidFill>
                <a:latin typeface="Times New Roman" panose="02020603050405020304" pitchFamily="18" charset="0"/>
                <a:cs typeface="Times New Roman" panose="02020603050405020304" pitchFamily="18" charset="0"/>
              </a:rPr>
              <a:t>giúp</a:t>
            </a:r>
            <a:r>
              <a:rPr lang="en-US" sz="4000" dirty="0">
                <a:solidFill>
                  <a:srgbClr val="000099"/>
                </a:solidFill>
                <a:latin typeface="Times New Roman" panose="02020603050405020304" pitchFamily="18" charset="0"/>
                <a:cs typeface="Times New Roman" panose="02020603050405020304" pitchFamily="18" charset="0"/>
              </a:rPr>
              <a:t> </a:t>
            </a:r>
            <a:r>
              <a:rPr lang="en-US" sz="4000" dirty="0" err="1">
                <a:solidFill>
                  <a:srgbClr val="000099"/>
                </a:solidFill>
                <a:latin typeface="Times New Roman" panose="02020603050405020304" pitchFamily="18" charset="0"/>
                <a:cs typeface="Times New Roman" panose="02020603050405020304" pitchFamily="18" charset="0"/>
              </a:rPr>
              <a:t>bạn</a:t>
            </a:r>
            <a:r>
              <a:rPr lang="en-US" sz="4000" dirty="0">
                <a:solidFill>
                  <a:srgbClr val="000099"/>
                </a:solidFill>
                <a:latin typeface="Times New Roman" panose="02020603050405020304" pitchFamily="18" charset="0"/>
                <a:cs typeface="Times New Roman" panose="02020603050405020304" pitchFamily="18" charset="0"/>
              </a:rPr>
              <a:t> </a:t>
            </a:r>
            <a:r>
              <a:rPr lang="en-US" sz="4000" dirty="0" err="1">
                <a:solidFill>
                  <a:srgbClr val="000099"/>
                </a:solidFill>
                <a:latin typeface="Times New Roman" panose="02020603050405020304" pitchFamily="18" charset="0"/>
                <a:cs typeface="Times New Roman" panose="02020603050405020304" pitchFamily="18" charset="0"/>
              </a:rPr>
              <a:t>hoàn</a:t>
            </a:r>
            <a:r>
              <a:rPr lang="en-US" sz="4000" dirty="0">
                <a:solidFill>
                  <a:srgbClr val="000099"/>
                </a:solidFill>
                <a:latin typeface="Times New Roman" panose="02020603050405020304" pitchFamily="18" charset="0"/>
                <a:cs typeface="Times New Roman" panose="02020603050405020304" pitchFamily="18" charset="0"/>
              </a:rPr>
              <a:t> </a:t>
            </a:r>
            <a:r>
              <a:rPr lang="en-US" sz="4000" dirty="0" err="1">
                <a:solidFill>
                  <a:srgbClr val="000099"/>
                </a:solidFill>
                <a:latin typeface="Times New Roman" panose="02020603050405020304" pitchFamily="18" charset="0"/>
                <a:cs typeface="Times New Roman" panose="02020603050405020304" pitchFamily="18" charset="0"/>
              </a:rPr>
              <a:t>thành</a:t>
            </a:r>
            <a:r>
              <a:rPr lang="en-US" sz="4000" dirty="0">
                <a:solidFill>
                  <a:srgbClr val="000099"/>
                </a:solidFill>
                <a:latin typeface="Times New Roman" panose="02020603050405020304" pitchFamily="18" charset="0"/>
                <a:cs typeface="Times New Roman" panose="02020603050405020304" pitchFamily="18" charset="0"/>
              </a:rPr>
              <a:t> </a:t>
            </a:r>
            <a:r>
              <a:rPr lang="en-US" sz="4000" dirty="0" err="1">
                <a:solidFill>
                  <a:srgbClr val="000099"/>
                </a:solidFill>
                <a:latin typeface="Times New Roman" panose="02020603050405020304" pitchFamily="18" charset="0"/>
                <a:cs typeface="Times New Roman" panose="02020603050405020304" pitchFamily="18" charset="0"/>
              </a:rPr>
              <a:t>bài</a:t>
            </a:r>
            <a:r>
              <a:rPr lang="en-US" sz="4000" dirty="0">
                <a:solidFill>
                  <a:srgbClr val="000099"/>
                </a:solidFill>
                <a:latin typeface="Times New Roman" panose="02020603050405020304" pitchFamily="18" charset="0"/>
                <a:cs typeface="Times New Roman" panose="02020603050405020304" pitchFamily="18" charset="0"/>
              </a:rPr>
              <a:t> </a:t>
            </a:r>
            <a:r>
              <a:rPr lang="en-US" sz="4000" dirty="0" err="1">
                <a:solidFill>
                  <a:srgbClr val="000099"/>
                </a:solidFill>
                <a:latin typeface="Times New Roman" panose="02020603050405020304" pitchFamily="18" charset="0"/>
                <a:cs typeface="Times New Roman" panose="02020603050405020304" pitchFamily="18" charset="0"/>
              </a:rPr>
              <a:t>tập</a:t>
            </a:r>
            <a:r>
              <a:rPr lang="en-US" sz="4000" dirty="0">
                <a:solidFill>
                  <a:srgbClr val="000099"/>
                </a:solidFill>
                <a:latin typeface="Times New Roman" panose="02020603050405020304" pitchFamily="18" charset="0"/>
                <a:cs typeface="Times New Roman" panose="02020603050405020304" pitchFamily="18" charset="0"/>
              </a:rPr>
              <a:t> </a:t>
            </a:r>
            <a:r>
              <a:rPr lang="en-US" sz="4000" dirty="0" err="1">
                <a:solidFill>
                  <a:srgbClr val="000099"/>
                </a:solidFill>
                <a:latin typeface="Times New Roman" panose="02020603050405020304" pitchFamily="18" charset="0"/>
                <a:cs typeface="Times New Roman" panose="02020603050405020304" pitchFamily="18" charset="0"/>
              </a:rPr>
              <a:t>sớm</a:t>
            </a:r>
            <a:r>
              <a:rPr lang="en-US" sz="4000" dirty="0">
                <a:solidFill>
                  <a:srgbClr val="000099"/>
                </a:solidFill>
                <a:latin typeface="Times New Roman" panose="02020603050405020304" pitchFamily="18" charset="0"/>
                <a:cs typeface="Times New Roman" panose="02020603050405020304" pitchFamily="18" charset="0"/>
              </a:rPr>
              <a:t> </a:t>
            </a:r>
            <a:r>
              <a:rPr lang="en-US" sz="4000" dirty="0" err="1">
                <a:solidFill>
                  <a:srgbClr val="000099"/>
                </a:solidFill>
                <a:latin typeface="Times New Roman" panose="02020603050405020304" pitchFamily="18" charset="0"/>
                <a:cs typeface="Times New Roman" panose="02020603050405020304" pitchFamily="18" charset="0"/>
              </a:rPr>
              <a:t>nhất</a:t>
            </a:r>
            <a:r>
              <a:rPr lang="en-US" sz="4000" dirty="0">
                <a:solidFill>
                  <a:srgbClr val="000099"/>
                </a:solidFill>
                <a:latin typeface="Times New Roman" panose="02020603050405020304" pitchFamily="18" charset="0"/>
                <a:cs typeface="Times New Roman" panose="02020603050405020304" pitchFamily="18" charset="0"/>
              </a:rPr>
              <a:t>.    </a:t>
            </a:r>
          </a:p>
        </p:txBody>
      </p:sp>
      <p:sp>
        <p:nvSpPr>
          <p:cNvPr id="4" name="Flowchart: Process 3">
            <a:extLst>
              <a:ext uri="{FF2B5EF4-FFF2-40B4-BE49-F238E27FC236}">
                <a16:creationId xmlns:a16="http://schemas.microsoft.com/office/drawing/2014/main" id="{4786711B-4A54-B3AD-CD8D-128685145671}"/>
              </a:ext>
            </a:extLst>
          </p:cNvPr>
          <p:cNvSpPr/>
          <p:nvPr/>
        </p:nvSpPr>
        <p:spPr>
          <a:xfrm>
            <a:off x="404794" y="2971800"/>
            <a:ext cx="11482406" cy="3143250"/>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Tx/>
              <a:buChar char="-"/>
            </a:pPr>
            <a:r>
              <a:rPr lang="en-US" sz="3200" b="1">
                <a:solidFill>
                  <a:schemeClr val="bg2">
                    <a:lumMod val="25000"/>
                  </a:schemeClr>
                </a:solidFill>
              </a:rPr>
              <a:t>Lớp chia thành 6 nhóm</a:t>
            </a:r>
          </a:p>
          <a:p>
            <a:pPr marL="457200" indent="-457200">
              <a:buFontTx/>
              <a:buChar char="-"/>
            </a:pPr>
            <a:r>
              <a:rPr lang="en-US" sz="3200" b="1">
                <a:solidFill>
                  <a:schemeClr val="bg2">
                    <a:lumMod val="25000"/>
                  </a:schemeClr>
                </a:solidFill>
              </a:rPr>
              <a:t>Thời gian: 5 phút</a:t>
            </a:r>
          </a:p>
          <a:p>
            <a:pPr marL="457200" indent="-457200">
              <a:buFontTx/>
              <a:buChar char="-"/>
            </a:pPr>
            <a:r>
              <a:rPr lang="en-US" sz="3200" b="1">
                <a:solidFill>
                  <a:schemeClr val="bg2">
                    <a:lumMod val="25000"/>
                  </a:schemeClr>
                </a:solidFill>
              </a:rPr>
              <a:t>Nhiệm vụ: Tìm ra các con số ẩn sau mỗi hình bằng các phép tính cụ thể</a:t>
            </a:r>
          </a:p>
          <a:p>
            <a:pPr marL="457200" indent="-457200">
              <a:buFontTx/>
              <a:buChar char="-"/>
            </a:pPr>
            <a:r>
              <a:rPr lang="en-US" sz="3200" b="1">
                <a:solidFill>
                  <a:schemeClr val="bg2">
                    <a:lumMod val="25000"/>
                  </a:schemeClr>
                </a:solidFill>
              </a:rPr>
              <a:t>Hết thời gian nhóm nhanh nhất treo kết quả, các nhóm còn lại chấm chéo</a:t>
            </a:r>
          </a:p>
        </p:txBody>
      </p:sp>
    </p:spTree>
    <p:extLst>
      <p:ext uri="{BB962C8B-B14F-4D97-AF65-F5344CB8AC3E}">
        <p14:creationId xmlns:p14="http://schemas.microsoft.com/office/powerpoint/2010/main" val="2461201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19000"/>
            <a:lum/>
          </a:blip>
          <a:srcRect/>
          <a:stretch>
            <a:fillRect l="-5000" r="-5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8C82AF-590E-2549-E668-0DA640E7C3E9}"/>
              </a:ext>
            </a:extLst>
          </p:cNvPr>
          <p:cNvSpPr/>
          <p:nvPr/>
        </p:nvSpPr>
        <p:spPr>
          <a:xfrm>
            <a:off x="910155" y="1328889"/>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1">
                    <a:lumMod val="50000"/>
                  </a:schemeClr>
                </a:solidFill>
                <a:latin typeface="Bahnschrift SemiBold" panose="020B0502040204020203" pitchFamily="34" charset="0"/>
              </a:rPr>
              <a:t>15</a:t>
            </a:r>
            <a:endParaRPr lang="vi-VN" sz="2200" b="1">
              <a:solidFill>
                <a:schemeClr val="accent1">
                  <a:lumMod val="50000"/>
                </a:schemeClr>
              </a:solidFill>
              <a:latin typeface="Bahnschrift SemiBold" panose="020B0502040204020203" pitchFamily="34" charset="0"/>
            </a:endParaRPr>
          </a:p>
        </p:txBody>
      </p:sp>
      <p:sp>
        <p:nvSpPr>
          <p:cNvPr id="15" name="Rectangle 14">
            <a:extLst>
              <a:ext uri="{FF2B5EF4-FFF2-40B4-BE49-F238E27FC236}">
                <a16:creationId xmlns:a16="http://schemas.microsoft.com/office/drawing/2014/main" id="{51E22E5A-B284-26FE-72E3-5F84186A023D}"/>
              </a:ext>
            </a:extLst>
          </p:cNvPr>
          <p:cNvSpPr/>
          <p:nvPr/>
        </p:nvSpPr>
        <p:spPr>
          <a:xfrm>
            <a:off x="1767421" y="464949"/>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1">
                    <a:lumMod val="50000"/>
                  </a:schemeClr>
                </a:solidFill>
                <a:latin typeface="Bahnschrift SemiBold" panose="020B0502040204020203" pitchFamily="34" charset="0"/>
              </a:rPr>
              <a:t>-10</a:t>
            </a:r>
            <a:endParaRPr lang="vi-VN" sz="2200" b="1">
              <a:solidFill>
                <a:schemeClr val="accent1">
                  <a:lumMod val="50000"/>
                </a:schemeClr>
              </a:solidFill>
              <a:latin typeface="Bahnschrift SemiBold" panose="020B0502040204020203" pitchFamily="34" charset="0"/>
            </a:endParaRPr>
          </a:p>
        </p:txBody>
      </p:sp>
      <p:sp>
        <p:nvSpPr>
          <p:cNvPr id="16" name="Rectangle 15">
            <a:extLst>
              <a:ext uri="{FF2B5EF4-FFF2-40B4-BE49-F238E27FC236}">
                <a16:creationId xmlns:a16="http://schemas.microsoft.com/office/drawing/2014/main" id="{895CA605-56E3-30A0-EDAC-232128EDFD9F}"/>
              </a:ext>
            </a:extLst>
          </p:cNvPr>
          <p:cNvSpPr/>
          <p:nvPr/>
        </p:nvSpPr>
        <p:spPr>
          <a:xfrm>
            <a:off x="2627737" y="1328889"/>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1">
                    <a:lumMod val="50000"/>
                  </a:schemeClr>
                </a:solidFill>
                <a:latin typeface="Bahnschrift SemiBold" panose="020B0502040204020203" pitchFamily="34" charset="0"/>
              </a:rPr>
              <a:t>(-7)</a:t>
            </a:r>
            <a:endParaRPr lang="vi-VN" sz="2200" b="1">
              <a:solidFill>
                <a:schemeClr val="accent1">
                  <a:lumMod val="50000"/>
                </a:schemeClr>
              </a:solidFill>
              <a:latin typeface="Bahnschrift SemiBold" panose="020B0502040204020203" pitchFamily="34" charset="0"/>
            </a:endParaRPr>
          </a:p>
        </p:txBody>
      </p:sp>
      <p:sp>
        <p:nvSpPr>
          <p:cNvPr id="20" name="Rectangle 19">
            <a:extLst>
              <a:ext uri="{FF2B5EF4-FFF2-40B4-BE49-F238E27FC236}">
                <a16:creationId xmlns:a16="http://schemas.microsoft.com/office/drawing/2014/main" id="{01E5B854-7B0A-9B2A-7FBC-0D6DB7A0E51C}"/>
              </a:ext>
            </a:extLst>
          </p:cNvPr>
          <p:cNvSpPr/>
          <p:nvPr/>
        </p:nvSpPr>
        <p:spPr>
          <a:xfrm>
            <a:off x="8631110" y="4780655"/>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1">
                    <a:lumMod val="50000"/>
                  </a:schemeClr>
                </a:solidFill>
                <a:latin typeface="Bahnschrift SemiBold" panose="020B0502040204020203" pitchFamily="34" charset="0"/>
              </a:rPr>
              <a:t>+</a:t>
            </a:r>
            <a:endParaRPr lang="vi-VN" sz="2200" b="1">
              <a:solidFill>
                <a:schemeClr val="accent1">
                  <a:lumMod val="50000"/>
                </a:schemeClr>
              </a:solidFill>
              <a:latin typeface="Bahnschrift SemiBold" panose="020B0502040204020203" pitchFamily="34" charset="0"/>
            </a:endParaRPr>
          </a:p>
        </p:txBody>
      </p:sp>
      <p:sp>
        <p:nvSpPr>
          <p:cNvPr id="21" name="Rectangle 20">
            <a:extLst>
              <a:ext uri="{FF2B5EF4-FFF2-40B4-BE49-F238E27FC236}">
                <a16:creationId xmlns:a16="http://schemas.microsoft.com/office/drawing/2014/main" id="{0DCC73FB-F078-6616-8E14-734F320B6BDA}"/>
              </a:ext>
            </a:extLst>
          </p:cNvPr>
          <p:cNvSpPr/>
          <p:nvPr/>
        </p:nvSpPr>
        <p:spPr>
          <a:xfrm>
            <a:off x="1767421" y="1328949"/>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1">
                    <a:lumMod val="50000"/>
                  </a:schemeClr>
                </a:solidFill>
                <a:latin typeface="Bahnschrift SemiBold" panose="020B0502040204020203" pitchFamily="34" charset="0"/>
              </a:rPr>
              <a:t>-</a:t>
            </a:r>
            <a:endParaRPr lang="vi-VN" sz="2200" b="1">
              <a:solidFill>
                <a:schemeClr val="accent1">
                  <a:lumMod val="50000"/>
                </a:schemeClr>
              </a:solidFill>
              <a:latin typeface="Bahnschrift SemiBold" panose="020B0502040204020203" pitchFamily="34" charset="0"/>
            </a:endParaRPr>
          </a:p>
        </p:txBody>
      </p:sp>
      <p:sp>
        <p:nvSpPr>
          <p:cNvPr id="22" name="Rectangle 21">
            <a:extLst>
              <a:ext uri="{FF2B5EF4-FFF2-40B4-BE49-F238E27FC236}">
                <a16:creationId xmlns:a16="http://schemas.microsoft.com/office/drawing/2014/main" id="{EE417C6A-262B-6387-63D4-304B58B5E7C9}"/>
              </a:ext>
            </a:extLst>
          </p:cNvPr>
          <p:cNvSpPr/>
          <p:nvPr/>
        </p:nvSpPr>
        <p:spPr>
          <a:xfrm>
            <a:off x="1767421" y="2192949"/>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1">
                    <a:lumMod val="50000"/>
                  </a:schemeClr>
                </a:solidFill>
                <a:latin typeface="Bahnschrift SemiBold" panose="020B0502040204020203" pitchFamily="34" charset="0"/>
              </a:rPr>
              <a:t>19</a:t>
            </a:r>
            <a:endParaRPr lang="vi-VN" sz="2200" b="1">
              <a:solidFill>
                <a:schemeClr val="accent1">
                  <a:lumMod val="50000"/>
                </a:schemeClr>
              </a:solidFill>
              <a:latin typeface="Bahnschrift SemiBold" panose="020B0502040204020203" pitchFamily="34" charset="0"/>
            </a:endParaRPr>
          </a:p>
        </p:txBody>
      </p:sp>
      <p:sp>
        <p:nvSpPr>
          <p:cNvPr id="23" name="Rectangle 22">
            <a:extLst>
              <a:ext uri="{FF2B5EF4-FFF2-40B4-BE49-F238E27FC236}">
                <a16:creationId xmlns:a16="http://schemas.microsoft.com/office/drawing/2014/main" id="{5D4DD564-E5FB-40B0-B15D-C8BBCDEC4AB4}"/>
              </a:ext>
            </a:extLst>
          </p:cNvPr>
          <p:cNvSpPr/>
          <p:nvPr/>
        </p:nvSpPr>
        <p:spPr>
          <a:xfrm>
            <a:off x="5189894" y="2192889"/>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FF0000"/>
                </a:solidFill>
                <a:latin typeface="Bahnschrift SemiBold" panose="020B0502040204020203" pitchFamily="34" charset="0"/>
              </a:rPr>
              <a:t>56</a:t>
            </a:r>
            <a:endParaRPr lang="vi-VN" sz="2200" b="1">
              <a:solidFill>
                <a:srgbClr val="FF0000"/>
              </a:solidFill>
              <a:latin typeface="Bahnschrift SemiBold" panose="020B0502040204020203" pitchFamily="34" charset="0"/>
            </a:endParaRPr>
          </a:p>
        </p:txBody>
      </p:sp>
      <p:sp>
        <p:nvSpPr>
          <p:cNvPr id="24" name="Rectangle 23">
            <a:extLst>
              <a:ext uri="{FF2B5EF4-FFF2-40B4-BE49-F238E27FC236}">
                <a16:creationId xmlns:a16="http://schemas.microsoft.com/office/drawing/2014/main" id="{99A89851-ACD8-C25D-F4CE-255891BAE7AC}"/>
              </a:ext>
            </a:extLst>
          </p:cNvPr>
          <p:cNvSpPr/>
          <p:nvPr/>
        </p:nvSpPr>
        <p:spPr>
          <a:xfrm>
            <a:off x="1768090" y="3056949"/>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1">
                    <a:lumMod val="50000"/>
                  </a:schemeClr>
                </a:solidFill>
                <a:latin typeface="Bahnschrift SemiBold" panose="020B0502040204020203" pitchFamily="34" charset="0"/>
              </a:rPr>
              <a:t>=</a:t>
            </a:r>
            <a:endParaRPr lang="vi-VN" sz="2200" b="1">
              <a:solidFill>
                <a:schemeClr val="accent1">
                  <a:lumMod val="50000"/>
                </a:schemeClr>
              </a:solidFill>
              <a:latin typeface="Bahnschrift SemiBold" panose="020B0502040204020203" pitchFamily="34" charset="0"/>
            </a:endParaRPr>
          </a:p>
        </p:txBody>
      </p:sp>
      <p:sp>
        <p:nvSpPr>
          <p:cNvPr id="25" name="Rectangle 24">
            <a:extLst>
              <a:ext uri="{FF2B5EF4-FFF2-40B4-BE49-F238E27FC236}">
                <a16:creationId xmlns:a16="http://schemas.microsoft.com/office/drawing/2014/main" id="{C96C13ED-6690-208B-48BF-3666006B7758}"/>
              </a:ext>
            </a:extLst>
          </p:cNvPr>
          <p:cNvSpPr/>
          <p:nvPr/>
        </p:nvSpPr>
        <p:spPr>
          <a:xfrm>
            <a:off x="4325885" y="3920949"/>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1">
                    <a:lumMod val="50000"/>
                  </a:schemeClr>
                </a:solidFill>
                <a:latin typeface="Bahnschrift SemiBold" panose="020B0502040204020203" pitchFamily="34" charset="0"/>
              </a:rPr>
              <a:t>=</a:t>
            </a:r>
            <a:endParaRPr lang="vi-VN" sz="2200" b="1">
              <a:solidFill>
                <a:schemeClr val="accent1">
                  <a:lumMod val="50000"/>
                </a:schemeClr>
              </a:solidFill>
              <a:latin typeface="Bahnschrift SemiBold" panose="020B0502040204020203" pitchFamily="34" charset="0"/>
            </a:endParaRPr>
          </a:p>
        </p:txBody>
      </p:sp>
      <p:sp>
        <p:nvSpPr>
          <p:cNvPr id="28" name="Rectangle 27">
            <a:extLst>
              <a:ext uri="{FF2B5EF4-FFF2-40B4-BE49-F238E27FC236}">
                <a16:creationId xmlns:a16="http://schemas.microsoft.com/office/drawing/2014/main" id="{3BE70C2A-F89B-4ADA-74CE-69E89F175EE8}"/>
              </a:ext>
            </a:extLst>
          </p:cNvPr>
          <p:cNvSpPr/>
          <p:nvPr/>
        </p:nvSpPr>
        <p:spPr>
          <a:xfrm>
            <a:off x="8630793" y="3925712"/>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FF0000"/>
                </a:solidFill>
                <a:latin typeface="Bahnschrift SemiBold" panose="020B0502040204020203" pitchFamily="34" charset="0"/>
              </a:rPr>
              <a:t>-90</a:t>
            </a:r>
            <a:endParaRPr lang="vi-VN" sz="2200" b="1">
              <a:solidFill>
                <a:srgbClr val="FF0000"/>
              </a:solidFill>
              <a:latin typeface="Bahnschrift SemiBold" panose="020B0502040204020203" pitchFamily="34" charset="0"/>
            </a:endParaRPr>
          </a:p>
        </p:txBody>
      </p:sp>
      <p:sp>
        <p:nvSpPr>
          <p:cNvPr id="29" name="Rectangle 28">
            <a:extLst>
              <a:ext uri="{FF2B5EF4-FFF2-40B4-BE49-F238E27FC236}">
                <a16:creationId xmlns:a16="http://schemas.microsoft.com/office/drawing/2014/main" id="{D5DCAFC2-DC78-7F58-685F-AEABAC53408E}"/>
              </a:ext>
            </a:extLst>
          </p:cNvPr>
          <p:cNvSpPr/>
          <p:nvPr/>
        </p:nvSpPr>
        <p:spPr>
          <a:xfrm>
            <a:off x="6048805" y="5648949"/>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1">
                    <a:lumMod val="50000"/>
                  </a:schemeClr>
                </a:solidFill>
                <a:latin typeface="Bahnschrift SemiBold" panose="020B0502040204020203" pitchFamily="34" charset="0"/>
              </a:rPr>
              <a:t>-</a:t>
            </a:r>
            <a:endParaRPr lang="vi-VN" sz="2200" b="1">
              <a:solidFill>
                <a:schemeClr val="accent1">
                  <a:lumMod val="50000"/>
                </a:schemeClr>
              </a:solidFill>
              <a:latin typeface="Bahnschrift SemiBold" panose="020B0502040204020203" pitchFamily="34" charset="0"/>
            </a:endParaRPr>
          </a:p>
        </p:txBody>
      </p:sp>
      <p:sp>
        <p:nvSpPr>
          <p:cNvPr id="30" name="Rectangle 29">
            <a:extLst>
              <a:ext uri="{FF2B5EF4-FFF2-40B4-BE49-F238E27FC236}">
                <a16:creationId xmlns:a16="http://schemas.microsoft.com/office/drawing/2014/main" id="{AE125691-69A9-45A8-12DF-E3887CA37FA8}"/>
              </a:ext>
            </a:extLst>
          </p:cNvPr>
          <p:cNvSpPr/>
          <p:nvPr/>
        </p:nvSpPr>
        <p:spPr>
          <a:xfrm>
            <a:off x="8631959" y="2198650"/>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1">
                    <a:lumMod val="50000"/>
                  </a:schemeClr>
                </a:solidFill>
                <a:latin typeface="Bahnschrift SemiBold" panose="020B0502040204020203" pitchFamily="34" charset="0"/>
              </a:rPr>
              <a:t>-35</a:t>
            </a:r>
            <a:endParaRPr lang="vi-VN" sz="2200" b="1">
              <a:solidFill>
                <a:schemeClr val="accent1">
                  <a:lumMod val="50000"/>
                </a:schemeClr>
              </a:solidFill>
              <a:latin typeface="Bahnschrift SemiBold" panose="020B0502040204020203" pitchFamily="34" charset="0"/>
            </a:endParaRPr>
          </a:p>
        </p:txBody>
      </p:sp>
      <p:sp>
        <p:nvSpPr>
          <p:cNvPr id="31" name="Rectangle 30">
            <a:extLst>
              <a:ext uri="{FF2B5EF4-FFF2-40B4-BE49-F238E27FC236}">
                <a16:creationId xmlns:a16="http://schemas.microsoft.com/office/drawing/2014/main" id="{A22455E8-CFD0-1101-65A2-5DCE12B41935}"/>
              </a:ext>
            </a:extLst>
          </p:cNvPr>
          <p:cNvSpPr/>
          <p:nvPr/>
        </p:nvSpPr>
        <p:spPr>
          <a:xfrm>
            <a:off x="5192292" y="5648949"/>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1">
                    <a:lumMod val="50000"/>
                  </a:schemeClr>
                </a:solidFill>
                <a:latin typeface="Bahnschrift SemiBold" panose="020B0502040204020203" pitchFamily="34" charset="0"/>
              </a:rPr>
              <a:t>35</a:t>
            </a:r>
            <a:endParaRPr lang="vi-VN" sz="2200" b="1">
              <a:solidFill>
                <a:schemeClr val="accent1">
                  <a:lumMod val="50000"/>
                </a:schemeClr>
              </a:solidFill>
              <a:latin typeface="Bahnschrift SemiBold" panose="020B0502040204020203" pitchFamily="34" charset="0"/>
            </a:endParaRPr>
          </a:p>
        </p:txBody>
      </p:sp>
      <p:sp>
        <p:nvSpPr>
          <p:cNvPr id="32" name="Rectangle 31">
            <a:extLst>
              <a:ext uri="{FF2B5EF4-FFF2-40B4-BE49-F238E27FC236}">
                <a16:creationId xmlns:a16="http://schemas.microsoft.com/office/drawing/2014/main" id="{E1352E0C-A513-8143-9E43-7D55BE060133}"/>
              </a:ext>
            </a:extLst>
          </p:cNvPr>
          <p:cNvSpPr/>
          <p:nvPr/>
        </p:nvSpPr>
        <p:spPr>
          <a:xfrm>
            <a:off x="5190293" y="3056949"/>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1">
                    <a:lumMod val="50000"/>
                  </a:schemeClr>
                </a:solidFill>
                <a:latin typeface="Bahnschrift SemiBold" panose="020B0502040204020203" pitchFamily="34" charset="0"/>
              </a:rPr>
              <a:t>+</a:t>
            </a:r>
            <a:endParaRPr lang="vi-VN" sz="2200" b="1">
              <a:solidFill>
                <a:schemeClr val="accent1">
                  <a:lumMod val="50000"/>
                </a:schemeClr>
              </a:solidFill>
              <a:latin typeface="Bahnschrift SemiBold" panose="020B0502040204020203" pitchFamily="34" charset="0"/>
            </a:endParaRPr>
          </a:p>
        </p:txBody>
      </p:sp>
      <p:sp>
        <p:nvSpPr>
          <p:cNvPr id="26" name="Rectangle 25">
            <a:extLst>
              <a:ext uri="{FF2B5EF4-FFF2-40B4-BE49-F238E27FC236}">
                <a16:creationId xmlns:a16="http://schemas.microsoft.com/office/drawing/2014/main" id="{BC00F433-3721-8548-F683-F4E38FD06119}"/>
              </a:ext>
            </a:extLst>
          </p:cNvPr>
          <p:cNvSpPr/>
          <p:nvPr/>
        </p:nvSpPr>
        <p:spPr>
          <a:xfrm>
            <a:off x="5191017" y="4784949"/>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1">
                    <a:lumMod val="50000"/>
                  </a:schemeClr>
                </a:solidFill>
                <a:latin typeface="Bahnschrift SemiBold" panose="020B0502040204020203" pitchFamily="34" charset="0"/>
              </a:rPr>
              <a:t>=</a:t>
            </a:r>
            <a:endParaRPr lang="vi-VN" sz="2200" b="1">
              <a:solidFill>
                <a:schemeClr val="accent1">
                  <a:lumMod val="50000"/>
                </a:schemeClr>
              </a:solidFill>
              <a:latin typeface="Bahnschrift SemiBold" panose="020B0502040204020203" pitchFamily="34" charset="0"/>
            </a:endParaRPr>
          </a:p>
        </p:txBody>
      </p:sp>
      <p:sp>
        <p:nvSpPr>
          <p:cNvPr id="34" name="Rectangle 33">
            <a:extLst>
              <a:ext uri="{FF2B5EF4-FFF2-40B4-BE49-F238E27FC236}">
                <a16:creationId xmlns:a16="http://schemas.microsoft.com/office/drawing/2014/main" id="{D31A6071-563D-9D5C-6A4C-0190E4D4E962}"/>
              </a:ext>
            </a:extLst>
          </p:cNvPr>
          <p:cNvSpPr/>
          <p:nvPr/>
        </p:nvSpPr>
        <p:spPr>
          <a:xfrm>
            <a:off x="7773773" y="5648949"/>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1">
                    <a:lumMod val="50000"/>
                  </a:schemeClr>
                </a:solidFill>
                <a:latin typeface="Bahnschrift SemiBold" panose="020B0502040204020203" pitchFamily="34" charset="0"/>
              </a:rPr>
              <a:t>=</a:t>
            </a:r>
            <a:endParaRPr lang="vi-VN" sz="2200" b="1">
              <a:solidFill>
                <a:schemeClr val="accent1">
                  <a:lumMod val="50000"/>
                </a:schemeClr>
              </a:solidFill>
              <a:latin typeface="Bahnschrift SemiBold" panose="020B0502040204020203" pitchFamily="34" charset="0"/>
            </a:endParaRPr>
          </a:p>
        </p:txBody>
      </p:sp>
      <p:sp>
        <p:nvSpPr>
          <p:cNvPr id="35" name="Rectangle 34">
            <a:extLst>
              <a:ext uri="{FF2B5EF4-FFF2-40B4-BE49-F238E27FC236}">
                <a16:creationId xmlns:a16="http://schemas.microsoft.com/office/drawing/2014/main" id="{396A0529-EA4F-478B-117F-EB9860399BD7}"/>
              </a:ext>
            </a:extLst>
          </p:cNvPr>
          <p:cNvSpPr/>
          <p:nvPr/>
        </p:nvSpPr>
        <p:spPr>
          <a:xfrm>
            <a:off x="6910905" y="5648949"/>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FF0000"/>
                </a:solidFill>
                <a:latin typeface="Bahnschrift SemiBold" panose="020B0502040204020203" pitchFamily="34" charset="0"/>
              </a:rPr>
              <a:t>-20</a:t>
            </a:r>
            <a:endParaRPr lang="vi-VN" sz="2200" b="1">
              <a:solidFill>
                <a:srgbClr val="FF0000"/>
              </a:solidFill>
              <a:latin typeface="Bahnschrift SemiBold" panose="020B0502040204020203" pitchFamily="34" charset="0"/>
            </a:endParaRPr>
          </a:p>
        </p:txBody>
      </p:sp>
      <p:sp>
        <p:nvSpPr>
          <p:cNvPr id="36" name="Rectangle 35">
            <a:extLst>
              <a:ext uri="{FF2B5EF4-FFF2-40B4-BE49-F238E27FC236}">
                <a16:creationId xmlns:a16="http://schemas.microsoft.com/office/drawing/2014/main" id="{F8D4A7D1-1782-E4A3-C026-4A6135BA73F9}"/>
              </a:ext>
            </a:extLst>
          </p:cNvPr>
          <p:cNvSpPr/>
          <p:nvPr/>
        </p:nvSpPr>
        <p:spPr>
          <a:xfrm>
            <a:off x="4332052" y="1328889"/>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FF0000"/>
                </a:solidFill>
                <a:latin typeface="Bahnschrift SemiBold" panose="020B0502040204020203" pitchFamily="34" charset="0"/>
              </a:rPr>
              <a:t>22</a:t>
            </a:r>
            <a:endParaRPr lang="vi-VN" sz="2200" b="1">
              <a:solidFill>
                <a:srgbClr val="FF0000"/>
              </a:solidFill>
              <a:latin typeface="Bahnschrift SemiBold" panose="020B0502040204020203" pitchFamily="34" charset="0"/>
            </a:endParaRPr>
          </a:p>
        </p:txBody>
      </p:sp>
      <p:sp>
        <p:nvSpPr>
          <p:cNvPr id="37" name="Rectangle 36">
            <a:extLst>
              <a:ext uri="{FF2B5EF4-FFF2-40B4-BE49-F238E27FC236}">
                <a16:creationId xmlns:a16="http://schemas.microsoft.com/office/drawing/2014/main" id="{90286482-FB13-EBC8-FA3D-387F9C81E3F8}"/>
              </a:ext>
            </a:extLst>
          </p:cNvPr>
          <p:cNvSpPr/>
          <p:nvPr/>
        </p:nvSpPr>
        <p:spPr>
          <a:xfrm>
            <a:off x="3470719" y="3920949"/>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1">
                    <a:lumMod val="50000"/>
                  </a:schemeClr>
                </a:solidFill>
                <a:latin typeface="Bahnschrift SemiBold" panose="020B0502040204020203" pitchFamily="34" charset="0"/>
              </a:rPr>
              <a:t>(-8)</a:t>
            </a:r>
            <a:endParaRPr lang="vi-VN" sz="2200" b="1">
              <a:solidFill>
                <a:schemeClr val="accent1">
                  <a:lumMod val="50000"/>
                </a:schemeClr>
              </a:solidFill>
              <a:latin typeface="Bahnschrift SemiBold" panose="020B0502040204020203" pitchFamily="34" charset="0"/>
            </a:endParaRPr>
          </a:p>
        </p:txBody>
      </p:sp>
      <p:sp>
        <p:nvSpPr>
          <p:cNvPr id="17" name="Rectangle 16">
            <a:extLst>
              <a:ext uri="{FF2B5EF4-FFF2-40B4-BE49-F238E27FC236}">
                <a16:creationId xmlns:a16="http://schemas.microsoft.com/office/drawing/2014/main" id="{6A842918-373A-42E4-0540-56067FD417F8}"/>
              </a:ext>
            </a:extLst>
          </p:cNvPr>
          <p:cNvSpPr/>
          <p:nvPr/>
        </p:nvSpPr>
        <p:spPr>
          <a:xfrm>
            <a:off x="3473957" y="1328889"/>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1">
                    <a:lumMod val="50000"/>
                  </a:schemeClr>
                </a:solidFill>
                <a:latin typeface="Bahnschrift SemiBold" panose="020B0502040204020203" pitchFamily="34" charset="0"/>
              </a:rPr>
              <a:t>=</a:t>
            </a:r>
            <a:endParaRPr lang="vi-VN" sz="2200" b="1">
              <a:solidFill>
                <a:schemeClr val="accent1">
                  <a:lumMod val="50000"/>
                </a:schemeClr>
              </a:solidFill>
              <a:latin typeface="Bahnschrift SemiBold" panose="020B0502040204020203" pitchFamily="34" charset="0"/>
            </a:endParaRPr>
          </a:p>
        </p:txBody>
      </p:sp>
      <p:sp>
        <p:nvSpPr>
          <p:cNvPr id="39" name="Rectangle 38">
            <a:extLst>
              <a:ext uri="{FF2B5EF4-FFF2-40B4-BE49-F238E27FC236}">
                <a16:creationId xmlns:a16="http://schemas.microsoft.com/office/drawing/2014/main" id="{609DD2C3-09E0-CC36-E258-40FF3904B8DE}"/>
              </a:ext>
            </a:extLst>
          </p:cNvPr>
          <p:cNvSpPr/>
          <p:nvPr/>
        </p:nvSpPr>
        <p:spPr>
          <a:xfrm>
            <a:off x="1768090" y="3920949"/>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FF0000"/>
                </a:solidFill>
                <a:latin typeface="Bahnschrift SemiBold" panose="020B0502040204020203" pitchFamily="34" charset="0"/>
              </a:rPr>
              <a:t>-29</a:t>
            </a:r>
            <a:endParaRPr lang="vi-VN" sz="2200" b="1">
              <a:solidFill>
                <a:srgbClr val="FF0000"/>
              </a:solidFill>
              <a:latin typeface="Bahnschrift SemiBold" panose="020B0502040204020203" pitchFamily="34" charset="0"/>
            </a:endParaRPr>
          </a:p>
        </p:txBody>
      </p:sp>
      <p:sp>
        <p:nvSpPr>
          <p:cNvPr id="40" name="Rectangle 39">
            <a:extLst>
              <a:ext uri="{FF2B5EF4-FFF2-40B4-BE49-F238E27FC236}">
                <a16:creationId xmlns:a16="http://schemas.microsoft.com/office/drawing/2014/main" id="{BA1A7559-9EC4-208F-E033-D706F95BDDDA}"/>
              </a:ext>
            </a:extLst>
          </p:cNvPr>
          <p:cNvSpPr/>
          <p:nvPr/>
        </p:nvSpPr>
        <p:spPr>
          <a:xfrm>
            <a:off x="8631959" y="3062181"/>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1">
                    <a:lumMod val="50000"/>
                  </a:schemeClr>
                </a:solidFill>
                <a:latin typeface="Bahnschrift SemiBold" panose="020B0502040204020203" pitchFamily="34" charset="0"/>
              </a:rPr>
              <a:t>=</a:t>
            </a:r>
            <a:endParaRPr lang="vi-VN" sz="2200" b="1">
              <a:solidFill>
                <a:schemeClr val="accent1">
                  <a:lumMod val="50000"/>
                </a:schemeClr>
              </a:solidFill>
              <a:latin typeface="Bahnschrift SemiBold" panose="020B0502040204020203" pitchFamily="34" charset="0"/>
            </a:endParaRPr>
          </a:p>
        </p:txBody>
      </p:sp>
      <p:sp>
        <p:nvSpPr>
          <p:cNvPr id="27" name="Rectangle 26">
            <a:extLst>
              <a:ext uri="{FF2B5EF4-FFF2-40B4-BE49-F238E27FC236}">
                <a16:creationId xmlns:a16="http://schemas.microsoft.com/office/drawing/2014/main" id="{D837506A-9849-3AE0-9E81-08CC96DB966C}"/>
              </a:ext>
            </a:extLst>
          </p:cNvPr>
          <p:cNvSpPr/>
          <p:nvPr/>
        </p:nvSpPr>
        <p:spPr>
          <a:xfrm>
            <a:off x="5192292" y="3920949"/>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FF0000"/>
                </a:solidFill>
                <a:latin typeface="Bahnschrift SemiBold" panose="020B0502040204020203" pitchFamily="34" charset="0"/>
              </a:rPr>
              <a:t>-21</a:t>
            </a:r>
            <a:endParaRPr lang="vi-VN" sz="2200" b="1">
              <a:solidFill>
                <a:srgbClr val="FF0000"/>
              </a:solidFill>
              <a:latin typeface="Bahnschrift SemiBold" panose="020B0502040204020203" pitchFamily="34" charset="0"/>
            </a:endParaRPr>
          </a:p>
        </p:txBody>
      </p:sp>
      <p:sp>
        <p:nvSpPr>
          <p:cNvPr id="41" name="Rectangle 40">
            <a:extLst>
              <a:ext uri="{FF2B5EF4-FFF2-40B4-BE49-F238E27FC236}">
                <a16:creationId xmlns:a16="http://schemas.microsoft.com/office/drawing/2014/main" id="{83A23D30-CE2C-A43B-2605-29629B24D4AD}"/>
              </a:ext>
            </a:extLst>
          </p:cNvPr>
          <p:cNvSpPr/>
          <p:nvPr/>
        </p:nvSpPr>
        <p:spPr>
          <a:xfrm>
            <a:off x="7764794" y="3925243"/>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1">
                    <a:lumMod val="50000"/>
                  </a:schemeClr>
                </a:solidFill>
                <a:latin typeface="Bahnschrift SemiBold" panose="020B0502040204020203" pitchFamily="34" charset="0"/>
              </a:rPr>
              <a:t>+</a:t>
            </a:r>
            <a:endParaRPr lang="vi-VN" sz="2200" b="1">
              <a:solidFill>
                <a:schemeClr val="accent1">
                  <a:lumMod val="50000"/>
                </a:schemeClr>
              </a:solidFill>
              <a:latin typeface="Bahnschrift SemiBold" panose="020B0502040204020203" pitchFamily="34" charset="0"/>
            </a:endParaRPr>
          </a:p>
        </p:txBody>
      </p:sp>
      <p:sp>
        <p:nvSpPr>
          <p:cNvPr id="42" name="Rectangle 41">
            <a:extLst>
              <a:ext uri="{FF2B5EF4-FFF2-40B4-BE49-F238E27FC236}">
                <a16:creationId xmlns:a16="http://schemas.microsoft.com/office/drawing/2014/main" id="{B7351FE5-3098-E407-82A4-DC1301A0D036}"/>
              </a:ext>
            </a:extLst>
          </p:cNvPr>
          <p:cNvSpPr/>
          <p:nvPr/>
        </p:nvSpPr>
        <p:spPr>
          <a:xfrm>
            <a:off x="6908229" y="3925243"/>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1">
                    <a:lumMod val="50000"/>
                  </a:schemeClr>
                </a:solidFill>
                <a:latin typeface="Bahnschrift SemiBold" panose="020B0502040204020203" pitchFamily="34" charset="0"/>
              </a:rPr>
              <a:t>10</a:t>
            </a:r>
            <a:endParaRPr lang="vi-VN" sz="2200" b="1">
              <a:solidFill>
                <a:schemeClr val="accent1">
                  <a:lumMod val="50000"/>
                </a:schemeClr>
              </a:solidFill>
              <a:latin typeface="Bahnschrift SemiBold" panose="020B0502040204020203" pitchFamily="34" charset="0"/>
            </a:endParaRPr>
          </a:p>
        </p:txBody>
      </p:sp>
      <p:sp>
        <p:nvSpPr>
          <p:cNvPr id="43" name="Rectangle 42">
            <a:extLst>
              <a:ext uri="{FF2B5EF4-FFF2-40B4-BE49-F238E27FC236}">
                <a16:creationId xmlns:a16="http://schemas.microsoft.com/office/drawing/2014/main" id="{EF434EF8-3F99-62D5-C26C-B057DB253DE9}"/>
              </a:ext>
            </a:extLst>
          </p:cNvPr>
          <p:cNvSpPr/>
          <p:nvPr/>
        </p:nvSpPr>
        <p:spPr>
          <a:xfrm>
            <a:off x="9494948" y="3923565"/>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1">
                    <a:lumMod val="50000"/>
                  </a:schemeClr>
                </a:solidFill>
                <a:latin typeface="Bahnschrift SemiBold" panose="020B0502040204020203" pitchFamily="34" charset="0"/>
              </a:rPr>
              <a:t>=</a:t>
            </a:r>
            <a:endParaRPr lang="vi-VN" sz="2200" b="1">
              <a:solidFill>
                <a:schemeClr val="accent1">
                  <a:lumMod val="50000"/>
                </a:schemeClr>
              </a:solidFill>
              <a:latin typeface="Bahnschrift SemiBold" panose="020B0502040204020203" pitchFamily="34" charset="0"/>
            </a:endParaRPr>
          </a:p>
        </p:txBody>
      </p:sp>
      <p:sp>
        <p:nvSpPr>
          <p:cNvPr id="44" name="Rectangle 43">
            <a:extLst>
              <a:ext uri="{FF2B5EF4-FFF2-40B4-BE49-F238E27FC236}">
                <a16:creationId xmlns:a16="http://schemas.microsoft.com/office/drawing/2014/main" id="{9DB4A635-6BF7-1F2B-F926-56054E81DB8B}"/>
              </a:ext>
            </a:extLst>
          </p:cNvPr>
          <p:cNvSpPr/>
          <p:nvPr/>
        </p:nvSpPr>
        <p:spPr>
          <a:xfrm>
            <a:off x="10349138" y="3922627"/>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FF0000"/>
                </a:solidFill>
                <a:latin typeface="Bahnschrift SemiBold" panose="020B0502040204020203" pitchFamily="34" charset="0"/>
              </a:rPr>
              <a:t>-80</a:t>
            </a:r>
            <a:endParaRPr lang="vi-VN" sz="2200" b="1">
              <a:solidFill>
                <a:srgbClr val="FF0000"/>
              </a:solidFill>
              <a:latin typeface="Bahnschrift SemiBold" panose="020B0502040204020203" pitchFamily="34" charset="0"/>
            </a:endParaRPr>
          </a:p>
        </p:txBody>
      </p:sp>
      <p:sp>
        <p:nvSpPr>
          <p:cNvPr id="33" name="Rectangle 32">
            <a:extLst>
              <a:ext uri="{FF2B5EF4-FFF2-40B4-BE49-F238E27FC236}">
                <a16:creationId xmlns:a16="http://schemas.microsoft.com/office/drawing/2014/main" id="{BDE9E982-1A5D-BDC0-334D-16E225BF052A}"/>
              </a:ext>
            </a:extLst>
          </p:cNvPr>
          <p:cNvSpPr/>
          <p:nvPr/>
        </p:nvSpPr>
        <p:spPr>
          <a:xfrm>
            <a:off x="8630793" y="5648949"/>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1">
                    <a:lumMod val="50000"/>
                  </a:schemeClr>
                </a:solidFill>
                <a:latin typeface="Bahnschrift SemiBold" panose="020B0502040204020203" pitchFamily="34" charset="0"/>
              </a:rPr>
              <a:t>55</a:t>
            </a:r>
            <a:endParaRPr lang="vi-VN" sz="2200" b="1">
              <a:solidFill>
                <a:schemeClr val="accent1">
                  <a:lumMod val="50000"/>
                </a:schemeClr>
              </a:solidFill>
              <a:latin typeface="Bahnschrift SemiBold" panose="020B0502040204020203" pitchFamily="34" charset="0"/>
            </a:endParaRPr>
          </a:p>
        </p:txBody>
      </p:sp>
      <p:sp>
        <p:nvSpPr>
          <p:cNvPr id="18" name="Rectangle 17">
            <a:extLst>
              <a:ext uri="{FF2B5EF4-FFF2-40B4-BE49-F238E27FC236}">
                <a16:creationId xmlns:a16="http://schemas.microsoft.com/office/drawing/2014/main" id="{420B735A-EB0B-BC5E-2A66-C5831B295441}"/>
              </a:ext>
            </a:extLst>
          </p:cNvPr>
          <p:cNvSpPr/>
          <p:nvPr/>
        </p:nvSpPr>
        <p:spPr>
          <a:xfrm>
            <a:off x="2620504" y="3920949"/>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1">
                    <a:lumMod val="50000"/>
                  </a:schemeClr>
                </a:solidFill>
                <a:latin typeface="Bahnschrift SemiBold" panose="020B0502040204020203" pitchFamily="34" charset="0"/>
              </a:rPr>
              <a:t>-</a:t>
            </a:r>
            <a:endParaRPr lang="vi-VN" sz="2200" b="1">
              <a:solidFill>
                <a:schemeClr val="accent1">
                  <a:lumMod val="50000"/>
                </a:schemeClr>
              </a:solidFill>
              <a:latin typeface="Bahnschrift SemiBold" panose="020B0502040204020203" pitchFamily="34" charset="0"/>
            </a:endParaRPr>
          </a:p>
        </p:txBody>
      </p:sp>
      <p:pic>
        <p:nvPicPr>
          <p:cNvPr id="6" name="Picture 2" descr="Thủ tục mở siêu thị mini, cửa hàng tiện lợi như thế nào?">
            <a:extLst>
              <a:ext uri="{FF2B5EF4-FFF2-40B4-BE49-F238E27FC236}">
                <a16:creationId xmlns:a16="http://schemas.microsoft.com/office/drawing/2014/main" id="{4B63EA16-C84A-8E19-7E1E-F6639260C1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43618" y="5292340"/>
            <a:ext cx="2048382" cy="153430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in by Phương Dung Trần on Đang yêu | Ilustrasi karakter, Karakter 3d, Ikon  kartun">
            <a:extLst>
              <a:ext uri="{FF2B5EF4-FFF2-40B4-BE49-F238E27FC236}">
                <a16:creationId xmlns:a16="http://schemas.microsoft.com/office/drawing/2014/main" id="{365566A1-18E8-80DC-3369-85226BCC4B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729" y="0"/>
            <a:ext cx="1252312" cy="1252312"/>
          </a:xfrm>
          <a:prstGeom prst="rect">
            <a:avLst/>
          </a:prstGeom>
          <a:noFill/>
          <a:extLst>
            <a:ext uri="{909E8E84-426E-40DD-AFC4-6F175D3DCCD1}">
              <a14:hiddenFill xmlns:a14="http://schemas.microsoft.com/office/drawing/2010/main">
                <a:solidFill>
                  <a:srgbClr val="FFFFFF"/>
                </a:solidFill>
              </a14:hiddenFill>
            </a:ext>
          </a:extLst>
        </p:spPr>
      </p:pic>
      <p:sp>
        <p:nvSpPr>
          <p:cNvPr id="13" name="Heart 12">
            <a:extLst>
              <a:ext uri="{FF2B5EF4-FFF2-40B4-BE49-F238E27FC236}">
                <a16:creationId xmlns:a16="http://schemas.microsoft.com/office/drawing/2014/main" id="{FDFBC168-F981-D872-9EC3-7D23C96025C6}"/>
              </a:ext>
            </a:extLst>
          </p:cNvPr>
          <p:cNvSpPr/>
          <p:nvPr/>
        </p:nvSpPr>
        <p:spPr>
          <a:xfrm>
            <a:off x="10423910" y="4086249"/>
            <a:ext cx="628650" cy="5334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p>
        </p:txBody>
      </p:sp>
      <p:sp>
        <p:nvSpPr>
          <p:cNvPr id="19" name="Isosceles Triangle 18">
            <a:extLst>
              <a:ext uri="{FF2B5EF4-FFF2-40B4-BE49-F238E27FC236}">
                <a16:creationId xmlns:a16="http://schemas.microsoft.com/office/drawing/2014/main" id="{0EDE6AD5-4FE3-0335-9087-76D4F128D071}"/>
              </a:ext>
            </a:extLst>
          </p:cNvPr>
          <p:cNvSpPr/>
          <p:nvPr/>
        </p:nvSpPr>
        <p:spPr>
          <a:xfrm>
            <a:off x="4334273" y="1328829"/>
            <a:ext cx="843999" cy="709521"/>
          </a:xfrm>
          <a:prstGeom prst="triangle">
            <a:avLst>
              <a:gd name="adj" fmla="val 479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8" name="Oval 37">
            <a:extLst>
              <a:ext uri="{FF2B5EF4-FFF2-40B4-BE49-F238E27FC236}">
                <a16:creationId xmlns:a16="http://schemas.microsoft.com/office/drawing/2014/main" id="{E54C428F-3572-C42A-E41C-1D8D7A2BBA66}"/>
              </a:ext>
            </a:extLst>
          </p:cNvPr>
          <p:cNvSpPr/>
          <p:nvPr/>
        </p:nvSpPr>
        <p:spPr>
          <a:xfrm>
            <a:off x="1753471" y="3923565"/>
            <a:ext cx="858095" cy="8640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5" name="Star: 5 Points 44">
            <a:extLst>
              <a:ext uri="{FF2B5EF4-FFF2-40B4-BE49-F238E27FC236}">
                <a16:creationId xmlns:a16="http://schemas.microsoft.com/office/drawing/2014/main" id="{84B085E9-5F2A-B170-A9CC-4DED9594C884}"/>
              </a:ext>
            </a:extLst>
          </p:cNvPr>
          <p:cNvSpPr/>
          <p:nvPr/>
        </p:nvSpPr>
        <p:spPr>
          <a:xfrm>
            <a:off x="5179745" y="2198650"/>
            <a:ext cx="864001" cy="853945"/>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6" name="Pentagon 45">
            <a:extLst>
              <a:ext uri="{FF2B5EF4-FFF2-40B4-BE49-F238E27FC236}">
                <a16:creationId xmlns:a16="http://schemas.microsoft.com/office/drawing/2014/main" id="{9D0D7CDD-4D18-D82C-F9D8-FD1EC94483AD}"/>
              </a:ext>
            </a:extLst>
          </p:cNvPr>
          <p:cNvSpPr/>
          <p:nvPr/>
        </p:nvSpPr>
        <p:spPr>
          <a:xfrm>
            <a:off x="8674705" y="3990999"/>
            <a:ext cx="768711" cy="663364"/>
          </a:xfrm>
          <a:prstGeom prst="pentagon">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9" name="Flowchart: Decision 48">
            <a:extLst>
              <a:ext uri="{FF2B5EF4-FFF2-40B4-BE49-F238E27FC236}">
                <a16:creationId xmlns:a16="http://schemas.microsoft.com/office/drawing/2014/main" id="{38802E3F-5008-969F-B6CF-C899B4A65116}"/>
              </a:ext>
            </a:extLst>
          </p:cNvPr>
          <p:cNvSpPr/>
          <p:nvPr/>
        </p:nvSpPr>
        <p:spPr>
          <a:xfrm>
            <a:off x="6916753" y="5701138"/>
            <a:ext cx="864000" cy="716711"/>
          </a:xfrm>
          <a:prstGeom prst="flowChartDecision">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0" name="Flowchart: Process 49">
            <a:extLst>
              <a:ext uri="{FF2B5EF4-FFF2-40B4-BE49-F238E27FC236}">
                <a16:creationId xmlns:a16="http://schemas.microsoft.com/office/drawing/2014/main" id="{FF687FF7-797C-10FF-77F4-007773CC3B9B}"/>
              </a:ext>
            </a:extLst>
          </p:cNvPr>
          <p:cNvSpPr/>
          <p:nvPr/>
        </p:nvSpPr>
        <p:spPr>
          <a:xfrm>
            <a:off x="5334000" y="4114799"/>
            <a:ext cx="608098" cy="465641"/>
          </a:xfrm>
          <a:prstGeom prst="flowChartProcess">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dong ho 5ph">
            <a:hlinkClick r:id="" action="ppaction://media"/>
            <a:extLst>
              <a:ext uri="{FF2B5EF4-FFF2-40B4-BE49-F238E27FC236}">
                <a16:creationId xmlns:a16="http://schemas.microsoft.com/office/drawing/2014/main" id="{779BB72D-0218-8DE6-9645-50AB6F53B29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124950" y="-1"/>
            <a:ext cx="3067050" cy="1723869"/>
          </a:xfrm>
          <a:prstGeom prst="rect">
            <a:avLst/>
          </a:prstGeom>
        </p:spPr>
      </p:pic>
    </p:spTree>
    <p:extLst>
      <p:ext uri="{BB962C8B-B14F-4D97-AF65-F5344CB8AC3E}">
        <p14:creationId xmlns:p14="http://schemas.microsoft.com/office/powerpoint/2010/main" val="168662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0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l="-5000" r="-5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8C82AF-590E-2549-E668-0DA640E7C3E9}"/>
              </a:ext>
            </a:extLst>
          </p:cNvPr>
          <p:cNvSpPr/>
          <p:nvPr/>
        </p:nvSpPr>
        <p:spPr>
          <a:xfrm>
            <a:off x="910155" y="1328889"/>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1">
                    <a:lumMod val="50000"/>
                  </a:schemeClr>
                </a:solidFill>
                <a:latin typeface="Bahnschrift SemiBold" panose="020B0502040204020203" pitchFamily="34" charset="0"/>
              </a:rPr>
              <a:t>15</a:t>
            </a:r>
            <a:endParaRPr lang="vi-VN" sz="2200" b="1">
              <a:solidFill>
                <a:schemeClr val="accent1">
                  <a:lumMod val="50000"/>
                </a:schemeClr>
              </a:solidFill>
              <a:latin typeface="Bahnschrift SemiBold" panose="020B0502040204020203" pitchFamily="34" charset="0"/>
            </a:endParaRPr>
          </a:p>
        </p:txBody>
      </p:sp>
      <p:sp>
        <p:nvSpPr>
          <p:cNvPr id="15" name="Rectangle 14">
            <a:extLst>
              <a:ext uri="{FF2B5EF4-FFF2-40B4-BE49-F238E27FC236}">
                <a16:creationId xmlns:a16="http://schemas.microsoft.com/office/drawing/2014/main" id="{51E22E5A-B284-26FE-72E3-5F84186A023D}"/>
              </a:ext>
            </a:extLst>
          </p:cNvPr>
          <p:cNvSpPr/>
          <p:nvPr/>
        </p:nvSpPr>
        <p:spPr>
          <a:xfrm>
            <a:off x="1767421" y="464949"/>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1">
                    <a:lumMod val="50000"/>
                  </a:schemeClr>
                </a:solidFill>
                <a:latin typeface="Bahnschrift SemiBold" panose="020B0502040204020203" pitchFamily="34" charset="0"/>
              </a:rPr>
              <a:t>-10</a:t>
            </a:r>
            <a:endParaRPr lang="vi-VN" sz="2200" b="1">
              <a:solidFill>
                <a:schemeClr val="accent1">
                  <a:lumMod val="50000"/>
                </a:schemeClr>
              </a:solidFill>
              <a:latin typeface="Bahnschrift SemiBold" panose="020B0502040204020203" pitchFamily="34" charset="0"/>
            </a:endParaRPr>
          </a:p>
        </p:txBody>
      </p:sp>
      <p:sp>
        <p:nvSpPr>
          <p:cNvPr id="16" name="Rectangle 15">
            <a:extLst>
              <a:ext uri="{FF2B5EF4-FFF2-40B4-BE49-F238E27FC236}">
                <a16:creationId xmlns:a16="http://schemas.microsoft.com/office/drawing/2014/main" id="{895CA605-56E3-30A0-EDAC-232128EDFD9F}"/>
              </a:ext>
            </a:extLst>
          </p:cNvPr>
          <p:cNvSpPr/>
          <p:nvPr/>
        </p:nvSpPr>
        <p:spPr>
          <a:xfrm>
            <a:off x="2627737" y="1328889"/>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1">
                    <a:lumMod val="50000"/>
                  </a:schemeClr>
                </a:solidFill>
                <a:latin typeface="Bahnschrift SemiBold" panose="020B0502040204020203" pitchFamily="34" charset="0"/>
              </a:rPr>
              <a:t>(-7)</a:t>
            </a:r>
            <a:endParaRPr lang="vi-VN" sz="2200" b="1">
              <a:solidFill>
                <a:schemeClr val="accent1">
                  <a:lumMod val="50000"/>
                </a:schemeClr>
              </a:solidFill>
              <a:latin typeface="Bahnschrift SemiBold" panose="020B0502040204020203" pitchFamily="34" charset="0"/>
            </a:endParaRPr>
          </a:p>
        </p:txBody>
      </p:sp>
      <p:sp>
        <p:nvSpPr>
          <p:cNvPr id="20" name="Rectangle 19">
            <a:extLst>
              <a:ext uri="{FF2B5EF4-FFF2-40B4-BE49-F238E27FC236}">
                <a16:creationId xmlns:a16="http://schemas.microsoft.com/office/drawing/2014/main" id="{01E5B854-7B0A-9B2A-7FBC-0D6DB7A0E51C}"/>
              </a:ext>
            </a:extLst>
          </p:cNvPr>
          <p:cNvSpPr/>
          <p:nvPr/>
        </p:nvSpPr>
        <p:spPr>
          <a:xfrm>
            <a:off x="8631110" y="4780655"/>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1">
                    <a:lumMod val="50000"/>
                  </a:schemeClr>
                </a:solidFill>
                <a:latin typeface="Bahnschrift SemiBold" panose="020B0502040204020203" pitchFamily="34" charset="0"/>
              </a:rPr>
              <a:t>+</a:t>
            </a:r>
            <a:endParaRPr lang="vi-VN" sz="2200" b="1">
              <a:solidFill>
                <a:schemeClr val="accent1">
                  <a:lumMod val="50000"/>
                </a:schemeClr>
              </a:solidFill>
              <a:latin typeface="Bahnschrift SemiBold" panose="020B0502040204020203" pitchFamily="34" charset="0"/>
            </a:endParaRPr>
          </a:p>
        </p:txBody>
      </p:sp>
      <p:sp>
        <p:nvSpPr>
          <p:cNvPr id="21" name="Rectangle 20">
            <a:extLst>
              <a:ext uri="{FF2B5EF4-FFF2-40B4-BE49-F238E27FC236}">
                <a16:creationId xmlns:a16="http://schemas.microsoft.com/office/drawing/2014/main" id="{0DCC73FB-F078-6616-8E14-734F320B6BDA}"/>
              </a:ext>
            </a:extLst>
          </p:cNvPr>
          <p:cNvSpPr/>
          <p:nvPr/>
        </p:nvSpPr>
        <p:spPr>
          <a:xfrm>
            <a:off x="1767421" y="1328949"/>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1">
                    <a:lumMod val="50000"/>
                  </a:schemeClr>
                </a:solidFill>
                <a:latin typeface="Bahnschrift SemiBold" panose="020B0502040204020203" pitchFamily="34" charset="0"/>
              </a:rPr>
              <a:t>-</a:t>
            </a:r>
            <a:endParaRPr lang="vi-VN" sz="2200" b="1">
              <a:solidFill>
                <a:schemeClr val="accent1">
                  <a:lumMod val="50000"/>
                </a:schemeClr>
              </a:solidFill>
              <a:latin typeface="Bahnschrift SemiBold" panose="020B0502040204020203" pitchFamily="34" charset="0"/>
            </a:endParaRPr>
          </a:p>
        </p:txBody>
      </p:sp>
      <p:sp>
        <p:nvSpPr>
          <p:cNvPr id="22" name="Rectangle 21">
            <a:extLst>
              <a:ext uri="{FF2B5EF4-FFF2-40B4-BE49-F238E27FC236}">
                <a16:creationId xmlns:a16="http://schemas.microsoft.com/office/drawing/2014/main" id="{EE417C6A-262B-6387-63D4-304B58B5E7C9}"/>
              </a:ext>
            </a:extLst>
          </p:cNvPr>
          <p:cNvSpPr/>
          <p:nvPr/>
        </p:nvSpPr>
        <p:spPr>
          <a:xfrm>
            <a:off x="1767421" y="2192949"/>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1">
                    <a:lumMod val="50000"/>
                  </a:schemeClr>
                </a:solidFill>
                <a:latin typeface="Bahnschrift SemiBold" panose="020B0502040204020203" pitchFamily="34" charset="0"/>
              </a:rPr>
              <a:t>19</a:t>
            </a:r>
            <a:endParaRPr lang="vi-VN" sz="2200" b="1">
              <a:solidFill>
                <a:schemeClr val="accent1">
                  <a:lumMod val="50000"/>
                </a:schemeClr>
              </a:solidFill>
              <a:latin typeface="Bahnschrift SemiBold" panose="020B0502040204020203" pitchFamily="34" charset="0"/>
            </a:endParaRPr>
          </a:p>
        </p:txBody>
      </p:sp>
      <p:sp>
        <p:nvSpPr>
          <p:cNvPr id="23" name="Rectangle 22">
            <a:extLst>
              <a:ext uri="{FF2B5EF4-FFF2-40B4-BE49-F238E27FC236}">
                <a16:creationId xmlns:a16="http://schemas.microsoft.com/office/drawing/2014/main" id="{5D4DD564-E5FB-40B0-B15D-C8BBCDEC4AB4}"/>
              </a:ext>
            </a:extLst>
          </p:cNvPr>
          <p:cNvSpPr/>
          <p:nvPr/>
        </p:nvSpPr>
        <p:spPr>
          <a:xfrm>
            <a:off x="5189894" y="2192889"/>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FF0000"/>
                </a:solidFill>
                <a:latin typeface="Bahnschrift SemiBold" panose="020B0502040204020203" pitchFamily="34" charset="0"/>
              </a:rPr>
              <a:t>56</a:t>
            </a:r>
            <a:endParaRPr lang="vi-VN" sz="2200" b="1">
              <a:solidFill>
                <a:srgbClr val="FF0000"/>
              </a:solidFill>
              <a:latin typeface="Bahnschrift SemiBold" panose="020B0502040204020203" pitchFamily="34" charset="0"/>
            </a:endParaRPr>
          </a:p>
        </p:txBody>
      </p:sp>
      <p:sp>
        <p:nvSpPr>
          <p:cNvPr id="24" name="Rectangle 23">
            <a:extLst>
              <a:ext uri="{FF2B5EF4-FFF2-40B4-BE49-F238E27FC236}">
                <a16:creationId xmlns:a16="http://schemas.microsoft.com/office/drawing/2014/main" id="{99A89851-ACD8-C25D-F4CE-255891BAE7AC}"/>
              </a:ext>
            </a:extLst>
          </p:cNvPr>
          <p:cNvSpPr/>
          <p:nvPr/>
        </p:nvSpPr>
        <p:spPr>
          <a:xfrm>
            <a:off x="1768090" y="3056949"/>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1">
                    <a:lumMod val="50000"/>
                  </a:schemeClr>
                </a:solidFill>
                <a:latin typeface="Bahnschrift SemiBold" panose="020B0502040204020203" pitchFamily="34" charset="0"/>
              </a:rPr>
              <a:t>=</a:t>
            </a:r>
            <a:endParaRPr lang="vi-VN" sz="2200" b="1">
              <a:solidFill>
                <a:schemeClr val="accent1">
                  <a:lumMod val="50000"/>
                </a:schemeClr>
              </a:solidFill>
              <a:latin typeface="Bahnschrift SemiBold" panose="020B0502040204020203" pitchFamily="34" charset="0"/>
            </a:endParaRPr>
          </a:p>
        </p:txBody>
      </p:sp>
      <p:sp>
        <p:nvSpPr>
          <p:cNvPr id="25" name="Rectangle 24">
            <a:extLst>
              <a:ext uri="{FF2B5EF4-FFF2-40B4-BE49-F238E27FC236}">
                <a16:creationId xmlns:a16="http://schemas.microsoft.com/office/drawing/2014/main" id="{C96C13ED-6690-208B-48BF-3666006B7758}"/>
              </a:ext>
            </a:extLst>
          </p:cNvPr>
          <p:cNvSpPr/>
          <p:nvPr/>
        </p:nvSpPr>
        <p:spPr>
          <a:xfrm>
            <a:off x="4325885" y="3920949"/>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1">
                    <a:lumMod val="50000"/>
                  </a:schemeClr>
                </a:solidFill>
                <a:latin typeface="Bahnschrift SemiBold" panose="020B0502040204020203" pitchFamily="34" charset="0"/>
              </a:rPr>
              <a:t>=</a:t>
            </a:r>
            <a:endParaRPr lang="vi-VN" sz="2200" b="1">
              <a:solidFill>
                <a:schemeClr val="accent1">
                  <a:lumMod val="50000"/>
                </a:schemeClr>
              </a:solidFill>
              <a:latin typeface="Bahnschrift SemiBold" panose="020B0502040204020203" pitchFamily="34" charset="0"/>
            </a:endParaRPr>
          </a:p>
        </p:txBody>
      </p:sp>
      <p:sp>
        <p:nvSpPr>
          <p:cNvPr id="28" name="Rectangle 27">
            <a:extLst>
              <a:ext uri="{FF2B5EF4-FFF2-40B4-BE49-F238E27FC236}">
                <a16:creationId xmlns:a16="http://schemas.microsoft.com/office/drawing/2014/main" id="{3BE70C2A-F89B-4ADA-74CE-69E89F175EE8}"/>
              </a:ext>
            </a:extLst>
          </p:cNvPr>
          <p:cNvSpPr/>
          <p:nvPr/>
        </p:nvSpPr>
        <p:spPr>
          <a:xfrm>
            <a:off x="8630793" y="3925712"/>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FF0000"/>
                </a:solidFill>
                <a:latin typeface="Bahnschrift SemiBold" panose="020B0502040204020203" pitchFamily="34" charset="0"/>
              </a:rPr>
              <a:t>(-90)</a:t>
            </a:r>
            <a:endParaRPr lang="vi-VN" sz="2200" b="1">
              <a:solidFill>
                <a:srgbClr val="FF0000"/>
              </a:solidFill>
              <a:latin typeface="Bahnschrift SemiBold" panose="020B0502040204020203" pitchFamily="34" charset="0"/>
            </a:endParaRPr>
          </a:p>
        </p:txBody>
      </p:sp>
      <p:sp>
        <p:nvSpPr>
          <p:cNvPr id="29" name="Rectangle 28">
            <a:extLst>
              <a:ext uri="{FF2B5EF4-FFF2-40B4-BE49-F238E27FC236}">
                <a16:creationId xmlns:a16="http://schemas.microsoft.com/office/drawing/2014/main" id="{D5DCAFC2-DC78-7F58-685F-AEABAC53408E}"/>
              </a:ext>
            </a:extLst>
          </p:cNvPr>
          <p:cNvSpPr/>
          <p:nvPr/>
        </p:nvSpPr>
        <p:spPr>
          <a:xfrm>
            <a:off x="6048805" y="5648949"/>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1">
                    <a:lumMod val="50000"/>
                  </a:schemeClr>
                </a:solidFill>
                <a:latin typeface="Bahnschrift SemiBold" panose="020B0502040204020203" pitchFamily="34" charset="0"/>
              </a:rPr>
              <a:t>-</a:t>
            </a:r>
            <a:endParaRPr lang="vi-VN" sz="2200" b="1">
              <a:solidFill>
                <a:schemeClr val="accent1">
                  <a:lumMod val="50000"/>
                </a:schemeClr>
              </a:solidFill>
              <a:latin typeface="Bahnschrift SemiBold" panose="020B0502040204020203" pitchFamily="34" charset="0"/>
            </a:endParaRPr>
          </a:p>
        </p:txBody>
      </p:sp>
      <p:sp>
        <p:nvSpPr>
          <p:cNvPr id="30" name="Rectangle 29">
            <a:extLst>
              <a:ext uri="{FF2B5EF4-FFF2-40B4-BE49-F238E27FC236}">
                <a16:creationId xmlns:a16="http://schemas.microsoft.com/office/drawing/2014/main" id="{AE125691-69A9-45A8-12DF-E3887CA37FA8}"/>
              </a:ext>
            </a:extLst>
          </p:cNvPr>
          <p:cNvSpPr/>
          <p:nvPr/>
        </p:nvSpPr>
        <p:spPr>
          <a:xfrm>
            <a:off x="8631959" y="2198650"/>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1">
                    <a:lumMod val="50000"/>
                  </a:schemeClr>
                </a:solidFill>
                <a:latin typeface="Bahnschrift SemiBold" panose="020B0502040204020203" pitchFamily="34" charset="0"/>
              </a:rPr>
              <a:t>-35</a:t>
            </a:r>
            <a:endParaRPr lang="vi-VN" sz="2200" b="1">
              <a:solidFill>
                <a:schemeClr val="accent1">
                  <a:lumMod val="50000"/>
                </a:schemeClr>
              </a:solidFill>
              <a:latin typeface="Bahnschrift SemiBold" panose="020B0502040204020203" pitchFamily="34" charset="0"/>
            </a:endParaRPr>
          </a:p>
        </p:txBody>
      </p:sp>
      <p:sp>
        <p:nvSpPr>
          <p:cNvPr id="31" name="Rectangle 30">
            <a:extLst>
              <a:ext uri="{FF2B5EF4-FFF2-40B4-BE49-F238E27FC236}">
                <a16:creationId xmlns:a16="http://schemas.microsoft.com/office/drawing/2014/main" id="{A22455E8-CFD0-1101-65A2-5DCE12B41935}"/>
              </a:ext>
            </a:extLst>
          </p:cNvPr>
          <p:cNvSpPr/>
          <p:nvPr/>
        </p:nvSpPr>
        <p:spPr>
          <a:xfrm>
            <a:off x="5192292" y="5648949"/>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1">
                    <a:lumMod val="50000"/>
                  </a:schemeClr>
                </a:solidFill>
                <a:latin typeface="Bahnschrift SemiBold" panose="020B0502040204020203" pitchFamily="34" charset="0"/>
              </a:rPr>
              <a:t>35</a:t>
            </a:r>
            <a:endParaRPr lang="vi-VN" sz="2200" b="1">
              <a:solidFill>
                <a:schemeClr val="accent1">
                  <a:lumMod val="50000"/>
                </a:schemeClr>
              </a:solidFill>
              <a:latin typeface="Bahnschrift SemiBold" panose="020B0502040204020203" pitchFamily="34" charset="0"/>
            </a:endParaRPr>
          </a:p>
        </p:txBody>
      </p:sp>
      <p:sp>
        <p:nvSpPr>
          <p:cNvPr id="32" name="Rectangle 31">
            <a:extLst>
              <a:ext uri="{FF2B5EF4-FFF2-40B4-BE49-F238E27FC236}">
                <a16:creationId xmlns:a16="http://schemas.microsoft.com/office/drawing/2014/main" id="{E1352E0C-A513-8143-9E43-7D55BE060133}"/>
              </a:ext>
            </a:extLst>
          </p:cNvPr>
          <p:cNvSpPr/>
          <p:nvPr/>
        </p:nvSpPr>
        <p:spPr>
          <a:xfrm>
            <a:off x="5190293" y="3056949"/>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1">
                    <a:lumMod val="50000"/>
                  </a:schemeClr>
                </a:solidFill>
                <a:latin typeface="Bahnschrift SemiBold" panose="020B0502040204020203" pitchFamily="34" charset="0"/>
              </a:rPr>
              <a:t>+</a:t>
            </a:r>
            <a:endParaRPr lang="vi-VN" sz="2200" b="1">
              <a:solidFill>
                <a:schemeClr val="accent1">
                  <a:lumMod val="50000"/>
                </a:schemeClr>
              </a:solidFill>
              <a:latin typeface="Bahnschrift SemiBold" panose="020B0502040204020203" pitchFamily="34" charset="0"/>
            </a:endParaRPr>
          </a:p>
        </p:txBody>
      </p:sp>
      <p:sp>
        <p:nvSpPr>
          <p:cNvPr id="26" name="Rectangle 25">
            <a:extLst>
              <a:ext uri="{FF2B5EF4-FFF2-40B4-BE49-F238E27FC236}">
                <a16:creationId xmlns:a16="http://schemas.microsoft.com/office/drawing/2014/main" id="{BC00F433-3721-8548-F683-F4E38FD06119}"/>
              </a:ext>
            </a:extLst>
          </p:cNvPr>
          <p:cNvSpPr/>
          <p:nvPr/>
        </p:nvSpPr>
        <p:spPr>
          <a:xfrm>
            <a:off x="5191017" y="4784949"/>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1">
                    <a:lumMod val="50000"/>
                  </a:schemeClr>
                </a:solidFill>
                <a:latin typeface="Bahnschrift SemiBold" panose="020B0502040204020203" pitchFamily="34" charset="0"/>
              </a:rPr>
              <a:t>=</a:t>
            </a:r>
            <a:endParaRPr lang="vi-VN" sz="2200" b="1">
              <a:solidFill>
                <a:schemeClr val="accent1">
                  <a:lumMod val="50000"/>
                </a:schemeClr>
              </a:solidFill>
              <a:latin typeface="Bahnschrift SemiBold" panose="020B0502040204020203" pitchFamily="34" charset="0"/>
            </a:endParaRPr>
          </a:p>
        </p:txBody>
      </p:sp>
      <p:sp>
        <p:nvSpPr>
          <p:cNvPr id="34" name="Rectangle 33">
            <a:extLst>
              <a:ext uri="{FF2B5EF4-FFF2-40B4-BE49-F238E27FC236}">
                <a16:creationId xmlns:a16="http://schemas.microsoft.com/office/drawing/2014/main" id="{D31A6071-563D-9D5C-6A4C-0190E4D4E962}"/>
              </a:ext>
            </a:extLst>
          </p:cNvPr>
          <p:cNvSpPr/>
          <p:nvPr/>
        </p:nvSpPr>
        <p:spPr>
          <a:xfrm>
            <a:off x="7773773" y="5648949"/>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1">
                    <a:lumMod val="50000"/>
                  </a:schemeClr>
                </a:solidFill>
                <a:latin typeface="Bahnschrift SemiBold" panose="020B0502040204020203" pitchFamily="34" charset="0"/>
              </a:rPr>
              <a:t>=</a:t>
            </a:r>
            <a:endParaRPr lang="vi-VN" sz="2200" b="1">
              <a:solidFill>
                <a:schemeClr val="accent1">
                  <a:lumMod val="50000"/>
                </a:schemeClr>
              </a:solidFill>
              <a:latin typeface="Bahnschrift SemiBold" panose="020B0502040204020203" pitchFamily="34" charset="0"/>
            </a:endParaRPr>
          </a:p>
        </p:txBody>
      </p:sp>
      <p:sp>
        <p:nvSpPr>
          <p:cNvPr id="35" name="Rectangle 34">
            <a:extLst>
              <a:ext uri="{FF2B5EF4-FFF2-40B4-BE49-F238E27FC236}">
                <a16:creationId xmlns:a16="http://schemas.microsoft.com/office/drawing/2014/main" id="{396A0529-EA4F-478B-117F-EB9860399BD7}"/>
              </a:ext>
            </a:extLst>
          </p:cNvPr>
          <p:cNvSpPr/>
          <p:nvPr/>
        </p:nvSpPr>
        <p:spPr>
          <a:xfrm>
            <a:off x="6910905" y="5648949"/>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FF0000"/>
                </a:solidFill>
                <a:latin typeface="Bahnschrift SemiBold" panose="020B0502040204020203" pitchFamily="34" charset="0"/>
              </a:rPr>
              <a:t>(-20)</a:t>
            </a:r>
            <a:endParaRPr lang="vi-VN" sz="2200" b="1">
              <a:solidFill>
                <a:srgbClr val="FF0000"/>
              </a:solidFill>
              <a:latin typeface="Bahnschrift SemiBold" panose="020B0502040204020203" pitchFamily="34" charset="0"/>
            </a:endParaRPr>
          </a:p>
        </p:txBody>
      </p:sp>
      <p:sp>
        <p:nvSpPr>
          <p:cNvPr id="36" name="Rectangle 35">
            <a:extLst>
              <a:ext uri="{FF2B5EF4-FFF2-40B4-BE49-F238E27FC236}">
                <a16:creationId xmlns:a16="http://schemas.microsoft.com/office/drawing/2014/main" id="{F8D4A7D1-1782-E4A3-C026-4A6135BA73F9}"/>
              </a:ext>
            </a:extLst>
          </p:cNvPr>
          <p:cNvSpPr/>
          <p:nvPr/>
        </p:nvSpPr>
        <p:spPr>
          <a:xfrm>
            <a:off x="4332052" y="1328889"/>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FF0000"/>
                </a:solidFill>
                <a:latin typeface="Bahnschrift SemiBold" panose="020B0502040204020203" pitchFamily="34" charset="0"/>
              </a:rPr>
              <a:t>22</a:t>
            </a:r>
            <a:endParaRPr lang="vi-VN" sz="2200" b="1">
              <a:solidFill>
                <a:srgbClr val="FF0000"/>
              </a:solidFill>
              <a:latin typeface="Bahnschrift SemiBold" panose="020B0502040204020203" pitchFamily="34" charset="0"/>
            </a:endParaRPr>
          </a:p>
        </p:txBody>
      </p:sp>
      <p:sp>
        <p:nvSpPr>
          <p:cNvPr id="37" name="Rectangle 36">
            <a:extLst>
              <a:ext uri="{FF2B5EF4-FFF2-40B4-BE49-F238E27FC236}">
                <a16:creationId xmlns:a16="http://schemas.microsoft.com/office/drawing/2014/main" id="{90286482-FB13-EBC8-FA3D-387F9C81E3F8}"/>
              </a:ext>
            </a:extLst>
          </p:cNvPr>
          <p:cNvSpPr/>
          <p:nvPr/>
        </p:nvSpPr>
        <p:spPr>
          <a:xfrm>
            <a:off x="3470719" y="3920949"/>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1">
                    <a:lumMod val="50000"/>
                  </a:schemeClr>
                </a:solidFill>
                <a:latin typeface="Bahnschrift SemiBold" panose="020B0502040204020203" pitchFamily="34" charset="0"/>
              </a:rPr>
              <a:t>(-8)</a:t>
            </a:r>
            <a:endParaRPr lang="vi-VN" sz="2200" b="1">
              <a:solidFill>
                <a:schemeClr val="accent1">
                  <a:lumMod val="50000"/>
                </a:schemeClr>
              </a:solidFill>
              <a:latin typeface="Bahnschrift SemiBold" panose="020B0502040204020203" pitchFamily="34" charset="0"/>
            </a:endParaRPr>
          </a:p>
        </p:txBody>
      </p:sp>
      <p:sp>
        <p:nvSpPr>
          <p:cNvPr id="17" name="Rectangle 16">
            <a:extLst>
              <a:ext uri="{FF2B5EF4-FFF2-40B4-BE49-F238E27FC236}">
                <a16:creationId xmlns:a16="http://schemas.microsoft.com/office/drawing/2014/main" id="{6A842918-373A-42E4-0540-56067FD417F8}"/>
              </a:ext>
            </a:extLst>
          </p:cNvPr>
          <p:cNvSpPr/>
          <p:nvPr/>
        </p:nvSpPr>
        <p:spPr>
          <a:xfrm>
            <a:off x="3473957" y="1328889"/>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1">
                    <a:lumMod val="50000"/>
                  </a:schemeClr>
                </a:solidFill>
                <a:latin typeface="Bahnschrift SemiBold" panose="020B0502040204020203" pitchFamily="34" charset="0"/>
              </a:rPr>
              <a:t>=</a:t>
            </a:r>
            <a:endParaRPr lang="vi-VN" sz="2200" b="1">
              <a:solidFill>
                <a:schemeClr val="accent1">
                  <a:lumMod val="50000"/>
                </a:schemeClr>
              </a:solidFill>
              <a:latin typeface="Bahnschrift SemiBold" panose="020B0502040204020203" pitchFamily="34" charset="0"/>
            </a:endParaRPr>
          </a:p>
        </p:txBody>
      </p:sp>
      <p:sp>
        <p:nvSpPr>
          <p:cNvPr id="39" name="Rectangle 38">
            <a:extLst>
              <a:ext uri="{FF2B5EF4-FFF2-40B4-BE49-F238E27FC236}">
                <a16:creationId xmlns:a16="http://schemas.microsoft.com/office/drawing/2014/main" id="{609DD2C3-09E0-CC36-E258-40FF3904B8DE}"/>
              </a:ext>
            </a:extLst>
          </p:cNvPr>
          <p:cNvSpPr/>
          <p:nvPr/>
        </p:nvSpPr>
        <p:spPr>
          <a:xfrm>
            <a:off x="1768090" y="3920949"/>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FF0000"/>
                </a:solidFill>
                <a:latin typeface="Bahnschrift SemiBold" panose="020B0502040204020203" pitchFamily="34" charset="0"/>
              </a:rPr>
              <a:t>-29</a:t>
            </a:r>
            <a:endParaRPr lang="vi-VN" sz="2200" b="1">
              <a:solidFill>
                <a:srgbClr val="FF0000"/>
              </a:solidFill>
              <a:latin typeface="Bahnschrift SemiBold" panose="020B0502040204020203" pitchFamily="34" charset="0"/>
            </a:endParaRPr>
          </a:p>
        </p:txBody>
      </p:sp>
      <p:sp>
        <p:nvSpPr>
          <p:cNvPr id="40" name="Rectangle 39">
            <a:extLst>
              <a:ext uri="{FF2B5EF4-FFF2-40B4-BE49-F238E27FC236}">
                <a16:creationId xmlns:a16="http://schemas.microsoft.com/office/drawing/2014/main" id="{BA1A7559-9EC4-208F-E033-D706F95BDDDA}"/>
              </a:ext>
            </a:extLst>
          </p:cNvPr>
          <p:cNvSpPr/>
          <p:nvPr/>
        </p:nvSpPr>
        <p:spPr>
          <a:xfrm>
            <a:off x="8631959" y="3062181"/>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1">
                    <a:lumMod val="50000"/>
                  </a:schemeClr>
                </a:solidFill>
                <a:latin typeface="Bahnschrift SemiBold" panose="020B0502040204020203" pitchFamily="34" charset="0"/>
              </a:rPr>
              <a:t>=</a:t>
            </a:r>
            <a:endParaRPr lang="vi-VN" sz="2200" b="1">
              <a:solidFill>
                <a:schemeClr val="accent1">
                  <a:lumMod val="50000"/>
                </a:schemeClr>
              </a:solidFill>
              <a:latin typeface="Bahnschrift SemiBold" panose="020B0502040204020203" pitchFamily="34" charset="0"/>
            </a:endParaRPr>
          </a:p>
        </p:txBody>
      </p:sp>
      <p:sp>
        <p:nvSpPr>
          <p:cNvPr id="27" name="Rectangle 26">
            <a:extLst>
              <a:ext uri="{FF2B5EF4-FFF2-40B4-BE49-F238E27FC236}">
                <a16:creationId xmlns:a16="http://schemas.microsoft.com/office/drawing/2014/main" id="{D837506A-9849-3AE0-9E81-08CC96DB966C}"/>
              </a:ext>
            </a:extLst>
          </p:cNvPr>
          <p:cNvSpPr/>
          <p:nvPr/>
        </p:nvSpPr>
        <p:spPr>
          <a:xfrm>
            <a:off x="5192292" y="3920949"/>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FF0000"/>
                </a:solidFill>
                <a:latin typeface="Bahnschrift SemiBold" panose="020B0502040204020203" pitchFamily="34" charset="0"/>
              </a:rPr>
              <a:t>-21</a:t>
            </a:r>
            <a:endParaRPr lang="vi-VN" sz="2200" b="1">
              <a:solidFill>
                <a:srgbClr val="FF0000"/>
              </a:solidFill>
              <a:latin typeface="Bahnschrift SemiBold" panose="020B0502040204020203" pitchFamily="34" charset="0"/>
            </a:endParaRPr>
          </a:p>
        </p:txBody>
      </p:sp>
      <p:sp>
        <p:nvSpPr>
          <p:cNvPr id="41" name="Rectangle 40">
            <a:extLst>
              <a:ext uri="{FF2B5EF4-FFF2-40B4-BE49-F238E27FC236}">
                <a16:creationId xmlns:a16="http://schemas.microsoft.com/office/drawing/2014/main" id="{83A23D30-CE2C-A43B-2605-29629B24D4AD}"/>
              </a:ext>
            </a:extLst>
          </p:cNvPr>
          <p:cNvSpPr/>
          <p:nvPr/>
        </p:nvSpPr>
        <p:spPr>
          <a:xfrm>
            <a:off x="7764794" y="3925243"/>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1">
                    <a:lumMod val="50000"/>
                  </a:schemeClr>
                </a:solidFill>
                <a:latin typeface="Bahnschrift SemiBold" panose="020B0502040204020203" pitchFamily="34" charset="0"/>
              </a:rPr>
              <a:t>+</a:t>
            </a:r>
            <a:endParaRPr lang="vi-VN" sz="2200" b="1">
              <a:solidFill>
                <a:schemeClr val="accent1">
                  <a:lumMod val="50000"/>
                </a:schemeClr>
              </a:solidFill>
              <a:latin typeface="Bahnschrift SemiBold" panose="020B0502040204020203" pitchFamily="34" charset="0"/>
            </a:endParaRPr>
          </a:p>
        </p:txBody>
      </p:sp>
      <p:sp>
        <p:nvSpPr>
          <p:cNvPr id="42" name="Rectangle 41">
            <a:extLst>
              <a:ext uri="{FF2B5EF4-FFF2-40B4-BE49-F238E27FC236}">
                <a16:creationId xmlns:a16="http://schemas.microsoft.com/office/drawing/2014/main" id="{B7351FE5-3098-E407-82A4-DC1301A0D036}"/>
              </a:ext>
            </a:extLst>
          </p:cNvPr>
          <p:cNvSpPr/>
          <p:nvPr/>
        </p:nvSpPr>
        <p:spPr>
          <a:xfrm>
            <a:off x="6908229" y="3925243"/>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1">
                    <a:lumMod val="50000"/>
                  </a:schemeClr>
                </a:solidFill>
                <a:latin typeface="Bahnschrift SemiBold" panose="020B0502040204020203" pitchFamily="34" charset="0"/>
              </a:rPr>
              <a:t>10</a:t>
            </a:r>
            <a:endParaRPr lang="vi-VN" sz="2200" b="1">
              <a:solidFill>
                <a:schemeClr val="accent1">
                  <a:lumMod val="50000"/>
                </a:schemeClr>
              </a:solidFill>
              <a:latin typeface="Bahnschrift SemiBold" panose="020B0502040204020203" pitchFamily="34" charset="0"/>
            </a:endParaRPr>
          </a:p>
        </p:txBody>
      </p:sp>
      <p:sp>
        <p:nvSpPr>
          <p:cNvPr id="43" name="Rectangle 42">
            <a:extLst>
              <a:ext uri="{FF2B5EF4-FFF2-40B4-BE49-F238E27FC236}">
                <a16:creationId xmlns:a16="http://schemas.microsoft.com/office/drawing/2014/main" id="{EF434EF8-3F99-62D5-C26C-B057DB253DE9}"/>
              </a:ext>
            </a:extLst>
          </p:cNvPr>
          <p:cNvSpPr/>
          <p:nvPr/>
        </p:nvSpPr>
        <p:spPr>
          <a:xfrm>
            <a:off x="9494948" y="3923565"/>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1">
                    <a:lumMod val="50000"/>
                  </a:schemeClr>
                </a:solidFill>
                <a:latin typeface="Bahnschrift SemiBold" panose="020B0502040204020203" pitchFamily="34" charset="0"/>
              </a:rPr>
              <a:t>=</a:t>
            </a:r>
            <a:endParaRPr lang="vi-VN" sz="2200" b="1">
              <a:solidFill>
                <a:schemeClr val="accent1">
                  <a:lumMod val="50000"/>
                </a:schemeClr>
              </a:solidFill>
              <a:latin typeface="Bahnschrift SemiBold" panose="020B0502040204020203" pitchFamily="34" charset="0"/>
            </a:endParaRPr>
          </a:p>
        </p:txBody>
      </p:sp>
      <p:sp>
        <p:nvSpPr>
          <p:cNvPr id="44" name="Rectangle 43">
            <a:extLst>
              <a:ext uri="{FF2B5EF4-FFF2-40B4-BE49-F238E27FC236}">
                <a16:creationId xmlns:a16="http://schemas.microsoft.com/office/drawing/2014/main" id="{9DB4A635-6BF7-1F2B-F926-56054E81DB8B}"/>
              </a:ext>
            </a:extLst>
          </p:cNvPr>
          <p:cNvSpPr/>
          <p:nvPr/>
        </p:nvSpPr>
        <p:spPr>
          <a:xfrm>
            <a:off x="10349138" y="3922627"/>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FF0000"/>
                </a:solidFill>
                <a:latin typeface="Bahnschrift SemiBold" panose="020B0502040204020203" pitchFamily="34" charset="0"/>
              </a:rPr>
              <a:t>-80</a:t>
            </a:r>
            <a:endParaRPr lang="vi-VN" sz="2200" b="1">
              <a:solidFill>
                <a:srgbClr val="FF0000"/>
              </a:solidFill>
              <a:latin typeface="Bahnschrift SemiBold" panose="020B0502040204020203" pitchFamily="34" charset="0"/>
            </a:endParaRPr>
          </a:p>
        </p:txBody>
      </p:sp>
      <p:sp>
        <p:nvSpPr>
          <p:cNvPr id="33" name="Rectangle 32">
            <a:extLst>
              <a:ext uri="{FF2B5EF4-FFF2-40B4-BE49-F238E27FC236}">
                <a16:creationId xmlns:a16="http://schemas.microsoft.com/office/drawing/2014/main" id="{BDE9E982-1A5D-BDC0-334D-16E225BF052A}"/>
              </a:ext>
            </a:extLst>
          </p:cNvPr>
          <p:cNvSpPr/>
          <p:nvPr/>
        </p:nvSpPr>
        <p:spPr>
          <a:xfrm>
            <a:off x="8630793" y="5648949"/>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1">
                    <a:lumMod val="50000"/>
                  </a:schemeClr>
                </a:solidFill>
                <a:latin typeface="Bahnschrift SemiBold" panose="020B0502040204020203" pitchFamily="34" charset="0"/>
              </a:rPr>
              <a:t>55</a:t>
            </a:r>
            <a:endParaRPr lang="vi-VN" sz="2200" b="1">
              <a:solidFill>
                <a:schemeClr val="accent1">
                  <a:lumMod val="50000"/>
                </a:schemeClr>
              </a:solidFill>
              <a:latin typeface="Bahnschrift SemiBold" panose="020B0502040204020203" pitchFamily="34" charset="0"/>
            </a:endParaRPr>
          </a:p>
        </p:txBody>
      </p:sp>
      <p:sp>
        <p:nvSpPr>
          <p:cNvPr id="18" name="Rectangle 17">
            <a:extLst>
              <a:ext uri="{FF2B5EF4-FFF2-40B4-BE49-F238E27FC236}">
                <a16:creationId xmlns:a16="http://schemas.microsoft.com/office/drawing/2014/main" id="{420B735A-EB0B-BC5E-2A66-C5831B295441}"/>
              </a:ext>
            </a:extLst>
          </p:cNvPr>
          <p:cNvSpPr/>
          <p:nvPr/>
        </p:nvSpPr>
        <p:spPr>
          <a:xfrm>
            <a:off x="2620504" y="3920949"/>
            <a:ext cx="864000" cy="86400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1">
                    <a:lumMod val="50000"/>
                  </a:schemeClr>
                </a:solidFill>
                <a:latin typeface="Bahnschrift SemiBold" panose="020B0502040204020203" pitchFamily="34" charset="0"/>
              </a:rPr>
              <a:t>-</a:t>
            </a:r>
            <a:endParaRPr lang="vi-VN" sz="2200" b="1">
              <a:solidFill>
                <a:schemeClr val="accent1">
                  <a:lumMod val="50000"/>
                </a:schemeClr>
              </a:solidFill>
              <a:latin typeface="Bahnschrift SemiBold" panose="020B0502040204020203" pitchFamily="34" charset="0"/>
            </a:endParaRPr>
          </a:p>
        </p:txBody>
      </p:sp>
      <p:pic>
        <p:nvPicPr>
          <p:cNvPr id="6" name="Picture 2" descr="Thủ tục mở siêu thị mini, cửa hàng tiện lợi như thế nào?">
            <a:extLst>
              <a:ext uri="{FF2B5EF4-FFF2-40B4-BE49-F238E27FC236}">
                <a16:creationId xmlns:a16="http://schemas.microsoft.com/office/drawing/2014/main" id="{4B63EA16-C84A-8E19-7E1E-F6639260C1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3618" y="5292340"/>
            <a:ext cx="2048382" cy="153430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in by Phương Dung Trần on Đang yêu | Ilustrasi karakter, Karakter 3d, Ikon  kartun">
            <a:extLst>
              <a:ext uri="{FF2B5EF4-FFF2-40B4-BE49-F238E27FC236}">
                <a16:creationId xmlns:a16="http://schemas.microsoft.com/office/drawing/2014/main" id="{365566A1-18E8-80DC-3369-85226BCC4B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29" y="0"/>
            <a:ext cx="1252312" cy="1252312"/>
          </a:xfrm>
          <a:prstGeom prst="rect">
            <a:avLst/>
          </a:prstGeom>
          <a:noFill/>
          <a:extLst>
            <a:ext uri="{909E8E84-426E-40DD-AFC4-6F175D3DCCD1}">
              <a14:hiddenFill xmlns:a14="http://schemas.microsoft.com/office/drawing/2010/main">
                <a:solidFill>
                  <a:srgbClr val="FFFFFF"/>
                </a:solidFill>
              </a14:hiddenFill>
            </a:ext>
          </a:extLst>
        </p:spPr>
      </p:pic>
      <p:sp>
        <p:nvSpPr>
          <p:cNvPr id="13" name="Heart 12">
            <a:extLst>
              <a:ext uri="{FF2B5EF4-FFF2-40B4-BE49-F238E27FC236}">
                <a16:creationId xmlns:a16="http://schemas.microsoft.com/office/drawing/2014/main" id="{FDFBC168-F981-D872-9EC3-7D23C96025C6}"/>
              </a:ext>
            </a:extLst>
          </p:cNvPr>
          <p:cNvSpPr/>
          <p:nvPr/>
        </p:nvSpPr>
        <p:spPr>
          <a:xfrm>
            <a:off x="10423910" y="4086249"/>
            <a:ext cx="628650" cy="5334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p>
        </p:txBody>
      </p:sp>
      <p:sp>
        <p:nvSpPr>
          <p:cNvPr id="19" name="Isosceles Triangle 18">
            <a:extLst>
              <a:ext uri="{FF2B5EF4-FFF2-40B4-BE49-F238E27FC236}">
                <a16:creationId xmlns:a16="http://schemas.microsoft.com/office/drawing/2014/main" id="{0EDE6AD5-4FE3-0335-9087-76D4F128D071}"/>
              </a:ext>
            </a:extLst>
          </p:cNvPr>
          <p:cNvSpPr/>
          <p:nvPr/>
        </p:nvSpPr>
        <p:spPr>
          <a:xfrm>
            <a:off x="4334273" y="1328829"/>
            <a:ext cx="843999" cy="709521"/>
          </a:xfrm>
          <a:prstGeom prst="triangle">
            <a:avLst>
              <a:gd name="adj" fmla="val 479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8" name="Oval 37">
            <a:extLst>
              <a:ext uri="{FF2B5EF4-FFF2-40B4-BE49-F238E27FC236}">
                <a16:creationId xmlns:a16="http://schemas.microsoft.com/office/drawing/2014/main" id="{E54C428F-3572-C42A-E41C-1D8D7A2BBA66}"/>
              </a:ext>
            </a:extLst>
          </p:cNvPr>
          <p:cNvSpPr/>
          <p:nvPr/>
        </p:nvSpPr>
        <p:spPr>
          <a:xfrm>
            <a:off x="1753471" y="3923565"/>
            <a:ext cx="858095" cy="8640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5" name="Star: 5 Points 44">
            <a:extLst>
              <a:ext uri="{FF2B5EF4-FFF2-40B4-BE49-F238E27FC236}">
                <a16:creationId xmlns:a16="http://schemas.microsoft.com/office/drawing/2014/main" id="{84B085E9-5F2A-B170-A9CC-4DED9594C884}"/>
              </a:ext>
            </a:extLst>
          </p:cNvPr>
          <p:cNvSpPr/>
          <p:nvPr/>
        </p:nvSpPr>
        <p:spPr>
          <a:xfrm>
            <a:off x="5179745" y="2198650"/>
            <a:ext cx="864001" cy="853945"/>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6" name="Pentagon 45">
            <a:extLst>
              <a:ext uri="{FF2B5EF4-FFF2-40B4-BE49-F238E27FC236}">
                <a16:creationId xmlns:a16="http://schemas.microsoft.com/office/drawing/2014/main" id="{9D0D7CDD-4D18-D82C-F9D8-FD1EC94483AD}"/>
              </a:ext>
            </a:extLst>
          </p:cNvPr>
          <p:cNvSpPr/>
          <p:nvPr/>
        </p:nvSpPr>
        <p:spPr>
          <a:xfrm>
            <a:off x="8688290" y="4005067"/>
            <a:ext cx="768711" cy="663364"/>
          </a:xfrm>
          <a:prstGeom prst="pentagon">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9" name="Flowchart: Decision 48">
            <a:extLst>
              <a:ext uri="{FF2B5EF4-FFF2-40B4-BE49-F238E27FC236}">
                <a16:creationId xmlns:a16="http://schemas.microsoft.com/office/drawing/2014/main" id="{38802E3F-5008-969F-B6CF-C899B4A65116}"/>
              </a:ext>
            </a:extLst>
          </p:cNvPr>
          <p:cNvSpPr/>
          <p:nvPr/>
        </p:nvSpPr>
        <p:spPr>
          <a:xfrm>
            <a:off x="6905883" y="5722593"/>
            <a:ext cx="864000" cy="716711"/>
          </a:xfrm>
          <a:prstGeom prst="flowChartDecision">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0" name="Flowchart: Process 49">
            <a:extLst>
              <a:ext uri="{FF2B5EF4-FFF2-40B4-BE49-F238E27FC236}">
                <a16:creationId xmlns:a16="http://schemas.microsoft.com/office/drawing/2014/main" id="{FF687FF7-797C-10FF-77F4-007773CC3B9B}"/>
              </a:ext>
            </a:extLst>
          </p:cNvPr>
          <p:cNvSpPr/>
          <p:nvPr/>
        </p:nvSpPr>
        <p:spPr>
          <a:xfrm>
            <a:off x="5334000" y="4114799"/>
            <a:ext cx="608098" cy="465641"/>
          </a:xfrm>
          <a:prstGeom prst="flowChartProcess">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6164819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38"/>
                                        </p:tgtEl>
                                      </p:cBhvr>
                                    </p:animEffect>
                                    <p:set>
                                      <p:cBhvr>
                                        <p:cTn id="1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4" restart="whenNotActive" fill="hold" evtFilter="cancelBubble" nodeType="interactiveSeq">
                <p:stCondLst>
                  <p:cond evt="onClick" delay="0">
                    <p:tgtEl>
                      <p:spTgt spid="4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45"/>
                                        </p:tgtEl>
                                      </p:cBhvr>
                                    </p:animEffect>
                                    <p:set>
                                      <p:cBhvr>
                                        <p:cTn id="1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20" restart="whenNotActive" fill="hold" evtFilter="cancelBubble" nodeType="interactiveSeq">
                <p:stCondLst>
                  <p:cond evt="onClick" delay="0">
                    <p:tgtEl>
                      <p:spTgt spid="4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46"/>
                                        </p:tgtEl>
                                      </p:cBhvr>
                                    </p:animEffect>
                                    <p:set>
                                      <p:cBhvr>
                                        <p:cTn id="25"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26" restart="whenNotActive" fill="hold" evtFilter="cancelBubble" nodeType="interactiveSeq">
                <p:stCondLst>
                  <p:cond evt="onClick" delay="0">
                    <p:tgtEl>
                      <p:spTgt spid="5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50"/>
                                        </p:tgtEl>
                                      </p:cBhvr>
                                    </p:animEffect>
                                    <p:set>
                                      <p:cBhvr>
                                        <p:cTn id="31"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4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9"/>
                                        </p:tgtEl>
                                      </p:cBhvr>
                                    </p:animEffect>
                                    <p:set>
                                      <p:cBhvr>
                                        <p:cTn id="43"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childTnLst>
        </p:cTn>
      </p:par>
    </p:tnLst>
    <p:bldLst>
      <p:bldP spid="13" grpId="0" animBg="1"/>
      <p:bldP spid="19" grpId="0" animBg="1"/>
      <p:bldP spid="38" grpId="0" animBg="1"/>
      <p:bldP spid="45" grpId="0" animBg="1"/>
      <p:bldP spid="46" grpId="0" animBg="1"/>
      <p:bldP spid="49" grpId="0" animBg="1"/>
      <p:bldP spid="5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35539" y="1410104"/>
            <a:ext cx="10820400" cy="4402341"/>
            <a:chOff x="0" y="0"/>
            <a:chExt cx="3033349" cy="2783840"/>
          </a:xfrm>
        </p:grpSpPr>
        <p:sp>
          <p:nvSpPr>
            <p:cNvPr id="4" name="Freeform 4"/>
            <p:cNvSpPr/>
            <p:nvPr/>
          </p:nvSpPr>
          <p:spPr>
            <a:xfrm>
              <a:off x="0" y="0"/>
              <a:ext cx="3033349" cy="2783840"/>
            </a:xfrm>
            <a:custGeom>
              <a:avLst/>
              <a:gdLst/>
              <a:ahLst/>
              <a:cxnLst/>
              <a:rect l="l" t="t" r="r" b="b"/>
              <a:pathLst>
                <a:path w="3033349" h="2783840">
                  <a:moveTo>
                    <a:pt x="2908889" y="2783840"/>
                  </a:moveTo>
                  <a:lnTo>
                    <a:pt x="124460" y="2783840"/>
                  </a:lnTo>
                  <a:cubicBezTo>
                    <a:pt x="55880" y="2783840"/>
                    <a:pt x="0" y="2727960"/>
                    <a:pt x="0" y="2659380"/>
                  </a:cubicBezTo>
                  <a:lnTo>
                    <a:pt x="0" y="124460"/>
                  </a:lnTo>
                  <a:cubicBezTo>
                    <a:pt x="0" y="55880"/>
                    <a:pt x="55880" y="0"/>
                    <a:pt x="124460" y="0"/>
                  </a:cubicBezTo>
                  <a:lnTo>
                    <a:pt x="2908889" y="0"/>
                  </a:lnTo>
                  <a:cubicBezTo>
                    <a:pt x="2977469" y="0"/>
                    <a:pt x="3033349" y="55880"/>
                    <a:pt x="3033349" y="124460"/>
                  </a:cubicBezTo>
                  <a:lnTo>
                    <a:pt x="3033349" y="2659380"/>
                  </a:lnTo>
                  <a:cubicBezTo>
                    <a:pt x="3033349" y="2727960"/>
                    <a:pt x="2977469" y="2783840"/>
                    <a:pt x="2908889" y="2783840"/>
                  </a:cubicBezTo>
                  <a:close/>
                </a:path>
              </a:pathLst>
            </a:custGeom>
            <a:solidFill>
              <a:srgbClr val="FFFFFF"/>
            </a:solidFill>
          </p:spPr>
        </p:sp>
      </p:grpSp>
      <p:sp>
        <p:nvSpPr>
          <p:cNvPr id="9" name="TextBox 9"/>
          <p:cNvSpPr txBox="1"/>
          <p:nvPr/>
        </p:nvSpPr>
        <p:spPr>
          <a:xfrm>
            <a:off x="1259480" y="1708381"/>
            <a:ext cx="7657904" cy="430887"/>
          </a:xfrm>
          <a:prstGeom prst="rect">
            <a:avLst/>
          </a:prstGeom>
        </p:spPr>
        <p:txBody>
          <a:bodyPr wrap="square" lIns="0" tIns="0" rIns="0" bIns="0" rtlCol="0" anchor="t">
            <a:spAutoFit/>
          </a:bodyPr>
          <a:lstStyle/>
          <a:p>
            <a:pPr marL="381019" indent="-381019">
              <a:buFont typeface="Wingdings" panose="05000000000000000000" pitchFamily="2" charset="2"/>
              <a:buChar char="§"/>
            </a:pPr>
            <a:r>
              <a:rPr lang="pt-BR" sz="2800" dirty="0">
                <a:solidFill>
                  <a:srgbClr val="000099"/>
                </a:solidFill>
                <a:latin typeface="Arial" panose="020B0604020202020204" pitchFamily="34" charset="0"/>
                <a:cs typeface="Arial" panose="020B0604020202020204" pitchFamily="34" charset="0"/>
              </a:rPr>
              <a:t>Ghi nhớ các quy </a:t>
            </a:r>
            <a:r>
              <a:rPr lang="pt-BR" sz="2800">
                <a:solidFill>
                  <a:srgbClr val="000099"/>
                </a:solidFill>
                <a:latin typeface="Arial" panose="020B0604020202020204" pitchFamily="34" charset="0"/>
                <a:cs typeface="Arial" panose="020B0604020202020204" pitchFamily="34" charset="0"/>
              </a:rPr>
              <a:t>tắc cộng, </a:t>
            </a:r>
            <a:r>
              <a:rPr lang="pt-BR" sz="2800" dirty="0">
                <a:solidFill>
                  <a:srgbClr val="000099"/>
                </a:solidFill>
                <a:latin typeface="Arial" panose="020B0604020202020204" pitchFamily="34" charset="0"/>
                <a:cs typeface="Arial" panose="020B0604020202020204" pitchFamily="34" charset="0"/>
              </a:rPr>
              <a:t>trừ số nguyên</a:t>
            </a:r>
            <a:endParaRPr lang="en-US" sz="2800" dirty="0">
              <a:solidFill>
                <a:srgbClr val="000099"/>
              </a:solidFill>
              <a:latin typeface="Arial" panose="020B0604020202020204" pitchFamily="34" charset="0"/>
              <a:cs typeface="Arial" panose="020B0604020202020204" pitchFamily="34" charset="0"/>
            </a:endParaRPr>
          </a:p>
        </p:txBody>
      </p:sp>
      <p:sp>
        <p:nvSpPr>
          <p:cNvPr id="12" name="TextBox 12"/>
          <p:cNvSpPr txBox="1"/>
          <p:nvPr/>
        </p:nvSpPr>
        <p:spPr>
          <a:xfrm>
            <a:off x="2810328" y="513242"/>
            <a:ext cx="6571343" cy="769441"/>
          </a:xfrm>
          <a:prstGeom prst="rect">
            <a:avLst/>
          </a:prstGeom>
          <a:solidFill>
            <a:schemeClr val="accent5">
              <a:lumMod val="40000"/>
              <a:lumOff val="60000"/>
            </a:schemeClr>
          </a:solidFill>
        </p:spPr>
        <p:txBody>
          <a:bodyPr wrap="square" lIns="0" tIns="0" rIns="0" bIns="0" rtlCol="0" anchor="t">
            <a:spAutoFit/>
          </a:bodyPr>
          <a:lstStyle/>
          <a:p>
            <a:pPr algn="ctr">
              <a:lnSpc>
                <a:spcPts val="6000"/>
              </a:lnSpc>
            </a:pPr>
            <a:r>
              <a:rPr lang="en-US" sz="4400" dirty="0">
                <a:solidFill>
                  <a:srgbClr val="1E1E1E"/>
                </a:solidFill>
                <a:latin typeface="Arial" panose="020B0604020202020204" pitchFamily="34" charset="0"/>
              </a:rPr>
              <a:t>HƯỚNG DẪN VỀ NHÀ</a:t>
            </a:r>
          </a:p>
        </p:txBody>
      </p:sp>
      <p:sp>
        <p:nvSpPr>
          <p:cNvPr id="13" name="TextBox 9"/>
          <p:cNvSpPr txBox="1"/>
          <p:nvPr/>
        </p:nvSpPr>
        <p:spPr>
          <a:xfrm>
            <a:off x="1035539" y="2394109"/>
            <a:ext cx="10588367" cy="2182329"/>
          </a:xfrm>
          <a:prstGeom prst="rect">
            <a:avLst/>
          </a:prstGeom>
        </p:spPr>
        <p:txBody>
          <a:bodyPr wrap="square" lIns="0" tIns="0" rIns="0" bIns="0" rtlCol="0" anchor="t">
            <a:spAutoFit/>
          </a:bodyPr>
          <a:lstStyle/>
          <a:p>
            <a:pPr marL="673134" lvl="1" indent="-457223" algn="just">
              <a:lnSpc>
                <a:spcPct val="130000"/>
              </a:lnSpc>
              <a:buFont typeface="Wingdings" panose="05000000000000000000" pitchFamily="2" charset="2"/>
              <a:buChar char="§"/>
            </a:pPr>
            <a:r>
              <a:rPr lang="pt-BR" sz="2800" dirty="0">
                <a:solidFill>
                  <a:srgbClr val="000099"/>
                </a:solidFill>
                <a:latin typeface="Arial" panose="020B0604020202020204" pitchFamily="34" charset="0"/>
                <a:cs typeface="Arial" panose="020B0604020202020204" pitchFamily="34" charset="0"/>
              </a:rPr>
              <a:t>Hoàn thành nốt các bài tập và làm thêm Bài 3.26 và 3.28 (SGK –tr69)</a:t>
            </a:r>
          </a:p>
          <a:p>
            <a:pPr marL="673134" lvl="1" indent="-457223" algn="just">
              <a:lnSpc>
                <a:spcPct val="130000"/>
              </a:lnSpc>
              <a:buFont typeface="Wingdings" panose="05000000000000000000" pitchFamily="2" charset="2"/>
              <a:buChar char="§"/>
            </a:pPr>
            <a:r>
              <a:rPr lang="pt-BR" sz="2800" dirty="0">
                <a:solidFill>
                  <a:srgbClr val="000099"/>
                </a:solidFill>
                <a:latin typeface="Arial" panose="020B0604020202020204" pitchFamily="34" charset="0"/>
                <a:cs typeface="Arial" panose="020B0604020202020204" pitchFamily="34" charset="0"/>
              </a:rPr>
              <a:t>Tìm hiểu </a:t>
            </a:r>
            <a:r>
              <a:rPr lang="pt-BR" sz="2800">
                <a:solidFill>
                  <a:srgbClr val="000099"/>
                </a:solidFill>
                <a:latin typeface="Arial" panose="020B0604020202020204" pitchFamily="34" charset="0"/>
                <a:cs typeface="Arial" panose="020B0604020202020204" pitchFamily="34" charset="0"/>
              </a:rPr>
              <a:t>về nguồn </a:t>
            </a:r>
            <a:r>
              <a:rPr lang="pt-BR" sz="2800" dirty="0">
                <a:solidFill>
                  <a:srgbClr val="000099"/>
                </a:solidFill>
                <a:latin typeface="Arial" panose="020B0604020202020204" pitchFamily="34" charset="0"/>
                <a:cs typeface="Arial" panose="020B0604020202020204" pitchFamily="34" charset="0"/>
              </a:rPr>
              <a:t>gốc của việc xuất hiện bài </a:t>
            </a:r>
            <a:r>
              <a:rPr lang="pt-BR" sz="2800">
                <a:solidFill>
                  <a:srgbClr val="000099"/>
                </a:solidFill>
                <a:latin typeface="Arial" panose="020B0604020202020204" pitchFamily="34" charset="0"/>
                <a:cs typeface="Arial" panose="020B0604020202020204" pitchFamily="34" charset="0"/>
              </a:rPr>
              <a:t>toán cộng, </a:t>
            </a:r>
            <a:r>
              <a:rPr lang="pt-BR" sz="2800" dirty="0">
                <a:solidFill>
                  <a:srgbClr val="000099"/>
                </a:solidFill>
                <a:latin typeface="Arial" panose="020B0604020202020204" pitchFamily="34" charset="0"/>
                <a:cs typeface="Arial" panose="020B0604020202020204" pitchFamily="34" charset="0"/>
              </a:rPr>
              <a:t>trừ số nguyên âm</a:t>
            </a:r>
            <a:endParaRPr lang="en-US" sz="2800" dirty="0">
              <a:solidFill>
                <a:srgbClr val="000099"/>
              </a:solidFill>
              <a:latin typeface="Arial" panose="020B0604020202020204" pitchFamily="34" charset="0"/>
              <a:cs typeface="Arial" panose="020B0604020202020204" pitchFamily="34" charset="0"/>
            </a:endParaRPr>
          </a:p>
        </p:txBody>
      </p:sp>
      <p:sp>
        <p:nvSpPr>
          <p:cNvPr id="18" name="TextBox 9"/>
          <p:cNvSpPr txBox="1"/>
          <p:nvPr/>
        </p:nvSpPr>
        <p:spPr>
          <a:xfrm>
            <a:off x="1035539" y="4946027"/>
            <a:ext cx="10588367" cy="501869"/>
          </a:xfrm>
          <a:prstGeom prst="rect">
            <a:avLst/>
          </a:prstGeom>
        </p:spPr>
        <p:txBody>
          <a:bodyPr wrap="square" lIns="0" tIns="0" rIns="0" bIns="0" rtlCol="0" anchor="t">
            <a:spAutoFit/>
          </a:bodyPr>
          <a:lstStyle/>
          <a:p>
            <a:pPr marL="673134" lvl="1" indent="-457223" algn="just">
              <a:lnSpc>
                <a:spcPct val="130000"/>
              </a:lnSpc>
              <a:buFont typeface="Wingdings" panose="05000000000000000000" pitchFamily="2" charset="2"/>
              <a:buChar char="§"/>
            </a:pPr>
            <a:r>
              <a:rPr lang="en-US" sz="2800" dirty="0" err="1">
                <a:solidFill>
                  <a:srgbClr val="000099"/>
                </a:solidFill>
                <a:latin typeface="Arial" panose="020B0604020202020204" pitchFamily="34" charset="0"/>
                <a:cs typeface="Arial" panose="020B0604020202020204" pitchFamily="34" charset="0"/>
              </a:rPr>
              <a:t>Chuẩn</a:t>
            </a:r>
            <a:r>
              <a:rPr lang="en-US" sz="2800" dirty="0">
                <a:solidFill>
                  <a:srgbClr val="000099"/>
                </a:solidFill>
                <a:latin typeface="Arial" panose="020B0604020202020204" pitchFamily="34" charset="0"/>
                <a:cs typeface="Arial" panose="020B0604020202020204" pitchFamily="34" charset="0"/>
              </a:rPr>
              <a:t> </a:t>
            </a:r>
            <a:r>
              <a:rPr lang="en-US" sz="2800" dirty="0" err="1">
                <a:solidFill>
                  <a:srgbClr val="000099"/>
                </a:solidFill>
                <a:latin typeface="Arial" panose="020B0604020202020204" pitchFamily="34" charset="0"/>
                <a:cs typeface="Arial" panose="020B0604020202020204" pitchFamily="34" charset="0"/>
              </a:rPr>
              <a:t>bị</a:t>
            </a:r>
            <a:r>
              <a:rPr lang="en-US" sz="2800" dirty="0">
                <a:solidFill>
                  <a:srgbClr val="000099"/>
                </a:solidFill>
                <a:latin typeface="Arial" panose="020B0604020202020204" pitchFamily="34" charset="0"/>
                <a:cs typeface="Arial" panose="020B0604020202020204" pitchFamily="34" charset="0"/>
              </a:rPr>
              <a:t> </a:t>
            </a:r>
            <a:r>
              <a:rPr lang="en-US" sz="2800" dirty="0" err="1">
                <a:solidFill>
                  <a:srgbClr val="000099"/>
                </a:solidFill>
                <a:latin typeface="Arial" panose="020B0604020202020204" pitchFamily="34" charset="0"/>
                <a:cs typeface="Arial" panose="020B0604020202020204" pitchFamily="34" charset="0"/>
              </a:rPr>
              <a:t>bài</a:t>
            </a:r>
            <a:r>
              <a:rPr lang="en-US" sz="2800" dirty="0">
                <a:solidFill>
                  <a:srgbClr val="000099"/>
                </a:solidFill>
                <a:latin typeface="Arial" panose="020B0604020202020204" pitchFamily="34" charset="0"/>
                <a:cs typeface="Arial" panose="020B0604020202020204" pitchFamily="34" charset="0"/>
              </a:rPr>
              <a:t> </a:t>
            </a:r>
            <a:r>
              <a:rPr lang="en-US" sz="2800" dirty="0" err="1">
                <a:solidFill>
                  <a:srgbClr val="000099"/>
                </a:solidFill>
                <a:latin typeface="Arial" panose="020B0604020202020204" pitchFamily="34" charset="0"/>
                <a:cs typeface="Arial" panose="020B0604020202020204" pitchFamily="34" charset="0"/>
              </a:rPr>
              <a:t>mới</a:t>
            </a:r>
            <a:r>
              <a:rPr lang="en-US" sz="2800" dirty="0">
                <a:solidFill>
                  <a:srgbClr val="000099"/>
                </a:solidFill>
                <a:latin typeface="Arial" panose="020B0604020202020204" pitchFamily="34" charset="0"/>
                <a:cs typeface="Arial" panose="020B0604020202020204" pitchFamily="34" charset="0"/>
              </a:rPr>
              <a:t>: “ QUY TẮC DẤU NGOẶC”</a:t>
            </a:r>
          </a:p>
        </p:txBody>
      </p:sp>
    </p:spTree>
    <p:extLst>
      <p:ext uri="{BB962C8B-B14F-4D97-AF65-F5344CB8AC3E}">
        <p14:creationId xmlns:p14="http://schemas.microsoft.com/office/powerpoint/2010/main" val="117407627"/>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circle(in)">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0072" y="0"/>
            <a:ext cx="12192000" cy="6534150"/>
          </a:xfrm>
          <a:prstGeom prst="rect">
            <a:avLst/>
          </a:prstGeom>
        </p:spPr>
      </p:pic>
      <p:sp>
        <p:nvSpPr>
          <p:cNvPr id="3" name="TextBox 2"/>
          <p:cNvSpPr txBox="1"/>
          <p:nvPr/>
        </p:nvSpPr>
        <p:spPr>
          <a:xfrm>
            <a:off x="-92363" y="2066636"/>
            <a:ext cx="10852726" cy="2023311"/>
          </a:xfrm>
          <a:prstGeom prst="rect">
            <a:avLst/>
          </a:prstGeom>
          <a:noFill/>
        </p:spPr>
        <p:txBody>
          <a:bodyPr wrap="square" lIns="0" tIns="0" rIns="0" bIns="0" rtlCol="0">
            <a:spAutoFit/>
          </a:bodyPr>
          <a:lstStyle/>
          <a:p>
            <a:pPr algn="ctr" defTabSz="914446">
              <a:lnSpc>
                <a:spcPct val="130000"/>
              </a:lnSpc>
            </a:pPr>
            <a:r>
              <a:rPr lang="en-US" sz="5334" dirty="0">
                <a:solidFill>
                  <a:schemeClr val="tx2">
                    <a:lumMod val="50000"/>
                  </a:schemeClr>
                </a:solidFill>
                <a:latin typeface="Arial" panose="020B0604020202020204" pitchFamily="34" charset="0"/>
                <a:cs typeface="Arial" panose="020B0604020202020204" pitchFamily="34" charset="0"/>
              </a:rPr>
              <a:t>CẢM ƠN THẦY CÔ VÀ CÁC EM ĐÃ CHÚ Ý THEO DÕI BÀI GIẢNG!</a:t>
            </a:r>
            <a:endParaRPr lang="vi-VN" sz="5334" dirty="0">
              <a:solidFill>
                <a:schemeClr val="tx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9019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67032" y="37331"/>
            <a:ext cx="11843452" cy="5946723"/>
          </a:xfrm>
          <a:prstGeom prst="rect">
            <a:avLst/>
          </a:prstGeom>
        </p:spPr>
      </p:pic>
    </p:spTree>
    <p:extLst>
      <p:ext uri="{BB962C8B-B14F-4D97-AF65-F5344CB8AC3E}">
        <p14:creationId xmlns:p14="http://schemas.microsoft.com/office/powerpoint/2010/main" val="3435399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l="244" r="244" b="136"/>
          <a:stretch>
            <a:fillRect/>
          </a:stretch>
        </p:blipFill>
        <p:spPr>
          <a:xfrm rot="-1352650">
            <a:off x="10587414" y="5341870"/>
            <a:ext cx="1954222" cy="2089123"/>
          </a:xfrm>
          <a:prstGeom prst="rect">
            <a:avLst/>
          </a:prstGeom>
        </p:spPr>
      </p:pic>
      <p:sp>
        <p:nvSpPr>
          <p:cNvPr id="6" name="Rounded Rectangle 5"/>
          <p:cNvSpPr/>
          <p:nvPr/>
        </p:nvSpPr>
        <p:spPr>
          <a:xfrm>
            <a:off x="2928942" y="180496"/>
            <a:ext cx="7509603" cy="1409797"/>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I. CỘNG HAI SỐ NGUYÊN CÙNG DẤU</a:t>
            </a:r>
            <a:endParaRPr lang="vi-VN" sz="3200" b="1" dirty="0"/>
          </a:p>
        </p:txBody>
      </p:sp>
      <p:sp>
        <p:nvSpPr>
          <p:cNvPr id="7" name="Rounded Rectangle 6"/>
          <p:cNvSpPr/>
          <p:nvPr/>
        </p:nvSpPr>
        <p:spPr>
          <a:xfrm>
            <a:off x="2928945" y="2009884"/>
            <a:ext cx="7509600" cy="1409797"/>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rPr>
              <a:t>II. CỘNG HAI SỐ NGUYÊN KHÁC DẤU</a:t>
            </a:r>
            <a:endParaRPr lang="vi-VN" sz="3200" b="1" dirty="0"/>
          </a:p>
        </p:txBody>
      </p:sp>
      <p:pic>
        <p:nvPicPr>
          <p:cNvPr id="8" name="Picture 7">
            <a:extLst>
              <a:ext uri="{FF2B5EF4-FFF2-40B4-BE49-F238E27FC236}">
                <a16:creationId xmlns:a16="http://schemas.microsoft.com/office/drawing/2014/main" id="{186992E4-32B0-4CA2-8CB7-16BD3C7CB023}"/>
              </a:ext>
            </a:extLst>
          </p:cNvPr>
          <p:cNvPicPr>
            <a:picLocks noChangeAspect="1"/>
          </p:cNvPicPr>
          <p:nvPr/>
        </p:nvPicPr>
        <p:blipFill>
          <a:blip r:embed="rId3">
            <a:extLst>
              <a:ext uri="{28A0092B-C50C-407E-A947-70E740481C1C}">
                <a14:useLocalDpi xmlns:a14="http://schemas.microsoft.com/office/drawing/2010/main" val="0"/>
              </a:ext>
            </a:extLst>
          </a:blip>
          <a:srcRect l="12500" t="14027" r="14166" b="15279"/>
          <a:stretch>
            <a:fillRect/>
          </a:stretch>
        </p:blipFill>
        <p:spPr bwMode="auto">
          <a:xfrm>
            <a:off x="-145473" y="1854200"/>
            <a:ext cx="2946400" cy="284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3"/>
          <p:cNvSpPr txBox="1"/>
          <p:nvPr/>
        </p:nvSpPr>
        <p:spPr>
          <a:xfrm>
            <a:off x="-49784" y="2505078"/>
            <a:ext cx="2883038" cy="1538883"/>
          </a:xfrm>
          <a:prstGeom prst="rect">
            <a:avLst/>
          </a:prstGeom>
        </p:spPr>
        <p:txBody>
          <a:bodyPr wrap="square" lIns="0" tIns="0" rIns="0" bIns="0" rtlCol="0" anchor="t">
            <a:spAutoFit/>
          </a:bodyPr>
          <a:lstStyle/>
          <a:p>
            <a:pPr algn="ctr">
              <a:lnSpc>
                <a:spcPts val="6000"/>
              </a:lnSpc>
            </a:pPr>
            <a:r>
              <a:rPr lang="en-US" sz="5867" dirty="0">
                <a:solidFill>
                  <a:srgbClr val="7030A0"/>
                </a:solidFill>
                <a:effectLst>
                  <a:outerShdw blurRad="38100" dist="38100" dir="2700000" algn="tl">
                    <a:srgbClr val="000000">
                      <a:alpha val="43137"/>
                    </a:srgbClr>
                  </a:outerShdw>
                </a:effectLst>
                <a:latin typeface="Arial" panose="020B0604020202020204" pitchFamily="34" charset="0"/>
              </a:rPr>
              <a:t>NỘI DUNG</a:t>
            </a:r>
          </a:p>
        </p:txBody>
      </p:sp>
      <p:sp>
        <p:nvSpPr>
          <p:cNvPr id="9" name="Rounded Rectangle 8"/>
          <p:cNvSpPr/>
          <p:nvPr/>
        </p:nvSpPr>
        <p:spPr>
          <a:xfrm>
            <a:off x="2928943" y="3877925"/>
            <a:ext cx="7509602" cy="1262107"/>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III. TÍNH CHẤT CỦA PHÉP CỘNG</a:t>
            </a:r>
            <a:endParaRPr lang="vi-VN" sz="3200" b="1" dirty="0"/>
          </a:p>
        </p:txBody>
      </p:sp>
    </p:spTree>
    <p:extLst>
      <p:ext uri="{BB962C8B-B14F-4D97-AF65-F5344CB8AC3E}">
        <p14:creationId xmlns:p14="http://schemas.microsoft.com/office/powerpoint/2010/main" val="37810827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000"/>
                                        <p:tgtEl>
                                          <p:spTgt spid="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 grpId="0"/>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1779" y="1626527"/>
            <a:ext cx="2857500" cy="285750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334900" y="2121826"/>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chemeClr val="bg1"/>
                </a:solidFill>
                <a:effectLst>
                  <a:outerShdw dist="38100" dir="2700000" algn="tl" rotWithShape="0">
                    <a:schemeClr val="accent2"/>
                  </a:outerShdw>
                </a:effectLst>
              </a:rPr>
              <a:t>Ong</a:t>
            </a:r>
            <a:endParaRPr lang="en-US" sz="6600">
              <a:solidFill>
                <a:schemeClr val="bg1"/>
              </a:solidFill>
            </a:endParaRPr>
          </a:p>
        </p:txBody>
      </p:sp>
      <p:sp>
        <p:nvSpPr>
          <p:cNvPr id="9" name="Hexagon 8">
            <a:extLst>
              <a:ext uri="{FF2B5EF4-FFF2-40B4-BE49-F238E27FC236}">
                <a16:creationId xmlns:a16="http://schemas.microsoft.com/office/drawing/2014/main" id="{ECB32C92-7DDE-4979-AB3A-808B65CBF3F1}"/>
              </a:ext>
            </a:extLst>
          </p:cNvPr>
          <p:cNvSpPr/>
          <p:nvPr/>
        </p:nvSpPr>
        <p:spPr>
          <a:xfrm>
            <a:off x="2490977" y="940726"/>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chemeClr val="bg1"/>
                </a:solidFill>
                <a:effectLst>
                  <a:outerShdw dist="38100" dir="2700000" algn="tl" rotWithShape="0">
                    <a:schemeClr val="accent2"/>
                  </a:outerShdw>
                </a:effectLst>
              </a:rPr>
              <a:t>non</a:t>
            </a:r>
            <a:endParaRPr lang="en-US" sz="6600">
              <a:solidFill>
                <a:schemeClr val="bg1"/>
              </a:solidFill>
            </a:endParaRPr>
          </a:p>
        </p:txBody>
      </p:sp>
      <p:sp>
        <p:nvSpPr>
          <p:cNvPr id="10" name="Hexagon 9">
            <a:extLst>
              <a:ext uri="{FF2B5EF4-FFF2-40B4-BE49-F238E27FC236}">
                <a16:creationId xmlns:a16="http://schemas.microsoft.com/office/drawing/2014/main" id="{CABDF488-8BEB-4D77-A429-CFB91F278DD1}"/>
              </a:ext>
            </a:extLst>
          </p:cNvPr>
          <p:cNvSpPr/>
          <p:nvPr/>
        </p:nvSpPr>
        <p:spPr>
          <a:xfrm>
            <a:off x="6803131" y="3302926"/>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chemeClr val="bg1"/>
                </a:solidFill>
                <a:effectLst>
                  <a:outerShdw dist="38100" dir="2700000" algn="tl" rotWithShape="0">
                    <a:schemeClr val="accent2"/>
                  </a:outerShdw>
                </a:effectLst>
              </a:rPr>
              <a:t>việc</a:t>
            </a:r>
          </a:p>
        </p:txBody>
      </p:sp>
      <p:sp>
        <p:nvSpPr>
          <p:cNvPr id="13" name="Hexagon 12">
            <a:extLst>
              <a:ext uri="{FF2B5EF4-FFF2-40B4-BE49-F238E27FC236}">
                <a16:creationId xmlns:a16="http://schemas.microsoft.com/office/drawing/2014/main" id="{199C24C2-6B91-4322-BDB4-819FF0CB9BE4}"/>
              </a:ext>
            </a:extLst>
          </p:cNvPr>
          <p:cNvSpPr/>
          <p:nvPr/>
        </p:nvSpPr>
        <p:spPr>
          <a:xfrm>
            <a:off x="4647054" y="2121826"/>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chemeClr val="bg1"/>
                </a:solidFill>
                <a:effectLst>
                  <a:outerShdw dist="38100" dir="2700000" algn="tl" rotWithShape="0">
                    <a:schemeClr val="accent2"/>
                  </a:outerShdw>
                </a:effectLst>
              </a:rPr>
              <a:t>học</a:t>
            </a:r>
            <a:endParaRPr lang="en-US" sz="6600">
              <a:solidFill>
                <a:schemeClr val="bg1"/>
              </a:solidFill>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5002" y="4179230"/>
            <a:ext cx="2650039" cy="2661817"/>
          </a:xfrm>
          <a:prstGeom prst="rect">
            <a:avLst/>
          </a:prstGeom>
        </p:spPr>
      </p:pic>
      <p:sp>
        <p:nvSpPr>
          <p:cNvPr id="18" name="Rectangle 17">
            <a:extLst>
              <a:ext uri="{FF2B5EF4-FFF2-40B4-BE49-F238E27FC236}">
                <a16:creationId xmlns:a16="http://schemas.microsoft.com/office/drawing/2014/main" id="{EEA834E6-709B-490E-901D-06776B901B01}"/>
              </a:ext>
            </a:extLst>
          </p:cNvPr>
          <p:cNvSpPr/>
          <p:nvPr/>
        </p:nvSpPr>
        <p:spPr>
          <a:xfrm>
            <a:off x="4647054" y="6396335"/>
            <a:ext cx="3714386" cy="461665"/>
          </a:xfrm>
          <a:prstGeom prst="rect">
            <a:avLst/>
          </a:prstGeom>
        </p:spPr>
        <p:txBody>
          <a:bodyPr wrap="square">
            <a:spAutoFit/>
          </a:bodyPr>
          <a:lstStyle/>
          <a:p>
            <a:r>
              <a:rPr lang="en-US" sz="2400"/>
              <a:t>The little bee</a:t>
            </a:r>
          </a:p>
        </p:txBody>
      </p:sp>
      <p:sp>
        <p:nvSpPr>
          <p:cNvPr id="2" name="Arrow: Pentagon 1">
            <a:extLst>
              <a:ext uri="{FF2B5EF4-FFF2-40B4-BE49-F238E27FC236}">
                <a16:creationId xmlns:a16="http://schemas.microsoft.com/office/drawing/2014/main" id="{72B490F0-EB53-58E4-3AEB-943720174C9C}"/>
              </a:ext>
            </a:extLst>
          </p:cNvPr>
          <p:cNvSpPr/>
          <p:nvPr/>
        </p:nvSpPr>
        <p:spPr>
          <a:xfrm>
            <a:off x="0" y="5180"/>
            <a:ext cx="5257800" cy="800100"/>
          </a:xfrm>
          <a:prstGeom prst="homePlat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00"/>
                </a:solidFill>
              </a:rPr>
              <a:t>KHỞI ĐỘNG</a:t>
            </a:r>
            <a:endParaRPr lang="vi-VN" sz="4400" b="1">
              <a:solidFill>
                <a:srgbClr val="FF0000"/>
              </a:solidFill>
            </a:endParaRPr>
          </a:p>
        </p:txBody>
      </p:sp>
      <p:sp>
        <p:nvSpPr>
          <p:cNvPr id="3" name="Arrow: Chevron 2">
            <a:extLst>
              <a:ext uri="{FF2B5EF4-FFF2-40B4-BE49-F238E27FC236}">
                <a16:creationId xmlns:a16="http://schemas.microsoft.com/office/drawing/2014/main" id="{4981F0E8-2B5B-C4AD-F890-08081A226250}"/>
              </a:ext>
            </a:extLst>
          </p:cNvPr>
          <p:cNvSpPr/>
          <p:nvPr/>
        </p:nvSpPr>
        <p:spPr>
          <a:xfrm>
            <a:off x="5066412" y="-11773"/>
            <a:ext cx="685034" cy="800100"/>
          </a:xfrm>
          <a:prstGeom prst="chevron">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4" name="Arrow: Chevron 3">
            <a:extLst>
              <a:ext uri="{FF2B5EF4-FFF2-40B4-BE49-F238E27FC236}">
                <a16:creationId xmlns:a16="http://schemas.microsoft.com/office/drawing/2014/main" id="{94E22846-9EF6-71F0-127D-0F2A7604EEF6}"/>
              </a:ext>
            </a:extLst>
          </p:cNvPr>
          <p:cNvSpPr/>
          <p:nvPr/>
        </p:nvSpPr>
        <p:spPr>
          <a:xfrm>
            <a:off x="5599812" y="-11773"/>
            <a:ext cx="685034" cy="800100"/>
          </a:xfrm>
          <a:prstGeom prst="chevron">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Tree>
    <p:extLst>
      <p:ext uri="{BB962C8B-B14F-4D97-AF65-F5344CB8AC3E}">
        <p14:creationId xmlns:p14="http://schemas.microsoft.com/office/powerpoint/2010/main" val="319187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par>
                          <p:cTn id="49" fill="hold">
                            <p:stCondLst>
                              <p:cond delay="3000"/>
                            </p:stCondLst>
                            <p:childTnLst>
                              <p:par>
                                <p:cTn id="50" presetID="2" presetClass="entr" presetSubtype="4"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ppt_x"/>
                                          </p:val>
                                        </p:tav>
                                        <p:tav tm="100000">
                                          <p:val>
                                            <p:strVal val="#ppt_x"/>
                                          </p:val>
                                        </p:tav>
                                      </p:tavLst>
                                    </p:anim>
                                    <p:anim calcmode="lin" valueType="num">
                                      <p:cBhvr additive="base">
                                        <p:cTn id="5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764" y="5102949"/>
            <a:ext cx="1755051" cy="1755051"/>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831650" y="688058"/>
            <a:ext cx="8659943" cy="1607820"/>
          </a:xfrm>
          <a:prstGeom prst="wedgeRoundRectCallout">
            <a:avLst>
              <a:gd name="adj1" fmla="val 62786"/>
              <a:gd name="adj2" fmla="val 8254"/>
              <a:gd name="adj3"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99"/>
                </a:solidFill>
                <a:latin typeface="Times New Roman" panose="02020603050405020304" pitchFamily="18" charset="0"/>
                <a:cs typeface="Times New Roman" panose="02020603050405020304" pitchFamily="18" charset="0"/>
              </a:rPr>
              <a:t>Câu  1: </a:t>
            </a:r>
            <a:r>
              <a:rPr lang="en-US" sz="4000">
                <a:solidFill>
                  <a:srgbClr val="000099"/>
                </a:solidFill>
                <a:latin typeface="Times New Roman" panose="02020603050405020304" pitchFamily="18" charset="0"/>
                <a:cs typeface="Times New Roman" panose="02020603050405020304" pitchFamily="18" charset="0"/>
              </a:rPr>
              <a:t>Số đối của các số -14; 25; 0?</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589" y="1447085"/>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1297" y="3647100"/>
            <a:ext cx="12160703" cy="1224703"/>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latin typeface="Times New Roman" panose="02020603050405020304" pitchFamily="18" charset="0"/>
                <a:cs typeface="Times New Roman" panose="02020603050405020304" pitchFamily="18" charset="0"/>
              </a:rPr>
              <a:t>Trả lời: Số đối của các số -14; 25; 0 lần lượt là: 14; -25 ; 0 </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7059" y="5102949"/>
            <a:ext cx="1755051" cy="1755051"/>
          </a:xfrm>
          <a:prstGeom prst="rect">
            <a:avLst/>
          </a:prstGeom>
        </p:spPr>
      </p:pic>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9354" y="5102949"/>
            <a:ext cx="1755051" cy="1755051"/>
          </a:xfrm>
          <a:prstGeom prst="rect">
            <a:avLst/>
          </a:prstGeom>
        </p:spPr>
      </p:pic>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1649" y="5102949"/>
            <a:ext cx="1755051" cy="1755051"/>
          </a:xfrm>
          <a:prstGeom prst="rect">
            <a:avLst/>
          </a:prstGeom>
        </p:spPr>
      </p:pic>
    </p:spTree>
    <p:extLst>
      <p:ext uri="{BB962C8B-B14F-4D97-AF65-F5344CB8AC3E}">
        <p14:creationId xmlns:p14="http://schemas.microsoft.com/office/powerpoint/2010/main" val="300591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strVal val="#ppt_w+.3"/>
                                          </p:val>
                                        </p:tav>
                                        <p:tav tm="100000">
                                          <p:val>
                                            <p:strVal val="#ppt_w"/>
                                          </p:val>
                                        </p:tav>
                                      </p:tavLst>
                                    </p:anim>
                                    <p:anim calcmode="lin" valueType="num">
                                      <p:cBhvr>
                                        <p:cTn id="20" dur="500" fill="hold"/>
                                        <p:tgtEl>
                                          <p:spTgt spid="19"/>
                                        </p:tgtEl>
                                        <p:attrNameLst>
                                          <p:attrName>ppt_h</p:attrName>
                                        </p:attrNameLst>
                                      </p:cBhvr>
                                      <p:tavLst>
                                        <p:tav tm="0">
                                          <p:val>
                                            <p:strVal val="#ppt_h"/>
                                          </p:val>
                                        </p:tav>
                                        <p:tav tm="100000">
                                          <p:val>
                                            <p:strVal val="#ppt_h"/>
                                          </p:val>
                                        </p:tav>
                                      </p:tavLst>
                                    </p:anim>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5"/>
                                        </p:tgtEl>
                                      </p:cBhvr>
                                    </p:animEffect>
                                    <p:animScale>
                                      <p:cBhvr>
                                        <p:cTn id="27" dur="250" autoRev="1" fill="hold"/>
                                        <p:tgtEl>
                                          <p:spTgt spid="5"/>
                                        </p:tgtEl>
                                      </p:cBhvr>
                                      <p:by x="105000" y="105000"/>
                                    </p:animScale>
                                  </p:childTnLst>
                                </p:cTn>
                              </p:par>
                            </p:childTnLst>
                          </p:cTn>
                        </p:par>
                        <p:par>
                          <p:cTn id="28" fill="hold">
                            <p:stCondLst>
                              <p:cond delay="500"/>
                            </p:stCondLst>
                            <p:childTnLst>
                              <p:par>
                                <p:cTn id="29" presetID="1" presetClass="emph" presetSubtype="2" fill="hold" nodeType="afterEffect">
                                  <p:stCondLst>
                                    <p:cond delay="0"/>
                                  </p:stCondLst>
                                  <p:childTnLst>
                                    <p:animClr clrSpc="rgb" dir="cw">
                                      <p:cBhvr>
                                        <p:cTn id="30" dur="500" fill="hold"/>
                                        <p:tgtEl>
                                          <p:spTgt spid="19"/>
                                        </p:tgtEl>
                                        <p:attrNameLst>
                                          <p:attrName>fillcolor</p:attrName>
                                        </p:attrNameLst>
                                      </p:cBhvr>
                                      <p:to>
                                        <a:srgbClr val="00B0F0"/>
                                      </p:to>
                                    </p:animClr>
                                    <p:set>
                                      <p:cBhvr>
                                        <p:cTn id="31" dur="500" fill="hold"/>
                                        <p:tgtEl>
                                          <p:spTgt spid="19"/>
                                        </p:tgtEl>
                                        <p:attrNameLst>
                                          <p:attrName>fill.type</p:attrName>
                                        </p:attrNameLst>
                                      </p:cBhvr>
                                      <p:to>
                                        <p:strVal val="solid"/>
                                      </p:to>
                                    </p:set>
                                    <p:set>
                                      <p:cBhvr>
                                        <p:cTn id="32" dur="500" fill="hold"/>
                                        <p:tgtEl>
                                          <p:spTgt spid="19"/>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33" restart="whenNotActive" fill="hold" evtFilter="cancelBubble" nodeType="interactiveSeq">
                <p:stCondLst>
                  <p:cond evt="onClick" delay="0">
                    <p:tgtEl>
                      <p:spTgt spid="20"/>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20"/>
                                        </p:tgtEl>
                                      </p:cBhvr>
                                    </p:animEffect>
                                    <p:animScale>
                                      <p:cBhvr>
                                        <p:cTn id="38"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39" restart="whenNotActive" fill="hold" evtFilter="cancelBubble" nodeType="interactiveSeq">
                <p:stCondLst>
                  <p:cond evt="onClick" delay="0">
                    <p:tgtEl>
                      <p:spTgt spid="22"/>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22"/>
                                        </p:tgtEl>
                                      </p:cBhvr>
                                    </p:animEffect>
                                    <p:animScale>
                                      <p:cBhvr>
                                        <p:cTn id="44" dur="250" autoRev="1" fill="hold"/>
                                        <p:tgtEl>
                                          <p:spTgt spid="22"/>
                                        </p:tgtEl>
                                      </p:cBhvr>
                                      <p:by x="105000" y="105000"/>
                                    </p:animScale>
                                  </p:childTnLst>
                                </p:cTn>
                              </p:par>
                            </p:childTnLst>
                          </p:cTn>
                        </p:par>
                      </p:childTnLst>
                    </p:cTn>
                  </p:par>
                </p:childTnLst>
              </p:cTn>
              <p:nextCondLst>
                <p:cond evt="onClick" delay="0">
                  <p:tgtEl>
                    <p:spTgt spid="22"/>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24"/>
                                        </p:tgtEl>
                                      </p:cBhvr>
                                    </p:animEffect>
                                    <p:animScale>
                                      <p:cBhvr>
                                        <p:cTn id="50" dur="250" autoRev="1" fill="hold"/>
                                        <p:tgtEl>
                                          <p:spTgt spid="24"/>
                                        </p:tgtEl>
                                      </p:cBhvr>
                                      <p:by x="105000" y="105000"/>
                                    </p:animScale>
                                  </p:childTnLst>
                                </p:cTn>
                              </p:par>
                            </p:childTnLst>
                          </p:cTn>
                        </p:par>
                      </p:childTnLst>
                    </p:cTn>
                  </p:par>
                </p:childTnLst>
              </p:cTn>
              <p:nextCondLst>
                <p:cond evt="onClick" delay="0">
                  <p:tgtEl>
                    <p:spTgt spid="24"/>
                  </p:tgtEl>
                </p:cond>
              </p:nextCondLst>
            </p:seq>
          </p:childTnLst>
        </p:cTn>
      </p:par>
    </p:tnLst>
    <p:bldLst>
      <p:bldP spid="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342900" y="484145"/>
            <a:ext cx="9620249" cy="1607820"/>
          </a:xfrm>
          <a:prstGeom prst="wedgeRoundRectCallout">
            <a:avLst>
              <a:gd name="adj1" fmla="val 55459"/>
              <a:gd name="adj2" fmla="val 22472"/>
              <a:gd name="adj3"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rPr>
              <a:t>Câu</a:t>
            </a:r>
            <a:r>
              <a:rPr kumimoji="0" lang="en-US" sz="4000" b="1" i="0" u="none" strike="noStrike" kern="1200" cap="none" spc="0" normalizeH="0" noProof="0">
                <a:ln>
                  <a:noFill/>
                </a:ln>
                <a:solidFill>
                  <a:srgbClr val="000099"/>
                </a:solidFill>
                <a:effectLst/>
                <a:uLnTx/>
                <a:uFillTx/>
                <a:latin typeface="Times New Roman" panose="02020603050405020304" pitchFamily="18" charset="0"/>
                <a:cs typeface="Times New Roman" panose="02020603050405020304" pitchFamily="18" charset="0"/>
              </a:rPr>
              <a:t> 2:  </a:t>
            </a:r>
            <a:r>
              <a:rPr kumimoji="0" lang="en-US" sz="4000" i="0" u="none" strike="noStrike" kern="1200" cap="none" spc="0" normalizeH="0" noProof="0">
                <a:ln>
                  <a:noFill/>
                </a:ln>
                <a:solidFill>
                  <a:srgbClr val="000099"/>
                </a:solidFill>
                <a:effectLst/>
                <a:uLnTx/>
                <a:uFillTx/>
                <a:latin typeface="Times New Roman" panose="02020603050405020304" pitchFamily="18" charset="0"/>
                <a:cs typeface="Times New Roman" panose="02020603050405020304" pitchFamily="18" charset="0"/>
              </a:rPr>
              <a:t>Chọn cách làm đúng cho phép cộng: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aseline="0">
                <a:solidFill>
                  <a:srgbClr val="000099"/>
                </a:solidFill>
                <a:latin typeface="Times New Roman" panose="02020603050405020304" pitchFamily="18" charset="0"/>
                <a:cs typeface="Times New Roman" panose="02020603050405020304" pitchFamily="18" charset="0"/>
              </a:rPr>
              <a:t>(-172)</a:t>
            </a:r>
            <a:r>
              <a:rPr lang="en-US" sz="4000">
                <a:solidFill>
                  <a:srgbClr val="000099"/>
                </a:solidFill>
                <a:latin typeface="Times New Roman" panose="02020603050405020304" pitchFamily="18" charset="0"/>
                <a:cs typeface="Times New Roman" panose="02020603050405020304" pitchFamily="18" charset="0"/>
              </a:rPr>
              <a:t> + 22</a:t>
            </a:r>
            <a:endParaRPr kumimoji="0" lang="en-US" sz="4000" i="0" u="none" strike="noStrike" kern="120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1739039" y="2589540"/>
            <a:ext cx="8224110"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a:solidFill>
                  <a:srgbClr val="002060"/>
                </a:solidFill>
                <a:latin typeface="Times New Roman" panose="02020603050405020304" pitchFamily="18" charset="0"/>
                <a:cs typeface="Times New Roman" panose="02020603050405020304" pitchFamily="18" charset="0"/>
              </a:rPr>
              <a:t>A. </a:t>
            </a:r>
            <a:r>
              <a:rPr lang="en-US" sz="4000">
                <a:solidFill>
                  <a:srgbClr val="000099"/>
                </a:solidFill>
                <a:latin typeface="Times New Roman" panose="02020603050405020304" pitchFamily="18" charset="0"/>
                <a:cs typeface="Times New Roman" panose="02020603050405020304" pitchFamily="18" charset="0"/>
              </a:rPr>
              <a:t>(-172) + 22 = - (172 + 22) = </a:t>
            </a:r>
            <a:r>
              <a:rPr lang="en-US" sz="4000">
                <a:solidFill>
                  <a:srgbClr val="002060"/>
                </a:solidFill>
                <a:latin typeface="Times New Roman" panose="02020603050405020304" pitchFamily="18" charset="0"/>
                <a:cs typeface="Times New Roman" panose="02020603050405020304" pitchFamily="18" charset="0"/>
              </a:rPr>
              <a:t>-194</a:t>
            </a:r>
          </a:p>
        </p:txBody>
      </p:sp>
      <p:sp>
        <p:nvSpPr>
          <p:cNvPr id="21" name="Rectangle: Rounded Corners 20">
            <a:extLst>
              <a:ext uri="{FF2B5EF4-FFF2-40B4-BE49-F238E27FC236}">
                <a16:creationId xmlns:a16="http://schemas.microsoft.com/office/drawing/2014/main" id="{88E5E567-B90E-4275-AC51-C8D58F3AA2A7}"/>
              </a:ext>
            </a:extLst>
          </p:cNvPr>
          <p:cNvSpPr/>
          <p:nvPr/>
        </p:nvSpPr>
        <p:spPr>
          <a:xfrm>
            <a:off x="1739039" y="3567701"/>
            <a:ext cx="8224110"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4000">
                <a:solidFill>
                  <a:srgbClr val="002060"/>
                </a:solidFill>
                <a:latin typeface="Times New Roman" panose="02020603050405020304" pitchFamily="18" charset="0"/>
                <a:cs typeface="Times New Roman" panose="02020603050405020304" pitchFamily="18" charset="0"/>
              </a:rPr>
              <a:t>B. </a:t>
            </a:r>
            <a:r>
              <a:rPr lang="en-US" sz="4000">
                <a:solidFill>
                  <a:srgbClr val="000099"/>
                </a:solidFill>
                <a:latin typeface="Times New Roman" panose="02020603050405020304" pitchFamily="18" charset="0"/>
                <a:cs typeface="Times New Roman" panose="02020603050405020304" pitchFamily="18" charset="0"/>
              </a:rPr>
              <a:t>(-172) + 22 = - (172 - 22) =</a:t>
            </a:r>
            <a:r>
              <a:rPr lang="en-US" sz="4000">
                <a:solidFill>
                  <a:srgbClr val="002060"/>
                </a:solidFill>
                <a:latin typeface="Times New Roman" panose="02020603050405020304" pitchFamily="18" charset="0"/>
                <a:cs typeface="Times New Roman" panose="02020603050405020304" pitchFamily="18" charset="0"/>
              </a:rPr>
              <a:t> -150</a:t>
            </a:r>
          </a:p>
        </p:txBody>
      </p:sp>
      <p:sp>
        <p:nvSpPr>
          <p:cNvPr id="23" name="Rectangle: Rounded Corners 22">
            <a:extLst>
              <a:ext uri="{FF2B5EF4-FFF2-40B4-BE49-F238E27FC236}">
                <a16:creationId xmlns:a16="http://schemas.microsoft.com/office/drawing/2014/main" id="{64E263D4-FF99-4115-A750-399C550760EE}"/>
              </a:ext>
            </a:extLst>
          </p:cNvPr>
          <p:cNvSpPr/>
          <p:nvPr/>
        </p:nvSpPr>
        <p:spPr>
          <a:xfrm>
            <a:off x="1739039" y="4545863"/>
            <a:ext cx="8224110"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defRPr/>
            </a:pPr>
            <a:r>
              <a:rPr kumimoji="0" lang="en-US" sz="36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C. </a:t>
            </a:r>
            <a:r>
              <a:rPr lang="en-US" sz="3600">
                <a:solidFill>
                  <a:srgbClr val="000099"/>
                </a:solidFill>
                <a:latin typeface="Times New Roman" panose="02020603050405020304" pitchFamily="18" charset="0"/>
                <a:cs typeface="Times New Roman" panose="02020603050405020304" pitchFamily="18" charset="0"/>
              </a:rPr>
              <a:t>(-172) + 22 = 172 - 22 = </a:t>
            </a:r>
            <a:r>
              <a:rPr kumimoji="0" lang="en-US" sz="36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150</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69480" y="4966778"/>
            <a:ext cx="1891222" cy="1891222"/>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1739039" y="5524025"/>
            <a:ext cx="8224110"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defRPr/>
            </a:pPr>
            <a:r>
              <a:rPr kumimoji="0" lang="en-US" sz="36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D. </a:t>
            </a:r>
            <a:r>
              <a:rPr lang="en-US" sz="3600">
                <a:solidFill>
                  <a:srgbClr val="000099"/>
                </a:solidFill>
                <a:latin typeface="Times New Roman" panose="02020603050405020304" pitchFamily="18" charset="0"/>
                <a:cs typeface="Times New Roman" panose="02020603050405020304" pitchFamily="18" charset="0"/>
              </a:rPr>
              <a:t>(-172) + 22 = 172 + 22 = </a:t>
            </a:r>
            <a:r>
              <a:rPr kumimoji="0" lang="en-US" sz="36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194</a:t>
            </a:r>
          </a:p>
        </p:txBody>
      </p:sp>
    </p:spTree>
    <p:extLst>
      <p:ext uri="{BB962C8B-B14F-4D97-AF65-F5344CB8AC3E}">
        <p14:creationId xmlns:p14="http://schemas.microsoft.com/office/powerpoint/2010/main" val="138242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subTnLst>
                                    <p:audio>
                                      <p:cMediaNode>
                                        <p:cTn display="0" masterRel="sameClick">
                                          <p:stCondLst>
                                            <p:cond evt="begin" delay="0">
                                              <p:tn val="22"/>
                                            </p:cond>
                                          </p:stCondLst>
                                          <p:endCondLst>
                                            <p:cond evt="onStopAudio" delay="0">
                                              <p:tgtEl>
                                                <p:sldTgt/>
                                              </p:tgtEl>
                                            </p:cond>
                                          </p:endCondLst>
                                        </p:cTn>
                                        <p:tgtEl>
                                          <p:sndTgt r:embed="rId2" name="vỗ tay .wav"/>
                                        </p:tgtEl>
                                      </p:cMediaNode>
                                    </p:audio>
                                  </p:sub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4"/>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24"/>
                                        </p:tgtEl>
                                      </p:cBhvr>
                                    </p:animEffect>
                                    <p:animScale>
                                      <p:cBhvr>
                                        <p:cTn id="44"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45" restart="whenNotActive" fill="hold" evtFilter="cancelBubble" nodeType="interactiveSeq">
                <p:stCondLst>
                  <p:cond evt="onClick" delay="0">
                    <p:tgtEl>
                      <p:spTgt spid="2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500" fill="hold"/>
                                        <p:tgtEl>
                                          <p:spTgt spid="21"/>
                                        </p:tgtEl>
                                        <p:attrNameLst>
                                          <p:attrName>fillcolor</p:attrName>
                                        </p:attrNameLst>
                                      </p:cBhvr>
                                      <p:to>
                                        <a:srgbClr val="00FFCC"/>
                                      </p:to>
                                    </p:animClr>
                                    <p:set>
                                      <p:cBhvr>
                                        <p:cTn id="50" dur="500" fill="hold"/>
                                        <p:tgtEl>
                                          <p:spTgt spid="21"/>
                                        </p:tgtEl>
                                        <p:attrNameLst>
                                          <p:attrName>fill.type</p:attrName>
                                        </p:attrNameLst>
                                      </p:cBhvr>
                                      <p:to>
                                        <p:strVal val="solid"/>
                                      </p:to>
                                    </p:set>
                                    <p:set>
                                      <p:cBhvr>
                                        <p:cTn id="51" dur="500" fill="hold"/>
                                        <p:tgtEl>
                                          <p:spTgt spid="2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vỗ tay (online-audio-converter.com).wav"/>
                                        </p:tgtEl>
                                      </p:cMediaNode>
                                    </p:audio>
                                  </p:subTnLst>
                                </p:cTn>
                              </p:par>
                            </p:childTnLst>
                          </p:cTn>
                        </p:par>
                      </p:childTnLst>
                    </p:cTn>
                  </p:par>
                </p:childTnLst>
              </p:cTn>
              <p:nextCondLst>
                <p:cond evt="onClick" delay="0">
                  <p:tgtEl>
                    <p:spTgt spid="21"/>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grpId="1" nodeType="clickEffect">
                                  <p:stCondLst>
                                    <p:cond delay="0"/>
                                  </p:stCondLst>
                                  <p:childTnLst>
                                    <p:animEffect transition="out" filter="fade">
                                      <p:cBhvr>
                                        <p:cTn id="56" dur="500" tmFilter="0, 0; .2, .5; .8, .5; 1, 0"/>
                                        <p:tgtEl>
                                          <p:spTgt spid="19"/>
                                        </p:tgtEl>
                                      </p:cBhvr>
                                    </p:animEffect>
                                    <p:animScale>
                                      <p:cBhvr>
                                        <p:cTn id="57" dur="250" autoRev="1" fill="hold"/>
                                        <p:tgtEl>
                                          <p:spTgt spid="19"/>
                                        </p:tgtEl>
                                      </p:cBhvr>
                                      <p:by x="105000" y="105000"/>
                                    </p:animScale>
                                  </p:childTnLst>
                                  <p:subTnLst>
                                    <p:audio>
                                      <p:cMediaNode>
                                        <p:cTn display="0" masterRel="sameClick">
                                          <p:stCondLst>
                                            <p:cond evt="begin" delay="0">
                                              <p:tn val="55"/>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19"/>
                  </p:tgtEl>
                </p:cond>
              </p:nextCondLst>
            </p:seq>
            <p:seq concurrent="1" nextAc="seek">
              <p:cTn id="58" restart="whenNotActive" fill="hold" evtFilter="cancelBubble" nodeType="interactiveSeq">
                <p:stCondLst>
                  <p:cond evt="onClick" delay="0">
                    <p:tgtEl>
                      <p:spTgt spid="23"/>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grpId="1" nodeType="clickEffect">
                                  <p:stCondLst>
                                    <p:cond delay="0"/>
                                  </p:stCondLst>
                                  <p:childTnLst>
                                    <p:animEffect transition="out" filter="fade">
                                      <p:cBhvr>
                                        <p:cTn id="62" dur="500" tmFilter="0, 0; .2, .5; .8, .5; 1, 0"/>
                                        <p:tgtEl>
                                          <p:spTgt spid="23"/>
                                        </p:tgtEl>
                                      </p:cBhvr>
                                    </p:animEffect>
                                    <p:animScale>
                                      <p:cBhvr>
                                        <p:cTn id="63" dur="250" autoRev="1" fill="hold"/>
                                        <p:tgtEl>
                                          <p:spTgt spid="23"/>
                                        </p:tgtEl>
                                      </p:cBhvr>
                                      <p:by x="105000" y="105000"/>
                                    </p:animScale>
                                  </p:childTnLst>
                                  <p:subTnLst>
                                    <p:audio>
                                      <p:cMediaNode>
                                        <p:cTn display="0" masterRel="sameClick">
                                          <p:stCondLst>
                                            <p:cond evt="begin" delay="0">
                                              <p:tn val="61"/>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3"/>
                  </p:tgtEl>
                </p:cond>
              </p:nextCondLst>
            </p:seq>
            <p:seq concurrent="1" nextAc="seek">
              <p:cTn id="64" restart="whenNotActive" fill="hold" evtFilter="cancelBubble" nodeType="interactiveSeq">
                <p:stCondLst>
                  <p:cond evt="onClick" delay="0">
                    <p:tgtEl>
                      <p:spTgt spid="25"/>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grpId="1" nodeType="clickEffect">
                                  <p:stCondLst>
                                    <p:cond delay="0"/>
                                  </p:stCondLst>
                                  <p:childTnLst>
                                    <p:animEffect transition="out" filter="fade">
                                      <p:cBhvr>
                                        <p:cTn id="68" dur="500" tmFilter="0, 0; .2, .5; .8, .5; 1, 0"/>
                                        <p:tgtEl>
                                          <p:spTgt spid="25"/>
                                        </p:tgtEl>
                                      </p:cBhvr>
                                    </p:animEffect>
                                    <p:animScale>
                                      <p:cBhvr>
                                        <p:cTn id="69" dur="250" autoRev="1" fill="hold"/>
                                        <p:tgtEl>
                                          <p:spTgt spid="25"/>
                                        </p:tgtEl>
                                      </p:cBhvr>
                                      <p:by x="105000" y="105000"/>
                                    </p:animScale>
                                  </p:childTnLst>
                                  <p:subTnLst>
                                    <p:audio>
                                      <p:cMediaNode>
                                        <p:cTn display="0" masterRel="sameClick">
                                          <p:stCondLst>
                                            <p:cond evt="begin" delay="0">
                                              <p:tn val="67"/>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5"/>
                  </p:tgtEl>
                </p:cond>
              </p:nextCondLst>
            </p:seq>
          </p:childTnLst>
        </p:cTn>
      </p:par>
    </p:tnLst>
    <p:bldLst>
      <p:bldP spid="8" grpId="0" animBg="1"/>
      <p:bldP spid="19" grpId="0" animBg="1"/>
      <p:bldP spid="19" grpId="1" animBg="1"/>
      <p:bldP spid="21" grpId="0" animBg="1"/>
      <p:bldP spid="23" grpId="0" animBg="1"/>
      <p:bldP spid="23" grpId="1" animBg="1"/>
      <p:bldP spid="25" grpId="0" animBg="1"/>
      <p:bldP spid="2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770" y="4504140"/>
            <a:ext cx="2330673" cy="2330673"/>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99"/>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noProof="0">
                <a:ln>
                  <a:noFill/>
                </a:ln>
                <a:solidFill>
                  <a:srgbClr val="000099"/>
                </a:solidFill>
                <a:effectLst/>
                <a:uLnTx/>
                <a:uFillTx/>
                <a:latin typeface="Times New Roman" panose="02020603050405020304" pitchFamily="18" charset="0"/>
                <a:ea typeface="+mn-ea"/>
                <a:cs typeface="Times New Roman" panose="02020603050405020304" pitchFamily="18" charset="0"/>
              </a:rPr>
              <a:t> 3: </a:t>
            </a:r>
            <a:r>
              <a:rPr lang="en-US" sz="4000">
                <a:solidFill>
                  <a:srgbClr val="000099"/>
                </a:solidFill>
                <a:latin typeface="Times New Roman" panose="02020603050405020304" pitchFamily="18" charset="0"/>
                <a:cs typeface="Times New Roman" panose="02020603050405020304" pitchFamily="18" charset="0"/>
              </a:rPr>
              <a:t>Kết quả t</a:t>
            </a:r>
            <a:r>
              <a:rPr kumimoji="0" lang="en-US" sz="4000" i="0" u="none" strike="noStrike" kern="1200" cap="none" spc="0" normalizeH="0" noProof="0">
                <a:ln>
                  <a:noFill/>
                </a:ln>
                <a:solidFill>
                  <a:srgbClr val="000099"/>
                </a:solidFill>
                <a:effectLst/>
                <a:uLnTx/>
                <a:uFillTx/>
                <a:latin typeface="Times New Roman" panose="02020603050405020304" pitchFamily="18" charset="0"/>
                <a:cs typeface="Times New Roman" panose="02020603050405020304" pitchFamily="18" charset="0"/>
              </a:rPr>
              <a:t>ính hợp lý:</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a:solidFill>
                  <a:srgbClr val="000099"/>
                </a:solidFill>
                <a:latin typeface="Times New Roman" panose="02020603050405020304" pitchFamily="18" charset="0"/>
                <a:cs typeface="Times New Roman" panose="02020603050405020304" pitchFamily="18" charset="0"/>
              </a:rPr>
              <a:t>(-2022) + 350</a:t>
            </a:r>
            <a:r>
              <a:rPr lang="en-US" sz="4000" noProof="0">
                <a:solidFill>
                  <a:srgbClr val="000099"/>
                </a:solidFill>
                <a:latin typeface="Times New Roman" panose="02020603050405020304" pitchFamily="18" charset="0"/>
                <a:cs typeface="Times New Roman" panose="02020603050405020304" pitchFamily="18" charset="0"/>
              </a:rPr>
              <a:t> + 2022 + (-349)</a:t>
            </a:r>
            <a:endParaRPr kumimoji="0" lang="en-US" sz="4000" i="0" u="none" strike="noStrike" kern="120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1632003" y="2668815"/>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A. 0</a:t>
            </a:r>
          </a:p>
        </p:txBody>
      </p:sp>
      <p:sp>
        <p:nvSpPr>
          <p:cNvPr id="21" name="Rectangle: Rounded Corners 20">
            <a:extLst>
              <a:ext uri="{FF2B5EF4-FFF2-40B4-BE49-F238E27FC236}">
                <a16:creationId xmlns:a16="http://schemas.microsoft.com/office/drawing/2014/main" id="{88E5E567-B90E-4275-AC51-C8D58F3AA2A7}"/>
              </a:ext>
            </a:extLst>
          </p:cNvPr>
          <p:cNvSpPr/>
          <p:nvPr/>
        </p:nvSpPr>
        <p:spPr>
          <a:xfrm>
            <a:off x="1653353" y="4130651"/>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4000">
                <a:solidFill>
                  <a:srgbClr val="002060"/>
                </a:solidFill>
                <a:latin typeface="Times New Roman" panose="02020603050405020304" pitchFamily="18" charset="0"/>
                <a:cs typeface="Times New Roman" panose="02020603050405020304" pitchFamily="18" charset="0"/>
              </a:rPr>
              <a:t>B. -1</a:t>
            </a:r>
          </a:p>
        </p:txBody>
      </p:sp>
      <p:sp>
        <p:nvSpPr>
          <p:cNvPr id="23" name="Rectangle: Rounded Corners 22">
            <a:extLst>
              <a:ext uri="{FF2B5EF4-FFF2-40B4-BE49-F238E27FC236}">
                <a16:creationId xmlns:a16="http://schemas.microsoft.com/office/drawing/2014/main" id="{64E263D4-FF99-4115-A750-399C550760EE}"/>
              </a:ext>
            </a:extLst>
          </p:cNvPr>
          <p:cNvSpPr/>
          <p:nvPr/>
        </p:nvSpPr>
        <p:spPr>
          <a:xfrm>
            <a:off x="8102100" y="2699479"/>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600">
                <a:solidFill>
                  <a:srgbClr val="002060"/>
                </a:solidFill>
                <a:latin typeface="Times New Roman" panose="02020603050405020304" pitchFamily="18" charset="0"/>
                <a:cs typeface="Times New Roman" panose="02020603050405020304" pitchFamily="18" charset="0"/>
              </a:rPr>
              <a:t>C. 1</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5414" y="4504139"/>
            <a:ext cx="2330673" cy="2330673"/>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102100" y="4130650"/>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D. 2 </a:t>
            </a:r>
          </a:p>
        </p:txBody>
      </p:sp>
    </p:spTree>
    <p:extLst>
      <p:ext uri="{BB962C8B-B14F-4D97-AF65-F5344CB8AC3E}">
        <p14:creationId xmlns:p14="http://schemas.microsoft.com/office/powerpoint/2010/main" val="379522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500" fill="hold"/>
                                        <p:tgtEl>
                                          <p:spTgt spid="25"/>
                                        </p:tgtEl>
                                        <p:attrNameLst>
                                          <p:attrName>ppt_w</p:attrName>
                                        </p:attrNameLst>
                                      </p:cBhvr>
                                      <p:tavLst>
                                        <p:tav tm="0">
                                          <p:val>
                                            <p:strVal val="#ppt_w+.3"/>
                                          </p:val>
                                        </p:tav>
                                        <p:tav tm="100000">
                                          <p:val>
                                            <p:strVal val="#ppt_w"/>
                                          </p:val>
                                        </p:tav>
                                      </p:tavLst>
                                    </p:anim>
                                    <p:anim calcmode="lin" valueType="num">
                                      <p:cBhvr>
                                        <p:cTn id="31" dur="500" fill="hold"/>
                                        <p:tgtEl>
                                          <p:spTgt spid="25"/>
                                        </p:tgtEl>
                                        <p:attrNameLst>
                                          <p:attrName>ppt_h</p:attrName>
                                        </p:attrNameLst>
                                      </p:cBhvr>
                                      <p:tavLst>
                                        <p:tav tm="0">
                                          <p:val>
                                            <p:strVal val="#ppt_h"/>
                                          </p:val>
                                        </p:tav>
                                        <p:tav tm="100000">
                                          <p:val>
                                            <p:strVal val="#ppt_h"/>
                                          </p:val>
                                        </p:tav>
                                      </p:tavLst>
                                    </p:anim>
                                    <p:animEffect transition="in" filter="fade">
                                      <p:cBhvr>
                                        <p:cTn id="32" dur="500"/>
                                        <p:tgtEl>
                                          <p:spTgt spid="25"/>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p:cTn id="36" dur="500" fill="hold"/>
                                        <p:tgtEl>
                                          <p:spTgt spid="23"/>
                                        </p:tgtEl>
                                        <p:attrNameLst>
                                          <p:attrName>ppt_w</p:attrName>
                                        </p:attrNameLst>
                                      </p:cBhvr>
                                      <p:tavLst>
                                        <p:tav tm="0">
                                          <p:val>
                                            <p:strVal val="#ppt_w+.3"/>
                                          </p:val>
                                        </p:tav>
                                        <p:tav tm="100000">
                                          <p:val>
                                            <p:strVal val="#ppt_w"/>
                                          </p:val>
                                        </p:tav>
                                      </p:tavLst>
                                    </p:anim>
                                    <p:anim calcmode="lin" valueType="num">
                                      <p:cBhvr>
                                        <p:cTn id="37" dur="500" fill="hold"/>
                                        <p:tgtEl>
                                          <p:spTgt spid="23"/>
                                        </p:tgtEl>
                                        <p:attrNameLst>
                                          <p:attrName>ppt_h</p:attrName>
                                        </p:attrNameLst>
                                      </p:cBhvr>
                                      <p:tavLst>
                                        <p:tav tm="0">
                                          <p:val>
                                            <p:strVal val="#ppt_h"/>
                                          </p:val>
                                        </p:tav>
                                        <p:tav tm="100000">
                                          <p:val>
                                            <p:strVal val="#ppt_h"/>
                                          </p:val>
                                        </p:tav>
                                      </p:tavLst>
                                    </p:anim>
                                    <p:animEffect transition="in" filter="fade">
                                      <p:cBhvr>
                                        <p:cTn id="38" dur="500"/>
                                        <p:tgtEl>
                                          <p:spTgt spid="23"/>
                                        </p:tgtEl>
                                      </p:cBhvr>
                                    </p:animEffect>
                                  </p:childTnLst>
                                  <p:subTnLst>
                                    <p:audio>
                                      <p:cMediaNode>
                                        <p:cTn display="0" masterRel="sameClick">
                                          <p:stCondLst>
                                            <p:cond evt="begin" delay="0">
                                              <p:tn val="34"/>
                                            </p:cond>
                                          </p:stCondLst>
                                          <p:endCondLst>
                                            <p:cond evt="onStopAudio" delay="0">
                                              <p:tgtEl>
                                                <p:sldTgt/>
                                              </p:tgtEl>
                                            </p:cond>
                                          </p:endCondLst>
                                        </p:cTn>
                                        <p:tgtEl>
                                          <p:sndTgt r:embed="rId2" name="vỗ tay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4"/>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4"/>
                                        </p:tgtEl>
                                      </p:cBhvr>
                                    </p:animEffect>
                                    <p:animScale>
                                      <p:cBhvr>
                                        <p:cTn id="55" dur="250" autoRev="1" fill="hold"/>
                                        <p:tgtEl>
                                          <p:spTgt spid="24"/>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5"/>
                                        </p:tgtEl>
                                        <p:attrNameLst>
                                          <p:attrName>fillcolor</p:attrName>
                                        </p:attrNameLst>
                                      </p:cBhvr>
                                      <p:to>
                                        <a:srgbClr val="FFFF00"/>
                                      </p:to>
                                    </p:animClr>
                                    <p:set>
                                      <p:cBhvr>
                                        <p:cTn id="59" dur="500" fill="hold"/>
                                        <p:tgtEl>
                                          <p:spTgt spid="25"/>
                                        </p:tgtEl>
                                        <p:attrNameLst>
                                          <p:attrName>fill.type</p:attrName>
                                        </p:attrNameLst>
                                      </p:cBhvr>
                                      <p:to>
                                        <p:strVal val="solid"/>
                                      </p:to>
                                    </p:set>
                                    <p:set>
                                      <p:cBhvr>
                                        <p:cTn id="60" dur="500" fill="hold"/>
                                        <p:tgtEl>
                                          <p:spTgt spid="25"/>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seq concurrent="1" nextAc="seek">
              <p:cTn id="61" restart="whenNotActive" fill="hold" evtFilter="cancelBubble" nodeType="interactiveSeq">
                <p:stCondLst>
                  <p:cond evt="onClick" delay="0">
                    <p:tgtEl>
                      <p:spTgt spid="23"/>
                    </p:tgtEl>
                  </p:cond>
                </p:stCondLst>
                <p:endSync evt="end" delay="0">
                  <p:rtn val="all"/>
                </p:endSync>
                <p:childTnLst>
                  <p:par>
                    <p:cTn id="62" fill="hold">
                      <p:stCondLst>
                        <p:cond delay="indefinite"/>
                      </p:stCondLst>
                      <p:childTnLst>
                        <p:par>
                          <p:cTn id="63" fill="hold">
                            <p:stCondLst>
                              <p:cond delay="0"/>
                            </p:stCondLst>
                            <p:childTnLst>
                              <p:par>
                                <p:cTn id="64" presetID="1" presetClass="emph" presetSubtype="2" fill="hold" nodeType="clickEffect">
                                  <p:stCondLst>
                                    <p:cond delay="0"/>
                                  </p:stCondLst>
                                  <p:childTnLst>
                                    <p:animClr clrSpc="rgb" dir="cw">
                                      <p:cBhvr>
                                        <p:cTn id="65" dur="500" fill="hold"/>
                                        <p:tgtEl>
                                          <p:spTgt spid="23"/>
                                        </p:tgtEl>
                                        <p:attrNameLst>
                                          <p:attrName>fillcolor</p:attrName>
                                        </p:attrNameLst>
                                      </p:cBhvr>
                                      <p:to>
                                        <a:srgbClr val="FF6699"/>
                                      </p:to>
                                    </p:animClr>
                                    <p:set>
                                      <p:cBhvr>
                                        <p:cTn id="66" dur="500" fill="hold"/>
                                        <p:tgtEl>
                                          <p:spTgt spid="23"/>
                                        </p:tgtEl>
                                        <p:attrNameLst>
                                          <p:attrName>fill.type</p:attrName>
                                        </p:attrNameLst>
                                      </p:cBhvr>
                                      <p:to>
                                        <p:strVal val="solid"/>
                                      </p:to>
                                    </p:set>
                                    <p:set>
                                      <p:cBhvr>
                                        <p:cTn id="67" dur="500" fill="hold"/>
                                        <p:tgtEl>
                                          <p:spTgt spid="23"/>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2" name="vỗ tay (online-audio-converter.com).wav"/>
                                        </p:tgtEl>
                                      </p:cMediaNode>
                                    </p:audio>
                                  </p:subTnLst>
                                </p:cTn>
                              </p:par>
                            </p:childTnLst>
                          </p:cTn>
                        </p:par>
                      </p:childTnLst>
                    </p:cTn>
                  </p:par>
                </p:childTnLst>
              </p:cTn>
              <p:nextCondLst>
                <p:cond evt="onClick" delay="0">
                  <p:tgtEl>
                    <p:spTgt spid="23"/>
                  </p:tgtEl>
                </p:cond>
              </p:nextCondLst>
            </p:seq>
            <p:seq concurrent="1" nextAc="seek">
              <p:cTn id="68" restart="whenNotActive" fill="hold" evtFilter="cancelBubble" nodeType="interactiveSeq">
                <p:stCondLst>
                  <p:cond evt="onClick" delay="0">
                    <p:tgtEl>
                      <p:spTgt spid="21"/>
                    </p:tgtEl>
                  </p:cond>
                </p:stCondLst>
                <p:endSync evt="end" delay="0">
                  <p:rtn val="all"/>
                </p:endSync>
                <p:childTnLst>
                  <p:par>
                    <p:cTn id="69" fill="hold">
                      <p:stCondLst>
                        <p:cond delay="0"/>
                      </p:stCondLst>
                      <p:childTnLst>
                        <p:par>
                          <p:cTn id="70" fill="hold">
                            <p:stCondLst>
                              <p:cond delay="0"/>
                            </p:stCondLst>
                            <p:childTnLst>
                              <p:par>
                                <p:cTn id="71" presetID="26" presetClass="emph" presetSubtype="0" fill="hold" grpId="1" nodeType="clickEffect">
                                  <p:stCondLst>
                                    <p:cond delay="0"/>
                                  </p:stCondLst>
                                  <p:childTnLst>
                                    <p:animEffect transition="out" filter="fade">
                                      <p:cBhvr>
                                        <p:cTn id="72" dur="500" tmFilter="0, 0; .2, .5; .8, .5; 1, 0"/>
                                        <p:tgtEl>
                                          <p:spTgt spid="21"/>
                                        </p:tgtEl>
                                      </p:cBhvr>
                                    </p:animEffect>
                                    <p:animScale>
                                      <p:cBhvr>
                                        <p:cTn id="73" dur="250" autoRev="1" fill="hold"/>
                                        <p:tgtEl>
                                          <p:spTgt spid="21"/>
                                        </p:tgtEl>
                                      </p:cBhvr>
                                      <p:by x="105000" y="105000"/>
                                    </p:animScale>
                                  </p:childTnLst>
                                  <p:subTnLst>
                                    <p:audio>
                                      <p:cMediaNode>
                                        <p:cTn display="0" masterRel="sameClick">
                                          <p:stCondLst>
                                            <p:cond evt="begin" delay="0">
                                              <p:tn val="71"/>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1"/>
                  </p:tgtEl>
                </p:cond>
              </p:nextCondLst>
            </p:seq>
          </p:childTnLst>
        </p:cTn>
      </p:par>
    </p:tnLst>
    <p:bldLst>
      <p:bldP spid="8" grpId="0" animBg="1"/>
      <p:bldP spid="19" grpId="0" animBg="1"/>
      <p:bldP spid="21" grpId="0" animBg="1"/>
      <p:bldP spid="21" grpId="1" animBg="1"/>
      <p:bldP spid="23"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0" y="307023"/>
            <a:ext cx="9682502" cy="3121977"/>
          </a:xfrm>
          <a:prstGeom prst="wedgeRoundRectCallout">
            <a:avLst>
              <a:gd name="adj1" fmla="val 58261"/>
              <a:gd name="adj2" fmla="val -25917"/>
              <a:gd name="adj3"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defRPr/>
            </a:pPr>
            <a:r>
              <a:rPr kumimoji="0" lang="en-US" sz="4000" b="1" i="0" u="none" strike="noStrike" kern="1200" cap="none" spc="0" normalizeH="0" baseline="0" noProof="0">
                <a:ln>
                  <a:noFill/>
                </a:ln>
                <a:solidFill>
                  <a:srgbClr val="000099"/>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noProof="0">
                <a:ln>
                  <a:noFill/>
                </a:ln>
                <a:solidFill>
                  <a:srgbClr val="000099"/>
                </a:solidFill>
                <a:effectLst/>
                <a:uLnTx/>
                <a:uFillTx/>
                <a:latin typeface="Times New Roman" panose="02020603050405020304" pitchFamily="18" charset="0"/>
                <a:ea typeface="+mn-ea"/>
                <a:cs typeface="Times New Roman" panose="02020603050405020304" pitchFamily="18" charset="0"/>
              </a:rPr>
              <a:t> 4: </a:t>
            </a:r>
            <a:r>
              <a:rPr lang="en-US" sz="3600">
                <a:solidFill>
                  <a:srgbClr val="000099"/>
                </a:solidFill>
                <a:latin typeface="Arial" pitchFamily="34" charset="0"/>
                <a:cs typeface="Arial" pitchFamily="34" charset="0"/>
              </a:rPr>
              <a:t>Ông An đang có 200 triệu đồng gửi  ngân hàng, nhưng sau đó ông vay nợ ngân hàng 100 triệu để kinh doanh, hỏi ông An có bao nhiêu tiền trong ngân hàng? (Không tính lãi suất)</a:t>
            </a:r>
            <a:endParaRPr kumimoji="0" lang="en-US" sz="4000" i="0" u="none" strike="noStrike" kern="120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00BEFBB1-525B-415D-8E45-ADCB8FD217EA}"/>
              </a:ext>
            </a:extLst>
          </p:cNvPr>
          <p:cNvSpPr/>
          <p:nvPr/>
        </p:nvSpPr>
        <p:spPr>
          <a:xfrm>
            <a:off x="3124200" y="4040824"/>
            <a:ext cx="8648700" cy="1422080"/>
          </a:xfrm>
          <a:prstGeom prst="roundRect">
            <a:avLst>
              <a:gd name="adj" fmla="val 26044"/>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a:solidFill>
                  <a:srgbClr val="FF0000"/>
                </a:solidFill>
                <a:latin typeface="Arial" panose="020B0604020202020204" pitchFamily="34" charset="0"/>
                <a:cs typeface="Arial" panose="020B0604020202020204" pitchFamily="34" charset="0"/>
              </a:rPr>
              <a:t>Số tiền ông An có trong ngân hàng là:</a:t>
            </a:r>
          </a:p>
          <a:p>
            <a:pPr lvl="0" algn="ctr"/>
            <a:r>
              <a:rPr lang="en-US" sz="3600">
                <a:solidFill>
                  <a:srgbClr val="FF0000"/>
                </a:solidFill>
                <a:latin typeface="Arial" panose="020B0604020202020204" pitchFamily="34" charset="0"/>
                <a:cs typeface="Arial" panose="020B0604020202020204" pitchFamily="34" charset="0"/>
              </a:rPr>
              <a:t>200 +(-100) = 100 (triệu đồng)</a:t>
            </a:r>
          </a:p>
        </p:txBody>
      </p:sp>
      <p:pic>
        <p:nvPicPr>
          <p:cNvPr id="2" name="Picture 1">
            <a:extLst>
              <a:ext uri="{FF2B5EF4-FFF2-40B4-BE49-F238E27FC236}">
                <a16:creationId xmlns:a16="http://schemas.microsoft.com/office/drawing/2014/main" id="{C6EB8D16-1ADE-9E6A-17AE-E88E347001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480" y="2933225"/>
            <a:ext cx="1600706" cy="1607820"/>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3" name="Rectangle: Rounded Corners 2">
            <a:extLst>
              <a:ext uri="{FF2B5EF4-FFF2-40B4-BE49-F238E27FC236}">
                <a16:creationId xmlns:a16="http://schemas.microsoft.com/office/drawing/2014/main" id="{BC5F1FAC-2843-BD8C-B2FA-F22FE91A0455}"/>
              </a:ext>
            </a:extLst>
          </p:cNvPr>
          <p:cNvSpPr/>
          <p:nvPr/>
        </p:nvSpPr>
        <p:spPr>
          <a:xfrm>
            <a:off x="3124200" y="5578164"/>
            <a:ext cx="8648700" cy="711040"/>
          </a:xfrm>
          <a:prstGeom prst="roundRect">
            <a:avLst>
              <a:gd name="adj" fmla="val 26044"/>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a:solidFill>
                  <a:srgbClr val="FF0000"/>
                </a:solidFill>
                <a:latin typeface="Arial" panose="020B0604020202020204" pitchFamily="34" charset="0"/>
                <a:cs typeface="Arial" panose="020B0604020202020204" pitchFamily="34" charset="0"/>
              </a:rPr>
              <a:t>Hay  200 - 100 = 100 (triệu đồng)</a:t>
            </a:r>
          </a:p>
        </p:txBody>
      </p:sp>
    </p:spTree>
    <p:extLst>
      <p:ext uri="{BB962C8B-B14F-4D97-AF65-F5344CB8AC3E}">
        <p14:creationId xmlns:p14="http://schemas.microsoft.com/office/powerpoint/2010/main" val="303935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3"/>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par>
                                <p:cTn id="10" presetID="2" presetClass="entr" presetSubtype="8"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0-#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500" fill="hold"/>
                                        <p:tgtEl>
                                          <p:spTgt spid="25"/>
                                        </p:tgtEl>
                                        <p:attrNameLst>
                                          <p:attrName>ppt_w</p:attrName>
                                        </p:attrNameLst>
                                      </p:cBhvr>
                                      <p:tavLst>
                                        <p:tav tm="0">
                                          <p:val>
                                            <p:strVal val="#ppt_w+.3"/>
                                          </p:val>
                                        </p:tav>
                                        <p:tav tm="100000">
                                          <p:val>
                                            <p:strVal val="#ppt_w"/>
                                          </p:val>
                                        </p:tav>
                                      </p:tavLst>
                                    </p:anim>
                                    <p:anim calcmode="lin" valueType="num">
                                      <p:cBhvr>
                                        <p:cTn id="19" dur="500" fill="hold"/>
                                        <p:tgtEl>
                                          <p:spTgt spid="25"/>
                                        </p:tgtEl>
                                        <p:attrNameLst>
                                          <p:attrName>ppt_h</p:attrName>
                                        </p:attrNameLst>
                                      </p:cBhvr>
                                      <p:tavLst>
                                        <p:tav tm="0">
                                          <p:val>
                                            <p:strVal val="#ppt_h"/>
                                          </p:val>
                                        </p:tav>
                                        <p:tav tm="100000">
                                          <p:val>
                                            <p:strVal val="#ppt_h"/>
                                          </p:val>
                                        </p:tav>
                                      </p:tavLst>
                                    </p:anim>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strVal val="#ppt_w+.3"/>
                                          </p:val>
                                        </p:tav>
                                        <p:tav tm="100000">
                                          <p:val>
                                            <p:strVal val="#ppt_w"/>
                                          </p:val>
                                        </p:tav>
                                      </p:tavLst>
                                    </p:anim>
                                    <p:anim calcmode="lin" valueType="num">
                                      <p:cBhvr>
                                        <p:cTn id="26" dur="500" fill="hold"/>
                                        <p:tgtEl>
                                          <p:spTgt spid="3"/>
                                        </p:tgtEl>
                                        <p:attrNameLst>
                                          <p:attrName>ppt_h</p:attrName>
                                        </p:attrNameLst>
                                      </p:cBhvr>
                                      <p:tavLst>
                                        <p:tav tm="0">
                                          <p:val>
                                            <p:strVal val="#ppt_h"/>
                                          </p:val>
                                        </p:tav>
                                        <p:tav tm="100000">
                                          <p:val>
                                            <p:strVal val="#ppt_h"/>
                                          </p:val>
                                        </p:tav>
                                      </p:tavLst>
                                    </p:anim>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5"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l="244" r="244" b="136"/>
          <a:stretch>
            <a:fillRect/>
          </a:stretch>
        </p:blipFill>
        <p:spPr>
          <a:xfrm rot="-1352650">
            <a:off x="10587414" y="5341870"/>
            <a:ext cx="1954222" cy="2089123"/>
          </a:xfrm>
          <a:prstGeom prst="rect">
            <a:avLst/>
          </a:prstGeom>
        </p:spPr>
      </p:pic>
      <p:sp>
        <p:nvSpPr>
          <p:cNvPr id="6" name="Rounded Rectangle 5"/>
          <p:cNvSpPr/>
          <p:nvPr/>
        </p:nvSpPr>
        <p:spPr>
          <a:xfrm>
            <a:off x="2928942" y="180496"/>
            <a:ext cx="7509603" cy="1409797"/>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I. CỘNG HAI SỐ NGUYÊN CÙNG DẤU</a:t>
            </a:r>
            <a:endParaRPr lang="vi-VN" sz="3200" b="1" dirty="0"/>
          </a:p>
        </p:txBody>
      </p:sp>
      <p:sp>
        <p:nvSpPr>
          <p:cNvPr id="7" name="Rounded Rectangle 6"/>
          <p:cNvSpPr/>
          <p:nvPr/>
        </p:nvSpPr>
        <p:spPr>
          <a:xfrm>
            <a:off x="2928945" y="2009884"/>
            <a:ext cx="7509600" cy="1409797"/>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rPr>
              <a:t>II. CỘNG HAI SỐ NGUYÊN KHÁC DẤU</a:t>
            </a:r>
            <a:endParaRPr lang="vi-VN" sz="3200" b="1" dirty="0"/>
          </a:p>
        </p:txBody>
      </p:sp>
      <p:pic>
        <p:nvPicPr>
          <p:cNvPr id="8" name="Picture 7">
            <a:extLst>
              <a:ext uri="{FF2B5EF4-FFF2-40B4-BE49-F238E27FC236}">
                <a16:creationId xmlns:a16="http://schemas.microsoft.com/office/drawing/2014/main" id="{186992E4-32B0-4CA2-8CB7-16BD3C7CB023}"/>
              </a:ext>
            </a:extLst>
          </p:cNvPr>
          <p:cNvPicPr>
            <a:picLocks noChangeAspect="1"/>
          </p:cNvPicPr>
          <p:nvPr/>
        </p:nvPicPr>
        <p:blipFill>
          <a:blip r:embed="rId3">
            <a:extLst>
              <a:ext uri="{28A0092B-C50C-407E-A947-70E740481C1C}">
                <a14:useLocalDpi xmlns:a14="http://schemas.microsoft.com/office/drawing/2010/main" val="0"/>
              </a:ext>
            </a:extLst>
          </a:blip>
          <a:srcRect l="12500" t="14027" r="14166" b="15279"/>
          <a:stretch>
            <a:fillRect/>
          </a:stretch>
        </p:blipFill>
        <p:spPr bwMode="auto">
          <a:xfrm>
            <a:off x="-145473" y="1854200"/>
            <a:ext cx="2946400" cy="284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3"/>
          <p:cNvSpPr txBox="1"/>
          <p:nvPr/>
        </p:nvSpPr>
        <p:spPr>
          <a:xfrm>
            <a:off x="-49784" y="2505078"/>
            <a:ext cx="2883038" cy="1538883"/>
          </a:xfrm>
          <a:prstGeom prst="rect">
            <a:avLst/>
          </a:prstGeom>
        </p:spPr>
        <p:txBody>
          <a:bodyPr wrap="square" lIns="0" tIns="0" rIns="0" bIns="0" rtlCol="0" anchor="t">
            <a:spAutoFit/>
          </a:bodyPr>
          <a:lstStyle/>
          <a:p>
            <a:pPr algn="ctr">
              <a:lnSpc>
                <a:spcPts val="6000"/>
              </a:lnSpc>
            </a:pPr>
            <a:r>
              <a:rPr lang="en-US" sz="5867" dirty="0">
                <a:solidFill>
                  <a:srgbClr val="7030A0"/>
                </a:solidFill>
                <a:effectLst>
                  <a:outerShdw blurRad="38100" dist="38100" dir="2700000" algn="tl">
                    <a:srgbClr val="000000">
                      <a:alpha val="43137"/>
                    </a:srgbClr>
                  </a:outerShdw>
                </a:effectLst>
                <a:latin typeface="Arial" panose="020B0604020202020204" pitchFamily="34" charset="0"/>
              </a:rPr>
              <a:t>NỘI DUNG</a:t>
            </a:r>
          </a:p>
        </p:txBody>
      </p:sp>
      <p:sp>
        <p:nvSpPr>
          <p:cNvPr id="9" name="Rounded Rectangle 8"/>
          <p:cNvSpPr/>
          <p:nvPr/>
        </p:nvSpPr>
        <p:spPr>
          <a:xfrm>
            <a:off x="2928943" y="3877925"/>
            <a:ext cx="7509602" cy="1262107"/>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III. TÍNH CHẤT CỦA PHÉP CỘNG</a:t>
            </a:r>
            <a:endParaRPr lang="vi-VN" sz="3200" b="1" dirty="0"/>
          </a:p>
        </p:txBody>
      </p:sp>
      <p:sp>
        <p:nvSpPr>
          <p:cNvPr id="10" name="Rounded Rectangle 9"/>
          <p:cNvSpPr/>
          <p:nvPr/>
        </p:nvSpPr>
        <p:spPr>
          <a:xfrm>
            <a:off x="2928944" y="5598276"/>
            <a:ext cx="7417132" cy="1257944"/>
          </a:xfrm>
          <a:prstGeom prst="roundRect">
            <a:avLst/>
          </a:prstGeom>
          <a:solidFill>
            <a:schemeClr val="tx2"/>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b="1" dirty="0">
                <a:solidFill>
                  <a:prstClr val="white"/>
                </a:solidFill>
              </a:rPr>
              <a:t>IV. TRỪ HAI SỐ NGUYÊN</a:t>
            </a:r>
            <a:endParaRPr lang="vi-VN" sz="3200" b="1" dirty="0"/>
          </a:p>
        </p:txBody>
      </p:sp>
    </p:spTree>
    <p:extLst>
      <p:ext uri="{BB962C8B-B14F-4D97-AF65-F5344CB8AC3E}">
        <p14:creationId xmlns:p14="http://schemas.microsoft.com/office/powerpoint/2010/main" val="16435130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3025</TotalTime>
  <Words>989</Words>
  <Application>Microsoft Office PowerPoint</Application>
  <PresentationFormat>Widescreen</PresentationFormat>
  <Paragraphs>147</Paragraphs>
  <Slides>19</Slides>
  <Notes>0</Notes>
  <HiddenSlides>1</HiddenSlides>
  <MMClips>1</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19</vt:i4>
      </vt:variant>
    </vt:vector>
  </HeadingPairs>
  <TitlesOfParts>
    <vt:vector size="30" baseType="lpstr">
      <vt:lpstr>Arial</vt:lpstr>
      <vt:lpstr>Bahnschrift SemiBold</vt:lpstr>
      <vt:lpstr>Calibri</vt:lpstr>
      <vt:lpstr>Calibri Light</vt:lpstr>
      <vt:lpstr>Goudy Stout</vt:lpstr>
      <vt:lpstr>Times New Roman</vt:lpstr>
      <vt:lpstr>Wingdings</vt:lpstr>
      <vt:lpstr>Retrospect</vt:lpstr>
      <vt:lpstr>1_Office Theme</vt:lpstr>
      <vt:lpstr>Office Theme</vt:lpstr>
      <vt:lpstr>Equation</vt:lpstr>
      <vt:lpstr>NHIỆT LIỆT CHÀO MỪNG  CÁC THẦY CÔ VỀ DỰ GIỜ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Thảo luận cặp đôi: Em hãy quan sát 3 dòng đầu và dự đoán kết quả của các dòng tiếp theo?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 LOI</dc:creator>
  <cp:lastModifiedBy>Trang Toan</cp:lastModifiedBy>
  <cp:revision>129</cp:revision>
  <cp:lastPrinted>2022-11-16T18:06:58Z</cp:lastPrinted>
  <dcterms:created xsi:type="dcterms:W3CDTF">2021-08-18T12:44:55Z</dcterms:created>
  <dcterms:modified xsi:type="dcterms:W3CDTF">2023-04-09T03:27:21Z</dcterms:modified>
</cp:coreProperties>
</file>